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85" r:id="rId2"/>
    <p:sldId id="286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7" r:id="rId22"/>
    <p:sldId id="279" r:id="rId23"/>
    <p:sldId id="280" r:id="rId24"/>
    <p:sldId id="284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56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063"/>
    <a:srgbClr val="F64713"/>
    <a:srgbClr val="F54D19"/>
    <a:srgbClr val="EDC383"/>
    <a:srgbClr val="090500"/>
    <a:srgbClr val="070400"/>
    <a:srgbClr val="DFAF71"/>
    <a:srgbClr val="947267"/>
    <a:srgbClr val="3B5563"/>
    <a:srgbClr val="FF8D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567" autoAdjust="0"/>
    <p:restoredTop sz="94660"/>
  </p:normalViewPr>
  <p:slideViewPr>
    <p:cSldViewPr snapToGrid="0">
      <p:cViewPr varScale="1">
        <p:scale>
          <a:sx n="82" d="100"/>
          <a:sy n="82" d="100"/>
        </p:scale>
        <p:origin x="48" y="696"/>
      </p:cViewPr>
      <p:guideLst>
        <p:guide orient="horz" pos="2251"/>
        <p:guide pos="3840"/>
        <p:guide orient="horz" pos="356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4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A5A5A5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71B3-478D-83E9-D18A725B9B7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A5A5A5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71B3-478D-83E9-D18A725B9B7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71B3-478D-83E9-D18A725B9B73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ln w="28575" cap="rnd">
              <a:solidFill>
                <a:srgbClr val="FF906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3</c:v>
                </c:pt>
                <c:pt idx="1">
                  <c:v>2.7</c:v>
                </c:pt>
                <c:pt idx="2">
                  <c:v>2</c:v>
                </c:pt>
                <c:pt idx="3">
                  <c:v>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71B3-478D-83E9-D18A725B9B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02403776"/>
        <c:axId val="602404168"/>
      </c:lineChart>
      <c:catAx>
        <c:axId val="60240377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02404168"/>
        <c:crosses val="autoZero"/>
        <c:auto val="1"/>
        <c:lblAlgn val="ctr"/>
        <c:lblOffset val="100"/>
        <c:noMultiLvlLbl val="0"/>
      </c:catAx>
      <c:valAx>
        <c:axId val="6024041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6024037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 b="0" i="0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B24CBD-0478-466F-927C-00BA4A31C2B5}" type="datetimeFigureOut">
              <a:rPr lang="zh-CN" altLang="en-US" smtClean="0"/>
              <a:t>2017/9/15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6D1BA3-1971-4B1D-ABF4-09AD057F08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600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D1BA3-1971-4B1D-ABF4-09AD057F08F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5790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D1BA3-1971-4B1D-ABF4-09AD057F08F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6739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D1BA3-1971-4B1D-ABF4-09AD057F08F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3478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D1BA3-1971-4B1D-ABF4-09AD057F08F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5874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D1BA3-1971-4B1D-ABF4-09AD057F08F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3594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D1BA3-1971-4B1D-ABF4-09AD057F08F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8062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D1BA3-1971-4B1D-ABF4-09AD057F08F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2969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D1BA3-1971-4B1D-ABF4-09AD057F08F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9434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D1BA3-1971-4B1D-ABF4-09AD057F08F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6874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D1BA3-1971-4B1D-ABF4-09AD057F08F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9341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D1BA3-1971-4B1D-ABF4-09AD057F08F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4897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D1BA3-1971-4B1D-ABF4-09AD057F08F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13569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D1BA3-1971-4B1D-ABF4-09AD057F08F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7074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D1BA3-1971-4B1D-ABF4-09AD057F08F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12261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D1BA3-1971-4B1D-ABF4-09AD057F08F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61637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D1BA3-1971-4B1D-ABF4-09AD057F08F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63178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D1BA3-1971-4B1D-ABF4-09AD057F08F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0669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D1BA3-1971-4B1D-ABF4-09AD057F08F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0418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D1BA3-1971-4B1D-ABF4-09AD057F08F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73237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D1BA3-1971-4B1D-ABF4-09AD057F08F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6085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D1BA3-1971-4B1D-ABF4-09AD057F08F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3164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D1BA3-1971-4B1D-ABF4-09AD057F08F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2527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D1BA3-1971-4B1D-ABF4-09AD057F08F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5749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D1BA3-1971-4B1D-ABF4-09AD057F08F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9161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DDDA355-2ED2-442F-AA0F-35F18EB957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D4E59605-C5AA-4DE7-9249-FEBCB22861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6F180C6-0400-4C0C-A902-1FDEB0D335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5FE4D-63FF-4A0E-9CD8-17967780DEDB}" type="datetimeFigureOut">
              <a:rPr lang="zh-CN" altLang="en-US" smtClean="0"/>
              <a:t>2017/9/15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AA40656-4276-4C4F-B5FA-3B161089B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FD6BC21-B915-4252-80CE-2A5269B10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1D5C-987B-42B5-BB49-6A77288441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1717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1F6D177-8A52-495B-9B1B-1F1780F3EE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53F25F1-E993-4B43-B7FE-888F3EDAFA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F204191-193D-4960-AC01-187B078C0F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5FE4D-63FF-4A0E-9CD8-17967780DEDB}" type="datetimeFigureOut">
              <a:rPr lang="zh-CN" altLang="en-US" smtClean="0"/>
              <a:t>2017/9/15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0269BAD-F6E7-4B29-86E6-2D4A3FCC3A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B6F6717-B01D-4139-AFA3-9C272C3576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1D5C-987B-42B5-BB49-6A77288441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8346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6361413A-E64E-4BFB-8141-0334AADBCC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3FBC5D4B-3692-417B-B2CC-8A7A8A4254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A174E69-CC98-4D5A-B8F5-8602EED24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5FE4D-63FF-4A0E-9CD8-17967780DEDB}" type="datetimeFigureOut">
              <a:rPr lang="zh-CN" altLang="en-US" smtClean="0"/>
              <a:t>2017/9/15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45F53C3-953D-4873-81A5-C5D97310A6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063884B-42F2-4978-8B30-532498D5B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1D5C-987B-42B5-BB49-6A77288441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9202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8D4B916-4E1B-4D32-9EC5-94ACCE89B4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A58B563-2C64-4A12-A76A-C56BF04773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6A696CE-8E9E-4BC7-ABB7-A11C303460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5FE4D-63FF-4A0E-9CD8-17967780DEDB}" type="datetimeFigureOut">
              <a:rPr lang="zh-CN" altLang="en-US" smtClean="0"/>
              <a:t>2017/9/15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91FEBDB-CF88-45FF-8B75-DEF64E94B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F0CA8DA-F65C-4D5C-A739-3EA7BE324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1D5C-987B-42B5-BB49-6A77288441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4088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DA0B72F-2F57-406C-B8F9-03A461AAB1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459C2A5-906F-43CA-9C4B-A6C18FCF6F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F0937BE-8086-4491-9323-31D077CA42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5FE4D-63FF-4A0E-9CD8-17967780DEDB}" type="datetimeFigureOut">
              <a:rPr lang="zh-CN" altLang="en-US" smtClean="0"/>
              <a:t>2017/9/15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D4A93E7-B686-41CF-96E3-DD443CC87D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8B01E24-2305-4D3B-A5D7-D6B4740E7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1D5C-987B-42B5-BB49-6A77288441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800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560BA12-5387-49EA-A3C6-CE8ECC0C6B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3334A5B-55E6-42AC-8068-AD00666C77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D6FB1FC-E40A-49FE-A19F-8FC1E637AC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DC50C68-06F8-4417-A0BC-AA5BAB192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5FE4D-63FF-4A0E-9CD8-17967780DEDB}" type="datetimeFigureOut">
              <a:rPr lang="zh-CN" altLang="en-US" smtClean="0"/>
              <a:t>2017/9/15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AE36A8B-6701-4334-A2A7-9F5754EE3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100ECC4-DB3D-4D91-8C60-55B5D62FEE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1D5C-987B-42B5-BB49-6A77288441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95779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FBDB44B-D2D3-48AD-A329-865A2A9D1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3A5A1B9-42BD-4BAB-8907-95BA95745A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172379E9-6AFE-410A-8C7F-96407CA586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83A97C96-76C5-424B-BE9F-D64EF24370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571F3D14-3D3B-445B-9D3F-4D6AEBA472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37992923-B98E-4C49-AA66-6B56AA661F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5FE4D-63FF-4A0E-9CD8-17967780DEDB}" type="datetimeFigureOut">
              <a:rPr lang="zh-CN" altLang="en-US" smtClean="0"/>
              <a:t>2017/9/15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AE8E8BA3-1098-4512-A0BB-6DFCBE0B95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8FE09332-EE33-44CA-A0C4-4804B6B3B5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1D5C-987B-42B5-BB49-6A77288441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3259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76BBFB5-32BD-4B5F-B47D-348E550A0F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7F5BE284-1980-41BF-B534-2B0B929CE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5FE4D-63FF-4A0E-9CD8-17967780DEDB}" type="datetimeFigureOut">
              <a:rPr lang="zh-CN" altLang="en-US" smtClean="0"/>
              <a:t>2017/9/15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D115D20C-7D64-419A-A64C-E902A08151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70A96C5C-9667-409D-9903-86CA5407E4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1D5C-987B-42B5-BB49-6A77288441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083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8516C456-EE07-49F5-B890-D6D01333DD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5FE4D-63FF-4A0E-9CD8-17967780DEDB}" type="datetimeFigureOut">
              <a:rPr lang="zh-CN" altLang="en-US" smtClean="0"/>
              <a:t>2017/9/15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FBE45F3-5DE2-4CE0-B2E2-704AE02B62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5580E06-1379-44DC-8539-8757AB564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1D5C-987B-42B5-BB49-6A77288441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7270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43A3ED2-EA6D-4AA6-A4F7-06F26677A9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ED67AF82-7782-4D71-9851-AD8D334BD8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EEDDF85-A1BF-4453-ADFE-E66C40799A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BE83801-1E7B-4F82-B536-E9A7368981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5FE4D-63FF-4A0E-9CD8-17967780DEDB}" type="datetimeFigureOut">
              <a:rPr lang="zh-CN" altLang="en-US" smtClean="0"/>
              <a:t>2017/9/15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9D7BE5A-38F1-43D9-BB8B-049486219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AD294B31-62E6-4E47-877A-584272015C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1D5C-987B-42B5-BB49-6A77288441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8769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6054E9D-FF4B-4881-B8C4-8CE2D6ACE6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A592A9C7-055B-4A3B-B0AE-A18FB2F107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6678C9B5-F54B-4B17-9B9D-B7B479B813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17DACAE-EE95-41BC-B4F8-989638E08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5FE4D-63FF-4A0E-9CD8-17967780DEDB}" type="datetimeFigureOut">
              <a:rPr lang="zh-CN" altLang="en-US" smtClean="0"/>
              <a:t>2017/9/15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371F7C84-DD04-4144-9522-68A69E7C4B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7D32956B-F1FB-4269-A6BE-99216C9D3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1D5C-987B-42B5-BB49-6A77288441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66716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8558382B-69DC-4B47-B4F5-9D1EB48FDB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88D8AC6-FE68-4A36-A4EA-76023BCDF5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4A72990-9AD1-4B61-B78F-9D959CC776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F5FE4D-63FF-4A0E-9CD8-17967780DEDB}" type="datetimeFigureOut">
              <a:rPr lang="zh-CN" altLang="en-US" smtClean="0"/>
              <a:t>2017/9/15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2AA121F-27C1-4691-9E84-89D4CB374E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8FCA17B-5D3E-4175-A333-666C413800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681D5C-987B-42B5-BB49-6A77288441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3804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07D8BF0-5C22-4FB0-82B5-FCEBA1C27077}"/>
              </a:ext>
            </a:extLst>
          </p:cNvPr>
          <p:cNvSpPr/>
          <p:nvPr/>
        </p:nvSpPr>
        <p:spPr>
          <a:xfrm>
            <a:off x="1" y="0"/>
            <a:ext cx="6095999" cy="6858000"/>
          </a:xfrm>
          <a:prstGeom prst="rect">
            <a:avLst/>
          </a:prstGeom>
          <a:gradFill flip="none" rotWithShape="1">
            <a:gsLst>
              <a:gs pos="91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ABF0361-F9E9-4025-A01A-065FD585054E}"/>
              </a:ext>
            </a:extLst>
          </p:cNvPr>
          <p:cNvSpPr/>
          <p:nvPr/>
        </p:nvSpPr>
        <p:spPr>
          <a:xfrm>
            <a:off x="2874226" y="1241411"/>
            <a:ext cx="6575839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600" b="1" dirty="0">
                <a:solidFill>
                  <a:schemeClr val="bg1"/>
                </a:solidFill>
                <a:cs typeface="+mn-ea"/>
                <a:sym typeface="+mn-lt"/>
              </a:rPr>
              <a:t>雑貨屋</a:t>
            </a:r>
            <a:endParaRPr lang="en-US" altLang="zh-CN" sz="16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xmlns="" id="{917B7A49-0E64-4249-94C7-0145A2641444}"/>
              </a:ext>
            </a:extLst>
          </p:cNvPr>
          <p:cNvSpPr/>
          <p:nvPr/>
        </p:nvSpPr>
        <p:spPr>
          <a:xfrm>
            <a:off x="2383591" y="2238703"/>
            <a:ext cx="7438326" cy="4905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16AC2260-61B2-483A-8C1D-9AF00008FF46}"/>
              </a:ext>
            </a:extLst>
          </p:cNvPr>
          <p:cNvGrpSpPr/>
          <p:nvPr/>
        </p:nvGrpSpPr>
        <p:grpSpPr>
          <a:xfrm>
            <a:off x="3048000" y="2218108"/>
            <a:ext cx="6441523" cy="502855"/>
            <a:chOff x="3048000" y="2218108"/>
            <a:chExt cx="6441523" cy="50285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F7F9E6B3-A0C1-4694-904C-C2B82A0B7ED0}"/>
                </a:ext>
              </a:extLst>
            </p:cNvPr>
            <p:cNvSpPr/>
            <p:nvPr/>
          </p:nvSpPr>
          <p:spPr>
            <a:xfrm>
              <a:off x="3048000" y="2259298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テンプレート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08DD81A3-14FB-4994-8982-E3B65A7B7860}"/>
                </a:ext>
              </a:extLst>
            </p:cNvPr>
            <p:cNvSpPr/>
            <p:nvPr/>
          </p:nvSpPr>
          <p:spPr>
            <a:xfrm>
              <a:off x="5253099" y="2238703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テンプレート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4D00AB5E-C517-4237-B192-35F74A14D3AA}"/>
                </a:ext>
              </a:extLst>
            </p:cNvPr>
            <p:cNvSpPr/>
            <p:nvPr/>
          </p:nvSpPr>
          <p:spPr>
            <a:xfrm>
              <a:off x="7458198" y="2218108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テンプレート</a:t>
              </a:r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6D9BEE79-C36E-416D-B900-AB990F55BB00}"/>
              </a:ext>
            </a:extLst>
          </p:cNvPr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3" name="bamboo">
            <a:hlinkClick r:id="" action="ppaction://media"/>
            <a:extLst>
              <a:ext uri="{FF2B5EF4-FFF2-40B4-BE49-F238E27FC236}">
                <a16:creationId xmlns:a16="http://schemas.microsoft.com/office/drawing/2014/main" xmlns="" id="{9F733975-016A-4C76-AE16-2B830204CF7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58775" y="6826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504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999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320C3A24-9B9F-4FD4-A1C3-53FFC50EFE62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gradFill flip="none" rotWithShape="1">
            <a:gsLst>
              <a:gs pos="74000">
                <a:schemeClr val="bg1">
                  <a:alpha val="0"/>
                </a:schemeClr>
              </a:gs>
              <a:gs pos="97000">
                <a:schemeClr val="bg1">
                  <a:lumMod val="84000"/>
                  <a:alpha val="49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FAA94EE3-35C9-4327-8AAA-DD0600543E49}"/>
              </a:ext>
            </a:extLst>
          </p:cNvPr>
          <p:cNvGrpSpPr/>
          <p:nvPr/>
        </p:nvGrpSpPr>
        <p:grpSpPr>
          <a:xfrm>
            <a:off x="3234531" y="1550987"/>
            <a:ext cx="5722938" cy="3756025"/>
            <a:chOff x="3313112" y="1382713"/>
            <a:chExt cx="5722938" cy="3756025"/>
          </a:xfrm>
        </p:grpSpPr>
        <p:cxnSp>
          <p:nvCxnSpPr>
            <p:cNvPr id="39" name="Straight Connector 49">
              <a:extLst>
                <a:ext uri="{FF2B5EF4-FFF2-40B4-BE49-F238E27FC236}">
                  <a16:creationId xmlns:a16="http://schemas.microsoft.com/office/drawing/2014/main" xmlns="" id="{59EB1DD3-1380-4B01-9205-1648DFE56AF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495675" y="2998788"/>
              <a:ext cx="895350" cy="0"/>
            </a:xfrm>
            <a:prstGeom prst="line">
              <a:avLst/>
            </a:prstGeom>
            <a:noFill/>
            <a:ln w="6350">
              <a:solidFill>
                <a:srgbClr val="BFBFB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0" name="Straight Connector 52">
              <a:extLst>
                <a:ext uri="{FF2B5EF4-FFF2-40B4-BE49-F238E27FC236}">
                  <a16:creationId xmlns:a16="http://schemas.microsoft.com/office/drawing/2014/main" xmlns="" id="{0D6FABB7-B925-46A1-A6B1-89A6647172C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495675" y="4443413"/>
              <a:ext cx="1206500" cy="0"/>
            </a:xfrm>
            <a:prstGeom prst="line">
              <a:avLst/>
            </a:prstGeom>
            <a:noFill/>
            <a:ln w="6350">
              <a:solidFill>
                <a:srgbClr val="BFBFB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1" name="Straight Connector 38">
              <a:extLst>
                <a:ext uri="{FF2B5EF4-FFF2-40B4-BE49-F238E27FC236}">
                  <a16:creationId xmlns:a16="http://schemas.microsoft.com/office/drawing/2014/main" xmlns="" id="{673D54E7-19D2-4CB3-AE92-499CC83F53D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711950" y="1701800"/>
              <a:ext cx="2141537" cy="0"/>
            </a:xfrm>
            <a:prstGeom prst="line">
              <a:avLst/>
            </a:prstGeom>
            <a:noFill/>
            <a:ln w="6350">
              <a:solidFill>
                <a:srgbClr val="BFBFB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xmlns="" id="{F6FE1272-2C4E-48AB-B9C5-CBC5089968B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958137" y="2998788"/>
              <a:ext cx="895350" cy="0"/>
            </a:xfrm>
            <a:prstGeom prst="line">
              <a:avLst/>
            </a:prstGeom>
            <a:noFill/>
            <a:ln w="6350">
              <a:solidFill>
                <a:srgbClr val="BFBFB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3" name="Straight Connector 51">
              <a:extLst>
                <a:ext uri="{FF2B5EF4-FFF2-40B4-BE49-F238E27FC236}">
                  <a16:creationId xmlns:a16="http://schemas.microsoft.com/office/drawing/2014/main" xmlns="" id="{52B7FD9C-A76B-4631-A687-3508C702B76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599362" y="4443413"/>
              <a:ext cx="1254125" cy="0"/>
            </a:xfrm>
            <a:prstGeom prst="line">
              <a:avLst/>
            </a:prstGeom>
            <a:noFill/>
            <a:ln w="6350">
              <a:solidFill>
                <a:srgbClr val="BFBFB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4" name="Oval 3">
              <a:extLst>
                <a:ext uri="{FF2B5EF4-FFF2-40B4-BE49-F238E27FC236}">
                  <a16:creationId xmlns:a16="http://schemas.microsoft.com/office/drawing/2014/main" xmlns="" id="{DD09B45A-F000-4580-8D23-DD39DC7FFF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50012" y="2189163"/>
              <a:ext cx="1595438" cy="1619250"/>
            </a:xfrm>
            <a:prstGeom prst="ellipse">
              <a:avLst/>
            </a:prstGeom>
            <a:solidFill>
              <a:srgbClr val="FF9063"/>
            </a:solidFill>
            <a:ln w="7620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Oval 4">
              <a:extLst>
                <a:ext uri="{FF2B5EF4-FFF2-40B4-BE49-F238E27FC236}">
                  <a16:creationId xmlns:a16="http://schemas.microsoft.com/office/drawing/2014/main" xmlns="" id="{5629FFA3-54C3-4C25-A7ED-786FD8EBAD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97487" y="1489075"/>
              <a:ext cx="1595438" cy="1619250"/>
            </a:xfrm>
            <a:prstGeom prst="ellipse">
              <a:avLst/>
            </a:prstGeom>
            <a:solidFill>
              <a:srgbClr val="FF9063"/>
            </a:solidFill>
            <a:ln w="7620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Oval 5">
              <a:extLst>
                <a:ext uri="{FF2B5EF4-FFF2-40B4-BE49-F238E27FC236}">
                  <a16:creationId xmlns:a16="http://schemas.microsoft.com/office/drawing/2014/main" xmlns="" id="{7EB9852F-0FAE-4547-A71F-D8822CE8DA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9900" y="2189163"/>
              <a:ext cx="1595437" cy="1619250"/>
            </a:xfrm>
            <a:prstGeom prst="ellipse">
              <a:avLst/>
            </a:prstGeom>
            <a:solidFill>
              <a:srgbClr val="FF9063"/>
            </a:solidFill>
            <a:ln w="7620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Oval 6">
              <a:extLst>
                <a:ext uri="{FF2B5EF4-FFF2-40B4-BE49-F238E27FC236}">
                  <a16:creationId xmlns:a16="http://schemas.microsoft.com/office/drawing/2014/main" xmlns="" id="{51C13B49-2B27-433A-A8A1-55E15286F1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6000" y="3519488"/>
              <a:ext cx="1595437" cy="1619250"/>
            </a:xfrm>
            <a:prstGeom prst="ellipse">
              <a:avLst/>
            </a:prstGeom>
            <a:solidFill>
              <a:srgbClr val="FF9063"/>
            </a:solidFill>
            <a:ln w="7620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Oval 7">
              <a:extLst>
                <a:ext uri="{FF2B5EF4-FFF2-40B4-BE49-F238E27FC236}">
                  <a16:creationId xmlns:a16="http://schemas.microsoft.com/office/drawing/2014/main" xmlns="" id="{69759410-A2B3-4EA4-8EBC-A50ADF9FEF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40262" y="3519488"/>
              <a:ext cx="1595438" cy="1619250"/>
            </a:xfrm>
            <a:prstGeom prst="ellipse">
              <a:avLst/>
            </a:prstGeom>
            <a:solidFill>
              <a:srgbClr val="FF9063"/>
            </a:solidFill>
            <a:ln w="7620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49" name="Group 16">
              <a:extLst>
                <a:ext uri="{FF2B5EF4-FFF2-40B4-BE49-F238E27FC236}">
                  <a16:creationId xmlns:a16="http://schemas.microsoft.com/office/drawing/2014/main" xmlns="" id="{CDF0A576-74F6-406C-8AEF-DA598E7D16F6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3587" y="1966913"/>
              <a:ext cx="592138" cy="414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" name="Group 19">
              <a:extLst>
                <a:ext uri="{FF2B5EF4-FFF2-40B4-BE49-F238E27FC236}">
                  <a16:creationId xmlns:a16="http://schemas.microsoft.com/office/drawing/2014/main" xmlns="" id="{6B0A3D34-F8AE-4378-A297-652102F9D84F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70475" y="4130675"/>
              <a:ext cx="554037" cy="628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Group 24">
              <a:extLst>
                <a:ext uri="{FF2B5EF4-FFF2-40B4-BE49-F238E27FC236}">
                  <a16:creationId xmlns:a16="http://schemas.microsoft.com/office/drawing/2014/main" xmlns="" id="{B4367A88-2EFB-472A-A3AB-F13B03E15B07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83387" y="4143375"/>
              <a:ext cx="311150" cy="579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" name="Group 30">
              <a:extLst>
                <a:ext uri="{FF2B5EF4-FFF2-40B4-BE49-F238E27FC236}">
                  <a16:creationId xmlns:a16="http://schemas.microsoft.com/office/drawing/2014/main" xmlns="" id="{351367DC-93E4-427B-9C9E-67710243EB53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94537" y="2782888"/>
              <a:ext cx="401638" cy="433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3" name="Group 33">
              <a:extLst>
                <a:ext uri="{FF2B5EF4-FFF2-40B4-BE49-F238E27FC236}">
                  <a16:creationId xmlns:a16="http://schemas.microsoft.com/office/drawing/2014/main" xmlns="" id="{9C354888-75CC-4D91-A02F-FA3675C0AC48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10112" y="2716213"/>
              <a:ext cx="493713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4" name="Oval 57">
              <a:extLst>
                <a:ext uri="{FF2B5EF4-FFF2-40B4-BE49-F238E27FC236}">
                  <a16:creationId xmlns:a16="http://schemas.microsoft.com/office/drawing/2014/main" xmlns="" id="{B7720BD1-3D06-457F-B833-6728707A8D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05812" y="2671763"/>
              <a:ext cx="630238" cy="63817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5" name="Oval 67">
              <a:extLst>
                <a:ext uri="{FF2B5EF4-FFF2-40B4-BE49-F238E27FC236}">
                  <a16:creationId xmlns:a16="http://schemas.microsoft.com/office/drawing/2014/main" xmlns="" id="{C81E9D2B-993C-4149-8533-7305D8926E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05812" y="4143375"/>
              <a:ext cx="630238" cy="63976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Oval 68">
              <a:extLst>
                <a:ext uri="{FF2B5EF4-FFF2-40B4-BE49-F238E27FC236}">
                  <a16:creationId xmlns:a16="http://schemas.microsoft.com/office/drawing/2014/main" xmlns="" id="{7C25B40E-9AA0-4F0A-B8F5-7709762141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05812" y="1382713"/>
              <a:ext cx="630238" cy="63976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Oval 69">
              <a:extLst>
                <a:ext uri="{FF2B5EF4-FFF2-40B4-BE49-F238E27FC236}">
                  <a16:creationId xmlns:a16="http://schemas.microsoft.com/office/drawing/2014/main" xmlns="" id="{E2151BF1-0D44-4736-A9D5-5F46DE6E24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3112" y="4143375"/>
              <a:ext cx="630238" cy="63976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8" name="Oval 70">
              <a:extLst>
                <a:ext uri="{FF2B5EF4-FFF2-40B4-BE49-F238E27FC236}">
                  <a16:creationId xmlns:a16="http://schemas.microsoft.com/office/drawing/2014/main" xmlns="" id="{D03B6E98-5802-4231-9089-62AFBD4576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3112" y="2646363"/>
              <a:ext cx="630238" cy="63976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" name="Text Box 10">
              <a:extLst>
                <a:ext uri="{FF2B5EF4-FFF2-40B4-BE49-F238E27FC236}">
                  <a16:creationId xmlns:a16="http://schemas.microsoft.com/office/drawing/2014/main" xmlns="" id="{4AAEA04E-E625-4E80-ABE8-2C4B8D30B4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82962" y="2857500"/>
              <a:ext cx="492125" cy="230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tIns="22860" rIns="45720" bIns="22860">
              <a:spAutoFit/>
            </a:bodyPr>
            <a:lstStyle>
              <a:lvl1pPr defTabSz="108743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08743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08743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08743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08743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2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15%</a:t>
              </a:r>
              <a:endParaRPr lang="en-US" altLang="zh-CN" sz="1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Text Box 10">
              <a:extLst>
                <a:ext uri="{FF2B5EF4-FFF2-40B4-BE49-F238E27FC236}">
                  <a16:creationId xmlns:a16="http://schemas.microsoft.com/office/drawing/2014/main" xmlns="" id="{6661C3E5-1C63-411F-9FCD-432ED4C60C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90900" y="4343400"/>
              <a:ext cx="490537" cy="230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tIns="22860" rIns="45720" bIns="22860">
              <a:spAutoFit/>
            </a:bodyPr>
            <a:lstStyle>
              <a:lvl1pPr defTabSz="108743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08743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08743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08743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08743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2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15%</a:t>
              </a:r>
              <a:endParaRPr lang="en-US" altLang="zh-CN" sz="10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1" name="Text Box 10">
              <a:extLst>
                <a:ext uri="{FF2B5EF4-FFF2-40B4-BE49-F238E27FC236}">
                  <a16:creationId xmlns:a16="http://schemas.microsoft.com/office/drawing/2014/main" xmlns="" id="{7D701D62-33AB-4266-90F9-23C8AEE40D7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75662" y="1566863"/>
              <a:ext cx="490538" cy="230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tIns="22860" rIns="45720" bIns="22860">
              <a:spAutoFit/>
            </a:bodyPr>
            <a:lstStyle>
              <a:lvl1pPr defTabSz="108743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08743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08743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08743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08743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2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25%</a:t>
              </a:r>
              <a:endParaRPr lang="en-US" altLang="zh-CN" sz="10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Text Box 10">
              <a:extLst>
                <a:ext uri="{FF2B5EF4-FFF2-40B4-BE49-F238E27FC236}">
                  <a16:creationId xmlns:a16="http://schemas.microsoft.com/office/drawing/2014/main" xmlns="" id="{8D33926E-9DF4-4A8B-898E-9BF5403711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75662" y="2835275"/>
              <a:ext cx="490538" cy="230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tIns="22860" rIns="45720" bIns="22860">
              <a:spAutoFit/>
            </a:bodyPr>
            <a:lstStyle>
              <a:lvl1pPr defTabSz="108743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08743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08743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08743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08743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2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20%</a:t>
              </a:r>
              <a:endParaRPr lang="en-US" altLang="zh-CN" sz="10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3" name="Text Box 10">
              <a:extLst>
                <a:ext uri="{FF2B5EF4-FFF2-40B4-BE49-F238E27FC236}">
                  <a16:creationId xmlns:a16="http://schemas.microsoft.com/office/drawing/2014/main" xmlns="" id="{3A5A0644-8E27-4138-8662-3C31B1D782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75662" y="4314825"/>
              <a:ext cx="490538" cy="230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tIns="22860" rIns="45720" bIns="22860">
              <a:spAutoFit/>
            </a:bodyPr>
            <a:lstStyle>
              <a:lvl1pPr defTabSz="108743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08743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08743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08743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08743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2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20%</a:t>
              </a:r>
              <a:endParaRPr lang="en-US" altLang="zh-CN" sz="10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4" name="矩形 63">
            <a:extLst>
              <a:ext uri="{FF2B5EF4-FFF2-40B4-BE49-F238E27FC236}">
                <a16:creationId xmlns:a16="http://schemas.microsoft.com/office/drawing/2014/main" xmlns="" id="{5B46FDFD-CBF0-4140-9DCE-0C0F0947E953}"/>
              </a:ext>
            </a:extLst>
          </p:cNvPr>
          <p:cNvSpPr/>
          <p:nvPr/>
        </p:nvSpPr>
        <p:spPr>
          <a:xfrm>
            <a:off x="400050" y="0"/>
            <a:ext cx="476250" cy="742950"/>
          </a:xfrm>
          <a:prstGeom prst="rect">
            <a:avLst/>
          </a:prstGeom>
          <a:solidFill>
            <a:srgbClr val="FF9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5" name="Content Placeholder 2">
            <a:extLst>
              <a:ext uri="{FF2B5EF4-FFF2-40B4-BE49-F238E27FC236}">
                <a16:creationId xmlns:a16="http://schemas.microsoft.com/office/drawing/2014/main" xmlns="" id="{37CE3C55-7C02-4CD3-8CB8-7EB6531A1560}"/>
              </a:ext>
            </a:extLst>
          </p:cNvPr>
          <p:cNvSpPr txBox="1"/>
          <p:nvPr/>
        </p:nvSpPr>
        <p:spPr bwMode="auto">
          <a:xfrm>
            <a:off x="344672" y="1867528"/>
            <a:ext cx="3204978" cy="170032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  <a:buFont typeface="Wingdings" panose="05000000000000000000" pitchFamily="2" charset="2"/>
              <a:buChar char="l"/>
              <a:defRPr/>
            </a:pP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您的内容打在这里，或者通过复制您的文本后，在此框中选择粘贴，并选择只保留。</a:t>
            </a:r>
          </a:p>
        </p:txBody>
      </p:sp>
      <p:sp>
        <p:nvSpPr>
          <p:cNvPr id="66" name="Content Placeholder 2">
            <a:extLst>
              <a:ext uri="{FF2B5EF4-FFF2-40B4-BE49-F238E27FC236}">
                <a16:creationId xmlns:a16="http://schemas.microsoft.com/office/drawing/2014/main" xmlns="" id="{E0B30F1C-0253-47FB-AE1A-8DB070F1750C}"/>
              </a:ext>
            </a:extLst>
          </p:cNvPr>
          <p:cNvSpPr txBox="1"/>
          <p:nvPr/>
        </p:nvSpPr>
        <p:spPr bwMode="auto">
          <a:xfrm>
            <a:off x="297749" y="3564620"/>
            <a:ext cx="3204978" cy="170032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  <a:buFont typeface="Wingdings" panose="05000000000000000000" pitchFamily="2" charset="2"/>
              <a:buChar char="l"/>
              <a:defRPr/>
            </a:pP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您的内容打在这里，或者通过复制您的文本后，在此框中选择粘贴，并选择只保留。</a:t>
            </a:r>
          </a:p>
        </p:txBody>
      </p:sp>
      <p:sp>
        <p:nvSpPr>
          <p:cNvPr id="67" name="Content Placeholder 2">
            <a:extLst>
              <a:ext uri="{FF2B5EF4-FFF2-40B4-BE49-F238E27FC236}">
                <a16:creationId xmlns:a16="http://schemas.microsoft.com/office/drawing/2014/main" xmlns="" id="{06817037-A203-4DA7-AFBC-1514EDAB2FFF}"/>
              </a:ext>
            </a:extLst>
          </p:cNvPr>
          <p:cNvSpPr txBox="1"/>
          <p:nvPr/>
        </p:nvSpPr>
        <p:spPr bwMode="auto">
          <a:xfrm>
            <a:off x="8992394" y="1466740"/>
            <a:ext cx="3040856" cy="170032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  <a:buFont typeface="Wingdings" panose="05000000000000000000" pitchFamily="2" charset="2"/>
              <a:buChar char="l"/>
              <a:defRPr/>
            </a:pP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您的内容打在这里，或者通过复制您的文本后，在此框中选择粘贴，并选择只保留。</a:t>
            </a:r>
          </a:p>
        </p:txBody>
      </p:sp>
      <p:sp>
        <p:nvSpPr>
          <p:cNvPr id="68" name="Content Placeholder 2">
            <a:extLst>
              <a:ext uri="{FF2B5EF4-FFF2-40B4-BE49-F238E27FC236}">
                <a16:creationId xmlns:a16="http://schemas.microsoft.com/office/drawing/2014/main" xmlns="" id="{4DA7C954-938D-46D2-BCCE-33C93216A198}"/>
              </a:ext>
            </a:extLst>
          </p:cNvPr>
          <p:cNvSpPr txBox="1"/>
          <p:nvPr/>
        </p:nvSpPr>
        <p:spPr bwMode="auto">
          <a:xfrm>
            <a:off x="9011259" y="2797065"/>
            <a:ext cx="3040856" cy="170032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  <a:buFont typeface="Wingdings" panose="05000000000000000000" pitchFamily="2" charset="2"/>
              <a:buChar char="l"/>
              <a:defRPr/>
            </a:pP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您的内容打在这里，或者通过复制您的文本后，在此框中选择粘贴，并选择只保留。</a:t>
            </a:r>
          </a:p>
        </p:txBody>
      </p:sp>
      <p:sp>
        <p:nvSpPr>
          <p:cNvPr id="69" name="Content Placeholder 2">
            <a:extLst>
              <a:ext uri="{FF2B5EF4-FFF2-40B4-BE49-F238E27FC236}">
                <a16:creationId xmlns:a16="http://schemas.microsoft.com/office/drawing/2014/main" xmlns="" id="{2EC606F0-C48C-41B2-B326-990E87BE0D28}"/>
              </a:ext>
            </a:extLst>
          </p:cNvPr>
          <p:cNvSpPr txBox="1"/>
          <p:nvPr/>
        </p:nvSpPr>
        <p:spPr bwMode="auto">
          <a:xfrm>
            <a:off x="9030124" y="4127390"/>
            <a:ext cx="3040856" cy="170032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  <a:buFont typeface="Wingdings" panose="05000000000000000000" pitchFamily="2" charset="2"/>
              <a:buChar char="l"/>
              <a:defRPr/>
            </a:pP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您的内容打在这里，或者通过复制您的文本后，在此框中选择粘贴，并选择只保留。</a:t>
            </a:r>
          </a:p>
        </p:txBody>
      </p:sp>
    </p:spTree>
    <p:extLst>
      <p:ext uri="{BB962C8B-B14F-4D97-AF65-F5344CB8AC3E}">
        <p14:creationId xmlns:p14="http://schemas.microsoft.com/office/powerpoint/2010/main" val="5638260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A5BD4A9-B039-4CC7-89C7-736D3B5CF62B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gradFill flip="none" rotWithShape="1">
            <a:gsLst>
              <a:gs pos="74000">
                <a:schemeClr val="bg1">
                  <a:alpha val="0"/>
                </a:schemeClr>
              </a:gs>
              <a:gs pos="97000">
                <a:schemeClr val="bg1">
                  <a:lumMod val="84000"/>
                  <a:alpha val="49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Group 2">
            <a:extLst>
              <a:ext uri="{FF2B5EF4-FFF2-40B4-BE49-F238E27FC236}">
                <a16:creationId xmlns:a16="http://schemas.microsoft.com/office/drawing/2014/main" xmlns="" id="{85075754-0820-49AE-9713-C22F9DCC53B7}"/>
              </a:ext>
            </a:extLst>
          </p:cNvPr>
          <p:cNvGrpSpPr/>
          <p:nvPr/>
        </p:nvGrpSpPr>
        <p:grpSpPr>
          <a:xfrm>
            <a:off x="207932" y="1409700"/>
            <a:ext cx="8637491" cy="4705350"/>
            <a:chOff x="815256" y="742950"/>
            <a:chExt cx="6726508" cy="3688771"/>
          </a:xfrm>
          <a:solidFill>
            <a:schemeClr val="bg1">
              <a:lumMod val="75000"/>
            </a:schemeClr>
          </a:solidFill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xmlns="" id="{84A75E42-A47A-41F1-A8C8-DC36D26A26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87450" y="2365392"/>
              <a:ext cx="99071" cy="75912"/>
            </a:xfrm>
            <a:custGeom>
              <a:avLst/>
              <a:gdLst>
                <a:gd name="T0" fmla="*/ 0 w 77"/>
                <a:gd name="T1" fmla="*/ 7 h 59"/>
                <a:gd name="T2" fmla="*/ 3 w 77"/>
                <a:gd name="T3" fmla="*/ 3 h 59"/>
                <a:gd name="T4" fmla="*/ 0 w 77"/>
                <a:gd name="T5" fmla="*/ 3 h 59"/>
                <a:gd name="T6" fmla="*/ 0 w 77"/>
                <a:gd name="T7" fmla="*/ 7 h 59"/>
                <a:gd name="T8" fmla="*/ 0 w 77"/>
                <a:gd name="T9" fmla="*/ 7 h 59"/>
                <a:gd name="T10" fmla="*/ 0 w 77"/>
                <a:gd name="T11" fmla="*/ 7 h 59"/>
                <a:gd name="T12" fmla="*/ 14 w 77"/>
                <a:gd name="T13" fmla="*/ 3 h 59"/>
                <a:gd name="T14" fmla="*/ 14 w 77"/>
                <a:gd name="T15" fmla="*/ 0 h 59"/>
                <a:gd name="T16" fmla="*/ 14 w 77"/>
                <a:gd name="T17" fmla="*/ 0 h 59"/>
                <a:gd name="T18" fmla="*/ 11 w 77"/>
                <a:gd name="T19" fmla="*/ 0 h 59"/>
                <a:gd name="T20" fmla="*/ 11 w 77"/>
                <a:gd name="T21" fmla="*/ 3 h 59"/>
                <a:gd name="T22" fmla="*/ 11 w 77"/>
                <a:gd name="T23" fmla="*/ 3 h 59"/>
                <a:gd name="T24" fmla="*/ 14 w 77"/>
                <a:gd name="T25" fmla="*/ 3 h 59"/>
                <a:gd name="T26" fmla="*/ 14 w 77"/>
                <a:gd name="T27" fmla="*/ 3 h 59"/>
                <a:gd name="T28" fmla="*/ 37 w 77"/>
                <a:gd name="T29" fmla="*/ 15 h 59"/>
                <a:gd name="T30" fmla="*/ 37 w 77"/>
                <a:gd name="T31" fmla="*/ 15 h 59"/>
                <a:gd name="T32" fmla="*/ 33 w 77"/>
                <a:gd name="T33" fmla="*/ 11 h 59"/>
                <a:gd name="T34" fmla="*/ 33 w 77"/>
                <a:gd name="T35" fmla="*/ 11 h 59"/>
                <a:gd name="T36" fmla="*/ 29 w 77"/>
                <a:gd name="T37" fmla="*/ 11 h 59"/>
                <a:gd name="T38" fmla="*/ 33 w 77"/>
                <a:gd name="T39" fmla="*/ 15 h 59"/>
                <a:gd name="T40" fmla="*/ 37 w 77"/>
                <a:gd name="T41" fmla="*/ 15 h 59"/>
                <a:gd name="T42" fmla="*/ 37 w 77"/>
                <a:gd name="T43" fmla="*/ 15 h 59"/>
                <a:gd name="T44" fmla="*/ 37 w 77"/>
                <a:gd name="T45" fmla="*/ 15 h 59"/>
                <a:gd name="T46" fmla="*/ 51 w 77"/>
                <a:gd name="T47" fmla="*/ 18 h 59"/>
                <a:gd name="T48" fmla="*/ 48 w 77"/>
                <a:gd name="T49" fmla="*/ 18 h 59"/>
                <a:gd name="T50" fmla="*/ 48 w 77"/>
                <a:gd name="T51" fmla="*/ 18 h 59"/>
                <a:gd name="T52" fmla="*/ 44 w 77"/>
                <a:gd name="T53" fmla="*/ 18 h 59"/>
                <a:gd name="T54" fmla="*/ 48 w 77"/>
                <a:gd name="T55" fmla="*/ 18 h 59"/>
                <a:gd name="T56" fmla="*/ 51 w 77"/>
                <a:gd name="T57" fmla="*/ 18 h 59"/>
                <a:gd name="T58" fmla="*/ 51 w 77"/>
                <a:gd name="T59" fmla="*/ 18 h 59"/>
                <a:gd name="T60" fmla="*/ 51 w 77"/>
                <a:gd name="T61" fmla="*/ 18 h 59"/>
                <a:gd name="T62" fmla="*/ 55 w 77"/>
                <a:gd name="T63" fmla="*/ 26 h 59"/>
                <a:gd name="T64" fmla="*/ 55 w 77"/>
                <a:gd name="T65" fmla="*/ 26 h 59"/>
                <a:gd name="T66" fmla="*/ 51 w 77"/>
                <a:gd name="T67" fmla="*/ 22 h 59"/>
                <a:gd name="T68" fmla="*/ 51 w 77"/>
                <a:gd name="T69" fmla="*/ 22 h 59"/>
                <a:gd name="T70" fmla="*/ 51 w 77"/>
                <a:gd name="T71" fmla="*/ 22 h 59"/>
                <a:gd name="T72" fmla="*/ 55 w 77"/>
                <a:gd name="T73" fmla="*/ 22 h 59"/>
                <a:gd name="T74" fmla="*/ 59 w 77"/>
                <a:gd name="T75" fmla="*/ 22 h 59"/>
                <a:gd name="T76" fmla="*/ 63 w 77"/>
                <a:gd name="T77" fmla="*/ 26 h 59"/>
                <a:gd name="T78" fmla="*/ 59 w 77"/>
                <a:gd name="T79" fmla="*/ 26 h 59"/>
                <a:gd name="T80" fmla="*/ 55 w 77"/>
                <a:gd name="T81" fmla="*/ 26 h 59"/>
                <a:gd name="T82" fmla="*/ 55 w 77"/>
                <a:gd name="T83" fmla="*/ 26 h 59"/>
                <a:gd name="T84" fmla="*/ 59 w 77"/>
                <a:gd name="T85" fmla="*/ 44 h 59"/>
                <a:gd name="T86" fmla="*/ 63 w 77"/>
                <a:gd name="T87" fmla="*/ 48 h 59"/>
                <a:gd name="T88" fmla="*/ 63 w 77"/>
                <a:gd name="T89" fmla="*/ 55 h 59"/>
                <a:gd name="T90" fmla="*/ 66 w 77"/>
                <a:gd name="T91" fmla="*/ 59 h 59"/>
                <a:gd name="T92" fmla="*/ 70 w 77"/>
                <a:gd name="T93" fmla="*/ 52 h 59"/>
                <a:gd name="T94" fmla="*/ 77 w 77"/>
                <a:gd name="T95" fmla="*/ 48 h 59"/>
                <a:gd name="T96" fmla="*/ 77 w 77"/>
                <a:gd name="T97" fmla="*/ 48 h 59"/>
                <a:gd name="T98" fmla="*/ 74 w 77"/>
                <a:gd name="T99" fmla="*/ 44 h 59"/>
                <a:gd name="T100" fmla="*/ 74 w 77"/>
                <a:gd name="T101" fmla="*/ 44 h 59"/>
                <a:gd name="T102" fmla="*/ 74 w 77"/>
                <a:gd name="T103" fmla="*/ 41 h 59"/>
                <a:gd name="T104" fmla="*/ 74 w 77"/>
                <a:gd name="T105" fmla="*/ 41 h 59"/>
                <a:gd name="T106" fmla="*/ 70 w 77"/>
                <a:gd name="T107" fmla="*/ 41 h 59"/>
                <a:gd name="T108" fmla="*/ 66 w 77"/>
                <a:gd name="T109" fmla="*/ 37 h 59"/>
                <a:gd name="T110" fmla="*/ 63 w 77"/>
                <a:gd name="T111" fmla="*/ 33 h 59"/>
                <a:gd name="T112" fmla="*/ 63 w 77"/>
                <a:gd name="T113" fmla="*/ 37 h 59"/>
                <a:gd name="T114" fmla="*/ 63 w 77"/>
                <a:gd name="T115" fmla="*/ 37 h 59"/>
                <a:gd name="T116" fmla="*/ 63 w 77"/>
                <a:gd name="T117" fmla="*/ 41 h 59"/>
                <a:gd name="T118" fmla="*/ 59 w 77"/>
                <a:gd name="T119" fmla="*/ 44 h 59"/>
                <a:gd name="T120" fmla="*/ 59 w 77"/>
                <a:gd name="T121" fmla="*/ 4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7" h="59">
                  <a:moveTo>
                    <a:pt x="0" y="7"/>
                  </a:moveTo>
                  <a:lnTo>
                    <a:pt x="3" y="3"/>
                  </a:lnTo>
                  <a:lnTo>
                    <a:pt x="0" y="3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close/>
                  <a:moveTo>
                    <a:pt x="14" y="3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4" y="3"/>
                  </a:lnTo>
                  <a:lnTo>
                    <a:pt x="14" y="3"/>
                  </a:lnTo>
                  <a:close/>
                  <a:moveTo>
                    <a:pt x="37" y="15"/>
                  </a:moveTo>
                  <a:lnTo>
                    <a:pt x="37" y="15"/>
                  </a:lnTo>
                  <a:lnTo>
                    <a:pt x="33" y="11"/>
                  </a:lnTo>
                  <a:lnTo>
                    <a:pt x="33" y="11"/>
                  </a:lnTo>
                  <a:lnTo>
                    <a:pt x="29" y="11"/>
                  </a:lnTo>
                  <a:lnTo>
                    <a:pt x="33" y="15"/>
                  </a:lnTo>
                  <a:lnTo>
                    <a:pt x="37" y="15"/>
                  </a:lnTo>
                  <a:lnTo>
                    <a:pt x="37" y="15"/>
                  </a:lnTo>
                  <a:lnTo>
                    <a:pt x="37" y="15"/>
                  </a:lnTo>
                  <a:close/>
                  <a:moveTo>
                    <a:pt x="51" y="18"/>
                  </a:moveTo>
                  <a:lnTo>
                    <a:pt x="48" y="18"/>
                  </a:lnTo>
                  <a:lnTo>
                    <a:pt x="48" y="18"/>
                  </a:lnTo>
                  <a:lnTo>
                    <a:pt x="44" y="18"/>
                  </a:lnTo>
                  <a:lnTo>
                    <a:pt x="48" y="18"/>
                  </a:lnTo>
                  <a:lnTo>
                    <a:pt x="51" y="18"/>
                  </a:lnTo>
                  <a:lnTo>
                    <a:pt x="51" y="18"/>
                  </a:lnTo>
                  <a:lnTo>
                    <a:pt x="51" y="18"/>
                  </a:lnTo>
                  <a:close/>
                  <a:moveTo>
                    <a:pt x="55" y="26"/>
                  </a:moveTo>
                  <a:lnTo>
                    <a:pt x="55" y="26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2"/>
                  </a:lnTo>
                  <a:lnTo>
                    <a:pt x="59" y="22"/>
                  </a:lnTo>
                  <a:lnTo>
                    <a:pt x="63" y="26"/>
                  </a:lnTo>
                  <a:lnTo>
                    <a:pt x="59" y="26"/>
                  </a:lnTo>
                  <a:lnTo>
                    <a:pt x="55" y="26"/>
                  </a:lnTo>
                  <a:lnTo>
                    <a:pt x="55" y="26"/>
                  </a:lnTo>
                  <a:close/>
                  <a:moveTo>
                    <a:pt x="59" y="44"/>
                  </a:moveTo>
                  <a:lnTo>
                    <a:pt x="63" y="48"/>
                  </a:lnTo>
                  <a:lnTo>
                    <a:pt x="63" y="55"/>
                  </a:lnTo>
                  <a:lnTo>
                    <a:pt x="66" y="59"/>
                  </a:lnTo>
                  <a:lnTo>
                    <a:pt x="70" y="52"/>
                  </a:lnTo>
                  <a:lnTo>
                    <a:pt x="77" y="48"/>
                  </a:lnTo>
                  <a:lnTo>
                    <a:pt x="77" y="48"/>
                  </a:lnTo>
                  <a:lnTo>
                    <a:pt x="74" y="44"/>
                  </a:lnTo>
                  <a:lnTo>
                    <a:pt x="74" y="44"/>
                  </a:lnTo>
                  <a:lnTo>
                    <a:pt x="74" y="41"/>
                  </a:lnTo>
                  <a:lnTo>
                    <a:pt x="74" y="41"/>
                  </a:lnTo>
                  <a:lnTo>
                    <a:pt x="70" y="41"/>
                  </a:lnTo>
                  <a:lnTo>
                    <a:pt x="66" y="37"/>
                  </a:lnTo>
                  <a:lnTo>
                    <a:pt x="63" y="33"/>
                  </a:lnTo>
                  <a:lnTo>
                    <a:pt x="63" y="37"/>
                  </a:lnTo>
                  <a:lnTo>
                    <a:pt x="63" y="37"/>
                  </a:lnTo>
                  <a:lnTo>
                    <a:pt x="63" y="41"/>
                  </a:lnTo>
                  <a:lnTo>
                    <a:pt x="59" y="44"/>
                  </a:lnTo>
                  <a:lnTo>
                    <a:pt x="59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xmlns="" id="{D6332426-72D3-4C2D-8F8A-2DC9454A723C}"/>
                </a:ext>
              </a:extLst>
            </p:cNvPr>
            <p:cNvSpPr/>
            <p:nvPr/>
          </p:nvSpPr>
          <p:spPr bwMode="auto">
            <a:xfrm>
              <a:off x="5241266" y="3424288"/>
              <a:ext cx="5147" cy="10293"/>
            </a:xfrm>
            <a:custGeom>
              <a:avLst/>
              <a:gdLst>
                <a:gd name="T0" fmla="*/ 0 w 4"/>
                <a:gd name="T1" fmla="*/ 4 h 8"/>
                <a:gd name="T2" fmla="*/ 0 w 4"/>
                <a:gd name="T3" fmla="*/ 0 h 8"/>
                <a:gd name="T4" fmla="*/ 0 w 4"/>
                <a:gd name="T5" fmla="*/ 0 h 8"/>
                <a:gd name="T6" fmla="*/ 4 w 4"/>
                <a:gd name="T7" fmla="*/ 0 h 8"/>
                <a:gd name="T8" fmla="*/ 4 w 4"/>
                <a:gd name="T9" fmla="*/ 0 h 8"/>
                <a:gd name="T10" fmla="*/ 4 w 4"/>
                <a:gd name="T11" fmla="*/ 8 h 8"/>
                <a:gd name="T12" fmla="*/ 0 w 4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">
                  <a:moveTo>
                    <a:pt x="0" y="4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8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xmlns="" id="{95900CC5-D581-4F75-9C04-9EF9059506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02669" y="3395983"/>
              <a:ext cx="28306" cy="24446"/>
            </a:xfrm>
            <a:custGeom>
              <a:avLst/>
              <a:gdLst>
                <a:gd name="T0" fmla="*/ 4 w 22"/>
                <a:gd name="T1" fmla="*/ 11 h 19"/>
                <a:gd name="T2" fmla="*/ 4 w 22"/>
                <a:gd name="T3" fmla="*/ 7 h 19"/>
                <a:gd name="T4" fmla="*/ 4 w 22"/>
                <a:gd name="T5" fmla="*/ 4 h 19"/>
                <a:gd name="T6" fmla="*/ 4 w 22"/>
                <a:gd name="T7" fmla="*/ 4 h 19"/>
                <a:gd name="T8" fmla="*/ 4 w 22"/>
                <a:gd name="T9" fmla="*/ 0 h 19"/>
                <a:gd name="T10" fmla="*/ 0 w 22"/>
                <a:gd name="T11" fmla="*/ 0 h 19"/>
                <a:gd name="T12" fmla="*/ 0 w 22"/>
                <a:gd name="T13" fmla="*/ 4 h 19"/>
                <a:gd name="T14" fmla="*/ 0 w 22"/>
                <a:gd name="T15" fmla="*/ 7 h 19"/>
                <a:gd name="T16" fmla="*/ 0 w 22"/>
                <a:gd name="T17" fmla="*/ 7 h 19"/>
                <a:gd name="T18" fmla="*/ 0 w 22"/>
                <a:gd name="T19" fmla="*/ 11 h 19"/>
                <a:gd name="T20" fmla="*/ 4 w 22"/>
                <a:gd name="T21" fmla="*/ 11 h 19"/>
                <a:gd name="T22" fmla="*/ 4 w 22"/>
                <a:gd name="T23" fmla="*/ 11 h 19"/>
                <a:gd name="T24" fmla="*/ 4 w 22"/>
                <a:gd name="T25" fmla="*/ 15 h 19"/>
                <a:gd name="T26" fmla="*/ 8 w 22"/>
                <a:gd name="T27" fmla="*/ 15 h 19"/>
                <a:gd name="T28" fmla="*/ 8 w 22"/>
                <a:gd name="T29" fmla="*/ 19 h 19"/>
                <a:gd name="T30" fmla="*/ 4 w 22"/>
                <a:gd name="T31" fmla="*/ 19 h 19"/>
                <a:gd name="T32" fmla="*/ 4 w 22"/>
                <a:gd name="T33" fmla="*/ 15 h 19"/>
                <a:gd name="T34" fmla="*/ 4 w 22"/>
                <a:gd name="T35" fmla="*/ 15 h 19"/>
                <a:gd name="T36" fmla="*/ 4 w 22"/>
                <a:gd name="T37" fmla="*/ 15 h 19"/>
                <a:gd name="T38" fmla="*/ 22 w 22"/>
                <a:gd name="T39" fmla="*/ 19 h 19"/>
                <a:gd name="T40" fmla="*/ 22 w 22"/>
                <a:gd name="T41" fmla="*/ 15 h 19"/>
                <a:gd name="T42" fmla="*/ 22 w 22"/>
                <a:gd name="T43" fmla="*/ 11 h 19"/>
                <a:gd name="T44" fmla="*/ 22 w 22"/>
                <a:gd name="T45" fmla="*/ 15 h 19"/>
                <a:gd name="T46" fmla="*/ 19 w 22"/>
                <a:gd name="T47" fmla="*/ 15 h 19"/>
                <a:gd name="T48" fmla="*/ 19 w 22"/>
                <a:gd name="T49" fmla="*/ 15 h 19"/>
                <a:gd name="T50" fmla="*/ 22 w 22"/>
                <a:gd name="T5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" h="19">
                  <a:moveTo>
                    <a:pt x="4" y="11"/>
                  </a:moveTo>
                  <a:lnTo>
                    <a:pt x="4" y="7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4" y="11"/>
                  </a:lnTo>
                  <a:lnTo>
                    <a:pt x="4" y="11"/>
                  </a:lnTo>
                  <a:close/>
                  <a:moveTo>
                    <a:pt x="4" y="15"/>
                  </a:moveTo>
                  <a:lnTo>
                    <a:pt x="8" y="15"/>
                  </a:lnTo>
                  <a:lnTo>
                    <a:pt x="8" y="19"/>
                  </a:lnTo>
                  <a:lnTo>
                    <a:pt x="4" y="19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5"/>
                  </a:lnTo>
                  <a:close/>
                  <a:moveTo>
                    <a:pt x="22" y="19"/>
                  </a:moveTo>
                  <a:lnTo>
                    <a:pt x="22" y="15"/>
                  </a:lnTo>
                  <a:lnTo>
                    <a:pt x="22" y="11"/>
                  </a:lnTo>
                  <a:lnTo>
                    <a:pt x="22" y="15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22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xmlns="" id="{D310D7A8-A70A-4075-B624-D24DE050BE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69572" y="3267319"/>
              <a:ext cx="200714" cy="100357"/>
            </a:xfrm>
            <a:custGeom>
              <a:avLst/>
              <a:gdLst>
                <a:gd name="T0" fmla="*/ 152 w 156"/>
                <a:gd name="T1" fmla="*/ 4 h 78"/>
                <a:gd name="T2" fmla="*/ 156 w 156"/>
                <a:gd name="T3" fmla="*/ 4 h 78"/>
                <a:gd name="T4" fmla="*/ 156 w 156"/>
                <a:gd name="T5" fmla="*/ 4 h 78"/>
                <a:gd name="T6" fmla="*/ 152 w 156"/>
                <a:gd name="T7" fmla="*/ 0 h 78"/>
                <a:gd name="T8" fmla="*/ 152 w 156"/>
                <a:gd name="T9" fmla="*/ 4 h 78"/>
                <a:gd name="T10" fmla="*/ 152 w 156"/>
                <a:gd name="T11" fmla="*/ 4 h 78"/>
                <a:gd name="T12" fmla="*/ 152 w 156"/>
                <a:gd name="T13" fmla="*/ 4 h 78"/>
                <a:gd name="T14" fmla="*/ 4 w 156"/>
                <a:gd name="T15" fmla="*/ 78 h 78"/>
                <a:gd name="T16" fmla="*/ 7 w 156"/>
                <a:gd name="T17" fmla="*/ 78 h 78"/>
                <a:gd name="T18" fmla="*/ 4 w 156"/>
                <a:gd name="T19" fmla="*/ 78 h 78"/>
                <a:gd name="T20" fmla="*/ 4 w 156"/>
                <a:gd name="T21" fmla="*/ 78 h 78"/>
                <a:gd name="T22" fmla="*/ 4 w 156"/>
                <a:gd name="T23" fmla="*/ 78 h 78"/>
                <a:gd name="T24" fmla="*/ 0 w 156"/>
                <a:gd name="T25" fmla="*/ 70 h 78"/>
                <a:gd name="T26" fmla="*/ 4 w 156"/>
                <a:gd name="T27" fmla="*/ 70 h 78"/>
                <a:gd name="T28" fmla="*/ 4 w 156"/>
                <a:gd name="T29" fmla="*/ 70 h 78"/>
                <a:gd name="T30" fmla="*/ 7 w 156"/>
                <a:gd name="T31" fmla="*/ 70 h 78"/>
                <a:gd name="T32" fmla="*/ 4 w 156"/>
                <a:gd name="T33" fmla="*/ 70 h 78"/>
                <a:gd name="T34" fmla="*/ 4 w 156"/>
                <a:gd name="T35" fmla="*/ 74 h 78"/>
                <a:gd name="T36" fmla="*/ 0 w 156"/>
                <a:gd name="T37" fmla="*/ 7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6" h="78">
                  <a:moveTo>
                    <a:pt x="152" y="4"/>
                  </a:moveTo>
                  <a:lnTo>
                    <a:pt x="156" y="4"/>
                  </a:lnTo>
                  <a:lnTo>
                    <a:pt x="156" y="4"/>
                  </a:lnTo>
                  <a:lnTo>
                    <a:pt x="152" y="0"/>
                  </a:lnTo>
                  <a:lnTo>
                    <a:pt x="152" y="4"/>
                  </a:lnTo>
                  <a:lnTo>
                    <a:pt x="152" y="4"/>
                  </a:lnTo>
                  <a:lnTo>
                    <a:pt x="152" y="4"/>
                  </a:lnTo>
                  <a:close/>
                  <a:moveTo>
                    <a:pt x="4" y="78"/>
                  </a:moveTo>
                  <a:lnTo>
                    <a:pt x="7" y="78"/>
                  </a:lnTo>
                  <a:lnTo>
                    <a:pt x="4" y="78"/>
                  </a:lnTo>
                  <a:lnTo>
                    <a:pt x="4" y="78"/>
                  </a:lnTo>
                  <a:lnTo>
                    <a:pt x="4" y="78"/>
                  </a:lnTo>
                  <a:close/>
                  <a:moveTo>
                    <a:pt x="0" y="70"/>
                  </a:moveTo>
                  <a:lnTo>
                    <a:pt x="4" y="70"/>
                  </a:lnTo>
                  <a:lnTo>
                    <a:pt x="4" y="70"/>
                  </a:lnTo>
                  <a:lnTo>
                    <a:pt x="7" y="70"/>
                  </a:lnTo>
                  <a:lnTo>
                    <a:pt x="4" y="70"/>
                  </a:lnTo>
                  <a:lnTo>
                    <a:pt x="4" y="74"/>
                  </a:lnTo>
                  <a:lnTo>
                    <a:pt x="0" y="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xmlns="" id="{726A79ED-90DC-4636-8BBF-42DAD2A819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40979" y="2909636"/>
              <a:ext cx="47606" cy="137670"/>
            </a:xfrm>
            <a:custGeom>
              <a:avLst/>
              <a:gdLst>
                <a:gd name="T0" fmla="*/ 4 w 10"/>
                <a:gd name="T1" fmla="*/ 5 h 29"/>
                <a:gd name="T2" fmla="*/ 4 w 10"/>
                <a:gd name="T3" fmla="*/ 3 h 29"/>
                <a:gd name="T4" fmla="*/ 4 w 10"/>
                <a:gd name="T5" fmla="*/ 1 h 29"/>
                <a:gd name="T6" fmla="*/ 4 w 10"/>
                <a:gd name="T7" fmla="*/ 0 h 29"/>
                <a:gd name="T8" fmla="*/ 3 w 10"/>
                <a:gd name="T9" fmla="*/ 1 h 29"/>
                <a:gd name="T10" fmla="*/ 3 w 10"/>
                <a:gd name="T11" fmla="*/ 3 h 29"/>
                <a:gd name="T12" fmla="*/ 3 w 10"/>
                <a:gd name="T13" fmla="*/ 5 h 29"/>
                <a:gd name="T14" fmla="*/ 3 w 10"/>
                <a:gd name="T15" fmla="*/ 10 h 29"/>
                <a:gd name="T16" fmla="*/ 3 w 10"/>
                <a:gd name="T17" fmla="*/ 8 h 29"/>
                <a:gd name="T18" fmla="*/ 3 w 10"/>
                <a:gd name="T19" fmla="*/ 7 h 29"/>
                <a:gd name="T20" fmla="*/ 4 w 10"/>
                <a:gd name="T21" fmla="*/ 6 h 29"/>
                <a:gd name="T22" fmla="*/ 3 w 10"/>
                <a:gd name="T23" fmla="*/ 7 h 29"/>
                <a:gd name="T24" fmla="*/ 3 w 10"/>
                <a:gd name="T25" fmla="*/ 9 h 29"/>
                <a:gd name="T26" fmla="*/ 3 w 10"/>
                <a:gd name="T27" fmla="*/ 10 h 29"/>
                <a:gd name="T28" fmla="*/ 1 w 10"/>
                <a:gd name="T29" fmla="*/ 9 h 29"/>
                <a:gd name="T30" fmla="*/ 0 w 10"/>
                <a:gd name="T31" fmla="*/ 9 h 29"/>
                <a:gd name="T32" fmla="*/ 3 w 10"/>
                <a:gd name="T33" fmla="*/ 14 h 29"/>
                <a:gd name="T34" fmla="*/ 3 w 10"/>
                <a:gd name="T35" fmla="*/ 12 h 29"/>
                <a:gd name="T36" fmla="*/ 2 w 10"/>
                <a:gd name="T37" fmla="*/ 13 h 29"/>
                <a:gd name="T38" fmla="*/ 5 w 10"/>
                <a:gd name="T39" fmla="*/ 19 h 29"/>
                <a:gd name="T40" fmla="*/ 4 w 10"/>
                <a:gd name="T41" fmla="*/ 19 h 29"/>
                <a:gd name="T42" fmla="*/ 6 w 10"/>
                <a:gd name="T43" fmla="*/ 22 h 29"/>
                <a:gd name="T44" fmla="*/ 7 w 10"/>
                <a:gd name="T45" fmla="*/ 23 h 29"/>
                <a:gd name="T46" fmla="*/ 6 w 10"/>
                <a:gd name="T47" fmla="*/ 22 h 29"/>
                <a:gd name="T48" fmla="*/ 8 w 10"/>
                <a:gd name="T49" fmla="*/ 23 h 29"/>
                <a:gd name="T50" fmla="*/ 8 w 10"/>
                <a:gd name="T51" fmla="*/ 23 h 29"/>
                <a:gd name="T52" fmla="*/ 8 w 10"/>
                <a:gd name="T53" fmla="*/ 22 h 29"/>
                <a:gd name="T54" fmla="*/ 7 w 10"/>
                <a:gd name="T55" fmla="*/ 25 h 29"/>
                <a:gd name="T56" fmla="*/ 7 w 10"/>
                <a:gd name="T57" fmla="*/ 24 h 29"/>
                <a:gd name="T58" fmla="*/ 7 w 10"/>
                <a:gd name="T59" fmla="*/ 24 h 29"/>
                <a:gd name="T60" fmla="*/ 9 w 10"/>
                <a:gd name="T61" fmla="*/ 26 h 29"/>
                <a:gd name="T62" fmla="*/ 8 w 10"/>
                <a:gd name="T63" fmla="*/ 26 h 29"/>
                <a:gd name="T64" fmla="*/ 9 w 10"/>
                <a:gd name="T65" fmla="*/ 27 h 29"/>
                <a:gd name="T66" fmla="*/ 9 w 10"/>
                <a:gd name="T67" fmla="*/ 28 h 29"/>
                <a:gd name="T68" fmla="*/ 9 w 10"/>
                <a:gd name="T69" fmla="*/ 29 h 29"/>
                <a:gd name="T70" fmla="*/ 10 w 10"/>
                <a:gd name="T71" fmla="*/ 28 h 29"/>
                <a:gd name="T72" fmla="*/ 9 w 10"/>
                <a:gd name="T73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" h="29">
                  <a:moveTo>
                    <a:pt x="3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lose/>
                  <a:moveTo>
                    <a:pt x="3" y="10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lose/>
                  <a:moveTo>
                    <a:pt x="0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lose/>
                  <a:moveTo>
                    <a:pt x="2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4"/>
                    <a:pt x="2" y="14"/>
                  </a:cubicBezTo>
                  <a:close/>
                  <a:moveTo>
                    <a:pt x="5" y="19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5" y="19"/>
                    <a:pt x="5" y="19"/>
                  </a:cubicBezTo>
                  <a:close/>
                  <a:moveTo>
                    <a:pt x="6" y="22"/>
                  </a:moveTo>
                  <a:cubicBezTo>
                    <a:pt x="6" y="22"/>
                    <a:pt x="6" y="22"/>
                    <a:pt x="6" y="22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lose/>
                  <a:moveTo>
                    <a:pt x="8" y="22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lose/>
                  <a:moveTo>
                    <a:pt x="7" y="24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lose/>
                  <a:moveTo>
                    <a:pt x="8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lose/>
                  <a:moveTo>
                    <a:pt x="9" y="27"/>
                  </a:moveTo>
                  <a:cubicBezTo>
                    <a:pt x="8" y="27"/>
                    <a:pt x="8" y="27"/>
                    <a:pt x="8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9"/>
                    <a:pt x="9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lnTo>
                    <a:pt x="9" y="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xmlns="" id="{846EA1F2-C132-4002-8414-939DFD4AB8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0068" y="808568"/>
              <a:ext cx="2781696" cy="1523371"/>
            </a:xfrm>
            <a:custGeom>
              <a:avLst/>
              <a:gdLst>
                <a:gd name="T0" fmla="*/ 447 w 584"/>
                <a:gd name="T1" fmla="*/ 261 h 319"/>
                <a:gd name="T2" fmla="*/ 408 w 584"/>
                <a:gd name="T3" fmla="*/ 228 h 319"/>
                <a:gd name="T4" fmla="*/ 364 w 584"/>
                <a:gd name="T5" fmla="*/ 257 h 319"/>
                <a:gd name="T6" fmla="*/ 283 w 584"/>
                <a:gd name="T7" fmla="*/ 258 h 319"/>
                <a:gd name="T8" fmla="*/ 199 w 584"/>
                <a:gd name="T9" fmla="*/ 245 h 319"/>
                <a:gd name="T10" fmla="*/ 147 w 584"/>
                <a:gd name="T11" fmla="*/ 252 h 319"/>
                <a:gd name="T12" fmla="*/ 99 w 584"/>
                <a:gd name="T13" fmla="*/ 272 h 319"/>
                <a:gd name="T14" fmla="*/ 84 w 584"/>
                <a:gd name="T15" fmla="*/ 318 h 319"/>
                <a:gd name="T16" fmla="*/ 49 w 584"/>
                <a:gd name="T17" fmla="*/ 272 h 319"/>
                <a:gd name="T18" fmla="*/ 8 w 584"/>
                <a:gd name="T19" fmla="*/ 214 h 319"/>
                <a:gd name="T20" fmla="*/ 16 w 584"/>
                <a:gd name="T21" fmla="*/ 152 h 319"/>
                <a:gd name="T22" fmla="*/ 21 w 584"/>
                <a:gd name="T23" fmla="*/ 173 h 319"/>
                <a:gd name="T24" fmla="*/ 59 w 584"/>
                <a:gd name="T25" fmla="*/ 168 h 319"/>
                <a:gd name="T26" fmla="*/ 91 w 584"/>
                <a:gd name="T27" fmla="*/ 153 h 319"/>
                <a:gd name="T28" fmla="*/ 144 w 584"/>
                <a:gd name="T29" fmla="*/ 144 h 319"/>
                <a:gd name="T30" fmla="*/ 160 w 584"/>
                <a:gd name="T31" fmla="*/ 145 h 319"/>
                <a:gd name="T32" fmla="*/ 174 w 584"/>
                <a:gd name="T33" fmla="*/ 141 h 319"/>
                <a:gd name="T34" fmla="*/ 168 w 584"/>
                <a:gd name="T35" fmla="*/ 110 h 319"/>
                <a:gd name="T36" fmla="*/ 175 w 584"/>
                <a:gd name="T37" fmla="*/ 92 h 319"/>
                <a:gd name="T38" fmla="*/ 193 w 584"/>
                <a:gd name="T39" fmla="*/ 62 h 319"/>
                <a:gd name="T40" fmla="*/ 220 w 584"/>
                <a:gd name="T41" fmla="*/ 42 h 319"/>
                <a:gd name="T42" fmla="*/ 257 w 584"/>
                <a:gd name="T43" fmla="*/ 61 h 319"/>
                <a:gd name="T44" fmla="*/ 272 w 584"/>
                <a:gd name="T45" fmla="*/ 73 h 319"/>
                <a:gd name="T46" fmla="*/ 329 w 584"/>
                <a:gd name="T47" fmla="*/ 70 h 319"/>
                <a:gd name="T48" fmla="*/ 371 w 584"/>
                <a:gd name="T49" fmla="*/ 66 h 319"/>
                <a:gd name="T50" fmla="*/ 410 w 584"/>
                <a:gd name="T51" fmla="*/ 59 h 319"/>
                <a:gd name="T52" fmla="*/ 497 w 584"/>
                <a:gd name="T53" fmla="*/ 60 h 319"/>
                <a:gd name="T54" fmla="*/ 553 w 584"/>
                <a:gd name="T55" fmla="*/ 50 h 319"/>
                <a:gd name="T56" fmla="*/ 578 w 584"/>
                <a:gd name="T57" fmla="*/ 63 h 319"/>
                <a:gd name="T58" fmla="*/ 562 w 584"/>
                <a:gd name="T59" fmla="*/ 84 h 319"/>
                <a:gd name="T60" fmla="*/ 565 w 584"/>
                <a:gd name="T61" fmla="*/ 120 h 319"/>
                <a:gd name="T62" fmla="*/ 535 w 584"/>
                <a:gd name="T63" fmla="*/ 159 h 319"/>
                <a:gd name="T64" fmla="*/ 545 w 584"/>
                <a:gd name="T65" fmla="*/ 217 h 319"/>
                <a:gd name="T66" fmla="*/ 523 w 584"/>
                <a:gd name="T67" fmla="*/ 132 h 319"/>
                <a:gd name="T68" fmla="*/ 498 w 584"/>
                <a:gd name="T69" fmla="*/ 147 h 319"/>
                <a:gd name="T70" fmla="*/ 467 w 584"/>
                <a:gd name="T71" fmla="*/ 169 h 319"/>
                <a:gd name="T72" fmla="*/ 460 w 584"/>
                <a:gd name="T73" fmla="*/ 213 h 319"/>
                <a:gd name="T74" fmla="*/ 463 w 584"/>
                <a:gd name="T75" fmla="*/ 290 h 319"/>
                <a:gd name="T76" fmla="*/ 39 w 584"/>
                <a:gd name="T77" fmla="*/ 33 h 319"/>
                <a:gd name="T78" fmla="*/ 54 w 584"/>
                <a:gd name="T79" fmla="*/ 20 h 319"/>
                <a:gd name="T80" fmla="*/ 50 w 584"/>
                <a:gd name="T81" fmla="*/ 33 h 319"/>
                <a:gd name="T82" fmla="*/ 52 w 584"/>
                <a:gd name="T83" fmla="*/ 34 h 319"/>
                <a:gd name="T84" fmla="*/ 65 w 584"/>
                <a:gd name="T85" fmla="*/ 29 h 319"/>
                <a:gd name="T86" fmla="*/ 84 w 584"/>
                <a:gd name="T87" fmla="*/ 110 h 319"/>
                <a:gd name="T88" fmla="*/ 102 w 584"/>
                <a:gd name="T89" fmla="*/ 72 h 319"/>
                <a:gd name="T90" fmla="*/ 80 w 584"/>
                <a:gd name="T91" fmla="*/ 102 h 319"/>
                <a:gd name="T92" fmla="*/ 76 w 584"/>
                <a:gd name="T93" fmla="*/ 115 h 319"/>
                <a:gd name="T94" fmla="*/ 96 w 584"/>
                <a:gd name="T95" fmla="*/ 135 h 319"/>
                <a:gd name="T96" fmla="*/ 187 w 584"/>
                <a:gd name="T97" fmla="*/ 122 h 319"/>
                <a:gd name="T98" fmla="*/ 146 w 584"/>
                <a:gd name="T99" fmla="*/ 106 h 319"/>
                <a:gd name="T100" fmla="*/ 158 w 584"/>
                <a:gd name="T101" fmla="*/ 70 h 319"/>
                <a:gd name="T102" fmla="*/ 190 w 584"/>
                <a:gd name="T103" fmla="*/ 51 h 319"/>
                <a:gd name="T104" fmla="*/ 145 w 584"/>
                <a:gd name="T105" fmla="*/ 6 h 319"/>
                <a:gd name="T106" fmla="*/ 166 w 584"/>
                <a:gd name="T107" fmla="*/ 25 h 319"/>
                <a:gd name="T108" fmla="*/ 360 w 584"/>
                <a:gd name="T109" fmla="*/ 17 h 319"/>
                <a:gd name="T110" fmla="*/ 326 w 584"/>
                <a:gd name="T111" fmla="*/ 25 h 319"/>
                <a:gd name="T112" fmla="*/ 195 w 584"/>
                <a:gd name="T113" fmla="*/ 19 h 319"/>
                <a:gd name="T114" fmla="*/ 265 w 584"/>
                <a:gd name="T115" fmla="*/ 66 h 319"/>
                <a:gd name="T116" fmla="*/ 461 w 584"/>
                <a:gd name="T117" fmla="*/ 63 h 319"/>
                <a:gd name="T118" fmla="*/ 494 w 584"/>
                <a:gd name="T119" fmla="*/ 243 h 319"/>
                <a:gd name="T120" fmla="*/ 490 w 584"/>
                <a:gd name="T121" fmla="*/ 257 h 319"/>
                <a:gd name="T122" fmla="*/ 540 w 584"/>
                <a:gd name="T123" fmla="*/ 162 h 319"/>
                <a:gd name="T124" fmla="*/ 537 w 584"/>
                <a:gd name="T125" fmla="*/ 243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84" h="319">
                  <a:moveTo>
                    <a:pt x="453" y="293"/>
                  </a:moveTo>
                  <a:cubicBezTo>
                    <a:pt x="453" y="293"/>
                    <a:pt x="453" y="293"/>
                    <a:pt x="453" y="293"/>
                  </a:cubicBezTo>
                  <a:cubicBezTo>
                    <a:pt x="452" y="292"/>
                    <a:pt x="452" y="292"/>
                    <a:pt x="452" y="292"/>
                  </a:cubicBezTo>
                  <a:cubicBezTo>
                    <a:pt x="452" y="292"/>
                    <a:pt x="452" y="292"/>
                    <a:pt x="452" y="292"/>
                  </a:cubicBezTo>
                  <a:cubicBezTo>
                    <a:pt x="452" y="292"/>
                    <a:pt x="452" y="292"/>
                    <a:pt x="452" y="292"/>
                  </a:cubicBezTo>
                  <a:cubicBezTo>
                    <a:pt x="452" y="291"/>
                    <a:pt x="452" y="291"/>
                    <a:pt x="452" y="291"/>
                  </a:cubicBezTo>
                  <a:cubicBezTo>
                    <a:pt x="452" y="291"/>
                    <a:pt x="452" y="291"/>
                    <a:pt x="452" y="291"/>
                  </a:cubicBezTo>
                  <a:cubicBezTo>
                    <a:pt x="452" y="290"/>
                    <a:pt x="452" y="290"/>
                    <a:pt x="452" y="290"/>
                  </a:cubicBezTo>
                  <a:cubicBezTo>
                    <a:pt x="452" y="290"/>
                    <a:pt x="452" y="290"/>
                    <a:pt x="452" y="290"/>
                  </a:cubicBezTo>
                  <a:cubicBezTo>
                    <a:pt x="452" y="290"/>
                    <a:pt x="452" y="290"/>
                    <a:pt x="452" y="290"/>
                  </a:cubicBezTo>
                  <a:cubicBezTo>
                    <a:pt x="453" y="290"/>
                    <a:pt x="453" y="290"/>
                    <a:pt x="453" y="290"/>
                  </a:cubicBezTo>
                  <a:cubicBezTo>
                    <a:pt x="454" y="290"/>
                    <a:pt x="454" y="290"/>
                    <a:pt x="454" y="290"/>
                  </a:cubicBezTo>
                  <a:cubicBezTo>
                    <a:pt x="454" y="289"/>
                    <a:pt x="454" y="289"/>
                    <a:pt x="454" y="289"/>
                  </a:cubicBezTo>
                  <a:cubicBezTo>
                    <a:pt x="454" y="289"/>
                    <a:pt x="454" y="289"/>
                    <a:pt x="454" y="289"/>
                  </a:cubicBezTo>
                  <a:cubicBezTo>
                    <a:pt x="454" y="288"/>
                    <a:pt x="454" y="288"/>
                    <a:pt x="454" y="288"/>
                  </a:cubicBezTo>
                  <a:cubicBezTo>
                    <a:pt x="454" y="288"/>
                    <a:pt x="454" y="288"/>
                    <a:pt x="454" y="288"/>
                  </a:cubicBezTo>
                  <a:cubicBezTo>
                    <a:pt x="454" y="287"/>
                    <a:pt x="454" y="287"/>
                    <a:pt x="454" y="287"/>
                  </a:cubicBezTo>
                  <a:cubicBezTo>
                    <a:pt x="454" y="286"/>
                    <a:pt x="454" y="286"/>
                    <a:pt x="454" y="286"/>
                  </a:cubicBezTo>
                  <a:cubicBezTo>
                    <a:pt x="453" y="286"/>
                    <a:pt x="453" y="286"/>
                    <a:pt x="453" y="286"/>
                  </a:cubicBezTo>
                  <a:cubicBezTo>
                    <a:pt x="453" y="285"/>
                    <a:pt x="453" y="285"/>
                    <a:pt x="453" y="285"/>
                  </a:cubicBezTo>
                  <a:cubicBezTo>
                    <a:pt x="453" y="284"/>
                    <a:pt x="453" y="284"/>
                    <a:pt x="453" y="284"/>
                  </a:cubicBezTo>
                  <a:cubicBezTo>
                    <a:pt x="453" y="283"/>
                    <a:pt x="453" y="283"/>
                    <a:pt x="453" y="283"/>
                  </a:cubicBezTo>
                  <a:cubicBezTo>
                    <a:pt x="453" y="282"/>
                    <a:pt x="453" y="282"/>
                    <a:pt x="453" y="282"/>
                  </a:cubicBezTo>
                  <a:cubicBezTo>
                    <a:pt x="452" y="282"/>
                    <a:pt x="452" y="282"/>
                    <a:pt x="452" y="282"/>
                  </a:cubicBezTo>
                  <a:cubicBezTo>
                    <a:pt x="452" y="281"/>
                    <a:pt x="452" y="281"/>
                    <a:pt x="452" y="281"/>
                  </a:cubicBezTo>
                  <a:cubicBezTo>
                    <a:pt x="452" y="280"/>
                    <a:pt x="452" y="280"/>
                    <a:pt x="452" y="280"/>
                  </a:cubicBezTo>
                  <a:cubicBezTo>
                    <a:pt x="451" y="279"/>
                    <a:pt x="451" y="279"/>
                    <a:pt x="451" y="279"/>
                  </a:cubicBezTo>
                  <a:cubicBezTo>
                    <a:pt x="451" y="278"/>
                    <a:pt x="451" y="278"/>
                    <a:pt x="451" y="278"/>
                  </a:cubicBezTo>
                  <a:cubicBezTo>
                    <a:pt x="451" y="278"/>
                    <a:pt x="451" y="278"/>
                    <a:pt x="451" y="278"/>
                  </a:cubicBezTo>
                  <a:cubicBezTo>
                    <a:pt x="451" y="278"/>
                    <a:pt x="451" y="278"/>
                    <a:pt x="451" y="278"/>
                  </a:cubicBezTo>
                  <a:cubicBezTo>
                    <a:pt x="452" y="278"/>
                    <a:pt x="452" y="278"/>
                    <a:pt x="452" y="278"/>
                  </a:cubicBezTo>
                  <a:cubicBezTo>
                    <a:pt x="452" y="277"/>
                    <a:pt x="452" y="277"/>
                    <a:pt x="452" y="277"/>
                  </a:cubicBezTo>
                  <a:cubicBezTo>
                    <a:pt x="452" y="277"/>
                    <a:pt x="452" y="277"/>
                    <a:pt x="452" y="277"/>
                  </a:cubicBezTo>
                  <a:cubicBezTo>
                    <a:pt x="453" y="275"/>
                    <a:pt x="453" y="275"/>
                    <a:pt x="453" y="275"/>
                  </a:cubicBezTo>
                  <a:cubicBezTo>
                    <a:pt x="454" y="275"/>
                    <a:pt x="454" y="275"/>
                    <a:pt x="454" y="275"/>
                  </a:cubicBezTo>
                  <a:cubicBezTo>
                    <a:pt x="454" y="275"/>
                    <a:pt x="454" y="275"/>
                    <a:pt x="454" y="275"/>
                  </a:cubicBezTo>
                  <a:cubicBezTo>
                    <a:pt x="455" y="276"/>
                    <a:pt x="455" y="276"/>
                    <a:pt x="455" y="276"/>
                  </a:cubicBezTo>
                  <a:cubicBezTo>
                    <a:pt x="458" y="276"/>
                    <a:pt x="458" y="276"/>
                    <a:pt x="458" y="276"/>
                  </a:cubicBezTo>
                  <a:cubicBezTo>
                    <a:pt x="458" y="276"/>
                    <a:pt x="458" y="276"/>
                    <a:pt x="458" y="276"/>
                  </a:cubicBezTo>
                  <a:cubicBezTo>
                    <a:pt x="459" y="276"/>
                    <a:pt x="459" y="276"/>
                    <a:pt x="459" y="276"/>
                  </a:cubicBezTo>
                  <a:cubicBezTo>
                    <a:pt x="459" y="276"/>
                    <a:pt x="459" y="276"/>
                    <a:pt x="459" y="276"/>
                  </a:cubicBezTo>
                  <a:cubicBezTo>
                    <a:pt x="459" y="275"/>
                    <a:pt x="459" y="275"/>
                    <a:pt x="459" y="275"/>
                  </a:cubicBezTo>
                  <a:cubicBezTo>
                    <a:pt x="459" y="275"/>
                    <a:pt x="459" y="275"/>
                    <a:pt x="459" y="275"/>
                  </a:cubicBezTo>
                  <a:cubicBezTo>
                    <a:pt x="459" y="274"/>
                    <a:pt x="459" y="274"/>
                    <a:pt x="459" y="274"/>
                  </a:cubicBezTo>
                  <a:cubicBezTo>
                    <a:pt x="459" y="274"/>
                    <a:pt x="459" y="274"/>
                    <a:pt x="459" y="274"/>
                  </a:cubicBezTo>
                  <a:cubicBezTo>
                    <a:pt x="459" y="274"/>
                    <a:pt x="459" y="274"/>
                    <a:pt x="459" y="274"/>
                  </a:cubicBezTo>
                  <a:cubicBezTo>
                    <a:pt x="458" y="273"/>
                    <a:pt x="458" y="273"/>
                    <a:pt x="458" y="273"/>
                  </a:cubicBezTo>
                  <a:cubicBezTo>
                    <a:pt x="459" y="272"/>
                    <a:pt x="459" y="272"/>
                    <a:pt x="459" y="272"/>
                  </a:cubicBezTo>
                  <a:cubicBezTo>
                    <a:pt x="459" y="272"/>
                    <a:pt x="459" y="272"/>
                    <a:pt x="459" y="272"/>
                  </a:cubicBezTo>
                  <a:cubicBezTo>
                    <a:pt x="459" y="272"/>
                    <a:pt x="459" y="272"/>
                    <a:pt x="459" y="272"/>
                  </a:cubicBezTo>
                  <a:cubicBezTo>
                    <a:pt x="459" y="271"/>
                    <a:pt x="459" y="271"/>
                    <a:pt x="459" y="271"/>
                  </a:cubicBezTo>
                  <a:cubicBezTo>
                    <a:pt x="459" y="271"/>
                    <a:pt x="459" y="271"/>
                    <a:pt x="459" y="271"/>
                  </a:cubicBezTo>
                  <a:cubicBezTo>
                    <a:pt x="459" y="271"/>
                    <a:pt x="459" y="271"/>
                    <a:pt x="459" y="271"/>
                  </a:cubicBezTo>
                  <a:cubicBezTo>
                    <a:pt x="459" y="270"/>
                    <a:pt x="459" y="270"/>
                    <a:pt x="459" y="270"/>
                  </a:cubicBezTo>
                  <a:cubicBezTo>
                    <a:pt x="459" y="270"/>
                    <a:pt x="459" y="270"/>
                    <a:pt x="459" y="270"/>
                  </a:cubicBezTo>
                  <a:cubicBezTo>
                    <a:pt x="459" y="269"/>
                    <a:pt x="459" y="269"/>
                    <a:pt x="459" y="269"/>
                  </a:cubicBezTo>
                  <a:cubicBezTo>
                    <a:pt x="459" y="269"/>
                    <a:pt x="459" y="269"/>
                    <a:pt x="459" y="269"/>
                  </a:cubicBezTo>
                  <a:cubicBezTo>
                    <a:pt x="459" y="269"/>
                    <a:pt x="459" y="269"/>
                    <a:pt x="459" y="269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459" y="267"/>
                    <a:pt x="459" y="267"/>
                    <a:pt x="459" y="267"/>
                  </a:cubicBezTo>
                  <a:cubicBezTo>
                    <a:pt x="459" y="266"/>
                    <a:pt x="459" y="266"/>
                    <a:pt x="459" y="266"/>
                  </a:cubicBezTo>
                  <a:cubicBezTo>
                    <a:pt x="459" y="266"/>
                    <a:pt x="459" y="266"/>
                    <a:pt x="459" y="266"/>
                  </a:cubicBezTo>
                  <a:cubicBezTo>
                    <a:pt x="459" y="266"/>
                    <a:pt x="459" y="266"/>
                    <a:pt x="459" y="266"/>
                  </a:cubicBezTo>
                  <a:cubicBezTo>
                    <a:pt x="459" y="265"/>
                    <a:pt x="459" y="265"/>
                    <a:pt x="459" y="265"/>
                  </a:cubicBezTo>
                  <a:cubicBezTo>
                    <a:pt x="459" y="265"/>
                    <a:pt x="459" y="265"/>
                    <a:pt x="459" y="265"/>
                  </a:cubicBezTo>
                  <a:cubicBezTo>
                    <a:pt x="459" y="265"/>
                    <a:pt x="459" y="265"/>
                    <a:pt x="459" y="265"/>
                  </a:cubicBezTo>
                  <a:cubicBezTo>
                    <a:pt x="459" y="264"/>
                    <a:pt x="459" y="264"/>
                    <a:pt x="459" y="264"/>
                  </a:cubicBezTo>
                  <a:cubicBezTo>
                    <a:pt x="458" y="264"/>
                    <a:pt x="458" y="264"/>
                    <a:pt x="458" y="264"/>
                  </a:cubicBezTo>
                  <a:cubicBezTo>
                    <a:pt x="459" y="264"/>
                    <a:pt x="459" y="264"/>
                    <a:pt x="459" y="264"/>
                  </a:cubicBezTo>
                  <a:cubicBezTo>
                    <a:pt x="459" y="263"/>
                    <a:pt x="459" y="263"/>
                    <a:pt x="459" y="263"/>
                  </a:cubicBezTo>
                  <a:cubicBezTo>
                    <a:pt x="459" y="263"/>
                    <a:pt x="459" y="263"/>
                    <a:pt x="459" y="263"/>
                  </a:cubicBezTo>
                  <a:cubicBezTo>
                    <a:pt x="458" y="262"/>
                    <a:pt x="458" y="262"/>
                    <a:pt x="458" y="262"/>
                  </a:cubicBezTo>
                  <a:cubicBezTo>
                    <a:pt x="458" y="262"/>
                    <a:pt x="458" y="262"/>
                    <a:pt x="458" y="262"/>
                  </a:cubicBezTo>
                  <a:cubicBezTo>
                    <a:pt x="459" y="261"/>
                    <a:pt x="459" y="261"/>
                    <a:pt x="459" y="261"/>
                  </a:cubicBezTo>
                  <a:cubicBezTo>
                    <a:pt x="459" y="261"/>
                    <a:pt x="459" y="261"/>
                    <a:pt x="459" y="261"/>
                  </a:cubicBezTo>
                  <a:cubicBezTo>
                    <a:pt x="460" y="261"/>
                    <a:pt x="460" y="261"/>
                    <a:pt x="460" y="261"/>
                  </a:cubicBezTo>
                  <a:cubicBezTo>
                    <a:pt x="460" y="260"/>
                    <a:pt x="460" y="260"/>
                    <a:pt x="460" y="260"/>
                  </a:cubicBezTo>
                  <a:cubicBezTo>
                    <a:pt x="460" y="259"/>
                    <a:pt x="460" y="259"/>
                    <a:pt x="460" y="259"/>
                  </a:cubicBezTo>
                  <a:cubicBezTo>
                    <a:pt x="459" y="259"/>
                    <a:pt x="459" y="259"/>
                    <a:pt x="459" y="259"/>
                  </a:cubicBezTo>
                  <a:cubicBezTo>
                    <a:pt x="459" y="258"/>
                    <a:pt x="459" y="258"/>
                    <a:pt x="459" y="258"/>
                  </a:cubicBezTo>
                  <a:cubicBezTo>
                    <a:pt x="459" y="258"/>
                    <a:pt x="459" y="258"/>
                    <a:pt x="459" y="258"/>
                  </a:cubicBezTo>
                  <a:cubicBezTo>
                    <a:pt x="458" y="257"/>
                    <a:pt x="458" y="257"/>
                    <a:pt x="458" y="257"/>
                  </a:cubicBezTo>
                  <a:cubicBezTo>
                    <a:pt x="458" y="257"/>
                    <a:pt x="458" y="257"/>
                    <a:pt x="458" y="257"/>
                  </a:cubicBezTo>
                  <a:cubicBezTo>
                    <a:pt x="458" y="256"/>
                    <a:pt x="458" y="256"/>
                    <a:pt x="458" y="256"/>
                  </a:cubicBezTo>
                  <a:cubicBezTo>
                    <a:pt x="458" y="256"/>
                    <a:pt x="458" y="256"/>
                    <a:pt x="458" y="256"/>
                  </a:cubicBezTo>
                  <a:cubicBezTo>
                    <a:pt x="458" y="255"/>
                    <a:pt x="458" y="255"/>
                    <a:pt x="458" y="255"/>
                  </a:cubicBezTo>
                  <a:cubicBezTo>
                    <a:pt x="457" y="255"/>
                    <a:pt x="457" y="255"/>
                    <a:pt x="457" y="255"/>
                  </a:cubicBezTo>
                  <a:cubicBezTo>
                    <a:pt x="456" y="255"/>
                    <a:pt x="456" y="255"/>
                    <a:pt x="456" y="255"/>
                  </a:cubicBezTo>
                  <a:cubicBezTo>
                    <a:pt x="456" y="255"/>
                    <a:pt x="456" y="255"/>
                    <a:pt x="456" y="255"/>
                  </a:cubicBezTo>
                  <a:cubicBezTo>
                    <a:pt x="455" y="255"/>
                    <a:pt x="455" y="255"/>
                    <a:pt x="455" y="255"/>
                  </a:cubicBezTo>
                  <a:cubicBezTo>
                    <a:pt x="454" y="255"/>
                    <a:pt x="454" y="255"/>
                    <a:pt x="454" y="255"/>
                  </a:cubicBezTo>
                  <a:cubicBezTo>
                    <a:pt x="454" y="255"/>
                    <a:pt x="454" y="255"/>
                    <a:pt x="454" y="255"/>
                  </a:cubicBezTo>
                  <a:cubicBezTo>
                    <a:pt x="454" y="256"/>
                    <a:pt x="454" y="256"/>
                    <a:pt x="454" y="256"/>
                  </a:cubicBezTo>
                  <a:cubicBezTo>
                    <a:pt x="453" y="256"/>
                    <a:pt x="453" y="256"/>
                    <a:pt x="453" y="256"/>
                  </a:cubicBezTo>
                  <a:cubicBezTo>
                    <a:pt x="453" y="256"/>
                    <a:pt x="453" y="256"/>
                    <a:pt x="453" y="256"/>
                  </a:cubicBezTo>
                  <a:cubicBezTo>
                    <a:pt x="453" y="257"/>
                    <a:pt x="453" y="257"/>
                    <a:pt x="453" y="257"/>
                  </a:cubicBezTo>
                  <a:cubicBezTo>
                    <a:pt x="452" y="257"/>
                    <a:pt x="452" y="257"/>
                    <a:pt x="452" y="257"/>
                  </a:cubicBezTo>
                  <a:cubicBezTo>
                    <a:pt x="451" y="257"/>
                    <a:pt x="451" y="257"/>
                    <a:pt x="451" y="257"/>
                  </a:cubicBezTo>
                  <a:cubicBezTo>
                    <a:pt x="451" y="258"/>
                    <a:pt x="451" y="258"/>
                    <a:pt x="451" y="258"/>
                  </a:cubicBezTo>
                  <a:cubicBezTo>
                    <a:pt x="451" y="258"/>
                    <a:pt x="451" y="258"/>
                    <a:pt x="451" y="258"/>
                  </a:cubicBezTo>
                  <a:cubicBezTo>
                    <a:pt x="450" y="259"/>
                    <a:pt x="450" y="259"/>
                    <a:pt x="450" y="259"/>
                  </a:cubicBezTo>
                  <a:cubicBezTo>
                    <a:pt x="450" y="259"/>
                    <a:pt x="450" y="259"/>
                    <a:pt x="450" y="259"/>
                  </a:cubicBezTo>
                  <a:cubicBezTo>
                    <a:pt x="450" y="260"/>
                    <a:pt x="450" y="260"/>
                    <a:pt x="450" y="260"/>
                  </a:cubicBezTo>
                  <a:cubicBezTo>
                    <a:pt x="450" y="260"/>
                    <a:pt x="450" y="260"/>
                    <a:pt x="450" y="260"/>
                  </a:cubicBezTo>
                  <a:cubicBezTo>
                    <a:pt x="449" y="260"/>
                    <a:pt x="449" y="260"/>
                    <a:pt x="449" y="260"/>
                  </a:cubicBezTo>
                  <a:cubicBezTo>
                    <a:pt x="448" y="261"/>
                    <a:pt x="448" y="261"/>
                    <a:pt x="448" y="261"/>
                  </a:cubicBezTo>
                  <a:cubicBezTo>
                    <a:pt x="448" y="261"/>
                    <a:pt x="448" y="261"/>
                    <a:pt x="448" y="261"/>
                  </a:cubicBezTo>
                  <a:cubicBezTo>
                    <a:pt x="447" y="261"/>
                    <a:pt x="447" y="261"/>
                    <a:pt x="447" y="261"/>
                  </a:cubicBezTo>
                  <a:cubicBezTo>
                    <a:pt x="447" y="261"/>
                    <a:pt x="447" y="261"/>
                    <a:pt x="447" y="261"/>
                  </a:cubicBezTo>
                  <a:cubicBezTo>
                    <a:pt x="446" y="261"/>
                    <a:pt x="446" y="261"/>
                    <a:pt x="446" y="261"/>
                  </a:cubicBezTo>
                  <a:cubicBezTo>
                    <a:pt x="446" y="261"/>
                    <a:pt x="446" y="261"/>
                    <a:pt x="446" y="261"/>
                  </a:cubicBezTo>
                  <a:cubicBezTo>
                    <a:pt x="445" y="260"/>
                    <a:pt x="445" y="260"/>
                    <a:pt x="445" y="260"/>
                  </a:cubicBezTo>
                  <a:cubicBezTo>
                    <a:pt x="445" y="260"/>
                    <a:pt x="445" y="260"/>
                    <a:pt x="445" y="260"/>
                  </a:cubicBezTo>
                  <a:cubicBezTo>
                    <a:pt x="444" y="261"/>
                    <a:pt x="444" y="261"/>
                    <a:pt x="444" y="261"/>
                  </a:cubicBezTo>
                  <a:cubicBezTo>
                    <a:pt x="443" y="261"/>
                    <a:pt x="443" y="261"/>
                    <a:pt x="443" y="261"/>
                  </a:cubicBezTo>
                  <a:cubicBezTo>
                    <a:pt x="443" y="260"/>
                    <a:pt x="443" y="260"/>
                    <a:pt x="443" y="260"/>
                  </a:cubicBezTo>
                  <a:cubicBezTo>
                    <a:pt x="443" y="260"/>
                    <a:pt x="443" y="260"/>
                    <a:pt x="443" y="260"/>
                  </a:cubicBezTo>
                  <a:cubicBezTo>
                    <a:pt x="442" y="259"/>
                    <a:pt x="442" y="259"/>
                    <a:pt x="442" y="259"/>
                  </a:cubicBezTo>
                  <a:cubicBezTo>
                    <a:pt x="441" y="258"/>
                    <a:pt x="441" y="258"/>
                    <a:pt x="441" y="258"/>
                  </a:cubicBezTo>
                  <a:cubicBezTo>
                    <a:pt x="441" y="258"/>
                    <a:pt x="441" y="258"/>
                    <a:pt x="441" y="258"/>
                  </a:cubicBezTo>
                  <a:cubicBezTo>
                    <a:pt x="442" y="258"/>
                    <a:pt x="442" y="258"/>
                    <a:pt x="442" y="258"/>
                  </a:cubicBezTo>
                  <a:cubicBezTo>
                    <a:pt x="442" y="257"/>
                    <a:pt x="442" y="257"/>
                    <a:pt x="442" y="257"/>
                  </a:cubicBezTo>
                  <a:cubicBezTo>
                    <a:pt x="441" y="256"/>
                    <a:pt x="441" y="256"/>
                    <a:pt x="441" y="256"/>
                  </a:cubicBezTo>
                  <a:cubicBezTo>
                    <a:pt x="441" y="255"/>
                    <a:pt x="441" y="255"/>
                    <a:pt x="441" y="255"/>
                  </a:cubicBezTo>
                  <a:cubicBezTo>
                    <a:pt x="441" y="255"/>
                    <a:pt x="441" y="255"/>
                    <a:pt x="441" y="255"/>
                  </a:cubicBezTo>
                  <a:cubicBezTo>
                    <a:pt x="440" y="255"/>
                    <a:pt x="440" y="255"/>
                    <a:pt x="440" y="255"/>
                  </a:cubicBezTo>
                  <a:cubicBezTo>
                    <a:pt x="440" y="254"/>
                    <a:pt x="440" y="254"/>
                    <a:pt x="440" y="254"/>
                  </a:cubicBezTo>
                  <a:cubicBezTo>
                    <a:pt x="441" y="254"/>
                    <a:pt x="441" y="254"/>
                    <a:pt x="441" y="254"/>
                  </a:cubicBezTo>
                  <a:cubicBezTo>
                    <a:pt x="441" y="253"/>
                    <a:pt x="441" y="253"/>
                    <a:pt x="441" y="253"/>
                  </a:cubicBezTo>
                  <a:cubicBezTo>
                    <a:pt x="441" y="253"/>
                    <a:pt x="441" y="253"/>
                    <a:pt x="441" y="253"/>
                  </a:cubicBezTo>
                  <a:cubicBezTo>
                    <a:pt x="440" y="253"/>
                    <a:pt x="440" y="253"/>
                    <a:pt x="440" y="253"/>
                  </a:cubicBezTo>
                  <a:cubicBezTo>
                    <a:pt x="440" y="254"/>
                    <a:pt x="440" y="254"/>
                    <a:pt x="440" y="254"/>
                  </a:cubicBezTo>
                  <a:cubicBezTo>
                    <a:pt x="439" y="254"/>
                    <a:pt x="439" y="254"/>
                    <a:pt x="439" y="254"/>
                  </a:cubicBezTo>
                  <a:cubicBezTo>
                    <a:pt x="439" y="254"/>
                    <a:pt x="439" y="254"/>
                    <a:pt x="439" y="254"/>
                  </a:cubicBezTo>
                  <a:cubicBezTo>
                    <a:pt x="438" y="254"/>
                    <a:pt x="438" y="254"/>
                    <a:pt x="438" y="254"/>
                  </a:cubicBezTo>
                  <a:cubicBezTo>
                    <a:pt x="438" y="253"/>
                    <a:pt x="438" y="253"/>
                    <a:pt x="438" y="253"/>
                  </a:cubicBezTo>
                  <a:cubicBezTo>
                    <a:pt x="437" y="253"/>
                    <a:pt x="437" y="253"/>
                    <a:pt x="437" y="253"/>
                  </a:cubicBezTo>
                  <a:cubicBezTo>
                    <a:pt x="437" y="253"/>
                    <a:pt x="437" y="253"/>
                    <a:pt x="437" y="253"/>
                  </a:cubicBezTo>
                  <a:cubicBezTo>
                    <a:pt x="436" y="253"/>
                    <a:pt x="436" y="253"/>
                    <a:pt x="436" y="253"/>
                  </a:cubicBezTo>
                  <a:cubicBezTo>
                    <a:pt x="436" y="252"/>
                    <a:pt x="436" y="252"/>
                    <a:pt x="436" y="252"/>
                  </a:cubicBezTo>
                  <a:cubicBezTo>
                    <a:pt x="436" y="252"/>
                    <a:pt x="436" y="252"/>
                    <a:pt x="436" y="252"/>
                  </a:cubicBezTo>
                  <a:cubicBezTo>
                    <a:pt x="435" y="252"/>
                    <a:pt x="435" y="252"/>
                    <a:pt x="435" y="252"/>
                  </a:cubicBezTo>
                  <a:cubicBezTo>
                    <a:pt x="435" y="252"/>
                    <a:pt x="435" y="252"/>
                    <a:pt x="435" y="252"/>
                  </a:cubicBezTo>
                  <a:cubicBezTo>
                    <a:pt x="435" y="251"/>
                    <a:pt x="435" y="251"/>
                    <a:pt x="435" y="251"/>
                  </a:cubicBezTo>
                  <a:cubicBezTo>
                    <a:pt x="434" y="251"/>
                    <a:pt x="434" y="251"/>
                    <a:pt x="434" y="251"/>
                  </a:cubicBezTo>
                  <a:cubicBezTo>
                    <a:pt x="434" y="251"/>
                    <a:pt x="434" y="251"/>
                    <a:pt x="434" y="251"/>
                  </a:cubicBezTo>
                  <a:cubicBezTo>
                    <a:pt x="434" y="250"/>
                    <a:pt x="434" y="250"/>
                    <a:pt x="434" y="250"/>
                  </a:cubicBezTo>
                  <a:cubicBezTo>
                    <a:pt x="433" y="250"/>
                    <a:pt x="433" y="250"/>
                    <a:pt x="433" y="250"/>
                  </a:cubicBezTo>
                  <a:cubicBezTo>
                    <a:pt x="433" y="250"/>
                    <a:pt x="433" y="250"/>
                    <a:pt x="433" y="250"/>
                  </a:cubicBezTo>
                  <a:cubicBezTo>
                    <a:pt x="433" y="251"/>
                    <a:pt x="433" y="251"/>
                    <a:pt x="433" y="251"/>
                  </a:cubicBezTo>
                  <a:cubicBezTo>
                    <a:pt x="432" y="250"/>
                    <a:pt x="432" y="250"/>
                    <a:pt x="432" y="250"/>
                  </a:cubicBezTo>
                  <a:cubicBezTo>
                    <a:pt x="432" y="251"/>
                    <a:pt x="432" y="251"/>
                    <a:pt x="432" y="251"/>
                  </a:cubicBezTo>
                  <a:cubicBezTo>
                    <a:pt x="432" y="251"/>
                    <a:pt x="432" y="251"/>
                    <a:pt x="432" y="251"/>
                  </a:cubicBezTo>
                  <a:cubicBezTo>
                    <a:pt x="431" y="251"/>
                    <a:pt x="431" y="251"/>
                    <a:pt x="431" y="251"/>
                  </a:cubicBezTo>
                  <a:cubicBezTo>
                    <a:pt x="431" y="250"/>
                    <a:pt x="431" y="250"/>
                    <a:pt x="431" y="250"/>
                  </a:cubicBezTo>
                  <a:cubicBezTo>
                    <a:pt x="430" y="250"/>
                    <a:pt x="430" y="250"/>
                    <a:pt x="430" y="250"/>
                  </a:cubicBezTo>
                  <a:cubicBezTo>
                    <a:pt x="429" y="250"/>
                    <a:pt x="429" y="250"/>
                    <a:pt x="429" y="250"/>
                  </a:cubicBezTo>
                  <a:cubicBezTo>
                    <a:pt x="429" y="250"/>
                    <a:pt x="429" y="250"/>
                    <a:pt x="429" y="250"/>
                  </a:cubicBezTo>
                  <a:cubicBezTo>
                    <a:pt x="429" y="249"/>
                    <a:pt x="429" y="249"/>
                    <a:pt x="429" y="249"/>
                  </a:cubicBezTo>
                  <a:cubicBezTo>
                    <a:pt x="429" y="249"/>
                    <a:pt x="429" y="249"/>
                    <a:pt x="429" y="249"/>
                  </a:cubicBezTo>
                  <a:cubicBezTo>
                    <a:pt x="429" y="249"/>
                    <a:pt x="429" y="249"/>
                    <a:pt x="429" y="249"/>
                  </a:cubicBezTo>
                  <a:cubicBezTo>
                    <a:pt x="428" y="250"/>
                    <a:pt x="428" y="250"/>
                    <a:pt x="428" y="250"/>
                  </a:cubicBezTo>
                  <a:cubicBezTo>
                    <a:pt x="427" y="249"/>
                    <a:pt x="427" y="249"/>
                    <a:pt x="427" y="249"/>
                  </a:cubicBezTo>
                  <a:cubicBezTo>
                    <a:pt x="427" y="250"/>
                    <a:pt x="427" y="250"/>
                    <a:pt x="427" y="250"/>
                  </a:cubicBezTo>
                  <a:cubicBezTo>
                    <a:pt x="427" y="249"/>
                    <a:pt x="427" y="249"/>
                    <a:pt x="427" y="249"/>
                  </a:cubicBezTo>
                  <a:cubicBezTo>
                    <a:pt x="426" y="250"/>
                    <a:pt x="426" y="250"/>
                    <a:pt x="426" y="250"/>
                  </a:cubicBezTo>
                  <a:cubicBezTo>
                    <a:pt x="426" y="249"/>
                    <a:pt x="426" y="249"/>
                    <a:pt x="426" y="249"/>
                  </a:cubicBezTo>
                  <a:cubicBezTo>
                    <a:pt x="425" y="249"/>
                    <a:pt x="425" y="249"/>
                    <a:pt x="425" y="249"/>
                  </a:cubicBezTo>
                  <a:cubicBezTo>
                    <a:pt x="425" y="249"/>
                    <a:pt x="425" y="249"/>
                    <a:pt x="425" y="249"/>
                  </a:cubicBezTo>
                  <a:cubicBezTo>
                    <a:pt x="424" y="248"/>
                    <a:pt x="424" y="248"/>
                    <a:pt x="424" y="248"/>
                  </a:cubicBezTo>
                  <a:cubicBezTo>
                    <a:pt x="423" y="247"/>
                    <a:pt x="423" y="247"/>
                    <a:pt x="423" y="247"/>
                  </a:cubicBezTo>
                  <a:cubicBezTo>
                    <a:pt x="423" y="246"/>
                    <a:pt x="423" y="246"/>
                    <a:pt x="423" y="246"/>
                  </a:cubicBezTo>
                  <a:cubicBezTo>
                    <a:pt x="423" y="246"/>
                    <a:pt x="423" y="246"/>
                    <a:pt x="423" y="246"/>
                  </a:cubicBezTo>
                  <a:cubicBezTo>
                    <a:pt x="422" y="246"/>
                    <a:pt x="422" y="246"/>
                    <a:pt x="422" y="246"/>
                  </a:cubicBezTo>
                  <a:cubicBezTo>
                    <a:pt x="422" y="245"/>
                    <a:pt x="422" y="245"/>
                    <a:pt x="422" y="245"/>
                  </a:cubicBezTo>
                  <a:cubicBezTo>
                    <a:pt x="422" y="245"/>
                    <a:pt x="422" y="245"/>
                    <a:pt x="422" y="245"/>
                  </a:cubicBezTo>
                  <a:cubicBezTo>
                    <a:pt x="422" y="244"/>
                    <a:pt x="422" y="244"/>
                    <a:pt x="422" y="244"/>
                  </a:cubicBezTo>
                  <a:cubicBezTo>
                    <a:pt x="421" y="244"/>
                    <a:pt x="421" y="244"/>
                    <a:pt x="421" y="244"/>
                  </a:cubicBezTo>
                  <a:cubicBezTo>
                    <a:pt x="421" y="243"/>
                    <a:pt x="421" y="243"/>
                    <a:pt x="421" y="243"/>
                  </a:cubicBezTo>
                  <a:cubicBezTo>
                    <a:pt x="420" y="242"/>
                    <a:pt x="420" y="242"/>
                    <a:pt x="420" y="242"/>
                  </a:cubicBezTo>
                  <a:cubicBezTo>
                    <a:pt x="419" y="241"/>
                    <a:pt x="419" y="241"/>
                    <a:pt x="419" y="241"/>
                  </a:cubicBezTo>
                  <a:cubicBezTo>
                    <a:pt x="419" y="240"/>
                    <a:pt x="419" y="240"/>
                    <a:pt x="419" y="240"/>
                  </a:cubicBezTo>
                  <a:cubicBezTo>
                    <a:pt x="418" y="240"/>
                    <a:pt x="418" y="240"/>
                    <a:pt x="418" y="240"/>
                  </a:cubicBezTo>
                  <a:cubicBezTo>
                    <a:pt x="418" y="240"/>
                    <a:pt x="418" y="240"/>
                    <a:pt x="418" y="240"/>
                  </a:cubicBezTo>
                  <a:cubicBezTo>
                    <a:pt x="417" y="240"/>
                    <a:pt x="417" y="240"/>
                    <a:pt x="417" y="240"/>
                  </a:cubicBezTo>
                  <a:cubicBezTo>
                    <a:pt x="418" y="239"/>
                    <a:pt x="418" y="239"/>
                    <a:pt x="418" y="239"/>
                  </a:cubicBezTo>
                  <a:cubicBezTo>
                    <a:pt x="418" y="239"/>
                    <a:pt x="418" y="239"/>
                    <a:pt x="418" y="239"/>
                  </a:cubicBezTo>
                  <a:cubicBezTo>
                    <a:pt x="417" y="239"/>
                    <a:pt x="417" y="239"/>
                    <a:pt x="417" y="239"/>
                  </a:cubicBezTo>
                  <a:cubicBezTo>
                    <a:pt x="417" y="238"/>
                    <a:pt x="417" y="238"/>
                    <a:pt x="417" y="238"/>
                  </a:cubicBezTo>
                  <a:cubicBezTo>
                    <a:pt x="416" y="238"/>
                    <a:pt x="416" y="238"/>
                    <a:pt x="416" y="238"/>
                  </a:cubicBezTo>
                  <a:cubicBezTo>
                    <a:pt x="416" y="237"/>
                    <a:pt x="416" y="237"/>
                    <a:pt x="416" y="237"/>
                  </a:cubicBezTo>
                  <a:cubicBezTo>
                    <a:pt x="416" y="237"/>
                    <a:pt x="416" y="237"/>
                    <a:pt x="416" y="237"/>
                  </a:cubicBezTo>
                  <a:cubicBezTo>
                    <a:pt x="415" y="236"/>
                    <a:pt x="415" y="236"/>
                    <a:pt x="415" y="236"/>
                  </a:cubicBezTo>
                  <a:cubicBezTo>
                    <a:pt x="414" y="235"/>
                    <a:pt x="414" y="235"/>
                    <a:pt x="414" y="235"/>
                  </a:cubicBezTo>
                  <a:cubicBezTo>
                    <a:pt x="414" y="235"/>
                    <a:pt x="414" y="235"/>
                    <a:pt x="414" y="235"/>
                  </a:cubicBezTo>
                  <a:cubicBezTo>
                    <a:pt x="414" y="234"/>
                    <a:pt x="414" y="234"/>
                    <a:pt x="414" y="234"/>
                  </a:cubicBezTo>
                  <a:cubicBezTo>
                    <a:pt x="414" y="234"/>
                    <a:pt x="414" y="234"/>
                    <a:pt x="414" y="234"/>
                  </a:cubicBezTo>
                  <a:cubicBezTo>
                    <a:pt x="413" y="234"/>
                    <a:pt x="413" y="234"/>
                    <a:pt x="413" y="234"/>
                  </a:cubicBezTo>
                  <a:cubicBezTo>
                    <a:pt x="413" y="234"/>
                    <a:pt x="413" y="234"/>
                    <a:pt x="413" y="234"/>
                  </a:cubicBezTo>
                  <a:cubicBezTo>
                    <a:pt x="413" y="233"/>
                    <a:pt x="413" y="233"/>
                    <a:pt x="413" y="233"/>
                  </a:cubicBezTo>
                  <a:cubicBezTo>
                    <a:pt x="413" y="233"/>
                    <a:pt x="413" y="233"/>
                    <a:pt x="413" y="233"/>
                  </a:cubicBezTo>
                  <a:cubicBezTo>
                    <a:pt x="413" y="232"/>
                    <a:pt x="413" y="232"/>
                    <a:pt x="413" y="232"/>
                  </a:cubicBezTo>
                  <a:cubicBezTo>
                    <a:pt x="412" y="232"/>
                    <a:pt x="412" y="232"/>
                    <a:pt x="412" y="232"/>
                  </a:cubicBezTo>
                  <a:cubicBezTo>
                    <a:pt x="412" y="231"/>
                    <a:pt x="412" y="231"/>
                    <a:pt x="412" y="231"/>
                  </a:cubicBezTo>
                  <a:cubicBezTo>
                    <a:pt x="412" y="231"/>
                    <a:pt x="412" y="231"/>
                    <a:pt x="412" y="231"/>
                  </a:cubicBezTo>
                  <a:cubicBezTo>
                    <a:pt x="412" y="231"/>
                    <a:pt x="412" y="231"/>
                    <a:pt x="412" y="231"/>
                  </a:cubicBezTo>
                  <a:cubicBezTo>
                    <a:pt x="411" y="231"/>
                    <a:pt x="411" y="231"/>
                    <a:pt x="411" y="231"/>
                  </a:cubicBezTo>
                  <a:cubicBezTo>
                    <a:pt x="410" y="231"/>
                    <a:pt x="410" y="231"/>
                    <a:pt x="410" y="231"/>
                  </a:cubicBezTo>
                  <a:cubicBezTo>
                    <a:pt x="410" y="230"/>
                    <a:pt x="410" y="230"/>
                    <a:pt x="410" y="230"/>
                  </a:cubicBezTo>
                  <a:cubicBezTo>
                    <a:pt x="410" y="230"/>
                    <a:pt x="410" y="230"/>
                    <a:pt x="410" y="230"/>
                  </a:cubicBezTo>
                  <a:cubicBezTo>
                    <a:pt x="410" y="230"/>
                    <a:pt x="410" y="230"/>
                    <a:pt x="410" y="230"/>
                  </a:cubicBezTo>
                  <a:cubicBezTo>
                    <a:pt x="410" y="229"/>
                    <a:pt x="410" y="229"/>
                    <a:pt x="410" y="229"/>
                  </a:cubicBezTo>
                  <a:cubicBezTo>
                    <a:pt x="409" y="230"/>
                    <a:pt x="409" y="230"/>
                    <a:pt x="409" y="230"/>
                  </a:cubicBezTo>
                  <a:cubicBezTo>
                    <a:pt x="409" y="229"/>
                    <a:pt x="409" y="229"/>
                    <a:pt x="409" y="229"/>
                  </a:cubicBezTo>
                  <a:cubicBezTo>
                    <a:pt x="409" y="229"/>
                    <a:pt x="409" y="229"/>
                    <a:pt x="409" y="229"/>
                  </a:cubicBezTo>
                  <a:cubicBezTo>
                    <a:pt x="408" y="229"/>
                    <a:pt x="408" y="229"/>
                    <a:pt x="408" y="229"/>
                  </a:cubicBezTo>
                  <a:cubicBezTo>
                    <a:pt x="409" y="229"/>
                    <a:pt x="409" y="229"/>
                    <a:pt x="409" y="229"/>
                  </a:cubicBezTo>
                  <a:cubicBezTo>
                    <a:pt x="408" y="228"/>
                    <a:pt x="408" y="228"/>
                    <a:pt x="408" y="228"/>
                  </a:cubicBezTo>
                  <a:cubicBezTo>
                    <a:pt x="408" y="228"/>
                    <a:pt x="408" y="228"/>
                    <a:pt x="408" y="228"/>
                  </a:cubicBezTo>
                  <a:cubicBezTo>
                    <a:pt x="407" y="228"/>
                    <a:pt x="407" y="228"/>
                    <a:pt x="407" y="228"/>
                  </a:cubicBezTo>
                  <a:cubicBezTo>
                    <a:pt x="407" y="228"/>
                    <a:pt x="407" y="228"/>
                    <a:pt x="407" y="228"/>
                  </a:cubicBezTo>
                  <a:cubicBezTo>
                    <a:pt x="406" y="228"/>
                    <a:pt x="406" y="228"/>
                    <a:pt x="406" y="228"/>
                  </a:cubicBezTo>
                  <a:cubicBezTo>
                    <a:pt x="406" y="228"/>
                    <a:pt x="406" y="228"/>
                    <a:pt x="406" y="228"/>
                  </a:cubicBezTo>
                  <a:cubicBezTo>
                    <a:pt x="405" y="228"/>
                    <a:pt x="405" y="228"/>
                    <a:pt x="405" y="228"/>
                  </a:cubicBezTo>
                  <a:cubicBezTo>
                    <a:pt x="405" y="228"/>
                    <a:pt x="405" y="228"/>
                    <a:pt x="405" y="228"/>
                  </a:cubicBezTo>
                  <a:cubicBezTo>
                    <a:pt x="405" y="228"/>
                    <a:pt x="405" y="228"/>
                    <a:pt x="405" y="228"/>
                  </a:cubicBezTo>
                  <a:cubicBezTo>
                    <a:pt x="405" y="229"/>
                    <a:pt x="405" y="229"/>
                    <a:pt x="405" y="229"/>
                  </a:cubicBezTo>
                  <a:cubicBezTo>
                    <a:pt x="404" y="228"/>
                    <a:pt x="404" y="228"/>
                    <a:pt x="404" y="228"/>
                  </a:cubicBezTo>
                  <a:cubicBezTo>
                    <a:pt x="404" y="228"/>
                    <a:pt x="404" y="228"/>
                    <a:pt x="404" y="228"/>
                  </a:cubicBezTo>
                  <a:cubicBezTo>
                    <a:pt x="403" y="228"/>
                    <a:pt x="403" y="228"/>
                    <a:pt x="403" y="228"/>
                  </a:cubicBezTo>
                  <a:cubicBezTo>
                    <a:pt x="402" y="228"/>
                    <a:pt x="402" y="228"/>
                    <a:pt x="402" y="228"/>
                  </a:cubicBezTo>
                  <a:cubicBezTo>
                    <a:pt x="402" y="228"/>
                    <a:pt x="402" y="228"/>
                    <a:pt x="402" y="228"/>
                  </a:cubicBezTo>
                  <a:cubicBezTo>
                    <a:pt x="401" y="227"/>
                    <a:pt x="401" y="227"/>
                    <a:pt x="401" y="227"/>
                  </a:cubicBezTo>
                  <a:cubicBezTo>
                    <a:pt x="400" y="227"/>
                    <a:pt x="400" y="227"/>
                    <a:pt x="400" y="227"/>
                  </a:cubicBezTo>
                  <a:cubicBezTo>
                    <a:pt x="399" y="227"/>
                    <a:pt x="399" y="227"/>
                    <a:pt x="399" y="227"/>
                  </a:cubicBezTo>
                  <a:cubicBezTo>
                    <a:pt x="399" y="227"/>
                    <a:pt x="399" y="227"/>
                    <a:pt x="399" y="227"/>
                  </a:cubicBezTo>
                  <a:cubicBezTo>
                    <a:pt x="398" y="227"/>
                    <a:pt x="398" y="227"/>
                    <a:pt x="398" y="227"/>
                  </a:cubicBezTo>
                  <a:cubicBezTo>
                    <a:pt x="398" y="227"/>
                    <a:pt x="398" y="227"/>
                    <a:pt x="398" y="227"/>
                  </a:cubicBezTo>
                  <a:cubicBezTo>
                    <a:pt x="397" y="227"/>
                    <a:pt x="397" y="227"/>
                    <a:pt x="397" y="227"/>
                  </a:cubicBezTo>
                  <a:cubicBezTo>
                    <a:pt x="396" y="227"/>
                    <a:pt x="396" y="227"/>
                    <a:pt x="396" y="227"/>
                  </a:cubicBezTo>
                  <a:cubicBezTo>
                    <a:pt x="396" y="227"/>
                    <a:pt x="396" y="227"/>
                    <a:pt x="396" y="227"/>
                  </a:cubicBezTo>
                  <a:cubicBezTo>
                    <a:pt x="396" y="228"/>
                    <a:pt x="396" y="228"/>
                    <a:pt x="396" y="228"/>
                  </a:cubicBezTo>
                  <a:cubicBezTo>
                    <a:pt x="395" y="228"/>
                    <a:pt x="395" y="228"/>
                    <a:pt x="395" y="228"/>
                  </a:cubicBezTo>
                  <a:cubicBezTo>
                    <a:pt x="394" y="228"/>
                    <a:pt x="394" y="228"/>
                    <a:pt x="394" y="228"/>
                  </a:cubicBezTo>
                  <a:cubicBezTo>
                    <a:pt x="393" y="228"/>
                    <a:pt x="393" y="228"/>
                    <a:pt x="393" y="228"/>
                  </a:cubicBezTo>
                  <a:cubicBezTo>
                    <a:pt x="393" y="228"/>
                    <a:pt x="393" y="228"/>
                    <a:pt x="393" y="228"/>
                  </a:cubicBezTo>
                  <a:cubicBezTo>
                    <a:pt x="392" y="228"/>
                    <a:pt x="392" y="228"/>
                    <a:pt x="392" y="228"/>
                  </a:cubicBezTo>
                  <a:cubicBezTo>
                    <a:pt x="392" y="229"/>
                    <a:pt x="392" y="229"/>
                    <a:pt x="392" y="229"/>
                  </a:cubicBezTo>
                  <a:cubicBezTo>
                    <a:pt x="391" y="229"/>
                    <a:pt x="391" y="229"/>
                    <a:pt x="391" y="229"/>
                  </a:cubicBezTo>
                  <a:cubicBezTo>
                    <a:pt x="390" y="229"/>
                    <a:pt x="390" y="229"/>
                    <a:pt x="390" y="229"/>
                  </a:cubicBezTo>
                  <a:cubicBezTo>
                    <a:pt x="390" y="229"/>
                    <a:pt x="390" y="229"/>
                    <a:pt x="390" y="229"/>
                  </a:cubicBezTo>
                  <a:cubicBezTo>
                    <a:pt x="390" y="229"/>
                    <a:pt x="390" y="229"/>
                    <a:pt x="390" y="229"/>
                  </a:cubicBezTo>
                  <a:cubicBezTo>
                    <a:pt x="389" y="229"/>
                    <a:pt x="389" y="229"/>
                    <a:pt x="389" y="229"/>
                  </a:cubicBezTo>
                  <a:cubicBezTo>
                    <a:pt x="388" y="230"/>
                    <a:pt x="388" y="230"/>
                    <a:pt x="388" y="230"/>
                  </a:cubicBezTo>
                  <a:cubicBezTo>
                    <a:pt x="387" y="230"/>
                    <a:pt x="387" y="230"/>
                    <a:pt x="387" y="230"/>
                  </a:cubicBezTo>
                  <a:cubicBezTo>
                    <a:pt x="387" y="230"/>
                    <a:pt x="387" y="230"/>
                    <a:pt x="387" y="230"/>
                  </a:cubicBezTo>
                  <a:cubicBezTo>
                    <a:pt x="387" y="231"/>
                    <a:pt x="387" y="231"/>
                    <a:pt x="387" y="231"/>
                  </a:cubicBezTo>
                  <a:cubicBezTo>
                    <a:pt x="386" y="232"/>
                    <a:pt x="386" y="232"/>
                    <a:pt x="386" y="232"/>
                  </a:cubicBezTo>
                  <a:cubicBezTo>
                    <a:pt x="386" y="232"/>
                    <a:pt x="386" y="232"/>
                    <a:pt x="386" y="232"/>
                  </a:cubicBezTo>
                  <a:cubicBezTo>
                    <a:pt x="386" y="233"/>
                    <a:pt x="386" y="233"/>
                    <a:pt x="386" y="233"/>
                  </a:cubicBezTo>
                  <a:cubicBezTo>
                    <a:pt x="386" y="233"/>
                    <a:pt x="386" y="233"/>
                    <a:pt x="386" y="233"/>
                  </a:cubicBezTo>
                  <a:cubicBezTo>
                    <a:pt x="386" y="234"/>
                    <a:pt x="386" y="234"/>
                    <a:pt x="386" y="234"/>
                  </a:cubicBezTo>
                  <a:cubicBezTo>
                    <a:pt x="386" y="234"/>
                    <a:pt x="386" y="234"/>
                    <a:pt x="386" y="234"/>
                  </a:cubicBezTo>
                  <a:cubicBezTo>
                    <a:pt x="387" y="234"/>
                    <a:pt x="387" y="234"/>
                    <a:pt x="387" y="234"/>
                  </a:cubicBezTo>
                  <a:cubicBezTo>
                    <a:pt x="388" y="234"/>
                    <a:pt x="388" y="234"/>
                    <a:pt x="388" y="234"/>
                  </a:cubicBezTo>
                  <a:cubicBezTo>
                    <a:pt x="388" y="234"/>
                    <a:pt x="388" y="234"/>
                    <a:pt x="388" y="234"/>
                  </a:cubicBezTo>
                  <a:cubicBezTo>
                    <a:pt x="389" y="234"/>
                    <a:pt x="389" y="234"/>
                    <a:pt x="389" y="234"/>
                  </a:cubicBezTo>
                  <a:cubicBezTo>
                    <a:pt x="389" y="235"/>
                    <a:pt x="389" y="235"/>
                    <a:pt x="389" y="235"/>
                  </a:cubicBezTo>
                  <a:cubicBezTo>
                    <a:pt x="390" y="235"/>
                    <a:pt x="390" y="235"/>
                    <a:pt x="390" y="235"/>
                  </a:cubicBezTo>
                  <a:cubicBezTo>
                    <a:pt x="390" y="236"/>
                    <a:pt x="390" y="236"/>
                    <a:pt x="390" y="236"/>
                  </a:cubicBezTo>
                  <a:cubicBezTo>
                    <a:pt x="390" y="236"/>
                    <a:pt x="390" y="236"/>
                    <a:pt x="390" y="236"/>
                  </a:cubicBezTo>
                  <a:cubicBezTo>
                    <a:pt x="391" y="237"/>
                    <a:pt x="391" y="237"/>
                    <a:pt x="391" y="237"/>
                  </a:cubicBezTo>
                  <a:cubicBezTo>
                    <a:pt x="390" y="238"/>
                    <a:pt x="390" y="238"/>
                    <a:pt x="390" y="238"/>
                  </a:cubicBezTo>
                  <a:cubicBezTo>
                    <a:pt x="390" y="238"/>
                    <a:pt x="390" y="238"/>
                    <a:pt x="390" y="238"/>
                  </a:cubicBezTo>
                  <a:cubicBezTo>
                    <a:pt x="389" y="239"/>
                    <a:pt x="389" y="239"/>
                    <a:pt x="389" y="239"/>
                  </a:cubicBezTo>
                  <a:cubicBezTo>
                    <a:pt x="389" y="240"/>
                    <a:pt x="389" y="240"/>
                    <a:pt x="389" y="240"/>
                  </a:cubicBezTo>
                  <a:cubicBezTo>
                    <a:pt x="389" y="240"/>
                    <a:pt x="389" y="240"/>
                    <a:pt x="389" y="240"/>
                  </a:cubicBezTo>
                  <a:cubicBezTo>
                    <a:pt x="388" y="241"/>
                    <a:pt x="388" y="241"/>
                    <a:pt x="388" y="241"/>
                  </a:cubicBezTo>
                  <a:cubicBezTo>
                    <a:pt x="388" y="242"/>
                    <a:pt x="388" y="242"/>
                    <a:pt x="388" y="242"/>
                  </a:cubicBezTo>
                  <a:cubicBezTo>
                    <a:pt x="388" y="242"/>
                    <a:pt x="388" y="242"/>
                    <a:pt x="388" y="242"/>
                  </a:cubicBezTo>
                  <a:cubicBezTo>
                    <a:pt x="388" y="243"/>
                    <a:pt x="388" y="243"/>
                    <a:pt x="388" y="243"/>
                  </a:cubicBezTo>
                  <a:cubicBezTo>
                    <a:pt x="388" y="244"/>
                    <a:pt x="388" y="244"/>
                    <a:pt x="388" y="244"/>
                  </a:cubicBezTo>
                  <a:cubicBezTo>
                    <a:pt x="389" y="244"/>
                    <a:pt x="389" y="244"/>
                    <a:pt x="389" y="244"/>
                  </a:cubicBezTo>
                  <a:cubicBezTo>
                    <a:pt x="389" y="245"/>
                    <a:pt x="389" y="245"/>
                    <a:pt x="389" y="245"/>
                  </a:cubicBezTo>
                  <a:cubicBezTo>
                    <a:pt x="388" y="245"/>
                    <a:pt x="388" y="245"/>
                    <a:pt x="388" y="245"/>
                  </a:cubicBezTo>
                  <a:cubicBezTo>
                    <a:pt x="388" y="246"/>
                    <a:pt x="388" y="246"/>
                    <a:pt x="388" y="246"/>
                  </a:cubicBezTo>
                  <a:cubicBezTo>
                    <a:pt x="389" y="246"/>
                    <a:pt x="389" y="246"/>
                    <a:pt x="389" y="246"/>
                  </a:cubicBezTo>
                  <a:cubicBezTo>
                    <a:pt x="389" y="248"/>
                    <a:pt x="389" y="248"/>
                    <a:pt x="389" y="248"/>
                  </a:cubicBezTo>
                  <a:cubicBezTo>
                    <a:pt x="388" y="248"/>
                    <a:pt x="388" y="248"/>
                    <a:pt x="388" y="248"/>
                  </a:cubicBezTo>
                  <a:cubicBezTo>
                    <a:pt x="388" y="249"/>
                    <a:pt x="388" y="249"/>
                    <a:pt x="388" y="249"/>
                  </a:cubicBezTo>
                  <a:cubicBezTo>
                    <a:pt x="389" y="249"/>
                    <a:pt x="389" y="249"/>
                    <a:pt x="389" y="249"/>
                  </a:cubicBezTo>
                  <a:cubicBezTo>
                    <a:pt x="389" y="249"/>
                    <a:pt x="389" y="249"/>
                    <a:pt x="389" y="249"/>
                  </a:cubicBezTo>
                  <a:cubicBezTo>
                    <a:pt x="389" y="249"/>
                    <a:pt x="389" y="249"/>
                    <a:pt x="389" y="249"/>
                  </a:cubicBezTo>
                  <a:cubicBezTo>
                    <a:pt x="390" y="249"/>
                    <a:pt x="390" y="249"/>
                    <a:pt x="390" y="249"/>
                  </a:cubicBezTo>
                  <a:cubicBezTo>
                    <a:pt x="390" y="250"/>
                    <a:pt x="390" y="250"/>
                    <a:pt x="390" y="250"/>
                  </a:cubicBezTo>
                  <a:cubicBezTo>
                    <a:pt x="390" y="251"/>
                    <a:pt x="390" y="251"/>
                    <a:pt x="390" y="251"/>
                  </a:cubicBezTo>
                  <a:cubicBezTo>
                    <a:pt x="389" y="252"/>
                    <a:pt x="389" y="252"/>
                    <a:pt x="389" y="252"/>
                  </a:cubicBezTo>
                  <a:cubicBezTo>
                    <a:pt x="387" y="252"/>
                    <a:pt x="387" y="252"/>
                    <a:pt x="387" y="252"/>
                  </a:cubicBezTo>
                  <a:cubicBezTo>
                    <a:pt x="386" y="252"/>
                    <a:pt x="386" y="252"/>
                    <a:pt x="386" y="252"/>
                  </a:cubicBezTo>
                  <a:cubicBezTo>
                    <a:pt x="384" y="254"/>
                    <a:pt x="384" y="254"/>
                    <a:pt x="384" y="254"/>
                  </a:cubicBezTo>
                  <a:cubicBezTo>
                    <a:pt x="384" y="254"/>
                    <a:pt x="384" y="254"/>
                    <a:pt x="384" y="254"/>
                  </a:cubicBezTo>
                  <a:cubicBezTo>
                    <a:pt x="383" y="254"/>
                    <a:pt x="383" y="254"/>
                    <a:pt x="383" y="254"/>
                  </a:cubicBezTo>
                  <a:cubicBezTo>
                    <a:pt x="382" y="254"/>
                    <a:pt x="382" y="254"/>
                    <a:pt x="382" y="254"/>
                  </a:cubicBezTo>
                  <a:cubicBezTo>
                    <a:pt x="381" y="254"/>
                    <a:pt x="381" y="254"/>
                    <a:pt x="381" y="254"/>
                  </a:cubicBezTo>
                  <a:cubicBezTo>
                    <a:pt x="381" y="254"/>
                    <a:pt x="381" y="254"/>
                    <a:pt x="381" y="254"/>
                  </a:cubicBezTo>
                  <a:cubicBezTo>
                    <a:pt x="380" y="253"/>
                    <a:pt x="380" y="253"/>
                    <a:pt x="380" y="253"/>
                  </a:cubicBezTo>
                  <a:cubicBezTo>
                    <a:pt x="380" y="254"/>
                    <a:pt x="380" y="254"/>
                    <a:pt x="380" y="254"/>
                  </a:cubicBezTo>
                  <a:cubicBezTo>
                    <a:pt x="379" y="253"/>
                    <a:pt x="379" y="253"/>
                    <a:pt x="379" y="253"/>
                  </a:cubicBezTo>
                  <a:cubicBezTo>
                    <a:pt x="378" y="253"/>
                    <a:pt x="378" y="253"/>
                    <a:pt x="378" y="253"/>
                  </a:cubicBezTo>
                  <a:cubicBezTo>
                    <a:pt x="376" y="253"/>
                    <a:pt x="376" y="253"/>
                    <a:pt x="376" y="253"/>
                  </a:cubicBezTo>
                  <a:cubicBezTo>
                    <a:pt x="376" y="253"/>
                    <a:pt x="376" y="253"/>
                    <a:pt x="376" y="253"/>
                  </a:cubicBezTo>
                  <a:cubicBezTo>
                    <a:pt x="375" y="254"/>
                    <a:pt x="375" y="254"/>
                    <a:pt x="375" y="254"/>
                  </a:cubicBezTo>
                  <a:cubicBezTo>
                    <a:pt x="374" y="254"/>
                    <a:pt x="374" y="254"/>
                    <a:pt x="374" y="254"/>
                  </a:cubicBezTo>
                  <a:cubicBezTo>
                    <a:pt x="374" y="254"/>
                    <a:pt x="374" y="254"/>
                    <a:pt x="374" y="254"/>
                  </a:cubicBezTo>
                  <a:cubicBezTo>
                    <a:pt x="373" y="254"/>
                    <a:pt x="373" y="254"/>
                    <a:pt x="373" y="254"/>
                  </a:cubicBezTo>
                  <a:cubicBezTo>
                    <a:pt x="373" y="254"/>
                    <a:pt x="373" y="254"/>
                    <a:pt x="373" y="254"/>
                  </a:cubicBezTo>
                  <a:cubicBezTo>
                    <a:pt x="372" y="253"/>
                    <a:pt x="372" y="253"/>
                    <a:pt x="372" y="253"/>
                  </a:cubicBezTo>
                  <a:cubicBezTo>
                    <a:pt x="371" y="252"/>
                    <a:pt x="371" y="252"/>
                    <a:pt x="371" y="252"/>
                  </a:cubicBezTo>
                  <a:cubicBezTo>
                    <a:pt x="370" y="252"/>
                    <a:pt x="370" y="252"/>
                    <a:pt x="370" y="252"/>
                  </a:cubicBezTo>
                  <a:cubicBezTo>
                    <a:pt x="369" y="253"/>
                    <a:pt x="369" y="253"/>
                    <a:pt x="369" y="253"/>
                  </a:cubicBezTo>
                  <a:cubicBezTo>
                    <a:pt x="369" y="252"/>
                    <a:pt x="369" y="252"/>
                    <a:pt x="369" y="252"/>
                  </a:cubicBezTo>
                  <a:cubicBezTo>
                    <a:pt x="368" y="252"/>
                    <a:pt x="368" y="252"/>
                    <a:pt x="368" y="252"/>
                  </a:cubicBezTo>
                  <a:cubicBezTo>
                    <a:pt x="367" y="253"/>
                    <a:pt x="367" y="253"/>
                    <a:pt x="367" y="253"/>
                  </a:cubicBezTo>
                  <a:cubicBezTo>
                    <a:pt x="367" y="254"/>
                    <a:pt x="367" y="254"/>
                    <a:pt x="367" y="254"/>
                  </a:cubicBezTo>
                  <a:cubicBezTo>
                    <a:pt x="366" y="254"/>
                    <a:pt x="366" y="254"/>
                    <a:pt x="366" y="254"/>
                  </a:cubicBezTo>
                  <a:cubicBezTo>
                    <a:pt x="365" y="255"/>
                    <a:pt x="365" y="255"/>
                    <a:pt x="365" y="255"/>
                  </a:cubicBezTo>
                  <a:cubicBezTo>
                    <a:pt x="365" y="256"/>
                    <a:pt x="365" y="256"/>
                    <a:pt x="365" y="256"/>
                  </a:cubicBezTo>
                  <a:cubicBezTo>
                    <a:pt x="365" y="256"/>
                    <a:pt x="365" y="256"/>
                    <a:pt x="365" y="256"/>
                  </a:cubicBezTo>
                  <a:cubicBezTo>
                    <a:pt x="364" y="257"/>
                    <a:pt x="364" y="257"/>
                    <a:pt x="364" y="257"/>
                  </a:cubicBezTo>
                  <a:cubicBezTo>
                    <a:pt x="363" y="257"/>
                    <a:pt x="363" y="257"/>
                    <a:pt x="363" y="257"/>
                  </a:cubicBezTo>
                  <a:cubicBezTo>
                    <a:pt x="361" y="257"/>
                    <a:pt x="361" y="257"/>
                    <a:pt x="361" y="257"/>
                  </a:cubicBezTo>
                  <a:cubicBezTo>
                    <a:pt x="361" y="258"/>
                    <a:pt x="361" y="258"/>
                    <a:pt x="361" y="258"/>
                  </a:cubicBezTo>
                  <a:cubicBezTo>
                    <a:pt x="360" y="258"/>
                    <a:pt x="360" y="258"/>
                    <a:pt x="360" y="258"/>
                  </a:cubicBezTo>
                  <a:cubicBezTo>
                    <a:pt x="359" y="258"/>
                    <a:pt x="359" y="258"/>
                    <a:pt x="359" y="258"/>
                  </a:cubicBezTo>
                  <a:cubicBezTo>
                    <a:pt x="357" y="259"/>
                    <a:pt x="357" y="259"/>
                    <a:pt x="357" y="259"/>
                  </a:cubicBezTo>
                  <a:cubicBezTo>
                    <a:pt x="357" y="260"/>
                    <a:pt x="357" y="260"/>
                    <a:pt x="357" y="260"/>
                  </a:cubicBezTo>
                  <a:cubicBezTo>
                    <a:pt x="356" y="260"/>
                    <a:pt x="356" y="260"/>
                    <a:pt x="356" y="260"/>
                  </a:cubicBezTo>
                  <a:cubicBezTo>
                    <a:pt x="355" y="260"/>
                    <a:pt x="355" y="260"/>
                    <a:pt x="355" y="260"/>
                  </a:cubicBezTo>
                  <a:cubicBezTo>
                    <a:pt x="354" y="260"/>
                    <a:pt x="354" y="260"/>
                    <a:pt x="354" y="260"/>
                  </a:cubicBezTo>
                  <a:cubicBezTo>
                    <a:pt x="354" y="260"/>
                    <a:pt x="354" y="260"/>
                    <a:pt x="354" y="260"/>
                  </a:cubicBezTo>
                  <a:cubicBezTo>
                    <a:pt x="353" y="260"/>
                    <a:pt x="353" y="260"/>
                    <a:pt x="353" y="260"/>
                  </a:cubicBezTo>
                  <a:cubicBezTo>
                    <a:pt x="350" y="260"/>
                    <a:pt x="350" y="260"/>
                    <a:pt x="350" y="260"/>
                  </a:cubicBezTo>
                  <a:cubicBezTo>
                    <a:pt x="348" y="260"/>
                    <a:pt x="348" y="260"/>
                    <a:pt x="348" y="260"/>
                  </a:cubicBezTo>
                  <a:cubicBezTo>
                    <a:pt x="346" y="260"/>
                    <a:pt x="346" y="260"/>
                    <a:pt x="346" y="260"/>
                  </a:cubicBezTo>
                  <a:cubicBezTo>
                    <a:pt x="346" y="260"/>
                    <a:pt x="346" y="260"/>
                    <a:pt x="346" y="260"/>
                  </a:cubicBezTo>
                  <a:cubicBezTo>
                    <a:pt x="345" y="259"/>
                    <a:pt x="345" y="259"/>
                    <a:pt x="345" y="259"/>
                  </a:cubicBezTo>
                  <a:cubicBezTo>
                    <a:pt x="344" y="259"/>
                    <a:pt x="344" y="259"/>
                    <a:pt x="344" y="259"/>
                  </a:cubicBezTo>
                  <a:cubicBezTo>
                    <a:pt x="344" y="259"/>
                    <a:pt x="344" y="259"/>
                    <a:pt x="344" y="259"/>
                  </a:cubicBezTo>
                  <a:cubicBezTo>
                    <a:pt x="343" y="258"/>
                    <a:pt x="343" y="258"/>
                    <a:pt x="343" y="258"/>
                  </a:cubicBezTo>
                  <a:cubicBezTo>
                    <a:pt x="342" y="257"/>
                    <a:pt x="342" y="257"/>
                    <a:pt x="342" y="257"/>
                  </a:cubicBezTo>
                  <a:cubicBezTo>
                    <a:pt x="342" y="257"/>
                    <a:pt x="342" y="257"/>
                    <a:pt x="342" y="257"/>
                  </a:cubicBezTo>
                  <a:cubicBezTo>
                    <a:pt x="341" y="257"/>
                    <a:pt x="341" y="257"/>
                    <a:pt x="341" y="257"/>
                  </a:cubicBezTo>
                  <a:cubicBezTo>
                    <a:pt x="340" y="257"/>
                    <a:pt x="340" y="257"/>
                    <a:pt x="340" y="257"/>
                  </a:cubicBezTo>
                  <a:cubicBezTo>
                    <a:pt x="338" y="256"/>
                    <a:pt x="338" y="256"/>
                    <a:pt x="338" y="256"/>
                  </a:cubicBezTo>
                  <a:cubicBezTo>
                    <a:pt x="337" y="255"/>
                    <a:pt x="337" y="255"/>
                    <a:pt x="337" y="255"/>
                  </a:cubicBezTo>
                  <a:cubicBezTo>
                    <a:pt x="336" y="255"/>
                    <a:pt x="336" y="255"/>
                    <a:pt x="336" y="255"/>
                  </a:cubicBezTo>
                  <a:cubicBezTo>
                    <a:pt x="334" y="255"/>
                    <a:pt x="334" y="255"/>
                    <a:pt x="334" y="255"/>
                  </a:cubicBezTo>
                  <a:cubicBezTo>
                    <a:pt x="333" y="255"/>
                    <a:pt x="333" y="255"/>
                    <a:pt x="333" y="255"/>
                  </a:cubicBezTo>
                  <a:cubicBezTo>
                    <a:pt x="332" y="255"/>
                    <a:pt x="332" y="255"/>
                    <a:pt x="332" y="255"/>
                  </a:cubicBezTo>
                  <a:cubicBezTo>
                    <a:pt x="331" y="255"/>
                    <a:pt x="331" y="255"/>
                    <a:pt x="331" y="255"/>
                  </a:cubicBezTo>
                  <a:cubicBezTo>
                    <a:pt x="330" y="255"/>
                    <a:pt x="330" y="255"/>
                    <a:pt x="330" y="255"/>
                  </a:cubicBezTo>
                  <a:cubicBezTo>
                    <a:pt x="328" y="255"/>
                    <a:pt x="328" y="255"/>
                    <a:pt x="328" y="255"/>
                  </a:cubicBezTo>
                  <a:cubicBezTo>
                    <a:pt x="327" y="256"/>
                    <a:pt x="327" y="256"/>
                    <a:pt x="327" y="256"/>
                  </a:cubicBezTo>
                  <a:cubicBezTo>
                    <a:pt x="326" y="257"/>
                    <a:pt x="326" y="257"/>
                    <a:pt x="326" y="257"/>
                  </a:cubicBezTo>
                  <a:cubicBezTo>
                    <a:pt x="326" y="257"/>
                    <a:pt x="326" y="257"/>
                    <a:pt x="326" y="257"/>
                  </a:cubicBezTo>
                  <a:cubicBezTo>
                    <a:pt x="325" y="257"/>
                    <a:pt x="325" y="257"/>
                    <a:pt x="325" y="257"/>
                  </a:cubicBezTo>
                  <a:cubicBezTo>
                    <a:pt x="324" y="257"/>
                    <a:pt x="324" y="257"/>
                    <a:pt x="324" y="257"/>
                  </a:cubicBezTo>
                  <a:cubicBezTo>
                    <a:pt x="324" y="257"/>
                    <a:pt x="324" y="257"/>
                    <a:pt x="324" y="257"/>
                  </a:cubicBezTo>
                  <a:cubicBezTo>
                    <a:pt x="323" y="257"/>
                    <a:pt x="323" y="257"/>
                    <a:pt x="323" y="257"/>
                  </a:cubicBezTo>
                  <a:cubicBezTo>
                    <a:pt x="322" y="257"/>
                    <a:pt x="322" y="257"/>
                    <a:pt x="322" y="257"/>
                  </a:cubicBezTo>
                  <a:cubicBezTo>
                    <a:pt x="322" y="257"/>
                    <a:pt x="322" y="257"/>
                    <a:pt x="322" y="257"/>
                  </a:cubicBezTo>
                  <a:cubicBezTo>
                    <a:pt x="320" y="256"/>
                    <a:pt x="320" y="256"/>
                    <a:pt x="320" y="256"/>
                  </a:cubicBezTo>
                  <a:cubicBezTo>
                    <a:pt x="319" y="256"/>
                    <a:pt x="319" y="256"/>
                    <a:pt x="319" y="256"/>
                  </a:cubicBezTo>
                  <a:cubicBezTo>
                    <a:pt x="319" y="256"/>
                    <a:pt x="319" y="256"/>
                    <a:pt x="319" y="256"/>
                  </a:cubicBezTo>
                  <a:cubicBezTo>
                    <a:pt x="318" y="255"/>
                    <a:pt x="318" y="255"/>
                    <a:pt x="318" y="255"/>
                  </a:cubicBezTo>
                  <a:cubicBezTo>
                    <a:pt x="317" y="255"/>
                    <a:pt x="317" y="255"/>
                    <a:pt x="317" y="255"/>
                  </a:cubicBezTo>
                  <a:cubicBezTo>
                    <a:pt x="317" y="255"/>
                    <a:pt x="317" y="255"/>
                    <a:pt x="317" y="255"/>
                  </a:cubicBezTo>
                  <a:cubicBezTo>
                    <a:pt x="317" y="254"/>
                    <a:pt x="317" y="254"/>
                    <a:pt x="317" y="254"/>
                  </a:cubicBezTo>
                  <a:cubicBezTo>
                    <a:pt x="316" y="253"/>
                    <a:pt x="316" y="253"/>
                    <a:pt x="316" y="253"/>
                  </a:cubicBezTo>
                  <a:cubicBezTo>
                    <a:pt x="316" y="253"/>
                    <a:pt x="316" y="253"/>
                    <a:pt x="316" y="253"/>
                  </a:cubicBezTo>
                  <a:cubicBezTo>
                    <a:pt x="316" y="252"/>
                    <a:pt x="316" y="252"/>
                    <a:pt x="316" y="252"/>
                  </a:cubicBezTo>
                  <a:cubicBezTo>
                    <a:pt x="315" y="251"/>
                    <a:pt x="315" y="251"/>
                    <a:pt x="315" y="251"/>
                  </a:cubicBezTo>
                  <a:cubicBezTo>
                    <a:pt x="315" y="251"/>
                    <a:pt x="315" y="251"/>
                    <a:pt x="315" y="251"/>
                  </a:cubicBezTo>
                  <a:cubicBezTo>
                    <a:pt x="315" y="250"/>
                    <a:pt x="315" y="250"/>
                    <a:pt x="315" y="250"/>
                  </a:cubicBezTo>
                  <a:cubicBezTo>
                    <a:pt x="314" y="250"/>
                    <a:pt x="314" y="250"/>
                    <a:pt x="314" y="250"/>
                  </a:cubicBezTo>
                  <a:cubicBezTo>
                    <a:pt x="313" y="250"/>
                    <a:pt x="313" y="250"/>
                    <a:pt x="313" y="250"/>
                  </a:cubicBezTo>
                  <a:cubicBezTo>
                    <a:pt x="312" y="250"/>
                    <a:pt x="312" y="250"/>
                    <a:pt x="312" y="250"/>
                  </a:cubicBezTo>
                  <a:cubicBezTo>
                    <a:pt x="311" y="250"/>
                    <a:pt x="311" y="250"/>
                    <a:pt x="311" y="250"/>
                  </a:cubicBezTo>
                  <a:cubicBezTo>
                    <a:pt x="310" y="250"/>
                    <a:pt x="310" y="250"/>
                    <a:pt x="310" y="250"/>
                  </a:cubicBezTo>
                  <a:cubicBezTo>
                    <a:pt x="310" y="249"/>
                    <a:pt x="310" y="249"/>
                    <a:pt x="310" y="249"/>
                  </a:cubicBezTo>
                  <a:cubicBezTo>
                    <a:pt x="309" y="249"/>
                    <a:pt x="309" y="249"/>
                    <a:pt x="309" y="249"/>
                  </a:cubicBezTo>
                  <a:cubicBezTo>
                    <a:pt x="307" y="249"/>
                    <a:pt x="307" y="249"/>
                    <a:pt x="307" y="249"/>
                  </a:cubicBezTo>
                  <a:cubicBezTo>
                    <a:pt x="306" y="249"/>
                    <a:pt x="306" y="249"/>
                    <a:pt x="306" y="249"/>
                  </a:cubicBezTo>
                  <a:cubicBezTo>
                    <a:pt x="305" y="248"/>
                    <a:pt x="305" y="248"/>
                    <a:pt x="305" y="248"/>
                  </a:cubicBezTo>
                  <a:cubicBezTo>
                    <a:pt x="305" y="248"/>
                    <a:pt x="305" y="248"/>
                    <a:pt x="305" y="248"/>
                  </a:cubicBezTo>
                  <a:cubicBezTo>
                    <a:pt x="304" y="248"/>
                    <a:pt x="304" y="248"/>
                    <a:pt x="304" y="248"/>
                  </a:cubicBezTo>
                  <a:cubicBezTo>
                    <a:pt x="303" y="247"/>
                    <a:pt x="303" y="247"/>
                    <a:pt x="303" y="247"/>
                  </a:cubicBezTo>
                  <a:cubicBezTo>
                    <a:pt x="302" y="247"/>
                    <a:pt x="302" y="247"/>
                    <a:pt x="302" y="247"/>
                  </a:cubicBezTo>
                  <a:cubicBezTo>
                    <a:pt x="301" y="247"/>
                    <a:pt x="301" y="247"/>
                    <a:pt x="301" y="247"/>
                  </a:cubicBezTo>
                  <a:cubicBezTo>
                    <a:pt x="301" y="247"/>
                    <a:pt x="301" y="247"/>
                    <a:pt x="301" y="247"/>
                  </a:cubicBezTo>
                  <a:cubicBezTo>
                    <a:pt x="301" y="248"/>
                    <a:pt x="301" y="248"/>
                    <a:pt x="301" y="248"/>
                  </a:cubicBezTo>
                  <a:cubicBezTo>
                    <a:pt x="301" y="249"/>
                    <a:pt x="301" y="249"/>
                    <a:pt x="301" y="249"/>
                  </a:cubicBezTo>
                  <a:cubicBezTo>
                    <a:pt x="301" y="249"/>
                    <a:pt x="301" y="249"/>
                    <a:pt x="301" y="249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299" y="250"/>
                    <a:pt x="299" y="250"/>
                    <a:pt x="299" y="250"/>
                  </a:cubicBezTo>
                  <a:cubicBezTo>
                    <a:pt x="299" y="251"/>
                    <a:pt x="299" y="251"/>
                    <a:pt x="299" y="251"/>
                  </a:cubicBezTo>
                  <a:cubicBezTo>
                    <a:pt x="298" y="252"/>
                    <a:pt x="298" y="252"/>
                    <a:pt x="298" y="252"/>
                  </a:cubicBezTo>
                  <a:cubicBezTo>
                    <a:pt x="298" y="254"/>
                    <a:pt x="298" y="254"/>
                    <a:pt x="298" y="254"/>
                  </a:cubicBezTo>
                  <a:cubicBezTo>
                    <a:pt x="298" y="255"/>
                    <a:pt x="298" y="255"/>
                    <a:pt x="298" y="255"/>
                  </a:cubicBezTo>
                  <a:cubicBezTo>
                    <a:pt x="300" y="255"/>
                    <a:pt x="300" y="255"/>
                    <a:pt x="300" y="255"/>
                  </a:cubicBezTo>
                  <a:cubicBezTo>
                    <a:pt x="300" y="255"/>
                    <a:pt x="300" y="255"/>
                    <a:pt x="300" y="255"/>
                  </a:cubicBezTo>
                  <a:cubicBezTo>
                    <a:pt x="301" y="256"/>
                    <a:pt x="301" y="256"/>
                    <a:pt x="301" y="256"/>
                  </a:cubicBezTo>
                  <a:cubicBezTo>
                    <a:pt x="301" y="256"/>
                    <a:pt x="301" y="256"/>
                    <a:pt x="301" y="256"/>
                  </a:cubicBezTo>
                  <a:cubicBezTo>
                    <a:pt x="301" y="258"/>
                    <a:pt x="301" y="258"/>
                    <a:pt x="301" y="258"/>
                  </a:cubicBezTo>
                  <a:cubicBezTo>
                    <a:pt x="301" y="259"/>
                    <a:pt x="301" y="259"/>
                    <a:pt x="301" y="259"/>
                  </a:cubicBezTo>
                  <a:cubicBezTo>
                    <a:pt x="302" y="259"/>
                    <a:pt x="302" y="259"/>
                    <a:pt x="302" y="259"/>
                  </a:cubicBezTo>
                  <a:cubicBezTo>
                    <a:pt x="302" y="260"/>
                    <a:pt x="302" y="260"/>
                    <a:pt x="302" y="260"/>
                  </a:cubicBezTo>
                  <a:cubicBezTo>
                    <a:pt x="301" y="261"/>
                    <a:pt x="301" y="261"/>
                    <a:pt x="301" y="261"/>
                  </a:cubicBezTo>
                  <a:cubicBezTo>
                    <a:pt x="300" y="261"/>
                    <a:pt x="300" y="261"/>
                    <a:pt x="300" y="261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98" y="261"/>
                    <a:pt x="298" y="261"/>
                    <a:pt x="298" y="261"/>
                  </a:cubicBezTo>
                  <a:cubicBezTo>
                    <a:pt x="297" y="261"/>
                    <a:pt x="297" y="261"/>
                    <a:pt x="297" y="261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4" y="261"/>
                    <a:pt x="294" y="261"/>
                    <a:pt x="294" y="261"/>
                  </a:cubicBezTo>
                  <a:cubicBezTo>
                    <a:pt x="293" y="261"/>
                    <a:pt x="293" y="261"/>
                    <a:pt x="293" y="261"/>
                  </a:cubicBezTo>
                  <a:cubicBezTo>
                    <a:pt x="292" y="261"/>
                    <a:pt x="292" y="261"/>
                    <a:pt x="292" y="261"/>
                  </a:cubicBezTo>
                  <a:cubicBezTo>
                    <a:pt x="291" y="261"/>
                    <a:pt x="291" y="261"/>
                    <a:pt x="291" y="261"/>
                  </a:cubicBezTo>
                  <a:cubicBezTo>
                    <a:pt x="290" y="262"/>
                    <a:pt x="290" y="262"/>
                    <a:pt x="290" y="262"/>
                  </a:cubicBezTo>
                  <a:cubicBezTo>
                    <a:pt x="290" y="262"/>
                    <a:pt x="290" y="262"/>
                    <a:pt x="290" y="262"/>
                  </a:cubicBezTo>
                  <a:cubicBezTo>
                    <a:pt x="288" y="261"/>
                    <a:pt x="288" y="261"/>
                    <a:pt x="288" y="261"/>
                  </a:cubicBezTo>
                  <a:cubicBezTo>
                    <a:pt x="287" y="261"/>
                    <a:pt x="287" y="261"/>
                    <a:pt x="287" y="261"/>
                  </a:cubicBezTo>
                  <a:cubicBezTo>
                    <a:pt x="285" y="259"/>
                    <a:pt x="285" y="259"/>
                    <a:pt x="285" y="259"/>
                  </a:cubicBezTo>
                  <a:cubicBezTo>
                    <a:pt x="285" y="259"/>
                    <a:pt x="285" y="259"/>
                    <a:pt x="285" y="259"/>
                  </a:cubicBezTo>
                  <a:cubicBezTo>
                    <a:pt x="285" y="258"/>
                    <a:pt x="285" y="258"/>
                    <a:pt x="285" y="258"/>
                  </a:cubicBezTo>
                  <a:cubicBezTo>
                    <a:pt x="285" y="258"/>
                    <a:pt x="285" y="258"/>
                    <a:pt x="285" y="258"/>
                  </a:cubicBezTo>
                  <a:cubicBezTo>
                    <a:pt x="283" y="258"/>
                    <a:pt x="283" y="258"/>
                    <a:pt x="283" y="258"/>
                  </a:cubicBezTo>
                  <a:cubicBezTo>
                    <a:pt x="283" y="258"/>
                    <a:pt x="283" y="258"/>
                    <a:pt x="283" y="258"/>
                  </a:cubicBezTo>
                  <a:cubicBezTo>
                    <a:pt x="282" y="258"/>
                    <a:pt x="282" y="258"/>
                    <a:pt x="282" y="258"/>
                  </a:cubicBezTo>
                  <a:cubicBezTo>
                    <a:pt x="281" y="258"/>
                    <a:pt x="281" y="258"/>
                    <a:pt x="281" y="258"/>
                  </a:cubicBezTo>
                  <a:cubicBezTo>
                    <a:pt x="280" y="258"/>
                    <a:pt x="280" y="258"/>
                    <a:pt x="280" y="258"/>
                  </a:cubicBezTo>
                  <a:cubicBezTo>
                    <a:pt x="280" y="258"/>
                    <a:pt x="280" y="258"/>
                    <a:pt x="280" y="258"/>
                  </a:cubicBezTo>
                  <a:cubicBezTo>
                    <a:pt x="280" y="257"/>
                    <a:pt x="280" y="257"/>
                    <a:pt x="280" y="257"/>
                  </a:cubicBezTo>
                  <a:cubicBezTo>
                    <a:pt x="279" y="257"/>
                    <a:pt x="279" y="257"/>
                    <a:pt x="279" y="257"/>
                  </a:cubicBezTo>
                  <a:cubicBezTo>
                    <a:pt x="279" y="257"/>
                    <a:pt x="279" y="257"/>
                    <a:pt x="279" y="257"/>
                  </a:cubicBezTo>
                  <a:cubicBezTo>
                    <a:pt x="278" y="257"/>
                    <a:pt x="278" y="257"/>
                    <a:pt x="278" y="257"/>
                  </a:cubicBezTo>
                  <a:cubicBezTo>
                    <a:pt x="277" y="257"/>
                    <a:pt x="277" y="257"/>
                    <a:pt x="277" y="257"/>
                  </a:cubicBezTo>
                  <a:cubicBezTo>
                    <a:pt x="277" y="257"/>
                    <a:pt x="277" y="257"/>
                    <a:pt x="277" y="257"/>
                  </a:cubicBezTo>
                  <a:cubicBezTo>
                    <a:pt x="276" y="257"/>
                    <a:pt x="276" y="257"/>
                    <a:pt x="276" y="257"/>
                  </a:cubicBezTo>
                  <a:cubicBezTo>
                    <a:pt x="274" y="257"/>
                    <a:pt x="274" y="257"/>
                    <a:pt x="274" y="257"/>
                  </a:cubicBezTo>
                  <a:cubicBezTo>
                    <a:pt x="273" y="258"/>
                    <a:pt x="273" y="258"/>
                    <a:pt x="273" y="258"/>
                  </a:cubicBezTo>
                  <a:cubicBezTo>
                    <a:pt x="273" y="259"/>
                    <a:pt x="273" y="259"/>
                    <a:pt x="273" y="259"/>
                  </a:cubicBezTo>
                  <a:cubicBezTo>
                    <a:pt x="272" y="259"/>
                    <a:pt x="272" y="259"/>
                    <a:pt x="272" y="259"/>
                  </a:cubicBezTo>
                  <a:cubicBezTo>
                    <a:pt x="271" y="259"/>
                    <a:pt x="271" y="259"/>
                    <a:pt x="271" y="259"/>
                  </a:cubicBezTo>
                  <a:cubicBezTo>
                    <a:pt x="271" y="259"/>
                    <a:pt x="271" y="259"/>
                    <a:pt x="271" y="259"/>
                  </a:cubicBezTo>
                  <a:cubicBezTo>
                    <a:pt x="271" y="259"/>
                    <a:pt x="271" y="259"/>
                    <a:pt x="271" y="259"/>
                  </a:cubicBezTo>
                  <a:cubicBezTo>
                    <a:pt x="271" y="260"/>
                    <a:pt x="271" y="260"/>
                    <a:pt x="271" y="260"/>
                  </a:cubicBezTo>
                  <a:cubicBezTo>
                    <a:pt x="271" y="260"/>
                    <a:pt x="271" y="260"/>
                    <a:pt x="271" y="260"/>
                  </a:cubicBezTo>
                  <a:cubicBezTo>
                    <a:pt x="270" y="261"/>
                    <a:pt x="270" y="261"/>
                    <a:pt x="270" y="261"/>
                  </a:cubicBezTo>
                  <a:cubicBezTo>
                    <a:pt x="269" y="261"/>
                    <a:pt x="269" y="261"/>
                    <a:pt x="269" y="261"/>
                  </a:cubicBezTo>
                  <a:cubicBezTo>
                    <a:pt x="269" y="262"/>
                    <a:pt x="269" y="262"/>
                    <a:pt x="269" y="262"/>
                  </a:cubicBezTo>
                  <a:cubicBezTo>
                    <a:pt x="269" y="262"/>
                    <a:pt x="269" y="262"/>
                    <a:pt x="269" y="262"/>
                  </a:cubicBezTo>
                  <a:cubicBezTo>
                    <a:pt x="267" y="263"/>
                    <a:pt x="267" y="263"/>
                    <a:pt x="267" y="263"/>
                  </a:cubicBezTo>
                  <a:cubicBezTo>
                    <a:pt x="267" y="264"/>
                    <a:pt x="267" y="264"/>
                    <a:pt x="267" y="264"/>
                  </a:cubicBezTo>
                  <a:cubicBezTo>
                    <a:pt x="267" y="264"/>
                    <a:pt x="267" y="264"/>
                    <a:pt x="267" y="264"/>
                  </a:cubicBezTo>
                  <a:cubicBezTo>
                    <a:pt x="266" y="265"/>
                    <a:pt x="266" y="265"/>
                    <a:pt x="266" y="265"/>
                  </a:cubicBezTo>
                  <a:cubicBezTo>
                    <a:pt x="265" y="266"/>
                    <a:pt x="265" y="266"/>
                    <a:pt x="265" y="266"/>
                  </a:cubicBezTo>
                  <a:cubicBezTo>
                    <a:pt x="265" y="266"/>
                    <a:pt x="265" y="266"/>
                    <a:pt x="265" y="266"/>
                  </a:cubicBezTo>
                  <a:cubicBezTo>
                    <a:pt x="263" y="266"/>
                    <a:pt x="263" y="266"/>
                    <a:pt x="263" y="266"/>
                  </a:cubicBezTo>
                  <a:cubicBezTo>
                    <a:pt x="262" y="266"/>
                    <a:pt x="262" y="266"/>
                    <a:pt x="262" y="266"/>
                  </a:cubicBezTo>
                  <a:cubicBezTo>
                    <a:pt x="261" y="268"/>
                    <a:pt x="261" y="268"/>
                    <a:pt x="261" y="268"/>
                  </a:cubicBezTo>
                  <a:cubicBezTo>
                    <a:pt x="261" y="268"/>
                    <a:pt x="261" y="268"/>
                    <a:pt x="261" y="268"/>
                  </a:cubicBezTo>
                  <a:cubicBezTo>
                    <a:pt x="261" y="268"/>
                    <a:pt x="261" y="268"/>
                    <a:pt x="261" y="268"/>
                  </a:cubicBezTo>
                  <a:cubicBezTo>
                    <a:pt x="260" y="268"/>
                    <a:pt x="260" y="268"/>
                    <a:pt x="260" y="268"/>
                  </a:cubicBezTo>
                  <a:cubicBezTo>
                    <a:pt x="259" y="268"/>
                    <a:pt x="259" y="268"/>
                    <a:pt x="259" y="268"/>
                  </a:cubicBezTo>
                  <a:cubicBezTo>
                    <a:pt x="259" y="267"/>
                    <a:pt x="259" y="267"/>
                    <a:pt x="259" y="267"/>
                  </a:cubicBezTo>
                  <a:cubicBezTo>
                    <a:pt x="258" y="267"/>
                    <a:pt x="258" y="267"/>
                    <a:pt x="258" y="267"/>
                  </a:cubicBezTo>
                  <a:cubicBezTo>
                    <a:pt x="257" y="266"/>
                    <a:pt x="257" y="266"/>
                    <a:pt x="257" y="266"/>
                  </a:cubicBezTo>
                  <a:cubicBezTo>
                    <a:pt x="256" y="266"/>
                    <a:pt x="256" y="266"/>
                    <a:pt x="256" y="266"/>
                  </a:cubicBezTo>
                  <a:cubicBezTo>
                    <a:pt x="256" y="265"/>
                    <a:pt x="256" y="265"/>
                    <a:pt x="256" y="265"/>
                  </a:cubicBezTo>
                  <a:cubicBezTo>
                    <a:pt x="256" y="264"/>
                    <a:pt x="256" y="264"/>
                    <a:pt x="256" y="264"/>
                  </a:cubicBezTo>
                  <a:cubicBezTo>
                    <a:pt x="256" y="264"/>
                    <a:pt x="256" y="264"/>
                    <a:pt x="256" y="264"/>
                  </a:cubicBezTo>
                  <a:cubicBezTo>
                    <a:pt x="255" y="265"/>
                    <a:pt x="255" y="265"/>
                    <a:pt x="255" y="265"/>
                  </a:cubicBezTo>
                  <a:cubicBezTo>
                    <a:pt x="254" y="265"/>
                    <a:pt x="254" y="265"/>
                    <a:pt x="254" y="265"/>
                  </a:cubicBezTo>
                  <a:cubicBezTo>
                    <a:pt x="253" y="265"/>
                    <a:pt x="253" y="265"/>
                    <a:pt x="253" y="265"/>
                  </a:cubicBezTo>
                  <a:cubicBezTo>
                    <a:pt x="251" y="266"/>
                    <a:pt x="251" y="266"/>
                    <a:pt x="251" y="266"/>
                  </a:cubicBezTo>
                  <a:cubicBezTo>
                    <a:pt x="251" y="266"/>
                    <a:pt x="251" y="266"/>
                    <a:pt x="251" y="266"/>
                  </a:cubicBezTo>
                  <a:cubicBezTo>
                    <a:pt x="250" y="266"/>
                    <a:pt x="250" y="266"/>
                    <a:pt x="250" y="266"/>
                  </a:cubicBezTo>
                  <a:cubicBezTo>
                    <a:pt x="250" y="266"/>
                    <a:pt x="250" y="266"/>
                    <a:pt x="250" y="266"/>
                  </a:cubicBezTo>
                  <a:cubicBezTo>
                    <a:pt x="249" y="266"/>
                    <a:pt x="249" y="266"/>
                    <a:pt x="249" y="266"/>
                  </a:cubicBezTo>
                  <a:cubicBezTo>
                    <a:pt x="248" y="266"/>
                    <a:pt x="248" y="266"/>
                    <a:pt x="248" y="266"/>
                  </a:cubicBezTo>
                  <a:cubicBezTo>
                    <a:pt x="248" y="266"/>
                    <a:pt x="248" y="266"/>
                    <a:pt x="248" y="266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4"/>
                    <a:pt x="248" y="264"/>
                    <a:pt x="248" y="264"/>
                  </a:cubicBezTo>
                  <a:cubicBezTo>
                    <a:pt x="248" y="264"/>
                    <a:pt x="248" y="264"/>
                    <a:pt x="248" y="264"/>
                  </a:cubicBezTo>
                  <a:cubicBezTo>
                    <a:pt x="248" y="263"/>
                    <a:pt x="248" y="263"/>
                    <a:pt x="248" y="263"/>
                  </a:cubicBezTo>
                  <a:cubicBezTo>
                    <a:pt x="247" y="263"/>
                    <a:pt x="247" y="263"/>
                    <a:pt x="247" y="263"/>
                  </a:cubicBezTo>
                  <a:cubicBezTo>
                    <a:pt x="247" y="263"/>
                    <a:pt x="247" y="263"/>
                    <a:pt x="247" y="263"/>
                  </a:cubicBezTo>
                  <a:cubicBezTo>
                    <a:pt x="246" y="262"/>
                    <a:pt x="246" y="262"/>
                    <a:pt x="246" y="262"/>
                  </a:cubicBezTo>
                  <a:cubicBezTo>
                    <a:pt x="245" y="262"/>
                    <a:pt x="245" y="262"/>
                    <a:pt x="245" y="262"/>
                  </a:cubicBezTo>
                  <a:cubicBezTo>
                    <a:pt x="244" y="262"/>
                    <a:pt x="244" y="262"/>
                    <a:pt x="244" y="262"/>
                  </a:cubicBezTo>
                  <a:cubicBezTo>
                    <a:pt x="244" y="261"/>
                    <a:pt x="244" y="261"/>
                    <a:pt x="244" y="261"/>
                  </a:cubicBezTo>
                  <a:cubicBezTo>
                    <a:pt x="243" y="260"/>
                    <a:pt x="243" y="260"/>
                    <a:pt x="243" y="260"/>
                  </a:cubicBezTo>
                  <a:cubicBezTo>
                    <a:pt x="242" y="259"/>
                    <a:pt x="242" y="259"/>
                    <a:pt x="242" y="259"/>
                  </a:cubicBezTo>
                  <a:cubicBezTo>
                    <a:pt x="240" y="259"/>
                    <a:pt x="240" y="259"/>
                    <a:pt x="240" y="259"/>
                  </a:cubicBezTo>
                  <a:cubicBezTo>
                    <a:pt x="239" y="259"/>
                    <a:pt x="239" y="259"/>
                    <a:pt x="239" y="259"/>
                  </a:cubicBezTo>
                  <a:cubicBezTo>
                    <a:pt x="237" y="259"/>
                    <a:pt x="237" y="259"/>
                    <a:pt x="237" y="259"/>
                  </a:cubicBezTo>
                  <a:cubicBezTo>
                    <a:pt x="237" y="259"/>
                    <a:pt x="237" y="259"/>
                    <a:pt x="237" y="259"/>
                  </a:cubicBezTo>
                  <a:cubicBezTo>
                    <a:pt x="238" y="260"/>
                    <a:pt x="238" y="260"/>
                    <a:pt x="238" y="260"/>
                  </a:cubicBezTo>
                  <a:cubicBezTo>
                    <a:pt x="237" y="260"/>
                    <a:pt x="237" y="260"/>
                    <a:pt x="237" y="260"/>
                  </a:cubicBezTo>
                  <a:cubicBezTo>
                    <a:pt x="236" y="260"/>
                    <a:pt x="236" y="260"/>
                    <a:pt x="236" y="260"/>
                  </a:cubicBezTo>
                  <a:cubicBezTo>
                    <a:pt x="236" y="260"/>
                    <a:pt x="236" y="260"/>
                    <a:pt x="236" y="260"/>
                  </a:cubicBezTo>
                  <a:cubicBezTo>
                    <a:pt x="235" y="261"/>
                    <a:pt x="235" y="261"/>
                    <a:pt x="235" y="261"/>
                  </a:cubicBezTo>
                  <a:cubicBezTo>
                    <a:pt x="234" y="260"/>
                    <a:pt x="234" y="260"/>
                    <a:pt x="234" y="260"/>
                  </a:cubicBezTo>
                  <a:cubicBezTo>
                    <a:pt x="233" y="260"/>
                    <a:pt x="233" y="260"/>
                    <a:pt x="233" y="260"/>
                  </a:cubicBezTo>
                  <a:cubicBezTo>
                    <a:pt x="232" y="261"/>
                    <a:pt x="232" y="261"/>
                    <a:pt x="232" y="261"/>
                  </a:cubicBezTo>
                  <a:cubicBezTo>
                    <a:pt x="232" y="261"/>
                    <a:pt x="232" y="261"/>
                    <a:pt x="232" y="261"/>
                  </a:cubicBezTo>
                  <a:cubicBezTo>
                    <a:pt x="231" y="260"/>
                    <a:pt x="231" y="260"/>
                    <a:pt x="231" y="260"/>
                  </a:cubicBezTo>
                  <a:cubicBezTo>
                    <a:pt x="230" y="260"/>
                    <a:pt x="230" y="260"/>
                    <a:pt x="230" y="260"/>
                  </a:cubicBezTo>
                  <a:cubicBezTo>
                    <a:pt x="230" y="259"/>
                    <a:pt x="230" y="259"/>
                    <a:pt x="230" y="259"/>
                  </a:cubicBezTo>
                  <a:cubicBezTo>
                    <a:pt x="230" y="259"/>
                    <a:pt x="230" y="259"/>
                    <a:pt x="230" y="259"/>
                  </a:cubicBezTo>
                  <a:cubicBezTo>
                    <a:pt x="229" y="258"/>
                    <a:pt x="229" y="258"/>
                    <a:pt x="229" y="258"/>
                  </a:cubicBezTo>
                  <a:cubicBezTo>
                    <a:pt x="228" y="258"/>
                    <a:pt x="228" y="258"/>
                    <a:pt x="228" y="258"/>
                  </a:cubicBezTo>
                  <a:cubicBezTo>
                    <a:pt x="228" y="259"/>
                    <a:pt x="228" y="259"/>
                    <a:pt x="228" y="259"/>
                  </a:cubicBezTo>
                  <a:cubicBezTo>
                    <a:pt x="228" y="259"/>
                    <a:pt x="228" y="259"/>
                    <a:pt x="228" y="259"/>
                  </a:cubicBezTo>
                  <a:cubicBezTo>
                    <a:pt x="228" y="260"/>
                    <a:pt x="228" y="260"/>
                    <a:pt x="228" y="260"/>
                  </a:cubicBezTo>
                  <a:cubicBezTo>
                    <a:pt x="227" y="260"/>
                    <a:pt x="227" y="260"/>
                    <a:pt x="227" y="260"/>
                  </a:cubicBezTo>
                  <a:cubicBezTo>
                    <a:pt x="226" y="260"/>
                    <a:pt x="226" y="260"/>
                    <a:pt x="226" y="260"/>
                  </a:cubicBezTo>
                  <a:cubicBezTo>
                    <a:pt x="215" y="248"/>
                    <a:pt x="215" y="248"/>
                    <a:pt x="215" y="248"/>
                  </a:cubicBezTo>
                  <a:cubicBezTo>
                    <a:pt x="207" y="243"/>
                    <a:pt x="207" y="243"/>
                    <a:pt x="207" y="243"/>
                  </a:cubicBezTo>
                  <a:cubicBezTo>
                    <a:pt x="207" y="242"/>
                    <a:pt x="207" y="242"/>
                    <a:pt x="207" y="242"/>
                  </a:cubicBezTo>
                  <a:cubicBezTo>
                    <a:pt x="208" y="242"/>
                    <a:pt x="208" y="242"/>
                    <a:pt x="208" y="242"/>
                  </a:cubicBezTo>
                  <a:cubicBezTo>
                    <a:pt x="208" y="241"/>
                    <a:pt x="208" y="241"/>
                    <a:pt x="208" y="241"/>
                  </a:cubicBezTo>
                  <a:cubicBezTo>
                    <a:pt x="208" y="241"/>
                    <a:pt x="208" y="241"/>
                    <a:pt x="208" y="241"/>
                  </a:cubicBezTo>
                  <a:cubicBezTo>
                    <a:pt x="208" y="240"/>
                    <a:pt x="208" y="240"/>
                    <a:pt x="208" y="240"/>
                  </a:cubicBezTo>
                  <a:cubicBezTo>
                    <a:pt x="207" y="241"/>
                    <a:pt x="207" y="241"/>
                    <a:pt x="207" y="241"/>
                  </a:cubicBezTo>
                  <a:cubicBezTo>
                    <a:pt x="206" y="241"/>
                    <a:pt x="206" y="241"/>
                    <a:pt x="206" y="241"/>
                  </a:cubicBezTo>
                  <a:cubicBezTo>
                    <a:pt x="205" y="241"/>
                    <a:pt x="205" y="241"/>
                    <a:pt x="205" y="241"/>
                  </a:cubicBezTo>
                  <a:cubicBezTo>
                    <a:pt x="205" y="242"/>
                    <a:pt x="205" y="242"/>
                    <a:pt x="205" y="242"/>
                  </a:cubicBezTo>
                  <a:cubicBezTo>
                    <a:pt x="204" y="243"/>
                    <a:pt x="204" y="243"/>
                    <a:pt x="204" y="243"/>
                  </a:cubicBezTo>
                  <a:cubicBezTo>
                    <a:pt x="203" y="243"/>
                    <a:pt x="203" y="243"/>
                    <a:pt x="203" y="243"/>
                  </a:cubicBezTo>
                  <a:cubicBezTo>
                    <a:pt x="203" y="244"/>
                    <a:pt x="203" y="244"/>
                    <a:pt x="203" y="244"/>
                  </a:cubicBezTo>
                  <a:cubicBezTo>
                    <a:pt x="202" y="244"/>
                    <a:pt x="202" y="244"/>
                    <a:pt x="202" y="244"/>
                  </a:cubicBezTo>
                  <a:cubicBezTo>
                    <a:pt x="202" y="245"/>
                    <a:pt x="202" y="245"/>
                    <a:pt x="202" y="245"/>
                  </a:cubicBezTo>
                  <a:cubicBezTo>
                    <a:pt x="200" y="245"/>
                    <a:pt x="200" y="245"/>
                    <a:pt x="200" y="245"/>
                  </a:cubicBezTo>
                  <a:cubicBezTo>
                    <a:pt x="199" y="245"/>
                    <a:pt x="199" y="245"/>
                    <a:pt x="199" y="245"/>
                  </a:cubicBezTo>
                  <a:cubicBezTo>
                    <a:pt x="200" y="246"/>
                    <a:pt x="200" y="246"/>
                    <a:pt x="200" y="246"/>
                  </a:cubicBezTo>
                  <a:cubicBezTo>
                    <a:pt x="199" y="247"/>
                    <a:pt x="199" y="247"/>
                    <a:pt x="199" y="247"/>
                  </a:cubicBezTo>
                  <a:cubicBezTo>
                    <a:pt x="199" y="246"/>
                    <a:pt x="199" y="246"/>
                    <a:pt x="199" y="246"/>
                  </a:cubicBezTo>
                  <a:cubicBezTo>
                    <a:pt x="197" y="246"/>
                    <a:pt x="197" y="246"/>
                    <a:pt x="197" y="246"/>
                  </a:cubicBezTo>
                  <a:cubicBezTo>
                    <a:pt x="196" y="246"/>
                    <a:pt x="196" y="246"/>
                    <a:pt x="196" y="246"/>
                  </a:cubicBezTo>
                  <a:cubicBezTo>
                    <a:pt x="195" y="247"/>
                    <a:pt x="195" y="247"/>
                    <a:pt x="195" y="247"/>
                  </a:cubicBezTo>
                  <a:cubicBezTo>
                    <a:pt x="195" y="247"/>
                    <a:pt x="195" y="247"/>
                    <a:pt x="195" y="247"/>
                  </a:cubicBezTo>
                  <a:cubicBezTo>
                    <a:pt x="194" y="246"/>
                    <a:pt x="194" y="246"/>
                    <a:pt x="194" y="246"/>
                  </a:cubicBezTo>
                  <a:cubicBezTo>
                    <a:pt x="194" y="245"/>
                    <a:pt x="194" y="245"/>
                    <a:pt x="194" y="245"/>
                  </a:cubicBezTo>
                  <a:cubicBezTo>
                    <a:pt x="195" y="245"/>
                    <a:pt x="195" y="245"/>
                    <a:pt x="195" y="245"/>
                  </a:cubicBezTo>
                  <a:cubicBezTo>
                    <a:pt x="195" y="244"/>
                    <a:pt x="195" y="244"/>
                    <a:pt x="195" y="244"/>
                  </a:cubicBezTo>
                  <a:cubicBezTo>
                    <a:pt x="195" y="244"/>
                    <a:pt x="195" y="244"/>
                    <a:pt x="195" y="244"/>
                  </a:cubicBezTo>
                  <a:cubicBezTo>
                    <a:pt x="194" y="244"/>
                    <a:pt x="194" y="244"/>
                    <a:pt x="194" y="244"/>
                  </a:cubicBezTo>
                  <a:cubicBezTo>
                    <a:pt x="193" y="244"/>
                    <a:pt x="193" y="244"/>
                    <a:pt x="193" y="244"/>
                  </a:cubicBezTo>
                  <a:cubicBezTo>
                    <a:pt x="192" y="243"/>
                    <a:pt x="192" y="243"/>
                    <a:pt x="192" y="243"/>
                  </a:cubicBezTo>
                  <a:cubicBezTo>
                    <a:pt x="191" y="243"/>
                    <a:pt x="191" y="243"/>
                    <a:pt x="191" y="243"/>
                  </a:cubicBezTo>
                  <a:cubicBezTo>
                    <a:pt x="191" y="244"/>
                    <a:pt x="191" y="244"/>
                    <a:pt x="191" y="244"/>
                  </a:cubicBezTo>
                  <a:cubicBezTo>
                    <a:pt x="191" y="244"/>
                    <a:pt x="191" y="244"/>
                    <a:pt x="191" y="244"/>
                  </a:cubicBezTo>
                  <a:cubicBezTo>
                    <a:pt x="191" y="245"/>
                    <a:pt x="191" y="245"/>
                    <a:pt x="191" y="245"/>
                  </a:cubicBezTo>
                  <a:cubicBezTo>
                    <a:pt x="190" y="245"/>
                    <a:pt x="190" y="245"/>
                    <a:pt x="190" y="245"/>
                  </a:cubicBezTo>
                  <a:cubicBezTo>
                    <a:pt x="190" y="244"/>
                    <a:pt x="190" y="244"/>
                    <a:pt x="190" y="244"/>
                  </a:cubicBezTo>
                  <a:cubicBezTo>
                    <a:pt x="190" y="243"/>
                    <a:pt x="190" y="243"/>
                    <a:pt x="190" y="243"/>
                  </a:cubicBezTo>
                  <a:cubicBezTo>
                    <a:pt x="188" y="242"/>
                    <a:pt x="188" y="242"/>
                    <a:pt x="188" y="242"/>
                  </a:cubicBezTo>
                  <a:cubicBezTo>
                    <a:pt x="188" y="242"/>
                    <a:pt x="188" y="242"/>
                    <a:pt x="188" y="242"/>
                  </a:cubicBezTo>
                  <a:cubicBezTo>
                    <a:pt x="188" y="243"/>
                    <a:pt x="188" y="243"/>
                    <a:pt x="188" y="243"/>
                  </a:cubicBezTo>
                  <a:cubicBezTo>
                    <a:pt x="188" y="243"/>
                    <a:pt x="188" y="243"/>
                    <a:pt x="188" y="243"/>
                  </a:cubicBezTo>
                  <a:cubicBezTo>
                    <a:pt x="187" y="243"/>
                    <a:pt x="187" y="243"/>
                    <a:pt x="187" y="243"/>
                  </a:cubicBezTo>
                  <a:cubicBezTo>
                    <a:pt x="187" y="242"/>
                    <a:pt x="187" y="242"/>
                    <a:pt x="187" y="242"/>
                  </a:cubicBezTo>
                  <a:cubicBezTo>
                    <a:pt x="187" y="243"/>
                    <a:pt x="187" y="243"/>
                    <a:pt x="187" y="243"/>
                  </a:cubicBezTo>
                  <a:cubicBezTo>
                    <a:pt x="186" y="243"/>
                    <a:pt x="186" y="243"/>
                    <a:pt x="186" y="243"/>
                  </a:cubicBezTo>
                  <a:cubicBezTo>
                    <a:pt x="186" y="243"/>
                    <a:pt x="186" y="243"/>
                    <a:pt x="186" y="243"/>
                  </a:cubicBezTo>
                  <a:cubicBezTo>
                    <a:pt x="185" y="243"/>
                    <a:pt x="185" y="243"/>
                    <a:pt x="185" y="243"/>
                  </a:cubicBezTo>
                  <a:cubicBezTo>
                    <a:pt x="184" y="243"/>
                    <a:pt x="184" y="243"/>
                    <a:pt x="184" y="243"/>
                  </a:cubicBezTo>
                  <a:cubicBezTo>
                    <a:pt x="184" y="243"/>
                    <a:pt x="184" y="243"/>
                    <a:pt x="184" y="243"/>
                  </a:cubicBezTo>
                  <a:cubicBezTo>
                    <a:pt x="183" y="242"/>
                    <a:pt x="183" y="242"/>
                    <a:pt x="183" y="242"/>
                  </a:cubicBezTo>
                  <a:cubicBezTo>
                    <a:pt x="184" y="242"/>
                    <a:pt x="184" y="242"/>
                    <a:pt x="184" y="242"/>
                  </a:cubicBezTo>
                  <a:cubicBezTo>
                    <a:pt x="184" y="242"/>
                    <a:pt x="184" y="242"/>
                    <a:pt x="184" y="242"/>
                  </a:cubicBezTo>
                  <a:cubicBezTo>
                    <a:pt x="184" y="241"/>
                    <a:pt x="184" y="241"/>
                    <a:pt x="184" y="241"/>
                  </a:cubicBezTo>
                  <a:cubicBezTo>
                    <a:pt x="184" y="240"/>
                    <a:pt x="184" y="240"/>
                    <a:pt x="184" y="240"/>
                  </a:cubicBezTo>
                  <a:cubicBezTo>
                    <a:pt x="184" y="240"/>
                    <a:pt x="184" y="240"/>
                    <a:pt x="184" y="240"/>
                  </a:cubicBezTo>
                  <a:cubicBezTo>
                    <a:pt x="183" y="240"/>
                    <a:pt x="183" y="240"/>
                    <a:pt x="183" y="240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82" y="238"/>
                    <a:pt x="182" y="238"/>
                    <a:pt x="182" y="238"/>
                  </a:cubicBezTo>
                  <a:cubicBezTo>
                    <a:pt x="182" y="238"/>
                    <a:pt x="182" y="238"/>
                    <a:pt x="182" y="238"/>
                  </a:cubicBezTo>
                  <a:cubicBezTo>
                    <a:pt x="182" y="237"/>
                    <a:pt x="182" y="237"/>
                    <a:pt x="182" y="237"/>
                  </a:cubicBezTo>
                  <a:cubicBezTo>
                    <a:pt x="181" y="237"/>
                    <a:pt x="181" y="237"/>
                    <a:pt x="181" y="237"/>
                  </a:cubicBezTo>
                  <a:cubicBezTo>
                    <a:pt x="180" y="237"/>
                    <a:pt x="180" y="237"/>
                    <a:pt x="180" y="237"/>
                  </a:cubicBezTo>
                  <a:cubicBezTo>
                    <a:pt x="179" y="237"/>
                    <a:pt x="179" y="237"/>
                    <a:pt x="179" y="237"/>
                  </a:cubicBezTo>
                  <a:cubicBezTo>
                    <a:pt x="178" y="237"/>
                    <a:pt x="178" y="237"/>
                    <a:pt x="178" y="237"/>
                  </a:cubicBezTo>
                  <a:cubicBezTo>
                    <a:pt x="177" y="237"/>
                    <a:pt x="177" y="237"/>
                    <a:pt x="177" y="237"/>
                  </a:cubicBezTo>
                  <a:cubicBezTo>
                    <a:pt x="175" y="236"/>
                    <a:pt x="175" y="236"/>
                    <a:pt x="175" y="236"/>
                  </a:cubicBezTo>
                  <a:cubicBezTo>
                    <a:pt x="175" y="237"/>
                    <a:pt x="175" y="237"/>
                    <a:pt x="175" y="237"/>
                  </a:cubicBezTo>
                  <a:cubicBezTo>
                    <a:pt x="174" y="236"/>
                    <a:pt x="174" y="236"/>
                    <a:pt x="174" y="236"/>
                  </a:cubicBezTo>
                  <a:cubicBezTo>
                    <a:pt x="173" y="237"/>
                    <a:pt x="173" y="237"/>
                    <a:pt x="173" y="237"/>
                  </a:cubicBezTo>
                  <a:cubicBezTo>
                    <a:pt x="173" y="238"/>
                    <a:pt x="173" y="238"/>
                    <a:pt x="173" y="238"/>
                  </a:cubicBezTo>
                  <a:cubicBezTo>
                    <a:pt x="172" y="238"/>
                    <a:pt x="172" y="238"/>
                    <a:pt x="172" y="238"/>
                  </a:cubicBezTo>
                  <a:cubicBezTo>
                    <a:pt x="172" y="238"/>
                    <a:pt x="172" y="238"/>
                    <a:pt x="172" y="238"/>
                  </a:cubicBezTo>
                  <a:cubicBezTo>
                    <a:pt x="172" y="239"/>
                    <a:pt x="172" y="239"/>
                    <a:pt x="172" y="239"/>
                  </a:cubicBezTo>
                  <a:cubicBezTo>
                    <a:pt x="172" y="239"/>
                    <a:pt x="172" y="239"/>
                    <a:pt x="172" y="239"/>
                  </a:cubicBezTo>
                  <a:cubicBezTo>
                    <a:pt x="171" y="239"/>
                    <a:pt x="171" y="239"/>
                    <a:pt x="171" y="239"/>
                  </a:cubicBezTo>
                  <a:cubicBezTo>
                    <a:pt x="170" y="239"/>
                    <a:pt x="170" y="239"/>
                    <a:pt x="170" y="239"/>
                  </a:cubicBezTo>
                  <a:cubicBezTo>
                    <a:pt x="170" y="240"/>
                    <a:pt x="170" y="240"/>
                    <a:pt x="170" y="240"/>
                  </a:cubicBezTo>
                  <a:cubicBezTo>
                    <a:pt x="169" y="240"/>
                    <a:pt x="169" y="240"/>
                    <a:pt x="169" y="240"/>
                  </a:cubicBezTo>
                  <a:cubicBezTo>
                    <a:pt x="168" y="240"/>
                    <a:pt x="168" y="240"/>
                    <a:pt x="168" y="240"/>
                  </a:cubicBezTo>
                  <a:cubicBezTo>
                    <a:pt x="168" y="240"/>
                    <a:pt x="168" y="240"/>
                    <a:pt x="168" y="240"/>
                  </a:cubicBezTo>
                  <a:cubicBezTo>
                    <a:pt x="166" y="242"/>
                    <a:pt x="166" y="242"/>
                    <a:pt x="166" y="242"/>
                  </a:cubicBezTo>
                  <a:cubicBezTo>
                    <a:pt x="165" y="242"/>
                    <a:pt x="165" y="242"/>
                    <a:pt x="165" y="242"/>
                  </a:cubicBezTo>
                  <a:cubicBezTo>
                    <a:pt x="164" y="242"/>
                    <a:pt x="164" y="242"/>
                    <a:pt x="164" y="242"/>
                  </a:cubicBezTo>
                  <a:cubicBezTo>
                    <a:pt x="163" y="242"/>
                    <a:pt x="163" y="242"/>
                    <a:pt x="163" y="242"/>
                  </a:cubicBezTo>
                  <a:cubicBezTo>
                    <a:pt x="163" y="242"/>
                    <a:pt x="163" y="242"/>
                    <a:pt x="163" y="242"/>
                  </a:cubicBezTo>
                  <a:cubicBezTo>
                    <a:pt x="162" y="242"/>
                    <a:pt x="162" y="242"/>
                    <a:pt x="162" y="242"/>
                  </a:cubicBezTo>
                  <a:cubicBezTo>
                    <a:pt x="162" y="243"/>
                    <a:pt x="162" y="243"/>
                    <a:pt x="162" y="243"/>
                  </a:cubicBezTo>
                  <a:cubicBezTo>
                    <a:pt x="161" y="243"/>
                    <a:pt x="161" y="243"/>
                    <a:pt x="161" y="243"/>
                  </a:cubicBezTo>
                  <a:cubicBezTo>
                    <a:pt x="161" y="243"/>
                    <a:pt x="161" y="243"/>
                    <a:pt x="161" y="243"/>
                  </a:cubicBezTo>
                  <a:cubicBezTo>
                    <a:pt x="161" y="244"/>
                    <a:pt x="161" y="244"/>
                    <a:pt x="161" y="244"/>
                  </a:cubicBezTo>
                  <a:cubicBezTo>
                    <a:pt x="160" y="244"/>
                    <a:pt x="160" y="244"/>
                    <a:pt x="160" y="244"/>
                  </a:cubicBezTo>
                  <a:cubicBezTo>
                    <a:pt x="160" y="244"/>
                    <a:pt x="160" y="244"/>
                    <a:pt x="160" y="244"/>
                  </a:cubicBezTo>
                  <a:cubicBezTo>
                    <a:pt x="159" y="244"/>
                    <a:pt x="159" y="244"/>
                    <a:pt x="159" y="244"/>
                  </a:cubicBezTo>
                  <a:cubicBezTo>
                    <a:pt x="158" y="244"/>
                    <a:pt x="158" y="244"/>
                    <a:pt x="158" y="244"/>
                  </a:cubicBezTo>
                  <a:cubicBezTo>
                    <a:pt x="157" y="245"/>
                    <a:pt x="157" y="245"/>
                    <a:pt x="157" y="245"/>
                  </a:cubicBezTo>
                  <a:cubicBezTo>
                    <a:pt x="156" y="245"/>
                    <a:pt x="156" y="245"/>
                    <a:pt x="156" y="245"/>
                  </a:cubicBezTo>
                  <a:cubicBezTo>
                    <a:pt x="156" y="246"/>
                    <a:pt x="156" y="246"/>
                    <a:pt x="156" y="246"/>
                  </a:cubicBezTo>
                  <a:cubicBezTo>
                    <a:pt x="155" y="246"/>
                    <a:pt x="155" y="246"/>
                    <a:pt x="155" y="246"/>
                  </a:cubicBezTo>
                  <a:cubicBezTo>
                    <a:pt x="154" y="246"/>
                    <a:pt x="154" y="246"/>
                    <a:pt x="154" y="246"/>
                  </a:cubicBezTo>
                  <a:cubicBezTo>
                    <a:pt x="153" y="246"/>
                    <a:pt x="153" y="246"/>
                    <a:pt x="153" y="246"/>
                  </a:cubicBezTo>
                  <a:cubicBezTo>
                    <a:pt x="151" y="247"/>
                    <a:pt x="151" y="247"/>
                    <a:pt x="151" y="247"/>
                  </a:cubicBezTo>
                  <a:cubicBezTo>
                    <a:pt x="151" y="247"/>
                    <a:pt x="151" y="247"/>
                    <a:pt x="151" y="247"/>
                  </a:cubicBezTo>
                  <a:cubicBezTo>
                    <a:pt x="151" y="248"/>
                    <a:pt x="151" y="248"/>
                    <a:pt x="151" y="248"/>
                  </a:cubicBezTo>
                  <a:cubicBezTo>
                    <a:pt x="150" y="247"/>
                    <a:pt x="150" y="247"/>
                    <a:pt x="150" y="247"/>
                  </a:cubicBezTo>
                  <a:cubicBezTo>
                    <a:pt x="149" y="247"/>
                    <a:pt x="149" y="247"/>
                    <a:pt x="149" y="247"/>
                  </a:cubicBezTo>
                  <a:cubicBezTo>
                    <a:pt x="149" y="247"/>
                    <a:pt x="149" y="247"/>
                    <a:pt x="149" y="247"/>
                  </a:cubicBezTo>
                  <a:cubicBezTo>
                    <a:pt x="149" y="248"/>
                    <a:pt x="149" y="248"/>
                    <a:pt x="149" y="248"/>
                  </a:cubicBezTo>
                  <a:cubicBezTo>
                    <a:pt x="148" y="248"/>
                    <a:pt x="148" y="248"/>
                    <a:pt x="148" y="248"/>
                  </a:cubicBezTo>
                  <a:cubicBezTo>
                    <a:pt x="147" y="248"/>
                    <a:pt x="147" y="248"/>
                    <a:pt x="147" y="248"/>
                  </a:cubicBezTo>
                  <a:cubicBezTo>
                    <a:pt x="146" y="248"/>
                    <a:pt x="146" y="248"/>
                    <a:pt x="146" y="248"/>
                  </a:cubicBezTo>
                  <a:cubicBezTo>
                    <a:pt x="146" y="247"/>
                    <a:pt x="146" y="247"/>
                    <a:pt x="146" y="247"/>
                  </a:cubicBezTo>
                  <a:cubicBezTo>
                    <a:pt x="145" y="247"/>
                    <a:pt x="145" y="247"/>
                    <a:pt x="145" y="247"/>
                  </a:cubicBezTo>
                  <a:cubicBezTo>
                    <a:pt x="145" y="248"/>
                    <a:pt x="145" y="248"/>
                    <a:pt x="145" y="248"/>
                  </a:cubicBezTo>
                  <a:cubicBezTo>
                    <a:pt x="144" y="248"/>
                    <a:pt x="144" y="248"/>
                    <a:pt x="144" y="248"/>
                  </a:cubicBezTo>
                  <a:cubicBezTo>
                    <a:pt x="144" y="248"/>
                    <a:pt x="144" y="248"/>
                    <a:pt x="144" y="248"/>
                  </a:cubicBezTo>
                  <a:cubicBezTo>
                    <a:pt x="144" y="249"/>
                    <a:pt x="144" y="249"/>
                    <a:pt x="144" y="249"/>
                  </a:cubicBezTo>
                  <a:cubicBezTo>
                    <a:pt x="144" y="250"/>
                    <a:pt x="144" y="250"/>
                    <a:pt x="144" y="250"/>
                  </a:cubicBezTo>
                  <a:cubicBezTo>
                    <a:pt x="145" y="250"/>
                    <a:pt x="145" y="250"/>
                    <a:pt x="145" y="250"/>
                  </a:cubicBezTo>
                  <a:cubicBezTo>
                    <a:pt x="146" y="250"/>
                    <a:pt x="146" y="250"/>
                    <a:pt x="146" y="250"/>
                  </a:cubicBezTo>
                  <a:cubicBezTo>
                    <a:pt x="146" y="251"/>
                    <a:pt x="146" y="251"/>
                    <a:pt x="146" y="251"/>
                  </a:cubicBezTo>
                  <a:cubicBezTo>
                    <a:pt x="145" y="251"/>
                    <a:pt x="145" y="251"/>
                    <a:pt x="145" y="251"/>
                  </a:cubicBezTo>
                  <a:cubicBezTo>
                    <a:pt x="144" y="251"/>
                    <a:pt x="144" y="251"/>
                    <a:pt x="144" y="251"/>
                  </a:cubicBezTo>
                  <a:cubicBezTo>
                    <a:pt x="145" y="251"/>
                    <a:pt x="145" y="251"/>
                    <a:pt x="145" y="251"/>
                  </a:cubicBezTo>
                  <a:cubicBezTo>
                    <a:pt x="146" y="251"/>
                    <a:pt x="146" y="251"/>
                    <a:pt x="146" y="251"/>
                  </a:cubicBezTo>
                  <a:cubicBezTo>
                    <a:pt x="147" y="252"/>
                    <a:pt x="147" y="252"/>
                    <a:pt x="147" y="252"/>
                  </a:cubicBezTo>
                  <a:cubicBezTo>
                    <a:pt x="147" y="251"/>
                    <a:pt x="147" y="251"/>
                    <a:pt x="147" y="251"/>
                  </a:cubicBezTo>
                  <a:cubicBezTo>
                    <a:pt x="148" y="251"/>
                    <a:pt x="148" y="251"/>
                    <a:pt x="148" y="251"/>
                  </a:cubicBezTo>
                  <a:cubicBezTo>
                    <a:pt x="149" y="252"/>
                    <a:pt x="149" y="252"/>
                    <a:pt x="149" y="252"/>
                  </a:cubicBezTo>
                  <a:cubicBezTo>
                    <a:pt x="149" y="252"/>
                    <a:pt x="149" y="252"/>
                    <a:pt x="149" y="252"/>
                  </a:cubicBezTo>
                  <a:cubicBezTo>
                    <a:pt x="149" y="253"/>
                    <a:pt x="149" y="253"/>
                    <a:pt x="149" y="253"/>
                  </a:cubicBezTo>
                  <a:cubicBezTo>
                    <a:pt x="149" y="253"/>
                    <a:pt x="149" y="253"/>
                    <a:pt x="149" y="253"/>
                  </a:cubicBezTo>
                  <a:cubicBezTo>
                    <a:pt x="148" y="253"/>
                    <a:pt x="148" y="253"/>
                    <a:pt x="148" y="253"/>
                  </a:cubicBezTo>
                  <a:cubicBezTo>
                    <a:pt x="146" y="253"/>
                    <a:pt x="146" y="253"/>
                    <a:pt x="146" y="253"/>
                  </a:cubicBezTo>
                  <a:cubicBezTo>
                    <a:pt x="145" y="254"/>
                    <a:pt x="145" y="254"/>
                    <a:pt x="145" y="254"/>
                  </a:cubicBezTo>
                  <a:cubicBezTo>
                    <a:pt x="144" y="255"/>
                    <a:pt x="144" y="255"/>
                    <a:pt x="144" y="255"/>
                  </a:cubicBezTo>
                  <a:cubicBezTo>
                    <a:pt x="144" y="256"/>
                    <a:pt x="144" y="256"/>
                    <a:pt x="144" y="256"/>
                  </a:cubicBezTo>
                  <a:cubicBezTo>
                    <a:pt x="145" y="256"/>
                    <a:pt x="145" y="256"/>
                    <a:pt x="145" y="256"/>
                  </a:cubicBezTo>
                  <a:cubicBezTo>
                    <a:pt x="145" y="257"/>
                    <a:pt x="145" y="257"/>
                    <a:pt x="145" y="257"/>
                  </a:cubicBezTo>
                  <a:cubicBezTo>
                    <a:pt x="145" y="258"/>
                    <a:pt x="145" y="258"/>
                    <a:pt x="145" y="258"/>
                  </a:cubicBezTo>
                  <a:cubicBezTo>
                    <a:pt x="144" y="259"/>
                    <a:pt x="144" y="259"/>
                    <a:pt x="144" y="259"/>
                  </a:cubicBezTo>
                  <a:cubicBezTo>
                    <a:pt x="144" y="259"/>
                    <a:pt x="144" y="259"/>
                    <a:pt x="144" y="259"/>
                  </a:cubicBezTo>
                  <a:cubicBezTo>
                    <a:pt x="143" y="259"/>
                    <a:pt x="143" y="259"/>
                    <a:pt x="143" y="259"/>
                  </a:cubicBezTo>
                  <a:cubicBezTo>
                    <a:pt x="144" y="260"/>
                    <a:pt x="144" y="260"/>
                    <a:pt x="144" y="260"/>
                  </a:cubicBezTo>
                  <a:cubicBezTo>
                    <a:pt x="144" y="260"/>
                    <a:pt x="144" y="260"/>
                    <a:pt x="144" y="260"/>
                  </a:cubicBezTo>
                  <a:cubicBezTo>
                    <a:pt x="145" y="260"/>
                    <a:pt x="145" y="260"/>
                    <a:pt x="145" y="260"/>
                  </a:cubicBezTo>
                  <a:cubicBezTo>
                    <a:pt x="145" y="261"/>
                    <a:pt x="145" y="261"/>
                    <a:pt x="145" y="261"/>
                  </a:cubicBezTo>
                  <a:cubicBezTo>
                    <a:pt x="146" y="261"/>
                    <a:pt x="146" y="261"/>
                    <a:pt x="146" y="261"/>
                  </a:cubicBezTo>
                  <a:cubicBezTo>
                    <a:pt x="147" y="262"/>
                    <a:pt x="147" y="262"/>
                    <a:pt x="147" y="262"/>
                  </a:cubicBezTo>
                  <a:cubicBezTo>
                    <a:pt x="147" y="262"/>
                    <a:pt x="147" y="262"/>
                    <a:pt x="147" y="262"/>
                  </a:cubicBezTo>
                  <a:cubicBezTo>
                    <a:pt x="149" y="262"/>
                    <a:pt x="149" y="262"/>
                    <a:pt x="149" y="262"/>
                  </a:cubicBezTo>
                  <a:cubicBezTo>
                    <a:pt x="149" y="262"/>
                    <a:pt x="149" y="262"/>
                    <a:pt x="149" y="262"/>
                  </a:cubicBezTo>
                  <a:cubicBezTo>
                    <a:pt x="149" y="266"/>
                    <a:pt x="149" y="266"/>
                    <a:pt x="149" y="266"/>
                  </a:cubicBezTo>
                  <a:cubicBezTo>
                    <a:pt x="149" y="266"/>
                    <a:pt x="149" y="266"/>
                    <a:pt x="149" y="266"/>
                  </a:cubicBezTo>
                  <a:cubicBezTo>
                    <a:pt x="147" y="267"/>
                    <a:pt x="147" y="267"/>
                    <a:pt x="147" y="267"/>
                  </a:cubicBezTo>
                  <a:cubicBezTo>
                    <a:pt x="146" y="267"/>
                    <a:pt x="146" y="267"/>
                    <a:pt x="146" y="267"/>
                  </a:cubicBezTo>
                  <a:cubicBezTo>
                    <a:pt x="145" y="266"/>
                    <a:pt x="145" y="266"/>
                    <a:pt x="145" y="266"/>
                  </a:cubicBezTo>
                  <a:cubicBezTo>
                    <a:pt x="144" y="266"/>
                    <a:pt x="144" y="266"/>
                    <a:pt x="144" y="266"/>
                  </a:cubicBezTo>
                  <a:cubicBezTo>
                    <a:pt x="144" y="267"/>
                    <a:pt x="144" y="267"/>
                    <a:pt x="144" y="267"/>
                  </a:cubicBezTo>
                  <a:cubicBezTo>
                    <a:pt x="144" y="268"/>
                    <a:pt x="144" y="268"/>
                    <a:pt x="144" y="268"/>
                  </a:cubicBezTo>
                  <a:cubicBezTo>
                    <a:pt x="143" y="268"/>
                    <a:pt x="143" y="268"/>
                    <a:pt x="143" y="268"/>
                  </a:cubicBezTo>
                  <a:cubicBezTo>
                    <a:pt x="141" y="267"/>
                    <a:pt x="141" y="267"/>
                    <a:pt x="141" y="267"/>
                  </a:cubicBezTo>
                  <a:cubicBezTo>
                    <a:pt x="140" y="267"/>
                    <a:pt x="140" y="267"/>
                    <a:pt x="140" y="267"/>
                  </a:cubicBezTo>
                  <a:cubicBezTo>
                    <a:pt x="139" y="267"/>
                    <a:pt x="139" y="267"/>
                    <a:pt x="139" y="267"/>
                  </a:cubicBezTo>
                  <a:cubicBezTo>
                    <a:pt x="139" y="267"/>
                    <a:pt x="139" y="267"/>
                    <a:pt x="139" y="267"/>
                  </a:cubicBezTo>
                  <a:cubicBezTo>
                    <a:pt x="138" y="267"/>
                    <a:pt x="138" y="267"/>
                    <a:pt x="138" y="267"/>
                  </a:cubicBezTo>
                  <a:cubicBezTo>
                    <a:pt x="137" y="266"/>
                    <a:pt x="137" y="266"/>
                    <a:pt x="137" y="266"/>
                  </a:cubicBezTo>
                  <a:cubicBezTo>
                    <a:pt x="138" y="266"/>
                    <a:pt x="138" y="266"/>
                    <a:pt x="138" y="266"/>
                  </a:cubicBezTo>
                  <a:cubicBezTo>
                    <a:pt x="138" y="265"/>
                    <a:pt x="138" y="265"/>
                    <a:pt x="138" y="265"/>
                  </a:cubicBezTo>
                  <a:cubicBezTo>
                    <a:pt x="138" y="265"/>
                    <a:pt x="138" y="265"/>
                    <a:pt x="138" y="265"/>
                  </a:cubicBezTo>
                  <a:cubicBezTo>
                    <a:pt x="137" y="264"/>
                    <a:pt x="137" y="264"/>
                    <a:pt x="137" y="264"/>
                  </a:cubicBezTo>
                  <a:cubicBezTo>
                    <a:pt x="136" y="265"/>
                    <a:pt x="136" y="265"/>
                    <a:pt x="136" y="265"/>
                  </a:cubicBezTo>
                  <a:cubicBezTo>
                    <a:pt x="135" y="265"/>
                    <a:pt x="135" y="265"/>
                    <a:pt x="135" y="265"/>
                  </a:cubicBezTo>
                  <a:cubicBezTo>
                    <a:pt x="134" y="265"/>
                    <a:pt x="134" y="265"/>
                    <a:pt x="134" y="265"/>
                  </a:cubicBezTo>
                  <a:cubicBezTo>
                    <a:pt x="135" y="266"/>
                    <a:pt x="135" y="266"/>
                    <a:pt x="135" y="266"/>
                  </a:cubicBezTo>
                  <a:cubicBezTo>
                    <a:pt x="133" y="266"/>
                    <a:pt x="133" y="266"/>
                    <a:pt x="133" y="266"/>
                  </a:cubicBezTo>
                  <a:cubicBezTo>
                    <a:pt x="133" y="266"/>
                    <a:pt x="133" y="266"/>
                    <a:pt x="133" y="266"/>
                  </a:cubicBezTo>
                  <a:cubicBezTo>
                    <a:pt x="132" y="265"/>
                    <a:pt x="132" y="265"/>
                    <a:pt x="132" y="265"/>
                  </a:cubicBezTo>
                  <a:cubicBezTo>
                    <a:pt x="131" y="265"/>
                    <a:pt x="131" y="265"/>
                    <a:pt x="131" y="265"/>
                  </a:cubicBezTo>
                  <a:cubicBezTo>
                    <a:pt x="130" y="265"/>
                    <a:pt x="130" y="265"/>
                    <a:pt x="130" y="265"/>
                  </a:cubicBezTo>
                  <a:cubicBezTo>
                    <a:pt x="130" y="265"/>
                    <a:pt x="130" y="265"/>
                    <a:pt x="130" y="265"/>
                  </a:cubicBezTo>
                  <a:cubicBezTo>
                    <a:pt x="129" y="265"/>
                    <a:pt x="129" y="265"/>
                    <a:pt x="129" y="265"/>
                  </a:cubicBezTo>
                  <a:cubicBezTo>
                    <a:pt x="129" y="266"/>
                    <a:pt x="129" y="266"/>
                    <a:pt x="129" y="266"/>
                  </a:cubicBezTo>
                  <a:cubicBezTo>
                    <a:pt x="128" y="266"/>
                    <a:pt x="128" y="266"/>
                    <a:pt x="128" y="266"/>
                  </a:cubicBezTo>
                  <a:cubicBezTo>
                    <a:pt x="128" y="267"/>
                    <a:pt x="128" y="267"/>
                    <a:pt x="128" y="267"/>
                  </a:cubicBezTo>
                  <a:cubicBezTo>
                    <a:pt x="127" y="268"/>
                    <a:pt x="127" y="268"/>
                    <a:pt x="127" y="268"/>
                  </a:cubicBezTo>
                  <a:cubicBezTo>
                    <a:pt x="126" y="268"/>
                    <a:pt x="126" y="268"/>
                    <a:pt x="126" y="268"/>
                  </a:cubicBezTo>
                  <a:cubicBezTo>
                    <a:pt x="126" y="267"/>
                    <a:pt x="126" y="267"/>
                    <a:pt x="126" y="267"/>
                  </a:cubicBezTo>
                  <a:cubicBezTo>
                    <a:pt x="124" y="267"/>
                    <a:pt x="124" y="267"/>
                    <a:pt x="124" y="267"/>
                  </a:cubicBezTo>
                  <a:cubicBezTo>
                    <a:pt x="124" y="266"/>
                    <a:pt x="124" y="266"/>
                    <a:pt x="124" y="266"/>
                  </a:cubicBezTo>
                  <a:cubicBezTo>
                    <a:pt x="123" y="267"/>
                    <a:pt x="123" y="267"/>
                    <a:pt x="123" y="267"/>
                  </a:cubicBezTo>
                  <a:cubicBezTo>
                    <a:pt x="123" y="268"/>
                    <a:pt x="123" y="268"/>
                    <a:pt x="123" y="268"/>
                  </a:cubicBezTo>
                  <a:cubicBezTo>
                    <a:pt x="122" y="268"/>
                    <a:pt x="122" y="268"/>
                    <a:pt x="122" y="268"/>
                  </a:cubicBezTo>
                  <a:cubicBezTo>
                    <a:pt x="122" y="268"/>
                    <a:pt x="122" y="268"/>
                    <a:pt x="122" y="268"/>
                  </a:cubicBezTo>
                  <a:cubicBezTo>
                    <a:pt x="122" y="267"/>
                    <a:pt x="122" y="267"/>
                    <a:pt x="122" y="267"/>
                  </a:cubicBezTo>
                  <a:cubicBezTo>
                    <a:pt x="121" y="267"/>
                    <a:pt x="121" y="267"/>
                    <a:pt x="121" y="267"/>
                  </a:cubicBezTo>
                  <a:cubicBezTo>
                    <a:pt x="121" y="267"/>
                    <a:pt x="121" y="267"/>
                    <a:pt x="121" y="267"/>
                  </a:cubicBezTo>
                  <a:cubicBezTo>
                    <a:pt x="119" y="266"/>
                    <a:pt x="119" y="266"/>
                    <a:pt x="119" y="266"/>
                  </a:cubicBezTo>
                  <a:cubicBezTo>
                    <a:pt x="119" y="265"/>
                    <a:pt x="119" y="265"/>
                    <a:pt x="119" y="265"/>
                  </a:cubicBezTo>
                  <a:cubicBezTo>
                    <a:pt x="118" y="265"/>
                    <a:pt x="118" y="265"/>
                    <a:pt x="118" y="265"/>
                  </a:cubicBezTo>
                  <a:cubicBezTo>
                    <a:pt x="117" y="264"/>
                    <a:pt x="117" y="264"/>
                    <a:pt x="117" y="264"/>
                  </a:cubicBezTo>
                  <a:cubicBezTo>
                    <a:pt x="116" y="264"/>
                    <a:pt x="116" y="264"/>
                    <a:pt x="116" y="264"/>
                  </a:cubicBezTo>
                  <a:cubicBezTo>
                    <a:pt x="116" y="263"/>
                    <a:pt x="116" y="263"/>
                    <a:pt x="116" y="263"/>
                  </a:cubicBezTo>
                  <a:cubicBezTo>
                    <a:pt x="115" y="263"/>
                    <a:pt x="115" y="263"/>
                    <a:pt x="115" y="263"/>
                  </a:cubicBezTo>
                  <a:cubicBezTo>
                    <a:pt x="113" y="264"/>
                    <a:pt x="113" y="264"/>
                    <a:pt x="113" y="264"/>
                  </a:cubicBezTo>
                  <a:cubicBezTo>
                    <a:pt x="112" y="263"/>
                    <a:pt x="112" y="263"/>
                    <a:pt x="112" y="263"/>
                  </a:cubicBezTo>
                  <a:cubicBezTo>
                    <a:pt x="112" y="262"/>
                    <a:pt x="112" y="262"/>
                    <a:pt x="112" y="262"/>
                  </a:cubicBezTo>
                  <a:cubicBezTo>
                    <a:pt x="111" y="262"/>
                    <a:pt x="111" y="262"/>
                    <a:pt x="111" y="262"/>
                  </a:cubicBezTo>
                  <a:cubicBezTo>
                    <a:pt x="110" y="263"/>
                    <a:pt x="110" y="263"/>
                    <a:pt x="110" y="263"/>
                  </a:cubicBezTo>
                  <a:cubicBezTo>
                    <a:pt x="109" y="263"/>
                    <a:pt x="109" y="263"/>
                    <a:pt x="109" y="263"/>
                  </a:cubicBezTo>
                  <a:cubicBezTo>
                    <a:pt x="109" y="263"/>
                    <a:pt x="109" y="263"/>
                    <a:pt x="109" y="263"/>
                  </a:cubicBezTo>
                  <a:cubicBezTo>
                    <a:pt x="109" y="264"/>
                    <a:pt x="109" y="264"/>
                    <a:pt x="109" y="264"/>
                  </a:cubicBezTo>
                  <a:cubicBezTo>
                    <a:pt x="109" y="263"/>
                    <a:pt x="109" y="263"/>
                    <a:pt x="109" y="263"/>
                  </a:cubicBezTo>
                  <a:cubicBezTo>
                    <a:pt x="108" y="263"/>
                    <a:pt x="108" y="263"/>
                    <a:pt x="108" y="263"/>
                  </a:cubicBezTo>
                  <a:cubicBezTo>
                    <a:pt x="108" y="264"/>
                    <a:pt x="108" y="264"/>
                    <a:pt x="108" y="264"/>
                  </a:cubicBezTo>
                  <a:cubicBezTo>
                    <a:pt x="107" y="265"/>
                    <a:pt x="107" y="265"/>
                    <a:pt x="107" y="265"/>
                  </a:cubicBezTo>
                  <a:cubicBezTo>
                    <a:pt x="107" y="264"/>
                    <a:pt x="107" y="264"/>
                    <a:pt x="107" y="264"/>
                  </a:cubicBezTo>
                  <a:cubicBezTo>
                    <a:pt x="107" y="263"/>
                    <a:pt x="107" y="263"/>
                    <a:pt x="107" y="263"/>
                  </a:cubicBezTo>
                  <a:cubicBezTo>
                    <a:pt x="107" y="263"/>
                    <a:pt x="107" y="263"/>
                    <a:pt x="107" y="263"/>
                  </a:cubicBezTo>
                  <a:cubicBezTo>
                    <a:pt x="106" y="263"/>
                    <a:pt x="106" y="263"/>
                    <a:pt x="106" y="263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5" y="263"/>
                    <a:pt x="105" y="263"/>
                    <a:pt x="105" y="263"/>
                  </a:cubicBezTo>
                  <a:cubicBezTo>
                    <a:pt x="105" y="264"/>
                    <a:pt x="105" y="264"/>
                    <a:pt x="105" y="264"/>
                  </a:cubicBezTo>
                  <a:cubicBezTo>
                    <a:pt x="104" y="264"/>
                    <a:pt x="104" y="264"/>
                    <a:pt x="104" y="264"/>
                  </a:cubicBezTo>
                  <a:cubicBezTo>
                    <a:pt x="103" y="264"/>
                    <a:pt x="103" y="264"/>
                    <a:pt x="103" y="264"/>
                  </a:cubicBezTo>
                  <a:cubicBezTo>
                    <a:pt x="103" y="265"/>
                    <a:pt x="103" y="265"/>
                    <a:pt x="103" y="265"/>
                  </a:cubicBezTo>
                  <a:cubicBezTo>
                    <a:pt x="102" y="265"/>
                    <a:pt x="102" y="265"/>
                    <a:pt x="102" y="265"/>
                  </a:cubicBezTo>
                  <a:cubicBezTo>
                    <a:pt x="101" y="266"/>
                    <a:pt x="101" y="266"/>
                    <a:pt x="101" y="266"/>
                  </a:cubicBezTo>
                  <a:cubicBezTo>
                    <a:pt x="101" y="267"/>
                    <a:pt x="101" y="267"/>
                    <a:pt x="101" y="267"/>
                  </a:cubicBezTo>
                  <a:cubicBezTo>
                    <a:pt x="101" y="268"/>
                    <a:pt x="101" y="268"/>
                    <a:pt x="101" y="268"/>
                  </a:cubicBezTo>
                  <a:cubicBezTo>
                    <a:pt x="101" y="268"/>
                    <a:pt x="101" y="268"/>
                    <a:pt x="101" y="268"/>
                  </a:cubicBezTo>
                  <a:cubicBezTo>
                    <a:pt x="100" y="268"/>
                    <a:pt x="100" y="268"/>
                    <a:pt x="100" y="268"/>
                  </a:cubicBezTo>
                  <a:cubicBezTo>
                    <a:pt x="98" y="269"/>
                    <a:pt x="98" y="269"/>
                    <a:pt x="98" y="269"/>
                  </a:cubicBezTo>
                  <a:cubicBezTo>
                    <a:pt x="99" y="272"/>
                    <a:pt x="99" y="272"/>
                    <a:pt x="99" y="272"/>
                  </a:cubicBezTo>
                  <a:cubicBezTo>
                    <a:pt x="99" y="272"/>
                    <a:pt x="99" y="272"/>
                    <a:pt x="99" y="272"/>
                  </a:cubicBezTo>
                  <a:cubicBezTo>
                    <a:pt x="99" y="273"/>
                    <a:pt x="99" y="273"/>
                    <a:pt x="99" y="273"/>
                  </a:cubicBezTo>
                  <a:cubicBezTo>
                    <a:pt x="98" y="274"/>
                    <a:pt x="98" y="274"/>
                    <a:pt x="98" y="274"/>
                  </a:cubicBezTo>
                  <a:cubicBezTo>
                    <a:pt x="96" y="273"/>
                    <a:pt x="96" y="273"/>
                    <a:pt x="96" y="273"/>
                  </a:cubicBezTo>
                  <a:cubicBezTo>
                    <a:pt x="96" y="272"/>
                    <a:pt x="96" y="272"/>
                    <a:pt x="96" y="272"/>
                  </a:cubicBezTo>
                  <a:cubicBezTo>
                    <a:pt x="94" y="270"/>
                    <a:pt x="94" y="270"/>
                    <a:pt x="94" y="270"/>
                  </a:cubicBezTo>
                  <a:cubicBezTo>
                    <a:pt x="93" y="271"/>
                    <a:pt x="93" y="271"/>
                    <a:pt x="93" y="271"/>
                  </a:cubicBezTo>
                  <a:cubicBezTo>
                    <a:pt x="93" y="272"/>
                    <a:pt x="93" y="272"/>
                    <a:pt x="93" y="272"/>
                  </a:cubicBezTo>
                  <a:cubicBezTo>
                    <a:pt x="92" y="273"/>
                    <a:pt x="92" y="273"/>
                    <a:pt x="92" y="273"/>
                  </a:cubicBezTo>
                  <a:cubicBezTo>
                    <a:pt x="91" y="274"/>
                    <a:pt x="91" y="274"/>
                    <a:pt x="91" y="274"/>
                  </a:cubicBezTo>
                  <a:cubicBezTo>
                    <a:pt x="91" y="276"/>
                    <a:pt x="91" y="276"/>
                    <a:pt x="91" y="276"/>
                  </a:cubicBezTo>
                  <a:cubicBezTo>
                    <a:pt x="92" y="276"/>
                    <a:pt x="92" y="276"/>
                    <a:pt x="92" y="276"/>
                  </a:cubicBezTo>
                  <a:cubicBezTo>
                    <a:pt x="91" y="279"/>
                    <a:pt x="91" y="279"/>
                    <a:pt x="91" y="279"/>
                  </a:cubicBezTo>
                  <a:cubicBezTo>
                    <a:pt x="91" y="280"/>
                    <a:pt x="91" y="280"/>
                    <a:pt x="91" y="280"/>
                  </a:cubicBezTo>
                  <a:cubicBezTo>
                    <a:pt x="93" y="281"/>
                    <a:pt x="93" y="281"/>
                    <a:pt x="93" y="281"/>
                  </a:cubicBezTo>
                  <a:cubicBezTo>
                    <a:pt x="93" y="282"/>
                    <a:pt x="93" y="282"/>
                    <a:pt x="93" y="282"/>
                  </a:cubicBezTo>
                  <a:cubicBezTo>
                    <a:pt x="93" y="282"/>
                    <a:pt x="93" y="282"/>
                    <a:pt x="93" y="282"/>
                  </a:cubicBezTo>
                  <a:cubicBezTo>
                    <a:pt x="95" y="284"/>
                    <a:pt x="95" y="284"/>
                    <a:pt x="95" y="284"/>
                  </a:cubicBezTo>
                  <a:cubicBezTo>
                    <a:pt x="95" y="283"/>
                    <a:pt x="95" y="283"/>
                    <a:pt x="95" y="283"/>
                  </a:cubicBezTo>
                  <a:cubicBezTo>
                    <a:pt x="98" y="284"/>
                    <a:pt x="98" y="284"/>
                    <a:pt x="98" y="284"/>
                  </a:cubicBezTo>
                  <a:cubicBezTo>
                    <a:pt x="100" y="285"/>
                    <a:pt x="100" y="285"/>
                    <a:pt x="100" y="285"/>
                  </a:cubicBezTo>
                  <a:cubicBezTo>
                    <a:pt x="102" y="288"/>
                    <a:pt x="102" y="288"/>
                    <a:pt x="102" y="288"/>
                  </a:cubicBezTo>
                  <a:cubicBezTo>
                    <a:pt x="100" y="288"/>
                    <a:pt x="100" y="288"/>
                    <a:pt x="100" y="288"/>
                  </a:cubicBezTo>
                  <a:cubicBezTo>
                    <a:pt x="100" y="289"/>
                    <a:pt x="100" y="289"/>
                    <a:pt x="100" y="289"/>
                  </a:cubicBezTo>
                  <a:cubicBezTo>
                    <a:pt x="101" y="290"/>
                    <a:pt x="101" y="290"/>
                    <a:pt x="101" y="290"/>
                  </a:cubicBezTo>
                  <a:cubicBezTo>
                    <a:pt x="103" y="289"/>
                    <a:pt x="103" y="289"/>
                    <a:pt x="103" y="289"/>
                  </a:cubicBezTo>
                  <a:cubicBezTo>
                    <a:pt x="104" y="290"/>
                    <a:pt x="104" y="290"/>
                    <a:pt x="104" y="290"/>
                  </a:cubicBezTo>
                  <a:cubicBezTo>
                    <a:pt x="104" y="290"/>
                    <a:pt x="104" y="290"/>
                    <a:pt x="104" y="290"/>
                  </a:cubicBezTo>
                  <a:cubicBezTo>
                    <a:pt x="104" y="290"/>
                    <a:pt x="104" y="290"/>
                    <a:pt x="104" y="290"/>
                  </a:cubicBezTo>
                  <a:cubicBezTo>
                    <a:pt x="104" y="290"/>
                    <a:pt x="104" y="290"/>
                    <a:pt x="104" y="290"/>
                  </a:cubicBezTo>
                  <a:cubicBezTo>
                    <a:pt x="104" y="291"/>
                    <a:pt x="104" y="291"/>
                    <a:pt x="104" y="291"/>
                  </a:cubicBezTo>
                  <a:cubicBezTo>
                    <a:pt x="103" y="291"/>
                    <a:pt x="103" y="291"/>
                    <a:pt x="103" y="291"/>
                  </a:cubicBezTo>
                  <a:cubicBezTo>
                    <a:pt x="103" y="291"/>
                    <a:pt x="103" y="291"/>
                    <a:pt x="103" y="291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2" y="292"/>
                    <a:pt x="102" y="292"/>
                    <a:pt x="102" y="292"/>
                  </a:cubicBezTo>
                  <a:cubicBezTo>
                    <a:pt x="101" y="292"/>
                    <a:pt x="101" y="292"/>
                    <a:pt x="101" y="292"/>
                  </a:cubicBezTo>
                  <a:cubicBezTo>
                    <a:pt x="101" y="292"/>
                    <a:pt x="101" y="292"/>
                    <a:pt x="101" y="292"/>
                  </a:cubicBezTo>
                  <a:cubicBezTo>
                    <a:pt x="102" y="293"/>
                    <a:pt x="102" y="293"/>
                    <a:pt x="102" y="293"/>
                  </a:cubicBezTo>
                  <a:cubicBezTo>
                    <a:pt x="102" y="293"/>
                    <a:pt x="102" y="293"/>
                    <a:pt x="102" y="293"/>
                  </a:cubicBezTo>
                  <a:cubicBezTo>
                    <a:pt x="102" y="294"/>
                    <a:pt x="102" y="294"/>
                    <a:pt x="102" y="294"/>
                  </a:cubicBezTo>
                  <a:cubicBezTo>
                    <a:pt x="102" y="293"/>
                    <a:pt x="102" y="293"/>
                    <a:pt x="102" y="293"/>
                  </a:cubicBezTo>
                  <a:cubicBezTo>
                    <a:pt x="102" y="293"/>
                    <a:pt x="101" y="293"/>
                    <a:pt x="101" y="293"/>
                  </a:cubicBezTo>
                  <a:cubicBezTo>
                    <a:pt x="101" y="293"/>
                    <a:pt x="100" y="293"/>
                    <a:pt x="100" y="293"/>
                  </a:cubicBezTo>
                  <a:cubicBezTo>
                    <a:pt x="100" y="293"/>
                    <a:pt x="100" y="293"/>
                    <a:pt x="100" y="293"/>
                  </a:cubicBezTo>
                  <a:cubicBezTo>
                    <a:pt x="101" y="293"/>
                    <a:pt x="101" y="293"/>
                    <a:pt x="101" y="293"/>
                  </a:cubicBezTo>
                  <a:cubicBezTo>
                    <a:pt x="101" y="294"/>
                    <a:pt x="101" y="294"/>
                    <a:pt x="101" y="294"/>
                  </a:cubicBezTo>
                  <a:cubicBezTo>
                    <a:pt x="100" y="294"/>
                    <a:pt x="100" y="294"/>
                    <a:pt x="100" y="294"/>
                  </a:cubicBezTo>
                  <a:cubicBezTo>
                    <a:pt x="100" y="294"/>
                    <a:pt x="100" y="294"/>
                    <a:pt x="100" y="294"/>
                  </a:cubicBezTo>
                  <a:cubicBezTo>
                    <a:pt x="99" y="295"/>
                    <a:pt x="99" y="295"/>
                    <a:pt x="99" y="295"/>
                  </a:cubicBezTo>
                  <a:cubicBezTo>
                    <a:pt x="99" y="294"/>
                    <a:pt x="99" y="294"/>
                    <a:pt x="99" y="294"/>
                  </a:cubicBezTo>
                  <a:cubicBezTo>
                    <a:pt x="99" y="295"/>
                    <a:pt x="99" y="295"/>
                    <a:pt x="99" y="295"/>
                  </a:cubicBezTo>
                  <a:cubicBezTo>
                    <a:pt x="98" y="295"/>
                    <a:pt x="98" y="295"/>
                    <a:pt x="98" y="295"/>
                  </a:cubicBezTo>
                  <a:cubicBezTo>
                    <a:pt x="98" y="295"/>
                    <a:pt x="98" y="295"/>
                    <a:pt x="98" y="295"/>
                  </a:cubicBezTo>
                  <a:cubicBezTo>
                    <a:pt x="97" y="294"/>
                    <a:pt x="97" y="294"/>
                    <a:pt x="97" y="294"/>
                  </a:cubicBezTo>
                  <a:cubicBezTo>
                    <a:pt x="97" y="295"/>
                    <a:pt x="97" y="295"/>
                    <a:pt x="97" y="295"/>
                  </a:cubicBezTo>
                  <a:cubicBezTo>
                    <a:pt x="97" y="296"/>
                    <a:pt x="97" y="296"/>
                    <a:pt x="97" y="296"/>
                  </a:cubicBezTo>
                  <a:cubicBezTo>
                    <a:pt x="97" y="296"/>
                    <a:pt x="97" y="296"/>
                    <a:pt x="97" y="296"/>
                  </a:cubicBezTo>
                  <a:cubicBezTo>
                    <a:pt x="96" y="297"/>
                    <a:pt x="96" y="297"/>
                    <a:pt x="96" y="297"/>
                  </a:cubicBezTo>
                  <a:cubicBezTo>
                    <a:pt x="96" y="298"/>
                    <a:pt x="96" y="298"/>
                    <a:pt x="96" y="298"/>
                  </a:cubicBezTo>
                  <a:cubicBezTo>
                    <a:pt x="96" y="298"/>
                    <a:pt x="96" y="298"/>
                    <a:pt x="96" y="298"/>
                  </a:cubicBezTo>
                  <a:cubicBezTo>
                    <a:pt x="96" y="300"/>
                    <a:pt x="96" y="300"/>
                    <a:pt x="96" y="300"/>
                  </a:cubicBezTo>
                  <a:cubicBezTo>
                    <a:pt x="95" y="300"/>
                    <a:pt x="95" y="300"/>
                    <a:pt x="95" y="300"/>
                  </a:cubicBezTo>
                  <a:cubicBezTo>
                    <a:pt x="95" y="301"/>
                    <a:pt x="95" y="301"/>
                    <a:pt x="95" y="301"/>
                  </a:cubicBezTo>
                  <a:cubicBezTo>
                    <a:pt x="95" y="302"/>
                    <a:pt x="95" y="302"/>
                    <a:pt x="95" y="302"/>
                  </a:cubicBezTo>
                  <a:cubicBezTo>
                    <a:pt x="96" y="302"/>
                    <a:pt x="96" y="302"/>
                    <a:pt x="96" y="302"/>
                  </a:cubicBezTo>
                  <a:cubicBezTo>
                    <a:pt x="97" y="302"/>
                    <a:pt x="97" y="302"/>
                    <a:pt x="97" y="302"/>
                  </a:cubicBezTo>
                  <a:cubicBezTo>
                    <a:pt x="97" y="303"/>
                    <a:pt x="97" y="303"/>
                    <a:pt x="97" y="303"/>
                  </a:cubicBezTo>
                  <a:cubicBezTo>
                    <a:pt x="98" y="303"/>
                    <a:pt x="98" y="303"/>
                    <a:pt x="98" y="303"/>
                  </a:cubicBezTo>
                  <a:cubicBezTo>
                    <a:pt x="98" y="304"/>
                    <a:pt x="98" y="304"/>
                    <a:pt x="98" y="304"/>
                  </a:cubicBezTo>
                  <a:cubicBezTo>
                    <a:pt x="99" y="305"/>
                    <a:pt x="99" y="305"/>
                    <a:pt x="99" y="305"/>
                  </a:cubicBezTo>
                  <a:cubicBezTo>
                    <a:pt x="99" y="304"/>
                    <a:pt x="99" y="304"/>
                    <a:pt x="99" y="304"/>
                  </a:cubicBezTo>
                  <a:cubicBezTo>
                    <a:pt x="100" y="304"/>
                    <a:pt x="100" y="304"/>
                    <a:pt x="100" y="304"/>
                  </a:cubicBezTo>
                  <a:cubicBezTo>
                    <a:pt x="100" y="305"/>
                    <a:pt x="100" y="305"/>
                    <a:pt x="100" y="305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100" y="307"/>
                    <a:pt x="100" y="307"/>
                    <a:pt x="100" y="307"/>
                  </a:cubicBezTo>
                  <a:cubicBezTo>
                    <a:pt x="100" y="307"/>
                    <a:pt x="100" y="307"/>
                    <a:pt x="100" y="307"/>
                  </a:cubicBezTo>
                  <a:cubicBezTo>
                    <a:pt x="100" y="308"/>
                    <a:pt x="100" y="308"/>
                    <a:pt x="100" y="308"/>
                  </a:cubicBezTo>
                  <a:cubicBezTo>
                    <a:pt x="101" y="309"/>
                    <a:pt x="101" y="309"/>
                    <a:pt x="101" y="309"/>
                  </a:cubicBezTo>
                  <a:cubicBezTo>
                    <a:pt x="101" y="310"/>
                    <a:pt x="101" y="310"/>
                    <a:pt x="101" y="310"/>
                  </a:cubicBezTo>
                  <a:cubicBezTo>
                    <a:pt x="103" y="312"/>
                    <a:pt x="103" y="312"/>
                    <a:pt x="103" y="312"/>
                  </a:cubicBezTo>
                  <a:cubicBezTo>
                    <a:pt x="105" y="314"/>
                    <a:pt x="105" y="314"/>
                    <a:pt x="105" y="314"/>
                  </a:cubicBezTo>
                  <a:cubicBezTo>
                    <a:pt x="105" y="314"/>
                    <a:pt x="105" y="314"/>
                    <a:pt x="105" y="314"/>
                  </a:cubicBezTo>
                  <a:cubicBezTo>
                    <a:pt x="105" y="314"/>
                    <a:pt x="105" y="314"/>
                    <a:pt x="105" y="314"/>
                  </a:cubicBezTo>
                  <a:cubicBezTo>
                    <a:pt x="104" y="316"/>
                    <a:pt x="104" y="316"/>
                    <a:pt x="104" y="316"/>
                  </a:cubicBezTo>
                  <a:cubicBezTo>
                    <a:pt x="102" y="316"/>
                    <a:pt x="102" y="316"/>
                    <a:pt x="102" y="316"/>
                  </a:cubicBezTo>
                  <a:cubicBezTo>
                    <a:pt x="102" y="317"/>
                    <a:pt x="102" y="317"/>
                    <a:pt x="102" y="317"/>
                  </a:cubicBezTo>
                  <a:cubicBezTo>
                    <a:pt x="100" y="317"/>
                    <a:pt x="100" y="317"/>
                    <a:pt x="100" y="317"/>
                  </a:cubicBezTo>
                  <a:cubicBezTo>
                    <a:pt x="99" y="316"/>
                    <a:pt x="99" y="316"/>
                    <a:pt x="99" y="316"/>
                  </a:cubicBezTo>
                  <a:cubicBezTo>
                    <a:pt x="97" y="315"/>
                    <a:pt x="97" y="315"/>
                    <a:pt x="97" y="315"/>
                  </a:cubicBezTo>
                  <a:cubicBezTo>
                    <a:pt x="96" y="314"/>
                    <a:pt x="96" y="314"/>
                    <a:pt x="96" y="314"/>
                  </a:cubicBezTo>
                  <a:cubicBezTo>
                    <a:pt x="96" y="316"/>
                    <a:pt x="96" y="316"/>
                    <a:pt x="96" y="316"/>
                  </a:cubicBezTo>
                  <a:cubicBezTo>
                    <a:pt x="97" y="316"/>
                    <a:pt x="97" y="316"/>
                    <a:pt x="97" y="316"/>
                  </a:cubicBezTo>
                  <a:cubicBezTo>
                    <a:pt x="97" y="317"/>
                    <a:pt x="97" y="317"/>
                    <a:pt x="97" y="317"/>
                  </a:cubicBezTo>
                  <a:cubicBezTo>
                    <a:pt x="97" y="319"/>
                    <a:pt x="97" y="319"/>
                    <a:pt x="97" y="319"/>
                  </a:cubicBezTo>
                  <a:cubicBezTo>
                    <a:pt x="96" y="318"/>
                    <a:pt x="96" y="318"/>
                    <a:pt x="96" y="318"/>
                  </a:cubicBezTo>
                  <a:cubicBezTo>
                    <a:pt x="94" y="318"/>
                    <a:pt x="94" y="318"/>
                    <a:pt x="94" y="318"/>
                  </a:cubicBezTo>
                  <a:cubicBezTo>
                    <a:pt x="91" y="317"/>
                    <a:pt x="91" y="317"/>
                    <a:pt x="91" y="317"/>
                  </a:cubicBezTo>
                  <a:cubicBezTo>
                    <a:pt x="90" y="317"/>
                    <a:pt x="90" y="317"/>
                    <a:pt x="90" y="317"/>
                  </a:cubicBezTo>
                  <a:cubicBezTo>
                    <a:pt x="90" y="318"/>
                    <a:pt x="90" y="318"/>
                    <a:pt x="90" y="318"/>
                  </a:cubicBezTo>
                  <a:cubicBezTo>
                    <a:pt x="91" y="319"/>
                    <a:pt x="91" y="319"/>
                    <a:pt x="91" y="319"/>
                  </a:cubicBezTo>
                  <a:cubicBezTo>
                    <a:pt x="90" y="318"/>
                    <a:pt x="90" y="318"/>
                    <a:pt x="90" y="318"/>
                  </a:cubicBezTo>
                  <a:cubicBezTo>
                    <a:pt x="87" y="318"/>
                    <a:pt x="87" y="318"/>
                    <a:pt x="87" y="318"/>
                  </a:cubicBezTo>
                  <a:cubicBezTo>
                    <a:pt x="86" y="318"/>
                    <a:pt x="86" y="318"/>
                    <a:pt x="86" y="318"/>
                  </a:cubicBezTo>
                  <a:cubicBezTo>
                    <a:pt x="84" y="318"/>
                    <a:pt x="84" y="318"/>
                    <a:pt x="84" y="318"/>
                  </a:cubicBezTo>
                  <a:cubicBezTo>
                    <a:pt x="83" y="318"/>
                    <a:pt x="83" y="318"/>
                    <a:pt x="83" y="318"/>
                  </a:cubicBezTo>
                  <a:cubicBezTo>
                    <a:pt x="83" y="318"/>
                    <a:pt x="83" y="318"/>
                    <a:pt x="83" y="318"/>
                  </a:cubicBezTo>
                  <a:cubicBezTo>
                    <a:pt x="82" y="318"/>
                    <a:pt x="82" y="318"/>
                    <a:pt x="82" y="318"/>
                  </a:cubicBezTo>
                  <a:cubicBezTo>
                    <a:pt x="80" y="317"/>
                    <a:pt x="80" y="317"/>
                    <a:pt x="80" y="317"/>
                  </a:cubicBezTo>
                  <a:cubicBezTo>
                    <a:pt x="80" y="317"/>
                    <a:pt x="80" y="317"/>
                    <a:pt x="80" y="317"/>
                  </a:cubicBezTo>
                  <a:cubicBezTo>
                    <a:pt x="79" y="317"/>
                    <a:pt x="79" y="317"/>
                    <a:pt x="79" y="317"/>
                  </a:cubicBezTo>
                  <a:cubicBezTo>
                    <a:pt x="78" y="317"/>
                    <a:pt x="78" y="317"/>
                    <a:pt x="78" y="317"/>
                  </a:cubicBezTo>
                  <a:cubicBezTo>
                    <a:pt x="77" y="317"/>
                    <a:pt x="77" y="317"/>
                    <a:pt x="77" y="317"/>
                  </a:cubicBezTo>
                  <a:cubicBezTo>
                    <a:pt x="77" y="317"/>
                    <a:pt x="77" y="317"/>
                    <a:pt x="77" y="317"/>
                  </a:cubicBezTo>
                  <a:cubicBezTo>
                    <a:pt x="76" y="317"/>
                    <a:pt x="76" y="317"/>
                    <a:pt x="76" y="317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5"/>
                    <a:pt x="76" y="315"/>
                    <a:pt x="76" y="315"/>
                  </a:cubicBezTo>
                  <a:cubicBezTo>
                    <a:pt x="75" y="314"/>
                    <a:pt x="75" y="314"/>
                    <a:pt x="75" y="314"/>
                  </a:cubicBezTo>
                  <a:cubicBezTo>
                    <a:pt x="75" y="312"/>
                    <a:pt x="75" y="312"/>
                    <a:pt x="75" y="312"/>
                  </a:cubicBezTo>
                  <a:cubicBezTo>
                    <a:pt x="74" y="312"/>
                    <a:pt x="74" y="312"/>
                    <a:pt x="74" y="312"/>
                  </a:cubicBezTo>
                  <a:cubicBezTo>
                    <a:pt x="73" y="310"/>
                    <a:pt x="73" y="310"/>
                    <a:pt x="73" y="310"/>
                  </a:cubicBezTo>
                  <a:cubicBezTo>
                    <a:pt x="72" y="310"/>
                    <a:pt x="72" y="310"/>
                    <a:pt x="72" y="310"/>
                  </a:cubicBezTo>
                  <a:cubicBezTo>
                    <a:pt x="72" y="310"/>
                    <a:pt x="72" y="310"/>
                    <a:pt x="72" y="310"/>
                  </a:cubicBezTo>
                  <a:cubicBezTo>
                    <a:pt x="71" y="309"/>
                    <a:pt x="71" y="309"/>
                    <a:pt x="71" y="309"/>
                  </a:cubicBezTo>
                  <a:cubicBezTo>
                    <a:pt x="71" y="309"/>
                    <a:pt x="71" y="309"/>
                    <a:pt x="71" y="309"/>
                  </a:cubicBezTo>
                  <a:cubicBezTo>
                    <a:pt x="70" y="309"/>
                    <a:pt x="70" y="309"/>
                    <a:pt x="70" y="309"/>
                  </a:cubicBezTo>
                  <a:cubicBezTo>
                    <a:pt x="69" y="309"/>
                    <a:pt x="69" y="309"/>
                    <a:pt x="69" y="309"/>
                  </a:cubicBezTo>
                  <a:cubicBezTo>
                    <a:pt x="69" y="308"/>
                    <a:pt x="69" y="308"/>
                    <a:pt x="69" y="308"/>
                  </a:cubicBezTo>
                  <a:cubicBezTo>
                    <a:pt x="68" y="308"/>
                    <a:pt x="68" y="308"/>
                    <a:pt x="68" y="308"/>
                  </a:cubicBezTo>
                  <a:cubicBezTo>
                    <a:pt x="67" y="307"/>
                    <a:pt x="67" y="307"/>
                    <a:pt x="67" y="307"/>
                  </a:cubicBezTo>
                  <a:cubicBezTo>
                    <a:pt x="67" y="307"/>
                    <a:pt x="67" y="307"/>
                    <a:pt x="67" y="307"/>
                  </a:cubicBezTo>
                  <a:cubicBezTo>
                    <a:pt x="66" y="307"/>
                    <a:pt x="66" y="307"/>
                    <a:pt x="66" y="307"/>
                  </a:cubicBezTo>
                  <a:cubicBezTo>
                    <a:pt x="66" y="306"/>
                    <a:pt x="66" y="306"/>
                    <a:pt x="66" y="306"/>
                  </a:cubicBezTo>
                  <a:cubicBezTo>
                    <a:pt x="65" y="306"/>
                    <a:pt x="65" y="306"/>
                    <a:pt x="65" y="306"/>
                  </a:cubicBezTo>
                  <a:cubicBezTo>
                    <a:pt x="65" y="306"/>
                    <a:pt x="65" y="306"/>
                    <a:pt x="65" y="306"/>
                  </a:cubicBezTo>
                  <a:cubicBezTo>
                    <a:pt x="64" y="305"/>
                    <a:pt x="64" y="305"/>
                    <a:pt x="64" y="305"/>
                  </a:cubicBezTo>
                  <a:cubicBezTo>
                    <a:pt x="61" y="303"/>
                    <a:pt x="61" y="303"/>
                    <a:pt x="61" y="303"/>
                  </a:cubicBezTo>
                  <a:cubicBezTo>
                    <a:pt x="60" y="302"/>
                    <a:pt x="60" y="302"/>
                    <a:pt x="60" y="302"/>
                  </a:cubicBezTo>
                  <a:cubicBezTo>
                    <a:pt x="58" y="301"/>
                    <a:pt x="58" y="301"/>
                    <a:pt x="58" y="301"/>
                  </a:cubicBezTo>
                  <a:cubicBezTo>
                    <a:pt x="57" y="302"/>
                    <a:pt x="57" y="302"/>
                    <a:pt x="57" y="302"/>
                  </a:cubicBezTo>
                  <a:cubicBezTo>
                    <a:pt x="56" y="301"/>
                    <a:pt x="56" y="301"/>
                    <a:pt x="56" y="301"/>
                  </a:cubicBezTo>
                  <a:cubicBezTo>
                    <a:pt x="56" y="300"/>
                    <a:pt x="56" y="300"/>
                    <a:pt x="56" y="300"/>
                  </a:cubicBezTo>
                  <a:cubicBezTo>
                    <a:pt x="54" y="299"/>
                    <a:pt x="54" y="299"/>
                    <a:pt x="54" y="299"/>
                  </a:cubicBezTo>
                  <a:cubicBezTo>
                    <a:pt x="54" y="299"/>
                    <a:pt x="54" y="299"/>
                    <a:pt x="54" y="299"/>
                  </a:cubicBezTo>
                  <a:cubicBezTo>
                    <a:pt x="53" y="299"/>
                    <a:pt x="53" y="299"/>
                    <a:pt x="53" y="299"/>
                  </a:cubicBezTo>
                  <a:cubicBezTo>
                    <a:pt x="53" y="299"/>
                    <a:pt x="53" y="299"/>
                    <a:pt x="53" y="299"/>
                  </a:cubicBezTo>
                  <a:cubicBezTo>
                    <a:pt x="54" y="298"/>
                    <a:pt x="54" y="298"/>
                    <a:pt x="54" y="298"/>
                  </a:cubicBezTo>
                  <a:cubicBezTo>
                    <a:pt x="54" y="298"/>
                    <a:pt x="54" y="298"/>
                    <a:pt x="54" y="298"/>
                  </a:cubicBezTo>
                  <a:cubicBezTo>
                    <a:pt x="54" y="297"/>
                    <a:pt x="54" y="297"/>
                    <a:pt x="54" y="297"/>
                  </a:cubicBezTo>
                  <a:cubicBezTo>
                    <a:pt x="55" y="298"/>
                    <a:pt x="55" y="298"/>
                    <a:pt x="55" y="298"/>
                  </a:cubicBezTo>
                  <a:cubicBezTo>
                    <a:pt x="55" y="298"/>
                    <a:pt x="55" y="298"/>
                    <a:pt x="55" y="298"/>
                  </a:cubicBezTo>
                  <a:cubicBezTo>
                    <a:pt x="56" y="298"/>
                    <a:pt x="56" y="298"/>
                    <a:pt x="56" y="298"/>
                  </a:cubicBezTo>
                  <a:cubicBezTo>
                    <a:pt x="57" y="298"/>
                    <a:pt x="57" y="298"/>
                    <a:pt x="57" y="298"/>
                  </a:cubicBezTo>
                  <a:cubicBezTo>
                    <a:pt x="57" y="297"/>
                    <a:pt x="57" y="297"/>
                    <a:pt x="57" y="297"/>
                  </a:cubicBezTo>
                  <a:cubicBezTo>
                    <a:pt x="56" y="297"/>
                    <a:pt x="56" y="297"/>
                    <a:pt x="56" y="297"/>
                  </a:cubicBezTo>
                  <a:cubicBezTo>
                    <a:pt x="56" y="296"/>
                    <a:pt x="56" y="296"/>
                    <a:pt x="56" y="296"/>
                  </a:cubicBezTo>
                  <a:cubicBezTo>
                    <a:pt x="57" y="295"/>
                    <a:pt x="57" y="295"/>
                    <a:pt x="57" y="295"/>
                  </a:cubicBezTo>
                  <a:cubicBezTo>
                    <a:pt x="57" y="295"/>
                    <a:pt x="57" y="295"/>
                    <a:pt x="57" y="295"/>
                  </a:cubicBezTo>
                  <a:cubicBezTo>
                    <a:pt x="58" y="294"/>
                    <a:pt x="58" y="294"/>
                    <a:pt x="58" y="294"/>
                  </a:cubicBezTo>
                  <a:cubicBezTo>
                    <a:pt x="58" y="294"/>
                    <a:pt x="58" y="294"/>
                    <a:pt x="58" y="294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58" y="293"/>
                    <a:pt x="58" y="293"/>
                    <a:pt x="58" y="293"/>
                  </a:cubicBezTo>
                  <a:cubicBezTo>
                    <a:pt x="58" y="293"/>
                    <a:pt x="58" y="293"/>
                    <a:pt x="58" y="293"/>
                  </a:cubicBezTo>
                  <a:cubicBezTo>
                    <a:pt x="58" y="293"/>
                    <a:pt x="58" y="293"/>
                    <a:pt x="58" y="293"/>
                  </a:cubicBezTo>
                  <a:cubicBezTo>
                    <a:pt x="57" y="293"/>
                    <a:pt x="57" y="293"/>
                    <a:pt x="57" y="293"/>
                  </a:cubicBezTo>
                  <a:cubicBezTo>
                    <a:pt x="56" y="291"/>
                    <a:pt x="56" y="291"/>
                    <a:pt x="56" y="291"/>
                  </a:cubicBezTo>
                  <a:cubicBezTo>
                    <a:pt x="58" y="291"/>
                    <a:pt x="58" y="291"/>
                    <a:pt x="58" y="291"/>
                  </a:cubicBezTo>
                  <a:cubicBezTo>
                    <a:pt x="59" y="291"/>
                    <a:pt x="59" y="291"/>
                    <a:pt x="59" y="291"/>
                  </a:cubicBezTo>
                  <a:cubicBezTo>
                    <a:pt x="59" y="291"/>
                    <a:pt x="59" y="291"/>
                    <a:pt x="59" y="291"/>
                  </a:cubicBezTo>
                  <a:cubicBezTo>
                    <a:pt x="59" y="291"/>
                    <a:pt x="59" y="291"/>
                    <a:pt x="59" y="291"/>
                  </a:cubicBezTo>
                  <a:cubicBezTo>
                    <a:pt x="58" y="291"/>
                    <a:pt x="58" y="291"/>
                    <a:pt x="58" y="291"/>
                  </a:cubicBezTo>
                  <a:cubicBezTo>
                    <a:pt x="59" y="290"/>
                    <a:pt x="59" y="290"/>
                    <a:pt x="59" y="290"/>
                  </a:cubicBezTo>
                  <a:cubicBezTo>
                    <a:pt x="62" y="289"/>
                    <a:pt x="62" y="289"/>
                    <a:pt x="62" y="289"/>
                  </a:cubicBezTo>
                  <a:cubicBezTo>
                    <a:pt x="62" y="288"/>
                    <a:pt x="62" y="288"/>
                    <a:pt x="62" y="288"/>
                  </a:cubicBezTo>
                  <a:cubicBezTo>
                    <a:pt x="62" y="288"/>
                    <a:pt x="62" y="288"/>
                    <a:pt x="62" y="288"/>
                  </a:cubicBezTo>
                  <a:cubicBezTo>
                    <a:pt x="61" y="288"/>
                    <a:pt x="61" y="288"/>
                    <a:pt x="61" y="288"/>
                  </a:cubicBezTo>
                  <a:cubicBezTo>
                    <a:pt x="60" y="288"/>
                    <a:pt x="60" y="288"/>
                    <a:pt x="60" y="288"/>
                  </a:cubicBezTo>
                  <a:cubicBezTo>
                    <a:pt x="59" y="288"/>
                    <a:pt x="59" y="288"/>
                    <a:pt x="59" y="288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59" y="287"/>
                    <a:pt x="59" y="287"/>
                    <a:pt x="59" y="287"/>
                  </a:cubicBezTo>
                  <a:cubicBezTo>
                    <a:pt x="59" y="286"/>
                    <a:pt x="59" y="286"/>
                    <a:pt x="59" y="286"/>
                  </a:cubicBezTo>
                  <a:cubicBezTo>
                    <a:pt x="60" y="285"/>
                    <a:pt x="60" y="285"/>
                    <a:pt x="60" y="285"/>
                  </a:cubicBezTo>
                  <a:cubicBezTo>
                    <a:pt x="62" y="285"/>
                    <a:pt x="62" y="285"/>
                    <a:pt x="62" y="285"/>
                  </a:cubicBezTo>
                  <a:cubicBezTo>
                    <a:pt x="63" y="284"/>
                    <a:pt x="63" y="284"/>
                    <a:pt x="63" y="284"/>
                  </a:cubicBezTo>
                  <a:cubicBezTo>
                    <a:pt x="63" y="283"/>
                    <a:pt x="63" y="283"/>
                    <a:pt x="63" y="283"/>
                  </a:cubicBezTo>
                  <a:cubicBezTo>
                    <a:pt x="64" y="282"/>
                    <a:pt x="64" y="282"/>
                    <a:pt x="64" y="282"/>
                  </a:cubicBezTo>
                  <a:cubicBezTo>
                    <a:pt x="63" y="281"/>
                    <a:pt x="63" y="281"/>
                    <a:pt x="63" y="281"/>
                  </a:cubicBezTo>
                  <a:cubicBezTo>
                    <a:pt x="62" y="280"/>
                    <a:pt x="62" y="280"/>
                    <a:pt x="62" y="280"/>
                  </a:cubicBezTo>
                  <a:cubicBezTo>
                    <a:pt x="62" y="278"/>
                    <a:pt x="62" y="278"/>
                    <a:pt x="62" y="278"/>
                  </a:cubicBezTo>
                  <a:cubicBezTo>
                    <a:pt x="63" y="278"/>
                    <a:pt x="63" y="278"/>
                    <a:pt x="63" y="278"/>
                  </a:cubicBezTo>
                  <a:cubicBezTo>
                    <a:pt x="64" y="277"/>
                    <a:pt x="64" y="277"/>
                    <a:pt x="64" y="277"/>
                  </a:cubicBezTo>
                  <a:cubicBezTo>
                    <a:pt x="64" y="276"/>
                    <a:pt x="64" y="276"/>
                    <a:pt x="64" y="276"/>
                  </a:cubicBezTo>
                  <a:cubicBezTo>
                    <a:pt x="63" y="276"/>
                    <a:pt x="63" y="276"/>
                    <a:pt x="63" y="276"/>
                  </a:cubicBezTo>
                  <a:cubicBezTo>
                    <a:pt x="63" y="275"/>
                    <a:pt x="63" y="275"/>
                    <a:pt x="63" y="275"/>
                  </a:cubicBezTo>
                  <a:cubicBezTo>
                    <a:pt x="62" y="275"/>
                    <a:pt x="62" y="275"/>
                    <a:pt x="62" y="275"/>
                  </a:cubicBezTo>
                  <a:cubicBezTo>
                    <a:pt x="61" y="275"/>
                    <a:pt x="61" y="275"/>
                    <a:pt x="61" y="275"/>
                  </a:cubicBezTo>
                  <a:cubicBezTo>
                    <a:pt x="60" y="274"/>
                    <a:pt x="60" y="274"/>
                    <a:pt x="60" y="274"/>
                  </a:cubicBezTo>
                  <a:cubicBezTo>
                    <a:pt x="59" y="275"/>
                    <a:pt x="59" y="275"/>
                    <a:pt x="59" y="275"/>
                  </a:cubicBezTo>
                  <a:cubicBezTo>
                    <a:pt x="58" y="274"/>
                    <a:pt x="58" y="274"/>
                    <a:pt x="58" y="274"/>
                  </a:cubicBezTo>
                  <a:cubicBezTo>
                    <a:pt x="57" y="274"/>
                    <a:pt x="57" y="274"/>
                    <a:pt x="57" y="274"/>
                  </a:cubicBezTo>
                  <a:cubicBezTo>
                    <a:pt x="55" y="274"/>
                    <a:pt x="55" y="274"/>
                    <a:pt x="55" y="274"/>
                  </a:cubicBezTo>
                  <a:cubicBezTo>
                    <a:pt x="55" y="274"/>
                    <a:pt x="55" y="274"/>
                    <a:pt x="55" y="274"/>
                  </a:cubicBezTo>
                  <a:cubicBezTo>
                    <a:pt x="54" y="274"/>
                    <a:pt x="54" y="274"/>
                    <a:pt x="54" y="274"/>
                  </a:cubicBezTo>
                  <a:cubicBezTo>
                    <a:pt x="53" y="273"/>
                    <a:pt x="53" y="273"/>
                    <a:pt x="53" y="273"/>
                  </a:cubicBezTo>
                  <a:cubicBezTo>
                    <a:pt x="52" y="271"/>
                    <a:pt x="52" y="271"/>
                    <a:pt x="52" y="271"/>
                  </a:cubicBezTo>
                  <a:cubicBezTo>
                    <a:pt x="51" y="271"/>
                    <a:pt x="51" y="271"/>
                    <a:pt x="51" y="271"/>
                  </a:cubicBezTo>
                  <a:cubicBezTo>
                    <a:pt x="50" y="272"/>
                    <a:pt x="50" y="272"/>
                    <a:pt x="50" y="272"/>
                  </a:cubicBezTo>
                  <a:cubicBezTo>
                    <a:pt x="49" y="272"/>
                    <a:pt x="49" y="272"/>
                    <a:pt x="49" y="272"/>
                  </a:cubicBezTo>
                  <a:cubicBezTo>
                    <a:pt x="48" y="272"/>
                    <a:pt x="48" y="272"/>
                    <a:pt x="48" y="272"/>
                  </a:cubicBezTo>
                  <a:cubicBezTo>
                    <a:pt x="46" y="271"/>
                    <a:pt x="46" y="271"/>
                    <a:pt x="46" y="271"/>
                  </a:cubicBezTo>
                  <a:cubicBezTo>
                    <a:pt x="46" y="272"/>
                    <a:pt x="46" y="272"/>
                    <a:pt x="46" y="272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3" y="268"/>
                    <a:pt x="43" y="268"/>
                    <a:pt x="43" y="268"/>
                  </a:cubicBezTo>
                  <a:cubicBezTo>
                    <a:pt x="42" y="268"/>
                    <a:pt x="42" y="268"/>
                    <a:pt x="42" y="268"/>
                  </a:cubicBezTo>
                  <a:cubicBezTo>
                    <a:pt x="42" y="267"/>
                    <a:pt x="42" y="267"/>
                    <a:pt x="42" y="267"/>
                  </a:cubicBezTo>
                  <a:cubicBezTo>
                    <a:pt x="41" y="266"/>
                    <a:pt x="41" y="266"/>
                    <a:pt x="41" y="266"/>
                  </a:cubicBezTo>
                  <a:cubicBezTo>
                    <a:pt x="39" y="267"/>
                    <a:pt x="39" y="267"/>
                    <a:pt x="39" y="267"/>
                  </a:cubicBezTo>
                  <a:cubicBezTo>
                    <a:pt x="38" y="265"/>
                    <a:pt x="38" y="265"/>
                    <a:pt x="38" y="265"/>
                  </a:cubicBezTo>
                  <a:cubicBezTo>
                    <a:pt x="38" y="264"/>
                    <a:pt x="38" y="264"/>
                    <a:pt x="38" y="264"/>
                  </a:cubicBezTo>
                  <a:cubicBezTo>
                    <a:pt x="37" y="264"/>
                    <a:pt x="37" y="264"/>
                    <a:pt x="37" y="264"/>
                  </a:cubicBezTo>
                  <a:cubicBezTo>
                    <a:pt x="37" y="262"/>
                    <a:pt x="37" y="262"/>
                    <a:pt x="37" y="262"/>
                  </a:cubicBezTo>
                  <a:cubicBezTo>
                    <a:pt x="36" y="262"/>
                    <a:pt x="36" y="262"/>
                    <a:pt x="36" y="262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2" y="262"/>
                    <a:pt x="32" y="262"/>
                    <a:pt x="32" y="262"/>
                  </a:cubicBezTo>
                  <a:cubicBezTo>
                    <a:pt x="30" y="262"/>
                    <a:pt x="30" y="262"/>
                    <a:pt x="30" y="262"/>
                  </a:cubicBezTo>
                  <a:cubicBezTo>
                    <a:pt x="29" y="262"/>
                    <a:pt x="29" y="262"/>
                    <a:pt x="29" y="262"/>
                  </a:cubicBezTo>
                  <a:cubicBezTo>
                    <a:pt x="29" y="263"/>
                    <a:pt x="29" y="263"/>
                    <a:pt x="29" y="263"/>
                  </a:cubicBezTo>
                  <a:cubicBezTo>
                    <a:pt x="28" y="263"/>
                    <a:pt x="28" y="263"/>
                    <a:pt x="28" y="263"/>
                  </a:cubicBezTo>
                  <a:cubicBezTo>
                    <a:pt x="28" y="263"/>
                    <a:pt x="28" y="263"/>
                    <a:pt x="28" y="263"/>
                  </a:cubicBezTo>
                  <a:cubicBezTo>
                    <a:pt x="28" y="262"/>
                    <a:pt x="28" y="262"/>
                    <a:pt x="28" y="262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27" y="260"/>
                    <a:pt x="27" y="260"/>
                    <a:pt x="27" y="260"/>
                  </a:cubicBezTo>
                  <a:cubicBezTo>
                    <a:pt x="26" y="259"/>
                    <a:pt x="26" y="259"/>
                    <a:pt x="26" y="259"/>
                  </a:cubicBezTo>
                  <a:cubicBezTo>
                    <a:pt x="26" y="258"/>
                    <a:pt x="26" y="258"/>
                    <a:pt x="26" y="258"/>
                  </a:cubicBezTo>
                  <a:cubicBezTo>
                    <a:pt x="26" y="257"/>
                    <a:pt x="26" y="257"/>
                    <a:pt x="26" y="257"/>
                  </a:cubicBezTo>
                  <a:cubicBezTo>
                    <a:pt x="27" y="258"/>
                    <a:pt x="27" y="258"/>
                    <a:pt x="27" y="258"/>
                  </a:cubicBezTo>
                  <a:cubicBezTo>
                    <a:pt x="29" y="258"/>
                    <a:pt x="29" y="258"/>
                    <a:pt x="29" y="258"/>
                  </a:cubicBezTo>
                  <a:cubicBezTo>
                    <a:pt x="30" y="256"/>
                    <a:pt x="30" y="256"/>
                    <a:pt x="30" y="256"/>
                  </a:cubicBezTo>
                  <a:cubicBezTo>
                    <a:pt x="31" y="256"/>
                    <a:pt x="31" y="256"/>
                    <a:pt x="31" y="256"/>
                  </a:cubicBezTo>
                  <a:cubicBezTo>
                    <a:pt x="30" y="255"/>
                    <a:pt x="30" y="255"/>
                    <a:pt x="30" y="255"/>
                  </a:cubicBezTo>
                  <a:cubicBezTo>
                    <a:pt x="30" y="254"/>
                    <a:pt x="30" y="254"/>
                    <a:pt x="30" y="254"/>
                  </a:cubicBezTo>
                  <a:cubicBezTo>
                    <a:pt x="28" y="253"/>
                    <a:pt x="28" y="253"/>
                    <a:pt x="28" y="253"/>
                  </a:cubicBezTo>
                  <a:cubicBezTo>
                    <a:pt x="26" y="253"/>
                    <a:pt x="26" y="253"/>
                    <a:pt x="26" y="253"/>
                  </a:cubicBezTo>
                  <a:cubicBezTo>
                    <a:pt x="26" y="251"/>
                    <a:pt x="26" y="251"/>
                    <a:pt x="26" y="251"/>
                  </a:cubicBezTo>
                  <a:cubicBezTo>
                    <a:pt x="25" y="251"/>
                    <a:pt x="25" y="251"/>
                    <a:pt x="25" y="251"/>
                  </a:cubicBezTo>
                  <a:cubicBezTo>
                    <a:pt x="24" y="249"/>
                    <a:pt x="24" y="249"/>
                    <a:pt x="24" y="249"/>
                  </a:cubicBezTo>
                  <a:cubicBezTo>
                    <a:pt x="23" y="248"/>
                    <a:pt x="23" y="248"/>
                    <a:pt x="23" y="248"/>
                  </a:cubicBezTo>
                  <a:cubicBezTo>
                    <a:pt x="22" y="247"/>
                    <a:pt x="22" y="247"/>
                    <a:pt x="22" y="247"/>
                  </a:cubicBezTo>
                  <a:cubicBezTo>
                    <a:pt x="22" y="246"/>
                    <a:pt x="22" y="246"/>
                    <a:pt x="22" y="246"/>
                  </a:cubicBezTo>
                  <a:cubicBezTo>
                    <a:pt x="22" y="245"/>
                    <a:pt x="22" y="245"/>
                    <a:pt x="22" y="245"/>
                  </a:cubicBezTo>
                  <a:cubicBezTo>
                    <a:pt x="22" y="244"/>
                    <a:pt x="22" y="244"/>
                    <a:pt x="22" y="244"/>
                  </a:cubicBezTo>
                  <a:cubicBezTo>
                    <a:pt x="22" y="243"/>
                    <a:pt x="22" y="243"/>
                    <a:pt x="22" y="243"/>
                  </a:cubicBezTo>
                  <a:cubicBezTo>
                    <a:pt x="20" y="243"/>
                    <a:pt x="20" y="243"/>
                    <a:pt x="20" y="243"/>
                  </a:cubicBezTo>
                  <a:cubicBezTo>
                    <a:pt x="19" y="243"/>
                    <a:pt x="19" y="243"/>
                    <a:pt x="19" y="243"/>
                  </a:cubicBezTo>
                  <a:cubicBezTo>
                    <a:pt x="19" y="242"/>
                    <a:pt x="19" y="242"/>
                    <a:pt x="19" y="242"/>
                  </a:cubicBezTo>
                  <a:cubicBezTo>
                    <a:pt x="17" y="242"/>
                    <a:pt x="17" y="242"/>
                    <a:pt x="17" y="242"/>
                  </a:cubicBezTo>
                  <a:cubicBezTo>
                    <a:pt x="16" y="243"/>
                    <a:pt x="16" y="243"/>
                    <a:pt x="16" y="243"/>
                  </a:cubicBezTo>
                  <a:cubicBezTo>
                    <a:pt x="15" y="242"/>
                    <a:pt x="15" y="242"/>
                    <a:pt x="15" y="242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3" y="242"/>
                    <a:pt x="13" y="242"/>
                    <a:pt x="13" y="242"/>
                  </a:cubicBezTo>
                  <a:cubicBezTo>
                    <a:pt x="12" y="241"/>
                    <a:pt x="12" y="241"/>
                    <a:pt x="12" y="241"/>
                  </a:cubicBezTo>
                  <a:cubicBezTo>
                    <a:pt x="12" y="242"/>
                    <a:pt x="12" y="242"/>
                    <a:pt x="12" y="242"/>
                  </a:cubicBezTo>
                  <a:cubicBezTo>
                    <a:pt x="11" y="241"/>
                    <a:pt x="11" y="241"/>
                    <a:pt x="11" y="241"/>
                  </a:cubicBezTo>
                  <a:cubicBezTo>
                    <a:pt x="10" y="241"/>
                    <a:pt x="10" y="241"/>
                    <a:pt x="10" y="241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39"/>
                    <a:pt x="10" y="239"/>
                    <a:pt x="10" y="239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8" y="237"/>
                    <a:pt x="8" y="237"/>
                    <a:pt x="8" y="237"/>
                  </a:cubicBezTo>
                  <a:cubicBezTo>
                    <a:pt x="8" y="236"/>
                    <a:pt x="8" y="236"/>
                    <a:pt x="8" y="236"/>
                  </a:cubicBezTo>
                  <a:cubicBezTo>
                    <a:pt x="8" y="236"/>
                    <a:pt x="8" y="236"/>
                    <a:pt x="8" y="236"/>
                  </a:cubicBezTo>
                  <a:cubicBezTo>
                    <a:pt x="8" y="235"/>
                    <a:pt x="8" y="235"/>
                    <a:pt x="8" y="235"/>
                  </a:cubicBezTo>
                  <a:cubicBezTo>
                    <a:pt x="8" y="235"/>
                    <a:pt x="8" y="235"/>
                    <a:pt x="8" y="235"/>
                  </a:cubicBezTo>
                  <a:cubicBezTo>
                    <a:pt x="8" y="234"/>
                    <a:pt x="8" y="234"/>
                    <a:pt x="8" y="234"/>
                  </a:cubicBezTo>
                  <a:cubicBezTo>
                    <a:pt x="7" y="234"/>
                    <a:pt x="7" y="234"/>
                    <a:pt x="7" y="234"/>
                  </a:cubicBezTo>
                  <a:cubicBezTo>
                    <a:pt x="8" y="233"/>
                    <a:pt x="8" y="233"/>
                    <a:pt x="8" y="233"/>
                  </a:cubicBezTo>
                  <a:cubicBezTo>
                    <a:pt x="7" y="232"/>
                    <a:pt x="7" y="232"/>
                    <a:pt x="7" y="232"/>
                  </a:cubicBezTo>
                  <a:cubicBezTo>
                    <a:pt x="8" y="232"/>
                    <a:pt x="8" y="232"/>
                    <a:pt x="8" y="232"/>
                  </a:cubicBezTo>
                  <a:cubicBezTo>
                    <a:pt x="8" y="231"/>
                    <a:pt x="8" y="231"/>
                    <a:pt x="8" y="231"/>
                  </a:cubicBezTo>
                  <a:cubicBezTo>
                    <a:pt x="6" y="228"/>
                    <a:pt x="6" y="228"/>
                    <a:pt x="6" y="228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7" y="224"/>
                    <a:pt x="7" y="224"/>
                    <a:pt x="7" y="224"/>
                  </a:cubicBezTo>
                  <a:cubicBezTo>
                    <a:pt x="7" y="223"/>
                    <a:pt x="7" y="223"/>
                    <a:pt x="7" y="223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8" y="221"/>
                    <a:pt x="8" y="221"/>
                    <a:pt x="8" y="221"/>
                  </a:cubicBezTo>
                  <a:cubicBezTo>
                    <a:pt x="8" y="221"/>
                    <a:pt x="8" y="221"/>
                    <a:pt x="8" y="221"/>
                  </a:cubicBezTo>
                  <a:cubicBezTo>
                    <a:pt x="8" y="220"/>
                    <a:pt x="8" y="220"/>
                    <a:pt x="8" y="220"/>
                  </a:cubicBezTo>
                  <a:cubicBezTo>
                    <a:pt x="7" y="220"/>
                    <a:pt x="7" y="220"/>
                    <a:pt x="7" y="220"/>
                  </a:cubicBezTo>
                  <a:cubicBezTo>
                    <a:pt x="7" y="219"/>
                    <a:pt x="7" y="219"/>
                    <a:pt x="7" y="219"/>
                  </a:cubicBezTo>
                  <a:cubicBezTo>
                    <a:pt x="8" y="219"/>
                    <a:pt x="8" y="219"/>
                    <a:pt x="8" y="219"/>
                  </a:cubicBezTo>
                  <a:cubicBezTo>
                    <a:pt x="8" y="220"/>
                    <a:pt x="8" y="220"/>
                    <a:pt x="8" y="220"/>
                  </a:cubicBezTo>
                  <a:cubicBezTo>
                    <a:pt x="9" y="220"/>
                    <a:pt x="9" y="220"/>
                    <a:pt x="9" y="220"/>
                  </a:cubicBezTo>
                  <a:cubicBezTo>
                    <a:pt x="9" y="219"/>
                    <a:pt x="9" y="219"/>
                    <a:pt x="9" y="219"/>
                  </a:cubicBezTo>
                  <a:cubicBezTo>
                    <a:pt x="10" y="219"/>
                    <a:pt x="10" y="219"/>
                    <a:pt x="10" y="219"/>
                  </a:cubicBezTo>
                  <a:cubicBezTo>
                    <a:pt x="10" y="219"/>
                    <a:pt x="10" y="219"/>
                    <a:pt x="10" y="219"/>
                  </a:cubicBezTo>
                  <a:cubicBezTo>
                    <a:pt x="11" y="218"/>
                    <a:pt x="11" y="218"/>
                    <a:pt x="11" y="218"/>
                  </a:cubicBezTo>
                  <a:cubicBezTo>
                    <a:pt x="12" y="218"/>
                    <a:pt x="12" y="218"/>
                    <a:pt x="12" y="218"/>
                  </a:cubicBezTo>
                  <a:cubicBezTo>
                    <a:pt x="12" y="217"/>
                    <a:pt x="12" y="217"/>
                    <a:pt x="12" y="217"/>
                  </a:cubicBezTo>
                  <a:cubicBezTo>
                    <a:pt x="14" y="218"/>
                    <a:pt x="14" y="218"/>
                    <a:pt x="14" y="218"/>
                  </a:cubicBezTo>
                  <a:cubicBezTo>
                    <a:pt x="14" y="217"/>
                    <a:pt x="14" y="217"/>
                    <a:pt x="14" y="217"/>
                  </a:cubicBezTo>
                  <a:cubicBezTo>
                    <a:pt x="13" y="216"/>
                    <a:pt x="13" y="216"/>
                    <a:pt x="13" y="216"/>
                  </a:cubicBezTo>
                  <a:cubicBezTo>
                    <a:pt x="13" y="216"/>
                    <a:pt x="13" y="216"/>
                    <a:pt x="13" y="216"/>
                  </a:cubicBezTo>
                  <a:cubicBezTo>
                    <a:pt x="12" y="216"/>
                    <a:pt x="12" y="216"/>
                    <a:pt x="12" y="216"/>
                  </a:cubicBezTo>
                  <a:cubicBezTo>
                    <a:pt x="11" y="216"/>
                    <a:pt x="11" y="216"/>
                    <a:pt x="11" y="216"/>
                  </a:cubicBezTo>
                  <a:cubicBezTo>
                    <a:pt x="11" y="216"/>
                    <a:pt x="11" y="216"/>
                    <a:pt x="11" y="216"/>
                  </a:cubicBezTo>
                  <a:cubicBezTo>
                    <a:pt x="10" y="216"/>
                    <a:pt x="10" y="216"/>
                    <a:pt x="10" y="216"/>
                  </a:cubicBezTo>
                  <a:cubicBezTo>
                    <a:pt x="9" y="215"/>
                    <a:pt x="9" y="215"/>
                    <a:pt x="9" y="215"/>
                  </a:cubicBezTo>
                  <a:cubicBezTo>
                    <a:pt x="9" y="214"/>
                    <a:pt x="9" y="214"/>
                    <a:pt x="9" y="214"/>
                  </a:cubicBezTo>
                  <a:cubicBezTo>
                    <a:pt x="10" y="215"/>
                    <a:pt x="10" y="215"/>
                    <a:pt x="10" y="215"/>
                  </a:cubicBezTo>
                  <a:cubicBezTo>
                    <a:pt x="10" y="214"/>
                    <a:pt x="10" y="214"/>
                    <a:pt x="10" y="214"/>
                  </a:cubicBezTo>
                  <a:cubicBezTo>
                    <a:pt x="9" y="214"/>
                    <a:pt x="9" y="214"/>
                    <a:pt x="9" y="214"/>
                  </a:cubicBezTo>
                  <a:cubicBezTo>
                    <a:pt x="10" y="213"/>
                    <a:pt x="10" y="213"/>
                    <a:pt x="10" y="213"/>
                  </a:cubicBezTo>
                  <a:cubicBezTo>
                    <a:pt x="9" y="213"/>
                    <a:pt x="9" y="213"/>
                    <a:pt x="9" y="213"/>
                  </a:cubicBezTo>
                  <a:cubicBezTo>
                    <a:pt x="9" y="213"/>
                    <a:pt x="8" y="214"/>
                    <a:pt x="8" y="214"/>
                  </a:cubicBezTo>
                  <a:cubicBezTo>
                    <a:pt x="8" y="214"/>
                    <a:pt x="8" y="214"/>
                    <a:pt x="8" y="214"/>
                  </a:cubicBezTo>
                  <a:cubicBezTo>
                    <a:pt x="8" y="214"/>
                    <a:pt x="8" y="214"/>
                    <a:pt x="8" y="214"/>
                  </a:cubicBezTo>
                  <a:cubicBezTo>
                    <a:pt x="7" y="213"/>
                    <a:pt x="7" y="213"/>
                    <a:pt x="7" y="213"/>
                  </a:cubicBezTo>
                  <a:cubicBezTo>
                    <a:pt x="9" y="211"/>
                    <a:pt x="9" y="211"/>
                    <a:pt x="9" y="211"/>
                  </a:cubicBezTo>
                  <a:cubicBezTo>
                    <a:pt x="11" y="211"/>
                    <a:pt x="11" y="211"/>
                    <a:pt x="11" y="211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7"/>
                    <a:pt x="13" y="207"/>
                  </a:cubicBezTo>
                  <a:cubicBezTo>
                    <a:pt x="14" y="205"/>
                    <a:pt x="14" y="205"/>
                    <a:pt x="14" y="205"/>
                  </a:cubicBezTo>
                  <a:cubicBezTo>
                    <a:pt x="16" y="202"/>
                    <a:pt x="16" y="202"/>
                    <a:pt x="16" y="202"/>
                  </a:cubicBezTo>
                  <a:cubicBezTo>
                    <a:pt x="17" y="200"/>
                    <a:pt x="17" y="200"/>
                    <a:pt x="17" y="200"/>
                  </a:cubicBezTo>
                  <a:cubicBezTo>
                    <a:pt x="17" y="198"/>
                    <a:pt x="17" y="198"/>
                    <a:pt x="17" y="198"/>
                  </a:cubicBezTo>
                  <a:cubicBezTo>
                    <a:pt x="15" y="196"/>
                    <a:pt x="15" y="196"/>
                    <a:pt x="15" y="196"/>
                  </a:cubicBezTo>
                  <a:cubicBezTo>
                    <a:pt x="14" y="196"/>
                    <a:pt x="14" y="196"/>
                    <a:pt x="14" y="196"/>
                  </a:cubicBezTo>
                  <a:cubicBezTo>
                    <a:pt x="12" y="193"/>
                    <a:pt x="12" y="193"/>
                    <a:pt x="12" y="193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13" y="191"/>
                    <a:pt x="13" y="191"/>
                    <a:pt x="13" y="191"/>
                  </a:cubicBezTo>
                  <a:cubicBezTo>
                    <a:pt x="13" y="190"/>
                    <a:pt x="13" y="190"/>
                    <a:pt x="13" y="190"/>
                  </a:cubicBezTo>
                  <a:cubicBezTo>
                    <a:pt x="11" y="189"/>
                    <a:pt x="11" y="189"/>
                    <a:pt x="11" y="189"/>
                  </a:cubicBezTo>
                  <a:cubicBezTo>
                    <a:pt x="11" y="188"/>
                    <a:pt x="11" y="188"/>
                    <a:pt x="11" y="188"/>
                  </a:cubicBezTo>
                  <a:cubicBezTo>
                    <a:pt x="11" y="187"/>
                    <a:pt x="11" y="187"/>
                    <a:pt x="11" y="187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0" y="185"/>
                    <a:pt x="10" y="185"/>
                    <a:pt x="10" y="185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9" y="183"/>
                    <a:pt x="9" y="183"/>
                    <a:pt x="9" y="183"/>
                  </a:cubicBezTo>
                  <a:cubicBezTo>
                    <a:pt x="10" y="183"/>
                    <a:pt x="10" y="183"/>
                    <a:pt x="10" y="183"/>
                  </a:cubicBezTo>
                  <a:cubicBezTo>
                    <a:pt x="9" y="183"/>
                    <a:pt x="9" y="183"/>
                    <a:pt x="9" y="183"/>
                  </a:cubicBezTo>
                  <a:cubicBezTo>
                    <a:pt x="9" y="182"/>
                    <a:pt x="9" y="182"/>
                    <a:pt x="9" y="182"/>
                  </a:cubicBezTo>
                  <a:cubicBezTo>
                    <a:pt x="9" y="179"/>
                    <a:pt x="9" y="179"/>
                    <a:pt x="9" y="179"/>
                  </a:cubicBezTo>
                  <a:cubicBezTo>
                    <a:pt x="10" y="179"/>
                    <a:pt x="10" y="179"/>
                    <a:pt x="10" y="179"/>
                  </a:cubicBezTo>
                  <a:cubicBezTo>
                    <a:pt x="8" y="175"/>
                    <a:pt x="8" y="175"/>
                    <a:pt x="8" y="175"/>
                  </a:cubicBezTo>
                  <a:cubicBezTo>
                    <a:pt x="6" y="172"/>
                    <a:pt x="6" y="172"/>
                    <a:pt x="6" y="172"/>
                  </a:cubicBezTo>
                  <a:cubicBezTo>
                    <a:pt x="6" y="171"/>
                    <a:pt x="6" y="171"/>
                    <a:pt x="6" y="171"/>
                  </a:cubicBezTo>
                  <a:cubicBezTo>
                    <a:pt x="5" y="170"/>
                    <a:pt x="5" y="170"/>
                    <a:pt x="5" y="170"/>
                  </a:cubicBezTo>
                  <a:cubicBezTo>
                    <a:pt x="5" y="168"/>
                    <a:pt x="5" y="168"/>
                    <a:pt x="5" y="168"/>
                  </a:cubicBezTo>
                  <a:cubicBezTo>
                    <a:pt x="6" y="166"/>
                    <a:pt x="6" y="166"/>
                    <a:pt x="6" y="166"/>
                  </a:cubicBezTo>
                  <a:cubicBezTo>
                    <a:pt x="7" y="165"/>
                    <a:pt x="7" y="165"/>
                    <a:pt x="7" y="165"/>
                  </a:cubicBezTo>
                  <a:cubicBezTo>
                    <a:pt x="6" y="165"/>
                    <a:pt x="6" y="165"/>
                    <a:pt x="6" y="165"/>
                  </a:cubicBezTo>
                  <a:cubicBezTo>
                    <a:pt x="4" y="164"/>
                    <a:pt x="4" y="164"/>
                    <a:pt x="4" y="164"/>
                  </a:cubicBezTo>
                  <a:cubicBezTo>
                    <a:pt x="4" y="163"/>
                    <a:pt x="4" y="163"/>
                    <a:pt x="4" y="163"/>
                  </a:cubicBezTo>
                  <a:cubicBezTo>
                    <a:pt x="3" y="162"/>
                    <a:pt x="3" y="162"/>
                    <a:pt x="3" y="162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2" y="155"/>
                    <a:pt x="2" y="155"/>
                    <a:pt x="2" y="155"/>
                  </a:cubicBezTo>
                  <a:cubicBezTo>
                    <a:pt x="2" y="154"/>
                    <a:pt x="2" y="154"/>
                    <a:pt x="2" y="154"/>
                  </a:cubicBezTo>
                  <a:cubicBezTo>
                    <a:pt x="3" y="153"/>
                    <a:pt x="3" y="153"/>
                    <a:pt x="3" y="153"/>
                  </a:cubicBezTo>
                  <a:cubicBezTo>
                    <a:pt x="4" y="153"/>
                    <a:pt x="4" y="153"/>
                    <a:pt x="4" y="153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6" y="151"/>
                    <a:pt x="6" y="151"/>
                    <a:pt x="6" y="151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8" y="150"/>
                    <a:pt x="8" y="150"/>
                    <a:pt x="8" y="150"/>
                  </a:cubicBezTo>
                  <a:cubicBezTo>
                    <a:pt x="8" y="150"/>
                    <a:pt x="8" y="150"/>
                    <a:pt x="8" y="150"/>
                  </a:cubicBezTo>
                  <a:cubicBezTo>
                    <a:pt x="8" y="151"/>
                    <a:pt x="8" y="151"/>
                    <a:pt x="8" y="151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10" y="150"/>
                    <a:pt x="10" y="150"/>
                    <a:pt x="10" y="150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1" y="148"/>
                    <a:pt x="11" y="148"/>
                    <a:pt x="11" y="148"/>
                  </a:cubicBezTo>
                  <a:cubicBezTo>
                    <a:pt x="12" y="148"/>
                    <a:pt x="12" y="148"/>
                    <a:pt x="12" y="148"/>
                  </a:cubicBezTo>
                  <a:cubicBezTo>
                    <a:pt x="12" y="149"/>
                    <a:pt x="12" y="149"/>
                    <a:pt x="12" y="149"/>
                  </a:cubicBezTo>
                  <a:cubicBezTo>
                    <a:pt x="13" y="149"/>
                    <a:pt x="13" y="149"/>
                    <a:pt x="13" y="149"/>
                  </a:cubicBezTo>
                  <a:cubicBezTo>
                    <a:pt x="13" y="149"/>
                    <a:pt x="13" y="149"/>
                    <a:pt x="13" y="149"/>
                  </a:cubicBezTo>
                  <a:cubicBezTo>
                    <a:pt x="14" y="149"/>
                    <a:pt x="14" y="149"/>
                    <a:pt x="14" y="149"/>
                  </a:cubicBezTo>
                  <a:cubicBezTo>
                    <a:pt x="14" y="149"/>
                    <a:pt x="14" y="149"/>
                    <a:pt x="14" y="149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3" y="150"/>
                    <a:pt x="13" y="150"/>
                    <a:pt x="13" y="150"/>
                  </a:cubicBezTo>
                  <a:cubicBezTo>
                    <a:pt x="12" y="150"/>
                    <a:pt x="12" y="150"/>
                    <a:pt x="12" y="150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1" y="151"/>
                    <a:pt x="11" y="151"/>
                    <a:pt x="11" y="151"/>
                  </a:cubicBezTo>
                  <a:cubicBezTo>
                    <a:pt x="11" y="151"/>
                    <a:pt x="11" y="151"/>
                    <a:pt x="11" y="151"/>
                  </a:cubicBezTo>
                  <a:cubicBezTo>
                    <a:pt x="12" y="151"/>
                    <a:pt x="12" y="151"/>
                    <a:pt x="12" y="151"/>
                  </a:cubicBezTo>
                  <a:cubicBezTo>
                    <a:pt x="12" y="151"/>
                    <a:pt x="12" y="151"/>
                    <a:pt x="12" y="151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4" y="152"/>
                    <a:pt x="14" y="152"/>
                    <a:pt x="14" y="152"/>
                  </a:cubicBezTo>
                  <a:cubicBezTo>
                    <a:pt x="14" y="152"/>
                    <a:pt x="14" y="152"/>
                    <a:pt x="14" y="152"/>
                  </a:cubicBezTo>
                  <a:cubicBezTo>
                    <a:pt x="14" y="152"/>
                    <a:pt x="14" y="152"/>
                    <a:pt x="14" y="152"/>
                  </a:cubicBezTo>
                  <a:cubicBezTo>
                    <a:pt x="15" y="152"/>
                    <a:pt x="15" y="152"/>
                    <a:pt x="15" y="152"/>
                  </a:cubicBezTo>
                  <a:cubicBezTo>
                    <a:pt x="15" y="152"/>
                    <a:pt x="15" y="152"/>
                    <a:pt x="15" y="152"/>
                  </a:cubicBezTo>
                  <a:cubicBezTo>
                    <a:pt x="15" y="153"/>
                    <a:pt x="15" y="153"/>
                    <a:pt x="15" y="153"/>
                  </a:cubicBezTo>
                  <a:cubicBezTo>
                    <a:pt x="15" y="152"/>
                    <a:pt x="15" y="152"/>
                    <a:pt x="15" y="152"/>
                  </a:cubicBezTo>
                  <a:cubicBezTo>
                    <a:pt x="16" y="151"/>
                    <a:pt x="16" y="151"/>
                    <a:pt x="16" y="151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7" y="153"/>
                    <a:pt x="17" y="153"/>
                    <a:pt x="17" y="153"/>
                  </a:cubicBezTo>
                  <a:cubicBezTo>
                    <a:pt x="16" y="153"/>
                    <a:pt x="16" y="153"/>
                    <a:pt x="16" y="153"/>
                  </a:cubicBezTo>
                  <a:cubicBezTo>
                    <a:pt x="16" y="154"/>
                    <a:pt x="16" y="154"/>
                    <a:pt x="16" y="154"/>
                  </a:cubicBezTo>
                  <a:cubicBezTo>
                    <a:pt x="17" y="154"/>
                    <a:pt x="17" y="154"/>
                    <a:pt x="17" y="154"/>
                  </a:cubicBezTo>
                  <a:cubicBezTo>
                    <a:pt x="17" y="153"/>
                    <a:pt x="17" y="153"/>
                    <a:pt x="17" y="153"/>
                  </a:cubicBezTo>
                  <a:cubicBezTo>
                    <a:pt x="17" y="152"/>
                    <a:pt x="17" y="152"/>
                    <a:pt x="17" y="152"/>
                  </a:cubicBezTo>
                  <a:cubicBezTo>
                    <a:pt x="17" y="152"/>
                    <a:pt x="17" y="152"/>
                    <a:pt x="17" y="152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9" y="151"/>
                    <a:pt x="19" y="151"/>
                    <a:pt x="19" y="151"/>
                  </a:cubicBezTo>
                  <a:cubicBezTo>
                    <a:pt x="20" y="152"/>
                    <a:pt x="20" y="152"/>
                    <a:pt x="20" y="152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22" y="152"/>
                    <a:pt x="22" y="152"/>
                    <a:pt x="22" y="152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30" y="155"/>
                    <a:pt x="30" y="155"/>
                    <a:pt x="30" y="155"/>
                  </a:cubicBezTo>
                  <a:cubicBezTo>
                    <a:pt x="33" y="156"/>
                    <a:pt x="33" y="156"/>
                    <a:pt x="33" y="156"/>
                  </a:cubicBezTo>
                  <a:cubicBezTo>
                    <a:pt x="34" y="157"/>
                    <a:pt x="34" y="157"/>
                    <a:pt x="34" y="157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6" y="159"/>
                    <a:pt x="36" y="159"/>
                    <a:pt x="36" y="159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8" y="159"/>
                    <a:pt x="38" y="159"/>
                    <a:pt x="38" y="159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3" y="161"/>
                    <a:pt x="43" y="161"/>
                    <a:pt x="43" y="161"/>
                  </a:cubicBezTo>
                  <a:cubicBezTo>
                    <a:pt x="43" y="162"/>
                    <a:pt x="43" y="162"/>
                    <a:pt x="43" y="162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45" y="162"/>
                    <a:pt x="45" y="162"/>
                    <a:pt x="45" y="162"/>
                  </a:cubicBezTo>
                  <a:cubicBezTo>
                    <a:pt x="46" y="163"/>
                    <a:pt x="46" y="163"/>
                    <a:pt x="46" y="163"/>
                  </a:cubicBezTo>
                  <a:cubicBezTo>
                    <a:pt x="46" y="164"/>
                    <a:pt x="46" y="164"/>
                    <a:pt x="46" y="164"/>
                  </a:cubicBezTo>
                  <a:cubicBezTo>
                    <a:pt x="46" y="164"/>
                    <a:pt x="46" y="164"/>
                    <a:pt x="46" y="164"/>
                  </a:cubicBezTo>
                  <a:cubicBezTo>
                    <a:pt x="47" y="165"/>
                    <a:pt x="47" y="165"/>
                    <a:pt x="47" y="165"/>
                  </a:cubicBezTo>
                  <a:cubicBezTo>
                    <a:pt x="47" y="165"/>
                    <a:pt x="47" y="165"/>
                    <a:pt x="47" y="165"/>
                  </a:cubicBezTo>
                  <a:cubicBezTo>
                    <a:pt x="48" y="165"/>
                    <a:pt x="48" y="165"/>
                    <a:pt x="48" y="165"/>
                  </a:cubicBezTo>
                  <a:cubicBezTo>
                    <a:pt x="48" y="166"/>
                    <a:pt x="48" y="166"/>
                    <a:pt x="48" y="166"/>
                  </a:cubicBezTo>
                  <a:cubicBezTo>
                    <a:pt x="48" y="167"/>
                    <a:pt x="48" y="167"/>
                    <a:pt x="48" y="167"/>
                  </a:cubicBezTo>
                  <a:cubicBezTo>
                    <a:pt x="48" y="169"/>
                    <a:pt x="48" y="169"/>
                    <a:pt x="48" y="169"/>
                  </a:cubicBezTo>
                  <a:cubicBezTo>
                    <a:pt x="47" y="169"/>
                    <a:pt x="47" y="169"/>
                    <a:pt x="47" y="169"/>
                  </a:cubicBezTo>
                  <a:cubicBezTo>
                    <a:pt x="47" y="170"/>
                    <a:pt x="47" y="170"/>
                    <a:pt x="47" y="170"/>
                  </a:cubicBezTo>
                  <a:cubicBezTo>
                    <a:pt x="46" y="171"/>
                    <a:pt x="46" y="171"/>
                    <a:pt x="46" y="171"/>
                  </a:cubicBezTo>
                  <a:cubicBezTo>
                    <a:pt x="46" y="171"/>
                    <a:pt x="46" y="171"/>
                    <a:pt x="46" y="171"/>
                  </a:cubicBezTo>
                  <a:cubicBezTo>
                    <a:pt x="45" y="173"/>
                    <a:pt x="45" y="173"/>
                    <a:pt x="45" y="173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42" y="174"/>
                    <a:pt x="42" y="174"/>
                    <a:pt x="42" y="174"/>
                  </a:cubicBezTo>
                  <a:cubicBezTo>
                    <a:pt x="41" y="175"/>
                    <a:pt x="41" y="175"/>
                    <a:pt x="41" y="175"/>
                  </a:cubicBezTo>
                  <a:cubicBezTo>
                    <a:pt x="40" y="175"/>
                    <a:pt x="40" y="175"/>
                    <a:pt x="40" y="175"/>
                  </a:cubicBezTo>
                  <a:cubicBezTo>
                    <a:pt x="40" y="175"/>
                    <a:pt x="40" y="175"/>
                    <a:pt x="40" y="175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3" y="174"/>
                    <a:pt x="33" y="174"/>
                    <a:pt x="33" y="174"/>
                  </a:cubicBezTo>
                  <a:cubicBezTo>
                    <a:pt x="32" y="174"/>
                    <a:pt x="32" y="174"/>
                    <a:pt x="32" y="174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29" y="174"/>
                    <a:pt x="29" y="174"/>
                    <a:pt x="29" y="174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5" y="172"/>
                    <a:pt x="25" y="172"/>
                    <a:pt x="25" y="172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4" y="172"/>
                    <a:pt x="24" y="172"/>
                    <a:pt x="24" y="172"/>
                  </a:cubicBezTo>
                  <a:cubicBezTo>
                    <a:pt x="23" y="171"/>
                    <a:pt x="23" y="171"/>
                    <a:pt x="23" y="171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20" y="171"/>
                    <a:pt x="20" y="171"/>
                    <a:pt x="20" y="171"/>
                  </a:cubicBezTo>
                  <a:cubicBezTo>
                    <a:pt x="20" y="171"/>
                    <a:pt x="20" y="171"/>
                    <a:pt x="20" y="171"/>
                  </a:cubicBezTo>
                  <a:cubicBezTo>
                    <a:pt x="18" y="170"/>
                    <a:pt x="18" y="170"/>
                    <a:pt x="18" y="170"/>
                  </a:cubicBezTo>
                  <a:cubicBezTo>
                    <a:pt x="18" y="169"/>
                    <a:pt x="18" y="169"/>
                    <a:pt x="18" y="169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1"/>
                    <a:pt x="16" y="171"/>
                    <a:pt x="16" y="171"/>
                  </a:cubicBezTo>
                  <a:cubicBezTo>
                    <a:pt x="17" y="171"/>
                    <a:pt x="17" y="171"/>
                    <a:pt x="17" y="171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19" y="172"/>
                    <a:pt x="19" y="172"/>
                    <a:pt x="19" y="172"/>
                  </a:cubicBezTo>
                  <a:cubicBezTo>
                    <a:pt x="19" y="172"/>
                    <a:pt x="19" y="172"/>
                    <a:pt x="19" y="172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8" y="174"/>
                    <a:pt x="18" y="174"/>
                    <a:pt x="18" y="174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0" y="174"/>
                    <a:pt x="20" y="174"/>
                    <a:pt x="20" y="174"/>
                  </a:cubicBezTo>
                  <a:cubicBezTo>
                    <a:pt x="21" y="174"/>
                    <a:pt x="21" y="174"/>
                    <a:pt x="21" y="174"/>
                  </a:cubicBezTo>
                  <a:cubicBezTo>
                    <a:pt x="21" y="174"/>
                    <a:pt x="21" y="174"/>
                    <a:pt x="21" y="174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8"/>
                    <a:pt x="26" y="178"/>
                    <a:pt x="26" y="178"/>
                  </a:cubicBezTo>
                  <a:cubicBezTo>
                    <a:pt x="26" y="178"/>
                    <a:pt x="26" y="178"/>
                    <a:pt x="26" y="178"/>
                  </a:cubicBezTo>
                  <a:cubicBezTo>
                    <a:pt x="26" y="179"/>
                    <a:pt x="26" y="179"/>
                    <a:pt x="26" y="179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5" y="181"/>
                    <a:pt x="25" y="181"/>
                    <a:pt x="25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7" y="183"/>
                    <a:pt x="27" y="183"/>
                    <a:pt x="27" y="183"/>
                  </a:cubicBezTo>
                  <a:cubicBezTo>
                    <a:pt x="27" y="184"/>
                    <a:pt x="27" y="184"/>
                    <a:pt x="27" y="184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8" y="185"/>
                    <a:pt x="28" y="185"/>
                    <a:pt x="28" y="185"/>
                  </a:cubicBezTo>
                  <a:cubicBezTo>
                    <a:pt x="28" y="186"/>
                    <a:pt x="28" y="186"/>
                    <a:pt x="28" y="186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9" y="188"/>
                    <a:pt x="29" y="188"/>
                    <a:pt x="29" y="188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1" y="188"/>
                    <a:pt x="31" y="188"/>
                    <a:pt x="31" y="188"/>
                  </a:cubicBezTo>
                  <a:cubicBezTo>
                    <a:pt x="32" y="188"/>
                    <a:pt x="32" y="188"/>
                    <a:pt x="32" y="188"/>
                  </a:cubicBezTo>
                  <a:cubicBezTo>
                    <a:pt x="32" y="189"/>
                    <a:pt x="32" y="189"/>
                    <a:pt x="32" y="189"/>
                  </a:cubicBezTo>
                  <a:cubicBezTo>
                    <a:pt x="33" y="189"/>
                    <a:pt x="33" y="189"/>
                    <a:pt x="33" y="189"/>
                  </a:cubicBezTo>
                  <a:cubicBezTo>
                    <a:pt x="33" y="190"/>
                    <a:pt x="33" y="190"/>
                    <a:pt x="33" y="190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5" y="190"/>
                    <a:pt x="35" y="190"/>
                    <a:pt x="35" y="190"/>
                  </a:cubicBezTo>
                  <a:cubicBezTo>
                    <a:pt x="35" y="191"/>
                    <a:pt x="35" y="191"/>
                    <a:pt x="35" y="191"/>
                  </a:cubicBezTo>
                  <a:cubicBezTo>
                    <a:pt x="37" y="191"/>
                    <a:pt x="37" y="191"/>
                    <a:pt x="37" y="191"/>
                  </a:cubicBezTo>
                  <a:cubicBezTo>
                    <a:pt x="38" y="191"/>
                    <a:pt x="38" y="191"/>
                    <a:pt x="38" y="191"/>
                  </a:cubicBezTo>
                  <a:cubicBezTo>
                    <a:pt x="38" y="192"/>
                    <a:pt x="38" y="192"/>
                    <a:pt x="38" y="192"/>
                  </a:cubicBezTo>
                  <a:cubicBezTo>
                    <a:pt x="39" y="191"/>
                    <a:pt x="39" y="191"/>
                    <a:pt x="39" y="191"/>
                  </a:cubicBezTo>
                  <a:cubicBezTo>
                    <a:pt x="40" y="191"/>
                    <a:pt x="40" y="191"/>
                    <a:pt x="40" y="191"/>
                  </a:cubicBezTo>
                  <a:cubicBezTo>
                    <a:pt x="40" y="190"/>
                    <a:pt x="40" y="190"/>
                    <a:pt x="40" y="190"/>
                  </a:cubicBezTo>
                  <a:cubicBezTo>
                    <a:pt x="40" y="189"/>
                    <a:pt x="40" y="189"/>
                    <a:pt x="40" y="189"/>
                  </a:cubicBezTo>
                  <a:cubicBezTo>
                    <a:pt x="40" y="189"/>
                    <a:pt x="40" y="189"/>
                    <a:pt x="40" y="189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39" y="187"/>
                    <a:pt x="39" y="187"/>
                    <a:pt x="39" y="187"/>
                  </a:cubicBezTo>
                  <a:cubicBezTo>
                    <a:pt x="39" y="187"/>
                    <a:pt x="39" y="187"/>
                    <a:pt x="39" y="187"/>
                  </a:cubicBezTo>
                  <a:cubicBezTo>
                    <a:pt x="38" y="187"/>
                    <a:pt x="38" y="187"/>
                    <a:pt x="38" y="187"/>
                  </a:cubicBezTo>
                  <a:cubicBezTo>
                    <a:pt x="38" y="187"/>
                    <a:pt x="38" y="187"/>
                    <a:pt x="38" y="187"/>
                  </a:cubicBezTo>
                  <a:cubicBezTo>
                    <a:pt x="37" y="188"/>
                    <a:pt x="37" y="188"/>
                    <a:pt x="37" y="188"/>
                  </a:cubicBezTo>
                  <a:cubicBezTo>
                    <a:pt x="36" y="187"/>
                    <a:pt x="36" y="187"/>
                    <a:pt x="36" y="187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3"/>
                    <a:pt x="34" y="183"/>
                    <a:pt x="34" y="183"/>
                  </a:cubicBezTo>
                  <a:cubicBezTo>
                    <a:pt x="34" y="183"/>
                    <a:pt x="34" y="183"/>
                    <a:pt x="34" y="183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1"/>
                    <a:pt x="34" y="181"/>
                    <a:pt x="34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7" y="182"/>
                    <a:pt x="37" y="182"/>
                    <a:pt x="37" y="182"/>
                  </a:cubicBezTo>
                  <a:cubicBezTo>
                    <a:pt x="38" y="183"/>
                    <a:pt x="38" y="183"/>
                    <a:pt x="38" y="183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40" y="184"/>
                    <a:pt x="40" y="184"/>
                    <a:pt x="40" y="184"/>
                  </a:cubicBezTo>
                  <a:cubicBezTo>
                    <a:pt x="41" y="184"/>
                    <a:pt x="41" y="184"/>
                    <a:pt x="41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4" y="185"/>
                    <a:pt x="44" y="185"/>
                    <a:pt x="44" y="185"/>
                  </a:cubicBezTo>
                  <a:cubicBezTo>
                    <a:pt x="46" y="186"/>
                    <a:pt x="46" y="186"/>
                    <a:pt x="46" y="186"/>
                  </a:cubicBezTo>
                  <a:cubicBezTo>
                    <a:pt x="46" y="186"/>
                    <a:pt x="46" y="186"/>
                    <a:pt x="46" y="186"/>
                  </a:cubicBezTo>
                  <a:cubicBezTo>
                    <a:pt x="47" y="185"/>
                    <a:pt x="47" y="185"/>
                    <a:pt x="47" y="185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8" y="184"/>
                    <a:pt x="48" y="184"/>
                    <a:pt x="48" y="184"/>
                  </a:cubicBezTo>
                  <a:cubicBezTo>
                    <a:pt x="47" y="182"/>
                    <a:pt x="47" y="182"/>
                    <a:pt x="47" y="182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79"/>
                    <a:pt x="45" y="179"/>
                    <a:pt x="45" y="179"/>
                  </a:cubicBezTo>
                  <a:cubicBezTo>
                    <a:pt x="45" y="178"/>
                    <a:pt x="45" y="178"/>
                    <a:pt x="45" y="178"/>
                  </a:cubicBezTo>
                  <a:cubicBezTo>
                    <a:pt x="46" y="178"/>
                    <a:pt x="46" y="178"/>
                    <a:pt x="46" y="178"/>
                  </a:cubicBezTo>
                  <a:cubicBezTo>
                    <a:pt x="47" y="176"/>
                    <a:pt x="47" y="176"/>
                    <a:pt x="47" y="176"/>
                  </a:cubicBezTo>
                  <a:cubicBezTo>
                    <a:pt x="47" y="175"/>
                    <a:pt x="47" y="175"/>
                    <a:pt x="47" y="175"/>
                  </a:cubicBezTo>
                  <a:cubicBezTo>
                    <a:pt x="48" y="175"/>
                    <a:pt x="48" y="175"/>
                    <a:pt x="48" y="175"/>
                  </a:cubicBezTo>
                  <a:cubicBezTo>
                    <a:pt x="49" y="174"/>
                    <a:pt x="49" y="174"/>
                    <a:pt x="49" y="174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51" y="171"/>
                    <a:pt x="51" y="171"/>
                    <a:pt x="51" y="171"/>
                  </a:cubicBezTo>
                  <a:cubicBezTo>
                    <a:pt x="52" y="171"/>
                    <a:pt x="52" y="171"/>
                    <a:pt x="52" y="171"/>
                  </a:cubicBezTo>
                  <a:cubicBezTo>
                    <a:pt x="53" y="171"/>
                    <a:pt x="53" y="171"/>
                    <a:pt x="53" y="171"/>
                  </a:cubicBezTo>
                  <a:cubicBezTo>
                    <a:pt x="54" y="172"/>
                    <a:pt x="54" y="172"/>
                    <a:pt x="54" y="172"/>
                  </a:cubicBezTo>
                  <a:cubicBezTo>
                    <a:pt x="55" y="172"/>
                    <a:pt x="55" y="172"/>
                    <a:pt x="55" y="172"/>
                  </a:cubicBezTo>
                  <a:cubicBezTo>
                    <a:pt x="57" y="172"/>
                    <a:pt x="57" y="172"/>
                    <a:pt x="57" y="172"/>
                  </a:cubicBezTo>
                  <a:cubicBezTo>
                    <a:pt x="57" y="172"/>
                    <a:pt x="57" y="172"/>
                    <a:pt x="57" y="172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58" y="172"/>
                    <a:pt x="58" y="172"/>
                    <a:pt x="58" y="172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59" y="174"/>
                    <a:pt x="59" y="174"/>
                    <a:pt x="59" y="174"/>
                  </a:cubicBezTo>
                  <a:cubicBezTo>
                    <a:pt x="60" y="175"/>
                    <a:pt x="60" y="175"/>
                    <a:pt x="60" y="175"/>
                  </a:cubicBezTo>
                  <a:cubicBezTo>
                    <a:pt x="60" y="173"/>
                    <a:pt x="60" y="173"/>
                    <a:pt x="60" y="173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60" y="172"/>
                    <a:pt x="60" y="172"/>
                    <a:pt x="60" y="172"/>
                  </a:cubicBezTo>
                  <a:cubicBezTo>
                    <a:pt x="60" y="170"/>
                    <a:pt x="60" y="170"/>
                    <a:pt x="60" y="170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9" y="168"/>
                    <a:pt x="59" y="168"/>
                    <a:pt x="59" y="168"/>
                  </a:cubicBezTo>
                  <a:cubicBezTo>
                    <a:pt x="60" y="168"/>
                    <a:pt x="60" y="168"/>
                    <a:pt x="60" y="168"/>
                  </a:cubicBezTo>
                  <a:cubicBezTo>
                    <a:pt x="59" y="167"/>
                    <a:pt x="59" y="167"/>
                    <a:pt x="59" y="167"/>
                  </a:cubicBezTo>
                  <a:cubicBezTo>
                    <a:pt x="60" y="167"/>
                    <a:pt x="60" y="167"/>
                    <a:pt x="60" y="167"/>
                  </a:cubicBezTo>
                  <a:cubicBezTo>
                    <a:pt x="59" y="166"/>
                    <a:pt x="59" y="166"/>
                    <a:pt x="59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7" y="166"/>
                    <a:pt x="57" y="166"/>
                    <a:pt x="57" y="166"/>
                  </a:cubicBezTo>
                  <a:cubicBezTo>
                    <a:pt x="56" y="165"/>
                    <a:pt x="56" y="165"/>
                    <a:pt x="56" y="165"/>
                  </a:cubicBezTo>
                  <a:cubicBezTo>
                    <a:pt x="57" y="164"/>
                    <a:pt x="57" y="164"/>
                    <a:pt x="57" y="164"/>
                  </a:cubicBezTo>
                  <a:cubicBezTo>
                    <a:pt x="57" y="162"/>
                    <a:pt x="57" y="162"/>
                    <a:pt x="57" y="162"/>
                  </a:cubicBezTo>
                  <a:cubicBezTo>
                    <a:pt x="57" y="162"/>
                    <a:pt x="57" y="162"/>
                    <a:pt x="57" y="162"/>
                  </a:cubicBezTo>
                  <a:cubicBezTo>
                    <a:pt x="57" y="161"/>
                    <a:pt x="57" y="161"/>
                    <a:pt x="57" y="161"/>
                  </a:cubicBezTo>
                  <a:cubicBezTo>
                    <a:pt x="57" y="161"/>
                    <a:pt x="57" y="161"/>
                    <a:pt x="57" y="161"/>
                  </a:cubicBezTo>
                  <a:cubicBezTo>
                    <a:pt x="57" y="160"/>
                    <a:pt x="57" y="160"/>
                    <a:pt x="57" y="160"/>
                  </a:cubicBezTo>
                  <a:cubicBezTo>
                    <a:pt x="57" y="160"/>
                    <a:pt x="57" y="160"/>
                    <a:pt x="57" y="160"/>
                  </a:cubicBezTo>
                  <a:cubicBezTo>
                    <a:pt x="57" y="159"/>
                    <a:pt x="57" y="159"/>
                    <a:pt x="57" y="159"/>
                  </a:cubicBezTo>
                  <a:cubicBezTo>
                    <a:pt x="56" y="157"/>
                    <a:pt x="56" y="157"/>
                    <a:pt x="56" y="157"/>
                  </a:cubicBezTo>
                  <a:cubicBezTo>
                    <a:pt x="55" y="156"/>
                    <a:pt x="55" y="156"/>
                    <a:pt x="55" y="156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3" y="154"/>
                    <a:pt x="53" y="154"/>
                    <a:pt x="53" y="154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5" y="155"/>
                    <a:pt x="55" y="155"/>
                    <a:pt x="55" y="155"/>
                  </a:cubicBezTo>
                  <a:cubicBezTo>
                    <a:pt x="56" y="155"/>
                    <a:pt x="56" y="155"/>
                    <a:pt x="56" y="155"/>
                  </a:cubicBezTo>
                  <a:cubicBezTo>
                    <a:pt x="57" y="155"/>
                    <a:pt x="57" y="155"/>
                    <a:pt x="57" y="155"/>
                  </a:cubicBezTo>
                  <a:cubicBezTo>
                    <a:pt x="59" y="155"/>
                    <a:pt x="59" y="155"/>
                    <a:pt x="59" y="155"/>
                  </a:cubicBezTo>
                  <a:cubicBezTo>
                    <a:pt x="61" y="155"/>
                    <a:pt x="61" y="155"/>
                    <a:pt x="61" y="155"/>
                  </a:cubicBezTo>
                  <a:cubicBezTo>
                    <a:pt x="62" y="156"/>
                    <a:pt x="62" y="156"/>
                    <a:pt x="62" y="156"/>
                  </a:cubicBezTo>
                  <a:cubicBezTo>
                    <a:pt x="62" y="156"/>
                    <a:pt x="62" y="156"/>
                    <a:pt x="62" y="156"/>
                  </a:cubicBezTo>
                  <a:cubicBezTo>
                    <a:pt x="63" y="157"/>
                    <a:pt x="63" y="157"/>
                    <a:pt x="63" y="157"/>
                  </a:cubicBezTo>
                  <a:cubicBezTo>
                    <a:pt x="64" y="158"/>
                    <a:pt x="64" y="158"/>
                    <a:pt x="64" y="158"/>
                  </a:cubicBezTo>
                  <a:cubicBezTo>
                    <a:pt x="64" y="158"/>
                    <a:pt x="64" y="158"/>
                    <a:pt x="64" y="158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5" y="160"/>
                    <a:pt x="65" y="160"/>
                    <a:pt x="65" y="160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3" y="161"/>
                    <a:pt x="63" y="161"/>
                    <a:pt x="63" y="161"/>
                  </a:cubicBezTo>
                  <a:cubicBezTo>
                    <a:pt x="62" y="161"/>
                    <a:pt x="62" y="161"/>
                    <a:pt x="62" y="161"/>
                  </a:cubicBezTo>
                  <a:cubicBezTo>
                    <a:pt x="62" y="161"/>
                    <a:pt x="62" y="161"/>
                    <a:pt x="62" y="161"/>
                  </a:cubicBezTo>
                  <a:cubicBezTo>
                    <a:pt x="62" y="162"/>
                    <a:pt x="62" y="162"/>
                    <a:pt x="62" y="162"/>
                  </a:cubicBezTo>
                  <a:cubicBezTo>
                    <a:pt x="61" y="162"/>
                    <a:pt x="61" y="162"/>
                    <a:pt x="61" y="162"/>
                  </a:cubicBezTo>
                  <a:cubicBezTo>
                    <a:pt x="61" y="162"/>
                    <a:pt x="61" y="162"/>
                    <a:pt x="61" y="162"/>
                  </a:cubicBezTo>
                  <a:cubicBezTo>
                    <a:pt x="61" y="162"/>
                    <a:pt x="61" y="162"/>
                    <a:pt x="61" y="162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5" y="167"/>
                    <a:pt x="65" y="167"/>
                    <a:pt x="65" y="167"/>
                  </a:cubicBezTo>
                  <a:cubicBezTo>
                    <a:pt x="66" y="167"/>
                    <a:pt x="66" y="167"/>
                    <a:pt x="66" y="167"/>
                  </a:cubicBezTo>
                  <a:cubicBezTo>
                    <a:pt x="67" y="167"/>
                    <a:pt x="67" y="167"/>
                    <a:pt x="67" y="167"/>
                  </a:cubicBezTo>
                  <a:cubicBezTo>
                    <a:pt x="67" y="168"/>
                    <a:pt x="67" y="168"/>
                    <a:pt x="67" y="168"/>
                  </a:cubicBezTo>
                  <a:cubicBezTo>
                    <a:pt x="68" y="167"/>
                    <a:pt x="68" y="167"/>
                    <a:pt x="68" y="167"/>
                  </a:cubicBezTo>
                  <a:cubicBezTo>
                    <a:pt x="69" y="167"/>
                    <a:pt x="69" y="167"/>
                    <a:pt x="69" y="167"/>
                  </a:cubicBezTo>
                  <a:cubicBezTo>
                    <a:pt x="69" y="167"/>
                    <a:pt x="69" y="167"/>
                    <a:pt x="69" y="167"/>
                  </a:cubicBezTo>
                  <a:cubicBezTo>
                    <a:pt x="71" y="166"/>
                    <a:pt x="71" y="166"/>
                    <a:pt x="71" y="166"/>
                  </a:cubicBezTo>
                  <a:cubicBezTo>
                    <a:pt x="71" y="165"/>
                    <a:pt x="71" y="165"/>
                    <a:pt x="71" y="165"/>
                  </a:cubicBezTo>
                  <a:cubicBezTo>
                    <a:pt x="70" y="164"/>
                    <a:pt x="70" y="164"/>
                    <a:pt x="70" y="164"/>
                  </a:cubicBezTo>
                  <a:cubicBezTo>
                    <a:pt x="71" y="163"/>
                    <a:pt x="71" y="163"/>
                    <a:pt x="71" y="163"/>
                  </a:cubicBezTo>
                  <a:cubicBezTo>
                    <a:pt x="71" y="162"/>
                    <a:pt x="71" y="162"/>
                    <a:pt x="71" y="162"/>
                  </a:cubicBezTo>
                  <a:cubicBezTo>
                    <a:pt x="70" y="162"/>
                    <a:pt x="70" y="162"/>
                    <a:pt x="70" y="162"/>
                  </a:cubicBezTo>
                  <a:cubicBezTo>
                    <a:pt x="71" y="161"/>
                    <a:pt x="71" y="161"/>
                    <a:pt x="71" y="161"/>
                  </a:cubicBezTo>
                  <a:cubicBezTo>
                    <a:pt x="73" y="161"/>
                    <a:pt x="73" y="161"/>
                    <a:pt x="73" y="161"/>
                  </a:cubicBezTo>
                  <a:cubicBezTo>
                    <a:pt x="74" y="161"/>
                    <a:pt x="74" y="161"/>
                    <a:pt x="74" y="161"/>
                  </a:cubicBezTo>
                  <a:cubicBezTo>
                    <a:pt x="75" y="161"/>
                    <a:pt x="75" y="161"/>
                    <a:pt x="75" y="161"/>
                  </a:cubicBezTo>
                  <a:cubicBezTo>
                    <a:pt x="75" y="160"/>
                    <a:pt x="75" y="160"/>
                    <a:pt x="75" y="160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3" y="159"/>
                    <a:pt x="73" y="159"/>
                    <a:pt x="73" y="159"/>
                  </a:cubicBezTo>
                  <a:cubicBezTo>
                    <a:pt x="74" y="159"/>
                    <a:pt x="74" y="159"/>
                    <a:pt x="74" y="159"/>
                  </a:cubicBezTo>
                  <a:cubicBezTo>
                    <a:pt x="74" y="159"/>
                    <a:pt x="74" y="159"/>
                    <a:pt x="74" y="159"/>
                  </a:cubicBezTo>
                  <a:cubicBezTo>
                    <a:pt x="75" y="159"/>
                    <a:pt x="75" y="159"/>
                    <a:pt x="75" y="159"/>
                  </a:cubicBezTo>
                  <a:cubicBezTo>
                    <a:pt x="77" y="157"/>
                    <a:pt x="77" y="157"/>
                    <a:pt x="77" y="157"/>
                  </a:cubicBezTo>
                  <a:cubicBezTo>
                    <a:pt x="77" y="157"/>
                    <a:pt x="77" y="157"/>
                    <a:pt x="77" y="157"/>
                  </a:cubicBezTo>
                  <a:cubicBezTo>
                    <a:pt x="79" y="155"/>
                    <a:pt x="79" y="155"/>
                    <a:pt x="79" y="155"/>
                  </a:cubicBezTo>
                  <a:cubicBezTo>
                    <a:pt x="79" y="155"/>
                    <a:pt x="79" y="155"/>
                    <a:pt x="79" y="155"/>
                  </a:cubicBezTo>
                  <a:cubicBezTo>
                    <a:pt x="80" y="154"/>
                    <a:pt x="80" y="154"/>
                    <a:pt x="80" y="154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2" y="154"/>
                    <a:pt x="82" y="154"/>
                    <a:pt x="82" y="154"/>
                  </a:cubicBezTo>
                  <a:cubicBezTo>
                    <a:pt x="82" y="154"/>
                    <a:pt x="82" y="154"/>
                    <a:pt x="82" y="154"/>
                  </a:cubicBezTo>
                  <a:cubicBezTo>
                    <a:pt x="84" y="153"/>
                    <a:pt x="84" y="153"/>
                    <a:pt x="84" y="153"/>
                  </a:cubicBezTo>
                  <a:cubicBezTo>
                    <a:pt x="84" y="154"/>
                    <a:pt x="84" y="154"/>
                    <a:pt x="84" y="154"/>
                  </a:cubicBezTo>
                  <a:cubicBezTo>
                    <a:pt x="84" y="154"/>
                    <a:pt x="84" y="154"/>
                    <a:pt x="84" y="154"/>
                  </a:cubicBezTo>
                  <a:cubicBezTo>
                    <a:pt x="84" y="154"/>
                    <a:pt x="84" y="154"/>
                    <a:pt x="84" y="154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5" y="154"/>
                    <a:pt x="85" y="154"/>
                    <a:pt x="85" y="154"/>
                  </a:cubicBezTo>
                  <a:cubicBezTo>
                    <a:pt x="86" y="154"/>
                    <a:pt x="86" y="154"/>
                    <a:pt x="86" y="154"/>
                  </a:cubicBezTo>
                  <a:cubicBezTo>
                    <a:pt x="85" y="153"/>
                    <a:pt x="85" y="153"/>
                    <a:pt x="85" y="153"/>
                  </a:cubicBezTo>
                  <a:cubicBezTo>
                    <a:pt x="84" y="153"/>
                    <a:pt x="84" y="153"/>
                    <a:pt x="84" y="153"/>
                  </a:cubicBezTo>
                  <a:cubicBezTo>
                    <a:pt x="84" y="152"/>
                    <a:pt x="84" y="152"/>
                    <a:pt x="84" y="152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6" y="152"/>
                    <a:pt x="86" y="152"/>
                    <a:pt x="86" y="152"/>
                  </a:cubicBezTo>
                  <a:cubicBezTo>
                    <a:pt x="86" y="152"/>
                    <a:pt x="86" y="152"/>
                    <a:pt x="86" y="152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7" y="152"/>
                    <a:pt x="87" y="152"/>
                    <a:pt x="87" y="152"/>
                  </a:cubicBezTo>
                  <a:cubicBezTo>
                    <a:pt x="87" y="151"/>
                    <a:pt x="87" y="151"/>
                    <a:pt x="87" y="151"/>
                  </a:cubicBezTo>
                  <a:cubicBezTo>
                    <a:pt x="87" y="150"/>
                    <a:pt x="87" y="150"/>
                    <a:pt x="87" y="150"/>
                  </a:cubicBezTo>
                  <a:cubicBezTo>
                    <a:pt x="87" y="150"/>
                    <a:pt x="87" y="150"/>
                    <a:pt x="87" y="150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1" y="149"/>
                    <a:pt x="91" y="149"/>
                    <a:pt x="91" y="149"/>
                  </a:cubicBezTo>
                  <a:cubicBezTo>
                    <a:pt x="92" y="149"/>
                    <a:pt x="92" y="149"/>
                    <a:pt x="92" y="149"/>
                  </a:cubicBezTo>
                  <a:cubicBezTo>
                    <a:pt x="91" y="150"/>
                    <a:pt x="91" y="150"/>
                    <a:pt x="91" y="150"/>
                  </a:cubicBezTo>
                  <a:cubicBezTo>
                    <a:pt x="90" y="150"/>
                    <a:pt x="90" y="150"/>
                    <a:pt x="90" y="150"/>
                  </a:cubicBezTo>
                  <a:cubicBezTo>
                    <a:pt x="88" y="150"/>
                    <a:pt x="88" y="150"/>
                    <a:pt x="88" y="150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90" y="151"/>
                    <a:pt x="90" y="151"/>
                    <a:pt x="90" y="151"/>
                  </a:cubicBezTo>
                  <a:cubicBezTo>
                    <a:pt x="91" y="151"/>
                    <a:pt x="91" y="151"/>
                    <a:pt x="91" y="151"/>
                  </a:cubicBezTo>
                  <a:cubicBezTo>
                    <a:pt x="90" y="152"/>
                    <a:pt x="90" y="152"/>
                    <a:pt x="90" y="152"/>
                  </a:cubicBezTo>
                  <a:cubicBezTo>
                    <a:pt x="90" y="152"/>
                    <a:pt x="90" y="152"/>
                    <a:pt x="90" y="152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0" y="153"/>
                    <a:pt x="90" y="153"/>
                    <a:pt x="90" y="153"/>
                  </a:cubicBezTo>
                  <a:cubicBezTo>
                    <a:pt x="89" y="153"/>
                    <a:pt x="89" y="153"/>
                    <a:pt x="89" y="153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90" y="155"/>
                    <a:pt x="90" y="155"/>
                    <a:pt x="90" y="155"/>
                  </a:cubicBezTo>
                  <a:cubicBezTo>
                    <a:pt x="91" y="155"/>
                    <a:pt x="91" y="155"/>
                    <a:pt x="91" y="155"/>
                  </a:cubicBezTo>
                  <a:cubicBezTo>
                    <a:pt x="91" y="155"/>
                    <a:pt x="91" y="155"/>
                    <a:pt x="91" y="155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3" y="154"/>
                    <a:pt x="93" y="154"/>
                    <a:pt x="93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2"/>
                    <a:pt x="95" y="152"/>
                    <a:pt x="95" y="152"/>
                  </a:cubicBezTo>
                  <a:cubicBezTo>
                    <a:pt x="96" y="152"/>
                    <a:pt x="96" y="152"/>
                    <a:pt x="96" y="152"/>
                  </a:cubicBezTo>
                  <a:cubicBezTo>
                    <a:pt x="97" y="151"/>
                    <a:pt x="97" y="151"/>
                    <a:pt x="97" y="151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100" y="151"/>
                    <a:pt x="100" y="151"/>
                    <a:pt x="100" y="151"/>
                  </a:cubicBezTo>
                  <a:cubicBezTo>
                    <a:pt x="102" y="151"/>
                    <a:pt x="102" y="151"/>
                    <a:pt x="102" y="151"/>
                  </a:cubicBezTo>
                  <a:cubicBezTo>
                    <a:pt x="102" y="151"/>
                    <a:pt x="102" y="151"/>
                    <a:pt x="102" y="151"/>
                  </a:cubicBezTo>
                  <a:cubicBezTo>
                    <a:pt x="102" y="150"/>
                    <a:pt x="102" y="150"/>
                    <a:pt x="102" y="150"/>
                  </a:cubicBezTo>
                  <a:cubicBezTo>
                    <a:pt x="103" y="150"/>
                    <a:pt x="103" y="150"/>
                    <a:pt x="103" y="150"/>
                  </a:cubicBezTo>
                  <a:cubicBezTo>
                    <a:pt x="104" y="150"/>
                    <a:pt x="104" y="150"/>
                    <a:pt x="104" y="150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5" y="149"/>
                    <a:pt x="105" y="149"/>
                    <a:pt x="105" y="149"/>
                  </a:cubicBezTo>
                  <a:cubicBezTo>
                    <a:pt x="106" y="148"/>
                    <a:pt x="106" y="148"/>
                    <a:pt x="106" y="148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108" y="147"/>
                    <a:pt x="108" y="147"/>
                    <a:pt x="108" y="147"/>
                  </a:cubicBezTo>
                  <a:cubicBezTo>
                    <a:pt x="108" y="147"/>
                    <a:pt x="108" y="147"/>
                    <a:pt x="108" y="147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8"/>
                    <a:pt x="108" y="148"/>
                    <a:pt x="108" y="148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08" y="150"/>
                    <a:pt x="108" y="150"/>
                    <a:pt x="108" y="150"/>
                  </a:cubicBezTo>
                  <a:cubicBezTo>
                    <a:pt x="109" y="151"/>
                    <a:pt x="109" y="151"/>
                    <a:pt x="109" y="151"/>
                  </a:cubicBezTo>
                  <a:cubicBezTo>
                    <a:pt x="109" y="152"/>
                    <a:pt x="109" y="152"/>
                    <a:pt x="109" y="152"/>
                  </a:cubicBezTo>
                  <a:cubicBezTo>
                    <a:pt x="109" y="152"/>
                    <a:pt x="109" y="152"/>
                    <a:pt x="109" y="152"/>
                  </a:cubicBezTo>
                  <a:cubicBezTo>
                    <a:pt x="111" y="152"/>
                    <a:pt x="111" y="152"/>
                    <a:pt x="111" y="152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1" y="151"/>
                    <a:pt x="111" y="151"/>
                    <a:pt x="111" y="151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1" y="150"/>
                    <a:pt x="111" y="150"/>
                    <a:pt x="111" y="150"/>
                  </a:cubicBezTo>
                  <a:cubicBezTo>
                    <a:pt x="111" y="149"/>
                    <a:pt x="111" y="149"/>
                    <a:pt x="111" y="14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3" y="149"/>
                    <a:pt x="113" y="149"/>
                    <a:pt x="113" y="149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14" y="147"/>
                    <a:pt x="114" y="147"/>
                    <a:pt x="114" y="147"/>
                  </a:cubicBezTo>
                  <a:cubicBezTo>
                    <a:pt x="114" y="146"/>
                    <a:pt x="114" y="146"/>
                    <a:pt x="114" y="146"/>
                  </a:cubicBezTo>
                  <a:cubicBezTo>
                    <a:pt x="113" y="145"/>
                    <a:pt x="113" y="145"/>
                    <a:pt x="113" y="145"/>
                  </a:cubicBezTo>
                  <a:cubicBezTo>
                    <a:pt x="112" y="145"/>
                    <a:pt x="112" y="145"/>
                    <a:pt x="112" y="145"/>
                  </a:cubicBezTo>
                  <a:cubicBezTo>
                    <a:pt x="112" y="145"/>
                    <a:pt x="112" y="145"/>
                    <a:pt x="112" y="145"/>
                  </a:cubicBezTo>
                  <a:cubicBezTo>
                    <a:pt x="112" y="145"/>
                    <a:pt x="112" y="145"/>
                    <a:pt x="112" y="145"/>
                  </a:cubicBezTo>
                  <a:cubicBezTo>
                    <a:pt x="111" y="143"/>
                    <a:pt x="111" y="143"/>
                    <a:pt x="111" y="143"/>
                  </a:cubicBezTo>
                  <a:cubicBezTo>
                    <a:pt x="111" y="143"/>
                    <a:pt x="111" y="143"/>
                    <a:pt x="111" y="143"/>
                  </a:cubicBezTo>
                  <a:cubicBezTo>
                    <a:pt x="110" y="142"/>
                    <a:pt x="110" y="142"/>
                    <a:pt x="110" y="142"/>
                  </a:cubicBezTo>
                  <a:cubicBezTo>
                    <a:pt x="110" y="142"/>
                    <a:pt x="110" y="142"/>
                    <a:pt x="110" y="142"/>
                  </a:cubicBezTo>
                  <a:cubicBezTo>
                    <a:pt x="111" y="141"/>
                    <a:pt x="111" y="141"/>
                    <a:pt x="111" y="141"/>
                  </a:cubicBezTo>
                  <a:cubicBezTo>
                    <a:pt x="111" y="141"/>
                    <a:pt x="111" y="141"/>
                    <a:pt x="111" y="141"/>
                  </a:cubicBezTo>
                  <a:cubicBezTo>
                    <a:pt x="110" y="140"/>
                    <a:pt x="110" y="140"/>
                    <a:pt x="110" y="140"/>
                  </a:cubicBezTo>
                  <a:cubicBezTo>
                    <a:pt x="111" y="139"/>
                    <a:pt x="111" y="139"/>
                    <a:pt x="111" y="139"/>
                  </a:cubicBezTo>
                  <a:cubicBezTo>
                    <a:pt x="112" y="140"/>
                    <a:pt x="112" y="140"/>
                    <a:pt x="112" y="140"/>
                  </a:cubicBezTo>
                  <a:cubicBezTo>
                    <a:pt x="112" y="139"/>
                    <a:pt x="112" y="139"/>
                    <a:pt x="112" y="139"/>
                  </a:cubicBezTo>
                  <a:cubicBezTo>
                    <a:pt x="113" y="140"/>
                    <a:pt x="113" y="140"/>
                    <a:pt x="113" y="140"/>
                  </a:cubicBezTo>
                  <a:cubicBezTo>
                    <a:pt x="114" y="140"/>
                    <a:pt x="114" y="140"/>
                    <a:pt x="114" y="140"/>
                  </a:cubicBezTo>
                  <a:cubicBezTo>
                    <a:pt x="115" y="140"/>
                    <a:pt x="115" y="140"/>
                    <a:pt x="115" y="140"/>
                  </a:cubicBezTo>
                  <a:cubicBezTo>
                    <a:pt x="118" y="140"/>
                    <a:pt x="118" y="140"/>
                    <a:pt x="118" y="140"/>
                  </a:cubicBezTo>
                  <a:cubicBezTo>
                    <a:pt x="122" y="140"/>
                    <a:pt x="122" y="140"/>
                    <a:pt x="122" y="140"/>
                  </a:cubicBezTo>
                  <a:cubicBezTo>
                    <a:pt x="123" y="141"/>
                    <a:pt x="123" y="141"/>
                    <a:pt x="123" y="141"/>
                  </a:cubicBezTo>
                  <a:cubicBezTo>
                    <a:pt x="126" y="141"/>
                    <a:pt x="126" y="141"/>
                    <a:pt x="126" y="141"/>
                  </a:cubicBezTo>
                  <a:cubicBezTo>
                    <a:pt x="126" y="142"/>
                    <a:pt x="126" y="142"/>
                    <a:pt x="126" y="142"/>
                  </a:cubicBezTo>
                  <a:cubicBezTo>
                    <a:pt x="126" y="142"/>
                    <a:pt x="126" y="142"/>
                    <a:pt x="126" y="142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9" y="142"/>
                    <a:pt x="129" y="142"/>
                    <a:pt x="129" y="142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30" y="143"/>
                    <a:pt x="130" y="143"/>
                    <a:pt x="130" y="143"/>
                  </a:cubicBezTo>
                  <a:cubicBezTo>
                    <a:pt x="130" y="144"/>
                    <a:pt x="130" y="144"/>
                    <a:pt x="130" y="144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34" y="145"/>
                    <a:pt x="134" y="145"/>
                    <a:pt x="134" y="145"/>
                  </a:cubicBezTo>
                  <a:cubicBezTo>
                    <a:pt x="137" y="145"/>
                    <a:pt x="137" y="145"/>
                    <a:pt x="137" y="145"/>
                  </a:cubicBezTo>
                  <a:cubicBezTo>
                    <a:pt x="137" y="146"/>
                    <a:pt x="137" y="146"/>
                    <a:pt x="137" y="146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39" y="147"/>
                    <a:pt x="139" y="147"/>
                    <a:pt x="139" y="147"/>
                  </a:cubicBezTo>
                  <a:cubicBezTo>
                    <a:pt x="141" y="148"/>
                    <a:pt x="141" y="148"/>
                    <a:pt x="141" y="148"/>
                  </a:cubicBezTo>
                  <a:cubicBezTo>
                    <a:pt x="142" y="150"/>
                    <a:pt x="142" y="150"/>
                    <a:pt x="142" y="150"/>
                  </a:cubicBezTo>
                  <a:cubicBezTo>
                    <a:pt x="143" y="150"/>
                    <a:pt x="143" y="150"/>
                    <a:pt x="143" y="150"/>
                  </a:cubicBezTo>
                  <a:cubicBezTo>
                    <a:pt x="143" y="150"/>
                    <a:pt x="143" y="150"/>
                    <a:pt x="143" y="150"/>
                  </a:cubicBezTo>
                  <a:cubicBezTo>
                    <a:pt x="142" y="149"/>
                    <a:pt x="142" y="149"/>
                    <a:pt x="142" y="149"/>
                  </a:cubicBezTo>
                  <a:cubicBezTo>
                    <a:pt x="143" y="148"/>
                    <a:pt x="143" y="148"/>
                    <a:pt x="143" y="148"/>
                  </a:cubicBezTo>
                  <a:cubicBezTo>
                    <a:pt x="143" y="148"/>
                    <a:pt x="143" y="148"/>
                    <a:pt x="143" y="148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4" y="144"/>
                    <a:pt x="144" y="144"/>
                    <a:pt x="144" y="144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44"/>
                    <a:pt x="141" y="144"/>
                    <a:pt x="141" y="144"/>
                  </a:cubicBezTo>
                  <a:cubicBezTo>
                    <a:pt x="140" y="144"/>
                    <a:pt x="140" y="144"/>
                    <a:pt x="140" y="144"/>
                  </a:cubicBezTo>
                  <a:cubicBezTo>
                    <a:pt x="138" y="142"/>
                    <a:pt x="138" y="142"/>
                    <a:pt x="138" y="142"/>
                  </a:cubicBezTo>
                  <a:cubicBezTo>
                    <a:pt x="138" y="142"/>
                    <a:pt x="138" y="142"/>
                    <a:pt x="138" y="142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7" y="140"/>
                    <a:pt x="137" y="140"/>
                    <a:pt x="137" y="140"/>
                  </a:cubicBezTo>
                  <a:cubicBezTo>
                    <a:pt x="137" y="139"/>
                    <a:pt x="137" y="139"/>
                    <a:pt x="137" y="139"/>
                  </a:cubicBezTo>
                  <a:cubicBezTo>
                    <a:pt x="136" y="140"/>
                    <a:pt x="136" y="140"/>
                    <a:pt x="136" y="140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40"/>
                    <a:pt x="133" y="140"/>
                    <a:pt x="133" y="140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2" y="135"/>
                    <a:pt x="132" y="135"/>
                    <a:pt x="132" y="135"/>
                  </a:cubicBezTo>
                  <a:cubicBezTo>
                    <a:pt x="132" y="134"/>
                    <a:pt x="132" y="134"/>
                    <a:pt x="132" y="134"/>
                  </a:cubicBezTo>
                  <a:cubicBezTo>
                    <a:pt x="131" y="134"/>
                    <a:pt x="131" y="134"/>
                    <a:pt x="131" y="134"/>
                  </a:cubicBezTo>
                  <a:cubicBezTo>
                    <a:pt x="131" y="133"/>
                    <a:pt x="131" y="133"/>
                    <a:pt x="131" y="133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1" y="131"/>
                    <a:pt x="131" y="131"/>
                    <a:pt x="131" y="131"/>
                  </a:cubicBezTo>
                  <a:cubicBezTo>
                    <a:pt x="130" y="131"/>
                    <a:pt x="130" y="131"/>
                    <a:pt x="130" y="131"/>
                  </a:cubicBezTo>
                  <a:cubicBezTo>
                    <a:pt x="130" y="130"/>
                    <a:pt x="130" y="130"/>
                    <a:pt x="130" y="130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9" y="130"/>
                    <a:pt x="129" y="130"/>
                    <a:pt x="129" y="130"/>
                  </a:cubicBezTo>
                  <a:cubicBezTo>
                    <a:pt x="128" y="129"/>
                    <a:pt x="128" y="129"/>
                    <a:pt x="128" y="129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7" y="125"/>
                    <a:pt x="127" y="125"/>
                    <a:pt x="127" y="125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1" y="122"/>
                    <a:pt x="131" y="122"/>
                    <a:pt x="131" y="122"/>
                  </a:cubicBezTo>
                  <a:cubicBezTo>
                    <a:pt x="131" y="122"/>
                    <a:pt x="131" y="122"/>
                    <a:pt x="131" y="122"/>
                  </a:cubicBezTo>
                  <a:cubicBezTo>
                    <a:pt x="130" y="121"/>
                    <a:pt x="130" y="121"/>
                    <a:pt x="130" y="121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0" y="118"/>
                    <a:pt x="130" y="118"/>
                    <a:pt x="130" y="118"/>
                  </a:cubicBezTo>
                  <a:cubicBezTo>
                    <a:pt x="130" y="117"/>
                    <a:pt x="130" y="117"/>
                    <a:pt x="130" y="117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4"/>
                    <a:pt x="130" y="114"/>
                    <a:pt x="130" y="114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1"/>
                    <a:pt x="130" y="111"/>
                    <a:pt x="130" y="111"/>
                  </a:cubicBezTo>
                  <a:cubicBezTo>
                    <a:pt x="130" y="110"/>
                    <a:pt x="130" y="110"/>
                    <a:pt x="130" y="110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1" y="108"/>
                    <a:pt x="131" y="108"/>
                    <a:pt x="131" y="108"/>
                  </a:cubicBezTo>
                  <a:cubicBezTo>
                    <a:pt x="131" y="109"/>
                    <a:pt x="131" y="109"/>
                    <a:pt x="131" y="109"/>
                  </a:cubicBezTo>
                  <a:cubicBezTo>
                    <a:pt x="131" y="109"/>
                    <a:pt x="131" y="109"/>
                    <a:pt x="131" y="109"/>
                  </a:cubicBezTo>
                  <a:cubicBezTo>
                    <a:pt x="132" y="109"/>
                    <a:pt x="132" y="109"/>
                    <a:pt x="132" y="109"/>
                  </a:cubicBezTo>
                  <a:cubicBezTo>
                    <a:pt x="133" y="109"/>
                    <a:pt x="133" y="109"/>
                    <a:pt x="133" y="109"/>
                  </a:cubicBezTo>
                  <a:cubicBezTo>
                    <a:pt x="135" y="108"/>
                    <a:pt x="135" y="108"/>
                    <a:pt x="135" y="108"/>
                  </a:cubicBezTo>
                  <a:cubicBezTo>
                    <a:pt x="135" y="108"/>
                    <a:pt x="135" y="108"/>
                    <a:pt x="135" y="108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7" y="108"/>
                    <a:pt x="137" y="108"/>
                    <a:pt x="137" y="108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40" y="109"/>
                    <a:pt x="140" y="109"/>
                    <a:pt x="140" y="109"/>
                  </a:cubicBezTo>
                  <a:cubicBezTo>
                    <a:pt x="142" y="109"/>
                    <a:pt x="142" y="109"/>
                    <a:pt x="142" y="109"/>
                  </a:cubicBezTo>
                  <a:cubicBezTo>
                    <a:pt x="142" y="109"/>
                    <a:pt x="142" y="109"/>
                    <a:pt x="142" y="109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42" y="110"/>
                    <a:pt x="142" y="110"/>
                    <a:pt x="142" y="110"/>
                  </a:cubicBezTo>
                  <a:cubicBezTo>
                    <a:pt x="143" y="111"/>
                    <a:pt x="143" y="111"/>
                    <a:pt x="143" y="111"/>
                  </a:cubicBezTo>
                  <a:cubicBezTo>
                    <a:pt x="143" y="112"/>
                    <a:pt x="143" y="112"/>
                    <a:pt x="143" y="112"/>
                  </a:cubicBezTo>
                  <a:cubicBezTo>
                    <a:pt x="143" y="113"/>
                    <a:pt x="143" y="113"/>
                    <a:pt x="143" y="113"/>
                  </a:cubicBezTo>
                  <a:cubicBezTo>
                    <a:pt x="143" y="114"/>
                    <a:pt x="143" y="114"/>
                    <a:pt x="143" y="114"/>
                  </a:cubicBezTo>
                  <a:cubicBezTo>
                    <a:pt x="144" y="115"/>
                    <a:pt x="144" y="115"/>
                    <a:pt x="144" y="115"/>
                  </a:cubicBezTo>
                  <a:cubicBezTo>
                    <a:pt x="143" y="118"/>
                    <a:pt x="143" y="118"/>
                    <a:pt x="143" y="118"/>
                  </a:cubicBezTo>
                  <a:cubicBezTo>
                    <a:pt x="144" y="118"/>
                    <a:pt x="144" y="118"/>
                    <a:pt x="144" y="118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4" y="120"/>
                    <a:pt x="144" y="120"/>
                    <a:pt x="144" y="120"/>
                  </a:cubicBezTo>
                  <a:cubicBezTo>
                    <a:pt x="143" y="120"/>
                    <a:pt x="143" y="120"/>
                    <a:pt x="143" y="120"/>
                  </a:cubicBezTo>
                  <a:cubicBezTo>
                    <a:pt x="144" y="121"/>
                    <a:pt x="144" y="121"/>
                    <a:pt x="144" y="121"/>
                  </a:cubicBezTo>
                  <a:cubicBezTo>
                    <a:pt x="144" y="122"/>
                    <a:pt x="144" y="122"/>
                    <a:pt x="144" y="122"/>
                  </a:cubicBezTo>
                  <a:cubicBezTo>
                    <a:pt x="145" y="123"/>
                    <a:pt x="145" y="123"/>
                    <a:pt x="145" y="123"/>
                  </a:cubicBezTo>
                  <a:cubicBezTo>
                    <a:pt x="146" y="123"/>
                    <a:pt x="146" y="123"/>
                    <a:pt x="146" y="123"/>
                  </a:cubicBezTo>
                  <a:cubicBezTo>
                    <a:pt x="146" y="124"/>
                    <a:pt x="146" y="124"/>
                    <a:pt x="146" y="124"/>
                  </a:cubicBezTo>
                  <a:cubicBezTo>
                    <a:pt x="147" y="123"/>
                    <a:pt x="147" y="123"/>
                    <a:pt x="147" y="123"/>
                  </a:cubicBezTo>
                  <a:cubicBezTo>
                    <a:pt x="147" y="124"/>
                    <a:pt x="147" y="124"/>
                    <a:pt x="147" y="124"/>
                  </a:cubicBezTo>
                  <a:cubicBezTo>
                    <a:pt x="148" y="125"/>
                    <a:pt x="148" y="125"/>
                    <a:pt x="148" y="125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49" y="127"/>
                    <a:pt x="149" y="127"/>
                    <a:pt x="149" y="127"/>
                  </a:cubicBezTo>
                  <a:cubicBezTo>
                    <a:pt x="150" y="129"/>
                    <a:pt x="150" y="129"/>
                    <a:pt x="150" y="129"/>
                  </a:cubicBezTo>
                  <a:cubicBezTo>
                    <a:pt x="150" y="130"/>
                    <a:pt x="150" y="130"/>
                    <a:pt x="150" y="130"/>
                  </a:cubicBezTo>
                  <a:cubicBezTo>
                    <a:pt x="150" y="130"/>
                    <a:pt x="150" y="130"/>
                    <a:pt x="150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51" y="132"/>
                    <a:pt x="151" y="132"/>
                    <a:pt x="151" y="132"/>
                  </a:cubicBezTo>
                  <a:cubicBezTo>
                    <a:pt x="151" y="133"/>
                    <a:pt x="151" y="133"/>
                    <a:pt x="151" y="133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2" y="136"/>
                    <a:pt x="152" y="136"/>
                    <a:pt x="152" y="136"/>
                  </a:cubicBezTo>
                  <a:cubicBezTo>
                    <a:pt x="153" y="137"/>
                    <a:pt x="153" y="137"/>
                    <a:pt x="153" y="137"/>
                  </a:cubicBezTo>
                  <a:cubicBezTo>
                    <a:pt x="153" y="137"/>
                    <a:pt x="153" y="137"/>
                    <a:pt x="153" y="137"/>
                  </a:cubicBezTo>
                  <a:cubicBezTo>
                    <a:pt x="153" y="138"/>
                    <a:pt x="153" y="138"/>
                    <a:pt x="153" y="138"/>
                  </a:cubicBezTo>
                  <a:cubicBezTo>
                    <a:pt x="154" y="139"/>
                    <a:pt x="154" y="139"/>
                    <a:pt x="154" y="139"/>
                  </a:cubicBezTo>
                  <a:cubicBezTo>
                    <a:pt x="154" y="140"/>
                    <a:pt x="154" y="140"/>
                    <a:pt x="154" y="140"/>
                  </a:cubicBezTo>
                  <a:cubicBezTo>
                    <a:pt x="156" y="142"/>
                    <a:pt x="156" y="142"/>
                    <a:pt x="156" y="142"/>
                  </a:cubicBezTo>
                  <a:cubicBezTo>
                    <a:pt x="157" y="143"/>
                    <a:pt x="157" y="143"/>
                    <a:pt x="157" y="143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58" y="144"/>
                    <a:pt x="158" y="144"/>
                    <a:pt x="158" y="144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59" y="145"/>
                    <a:pt x="159" y="145"/>
                    <a:pt x="159" y="145"/>
                  </a:cubicBezTo>
                  <a:cubicBezTo>
                    <a:pt x="159" y="146"/>
                    <a:pt x="159" y="146"/>
                    <a:pt x="159" y="146"/>
                  </a:cubicBezTo>
                  <a:cubicBezTo>
                    <a:pt x="159" y="147"/>
                    <a:pt x="159" y="147"/>
                    <a:pt x="159" y="147"/>
                  </a:cubicBezTo>
                  <a:cubicBezTo>
                    <a:pt x="160" y="149"/>
                    <a:pt x="160" y="149"/>
                    <a:pt x="160" y="149"/>
                  </a:cubicBezTo>
                  <a:cubicBezTo>
                    <a:pt x="161" y="150"/>
                    <a:pt x="161" y="150"/>
                    <a:pt x="161" y="150"/>
                  </a:cubicBezTo>
                  <a:cubicBezTo>
                    <a:pt x="161" y="151"/>
                    <a:pt x="161" y="151"/>
                    <a:pt x="161" y="151"/>
                  </a:cubicBezTo>
                  <a:cubicBezTo>
                    <a:pt x="160" y="152"/>
                    <a:pt x="160" y="152"/>
                    <a:pt x="160" y="152"/>
                  </a:cubicBezTo>
                  <a:cubicBezTo>
                    <a:pt x="160" y="152"/>
                    <a:pt x="160" y="152"/>
                    <a:pt x="160" y="152"/>
                  </a:cubicBezTo>
                  <a:cubicBezTo>
                    <a:pt x="159" y="153"/>
                    <a:pt x="159" y="153"/>
                    <a:pt x="159" y="153"/>
                  </a:cubicBezTo>
                  <a:cubicBezTo>
                    <a:pt x="160" y="153"/>
                    <a:pt x="160" y="153"/>
                    <a:pt x="160" y="153"/>
                  </a:cubicBezTo>
                  <a:cubicBezTo>
                    <a:pt x="160" y="155"/>
                    <a:pt x="160" y="155"/>
                    <a:pt x="160" y="155"/>
                  </a:cubicBezTo>
                  <a:cubicBezTo>
                    <a:pt x="159" y="155"/>
                    <a:pt x="159" y="155"/>
                    <a:pt x="159" y="155"/>
                  </a:cubicBezTo>
                  <a:cubicBezTo>
                    <a:pt x="159" y="156"/>
                    <a:pt x="159" y="156"/>
                    <a:pt x="159" y="156"/>
                  </a:cubicBezTo>
                  <a:cubicBezTo>
                    <a:pt x="160" y="155"/>
                    <a:pt x="160" y="155"/>
                    <a:pt x="160" y="155"/>
                  </a:cubicBezTo>
                  <a:cubicBezTo>
                    <a:pt x="160" y="156"/>
                    <a:pt x="160" y="156"/>
                    <a:pt x="160" y="156"/>
                  </a:cubicBezTo>
                  <a:cubicBezTo>
                    <a:pt x="159" y="156"/>
                    <a:pt x="159" y="156"/>
                    <a:pt x="159" y="156"/>
                  </a:cubicBezTo>
                  <a:cubicBezTo>
                    <a:pt x="159" y="158"/>
                    <a:pt x="159" y="158"/>
                    <a:pt x="159" y="158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157" y="158"/>
                    <a:pt x="157" y="158"/>
                    <a:pt x="157" y="158"/>
                  </a:cubicBezTo>
                  <a:cubicBezTo>
                    <a:pt x="157" y="159"/>
                    <a:pt x="157" y="159"/>
                    <a:pt x="157" y="159"/>
                  </a:cubicBezTo>
                  <a:cubicBezTo>
                    <a:pt x="158" y="160"/>
                    <a:pt x="158" y="160"/>
                    <a:pt x="158" y="160"/>
                  </a:cubicBezTo>
                  <a:cubicBezTo>
                    <a:pt x="158" y="160"/>
                    <a:pt x="158" y="160"/>
                    <a:pt x="158" y="160"/>
                  </a:cubicBezTo>
                  <a:cubicBezTo>
                    <a:pt x="157" y="161"/>
                    <a:pt x="157" y="161"/>
                    <a:pt x="157" y="161"/>
                  </a:cubicBezTo>
                  <a:cubicBezTo>
                    <a:pt x="156" y="161"/>
                    <a:pt x="156" y="161"/>
                    <a:pt x="156" y="161"/>
                  </a:cubicBezTo>
                  <a:cubicBezTo>
                    <a:pt x="155" y="161"/>
                    <a:pt x="155" y="161"/>
                    <a:pt x="155" y="161"/>
                  </a:cubicBezTo>
                  <a:cubicBezTo>
                    <a:pt x="154" y="161"/>
                    <a:pt x="154" y="161"/>
                    <a:pt x="154" y="161"/>
                  </a:cubicBezTo>
                  <a:cubicBezTo>
                    <a:pt x="155" y="160"/>
                    <a:pt x="155" y="160"/>
                    <a:pt x="155" y="160"/>
                  </a:cubicBezTo>
                  <a:cubicBezTo>
                    <a:pt x="155" y="160"/>
                    <a:pt x="155" y="160"/>
                    <a:pt x="155" y="160"/>
                  </a:cubicBezTo>
                  <a:cubicBezTo>
                    <a:pt x="154" y="160"/>
                    <a:pt x="154" y="160"/>
                    <a:pt x="154" y="160"/>
                  </a:cubicBezTo>
                  <a:cubicBezTo>
                    <a:pt x="154" y="160"/>
                    <a:pt x="154" y="160"/>
                    <a:pt x="154" y="160"/>
                  </a:cubicBezTo>
                  <a:cubicBezTo>
                    <a:pt x="154" y="160"/>
                    <a:pt x="154" y="160"/>
                    <a:pt x="154" y="160"/>
                  </a:cubicBezTo>
                  <a:cubicBezTo>
                    <a:pt x="152" y="159"/>
                    <a:pt x="152" y="159"/>
                    <a:pt x="152" y="159"/>
                  </a:cubicBezTo>
                  <a:cubicBezTo>
                    <a:pt x="151" y="160"/>
                    <a:pt x="151" y="160"/>
                    <a:pt x="151" y="160"/>
                  </a:cubicBezTo>
                  <a:cubicBezTo>
                    <a:pt x="149" y="160"/>
                    <a:pt x="149" y="160"/>
                    <a:pt x="149" y="160"/>
                  </a:cubicBezTo>
                  <a:cubicBezTo>
                    <a:pt x="147" y="160"/>
                    <a:pt x="147" y="160"/>
                    <a:pt x="147" y="160"/>
                  </a:cubicBezTo>
                  <a:cubicBezTo>
                    <a:pt x="147" y="161"/>
                    <a:pt x="147" y="161"/>
                    <a:pt x="147" y="161"/>
                  </a:cubicBezTo>
                  <a:cubicBezTo>
                    <a:pt x="147" y="161"/>
                    <a:pt x="147" y="161"/>
                    <a:pt x="147" y="161"/>
                  </a:cubicBezTo>
                  <a:cubicBezTo>
                    <a:pt x="148" y="161"/>
                    <a:pt x="148" y="161"/>
                    <a:pt x="148" y="161"/>
                  </a:cubicBezTo>
                  <a:cubicBezTo>
                    <a:pt x="148" y="161"/>
                    <a:pt x="148" y="161"/>
                    <a:pt x="148" y="161"/>
                  </a:cubicBezTo>
                  <a:cubicBezTo>
                    <a:pt x="149" y="160"/>
                    <a:pt x="149" y="160"/>
                    <a:pt x="149" y="160"/>
                  </a:cubicBezTo>
                  <a:cubicBezTo>
                    <a:pt x="150" y="161"/>
                    <a:pt x="150" y="161"/>
                    <a:pt x="150" y="161"/>
                  </a:cubicBezTo>
                  <a:cubicBezTo>
                    <a:pt x="151" y="162"/>
                    <a:pt x="151" y="162"/>
                    <a:pt x="151" y="162"/>
                  </a:cubicBezTo>
                  <a:cubicBezTo>
                    <a:pt x="154" y="163"/>
                    <a:pt x="154" y="163"/>
                    <a:pt x="154" y="163"/>
                  </a:cubicBezTo>
                  <a:cubicBezTo>
                    <a:pt x="156" y="163"/>
                    <a:pt x="156" y="163"/>
                    <a:pt x="156" y="163"/>
                  </a:cubicBezTo>
                  <a:cubicBezTo>
                    <a:pt x="157" y="163"/>
                    <a:pt x="157" y="163"/>
                    <a:pt x="157" y="163"/>
                  </a:cubicBezTo>
                  <a:cubicBezTo>
                    <a:pt x="159" y="163"/>
                    <a:pt x="159" y="163"/>
                    <a:pt x="159" y="163"/>
                  </a:cubicBezTo>
                  <a:cubicBezTo>
                    <a:pt x="159" y="163"/>
                    <a:pt x="159" y="163"/>
                    <a:pt x="159" y="163"/>
                  </a:cubicBezTo>
                  <a:cubicBezTo>
                    <a:pt x="161" y="164"/>
                    <a:pt x="161" y="164"/>
                    <a:pt x="161" y="164"/>
                  </a:cubicBezTo>
                  <a:cubicBezTo>
                    <a:pt x="162" y="163"/>
                    <a:pt x="162" y="163"/>
                    <a:pt x="162" y="163"/>
                  </a:cubicBezTo>
                  <a:cubicBezTo>
                    <a:pt x="162" y="162"/>
                    <a:pt x="162" y="162"/>
                    <a:pt x="162" y="162"/>
                  </a:cubicBezTo>
                  <a:cubicBezTo>
                    <a:pt x="162" y="162"/>
                    <a:pt x="162" y="162"/>
                    <a:pt x="162" y="162"/>
                  </a:cubicBezTo>
                  <a:cubicBezTo>
                    <a:pt x="162" y="161"/>
                    <a:pt x="162" y="161"/>
                    <a:pt x="162" y="161"/>
                  </a:cubicBezTo>
                  <a:cubicBezTo>
                    <a:pt x="162" y="160"/>
                    <a:pt x="162" y="160"/>
                    <a:pt x="162" y="160"/>
                  </a:cubicBezTo>
                  <a:cubicBezTo>
                    <a:pt x="163" y="159"/>
                    <a:pt x="163" y="159"/>
                    <a:pt x="163" y="159"/>
                  </a:cubicBezTo>
                  <a:cubicBezTo>
                    <a:pt x="163" y="159"/>
                    <a:pt x="163" y="159"/>
                    <a:pt x="163" y="159"/>
                  </a:cubicBezTo>
                  <a:cubicBezTo>
                    <a:pt x="164" y="158"/>
                    <a:pt x="164" y="158"/>
                    <a:pt x="164" y="158"/>
                  </a:cubicBezTo>
                  <a:cubicBezTo>
                    <a:pt x="164" y="157"/>
                    <a:pt x="164" y="157"/>
                    <a:pt x="164" y="157"/>
                  </a:cubicBezTo>
                  <a:cubicBezTo>
                    <a:pt x="165" y="155"/>
                    <a:pt x="165" y="155"/>
                    <a:pt x="165" y="155"/>
                  </a:cubicBezTo>
                  <a:cubicBezTo>
                    <a:pt x="164" y="154"/>
                    <a:pt x="164" y="154"/>
                    <a:pt x="164" y="154"/>
                  </a:cubicBezTo>
                  <a:cubicBezTo>
                    <a:pt x="165" y="153"/>
                    <a:pt x="165" y="153"/>
                    <a:pt x="165" y="153"/>
                  </a:cubicBezTo>
                  <a:cubicBezTo>
                    <a:pt x="166" y="150"/>
                    <a:pt x="166" y="150"/>
                    <a:pt x="166" y="150"/>
                  </a:cubicBezTo>
                  <a:cubicBezTo>
                    <a:pt x="166" y="150"/>
                    <a:pt x="166" y="150"/>
                    <a:pt x="166" y="150"/>
                  </a:cubicBezTo>
                  <a:cubicBezTo>
                    <a:pt x="165" y="147"/>
                    <a:pt x="165" y="147"/>
                    <a:pt x="165" y="147"/>
                  </a:cubicBezTo>
                  <a:cubicBezTo>
                    <a:pt x="163" y="146"/>
                    <a:pt x="163" y="146"/>
                    <a:pt x="163" y="146"/>
                  </a:cubicBezTo>
                  <a:cubicBezTo>
                    <a:pt x="163" y="145"/>
                    <a:pt x="163" y="145"/>
                    <a:pt x="163" y="145"/>
                  </a:cubicBezTo>
                  <a:cubicBezTo>
                    <a:pt x="162" y="143"/>
                    <a:pt x="162" y="143"/>
                    <a:pt x="162" y="143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66" y="141"/>
                    <a:pt x="166" y="141"/>
                    <a:pt x="166" y="141"/>
                  </a:cubicBezTo>
                  <a:cubicBezTo>
                    <a:pt x="167" y="139"/>
                    <a:pt x="167" y="139"/>
                    <a:pt x="167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71" y="142"/>
                    <a:pt x="171" y="142"/>
                    <a:pt x="171" y="142"/>
                  </a:cubicBezTo>
                  <a:cubicBezTo>
                    <a:pt x="172" y="143"/>
                    <a:pt x="172" y="143"/>
                    <a:pt x="172" y="143"/>
                  </a:cubicBezTo>
                  <a:cubicBezTo>
                    <a:pt x="172" y="143"/>
                    <a:pt x="172" y="143"/>
                    <a:pt x="172" y="143"/>
                  </a:cubicBezTo>
                  <a:cubicBezTo>
                    <a:pt x="173" y="144"/>
                    <a:pt x="173" y="144"/>
                    <a:pt x="173" y="144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74" y="145"/>
                    <a:pt x="174" y="145"/>
                    <a:pt x="174" y="145"/>
                  </a:cubicBezTo>
                  <a:cubicBezTo>
                    <a:pt x="174" y="146"/>
                    <a:pt x="174" y="146"/>
                    <a:pt x="174" y="146"/>
                  </a:cubicBezTo>
                  <a:cubicBezTo>
                    <a:pt x="175" y="147"/>
                    <a:pt x="175" y="147"/>
                    <a:pt x="175" y="147"/>
                  </a:cubicBezTo>
                  <a:cubicBezTo>
                    <a:pt x="175" y="148"/>
                    <a:pt x="175" y="148"/>
                    <a:pt x="175" y="148"/>
                  </a:cubicBezTo>
                  <a:cubicBezTo>
                    <a:pt x="175" y="149"/>
                    <a:pt x="175" y="149"/>
                    <a:pt x="175" y="149"/>
                  </a:cubicBezTo>
                  <a:cubicBezTo>
                    <a:pt x="175" y="149"/>
                    <a:pt x="175" y="149"/>
                    <a:pt x="175" y="149"/>
                  </a:cubicBezTo>
                  <a:cubicBezTo>
                    <a:pt x="177" y="150"/>
                    <a:pt x="177" y="150"/>
                    <a:pt x="177" y="150"/>
                  </a:cubicBezTo>
                  <a:cubicBezTo>
                    <a:pt x="178" y="150"/>
                    <a:pt x="178" y="150"/>
                    <a:pt x="178" y="150"/>
                  </a:cubicBezTo>
                  <a:cubicBezTo>
                    <a:pt x="179" y="150"/>
                    <a:pt x="179" y="150"/>
                    <a:pt x="179" y="150"/>
                  </a:cubicBezTo>
                  <a:cubicBezTo>
                    <a:pt x="180" y="150"/>
                    <a:pt x="180" y="150"/>
                    <a:pt x="180" y="150"/>
                  </a:cubicBezTo>
                  <a:cubicBezTo>
                    <a:pt x="181" y="150"/>
                    <a:pt x="181" y="150"/>
                    <a:pt x="181" y="150"/>
                  </a:cubicBezTo>
                  <a:cubicBezTo>
                    <a:pt x="181" y="149"/>
                    <a:pt x="181" y="149"/>
                    <a:pt x="181" y="149"/>
                  </a:cubicBezTo>
                  <a:cubicBezTo>
                    <a:pt x="182" y="149"/>
                    <a:pt x="182" y="149"/>
                    <a:pt x="182" y="149"/>
                  </a:cubicBezTo>
                  <a:cubicBezTo>
                    <a:pt x="181" y="149"/>
                    <a:pt x="181" y="149"/>
                    <a:pt x="181" y="149"/>
                  </a:cubicBezTo>
                  <a:cubicBezTo>
                    <a:pt x="180" y="149"/>
                    <a:pt x="180" y="149"/>
                    <a:pt x="180" y="149"/>
                  </a:cubicBezTo>
                  <a:cubicBezTo>
                    <a:pt x="180" y="148"/>
                    <a:pt x="180" y="148"/>
                    <a:pt x="180" y="148"/>
                  </a:cubicBezTo>
                  <a:cubicBezTo>
                    <a:pt x="179" y="149"/>
                    <a:pt x="179" y="149"/>
                    <a:pt x="179" y="149"/>
                  </a:cubicBezTo>
                  <a:cubicBezTo>
                    <a:pt x="178" y="149"/>
                    <a:pt x="178" y="149"/>
                    <a:pt x="178" y="149"/>
                  </a:cubicBezTo>
                  <a:cubicBezTo>
                    <a:pt x="177" y="149"/>
                    <a:pt x="177" y="149"/>
                    <a:pt x="177" y="149"/>
                  </a:cubicBezTo>
                  <a:cubicBezTo>
                    <a:pt x="176" y="149"/>
                    <a:pt x="176" y="149"/>
                    <a:pt x="176" y="149"/>
                  </a:cubicBezTo>
                  <a:cubicBezTo>
                    <a:pt x="176" y="148"/>
                    <a:pt x="176" y="148"/>
                    <a:pt x="176" y="148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5" y="146"/>
                    <a:pt x="175" y="146"/>
                    <a:pt x="175" y="146"/>
                  </a:cubicBezTo>
                  <a:cubicBezTo>
                    <a:pt x="175" y="145"/>
                    <a:pt x="175" y="145"/>
                    <a:pt x="175" y="145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177" y="144"/>
                    <a:pt x="177" y="144"/>
                    <a:pt x="177" y="144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74" y="141"/>
                    <a:pt x="174" y="141"/>
                    <a:pt x="174" y="141"/>
                  </a:cubicBezTo>
                  <a:cubicBezTo>
                    <a:pt x="174" y="141"/>
                    <a:pt x="174" y="141"/>
                    <a:pt x="174" y="141"/>
                  </a:cubicBezTo>
                  <a:cubicBezTo>
                    <a:pt x="173" y="139"/>
                    <a:pt x="173" y="139"/>
                    <a:pt x="173" y="139"/>
                  </a:cubicBezTo>
                  <a:cubicBezTo>
                    <a:pt x="171" y="139"/>
                    <a:pt x="171" y="139"/>
                    <a:pt x="171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38"/>
                    <a:pt x="169" y="138"/>
                    <a:pt x="169" y="138"/>
                  </a:cubicBezTo>
                  <a:cubicBezTo>
                    <a:pt x="168" y="138"/>
                    <a:pt x="168" y="138"/>
                    <a:pt x="168" y="138"/>
                  </a:cubicBezTo>
                  <a:cubicBezTo>
                    <a:pt x="166" y="137"/>
                    <a:pt x="166" y="137"/>
                    <a:pt x="166" y="137"/>
                  </a:cubicBezTo>
                  <a:cubicBezTo>
                    <a:pt x="165" y="137"/>
                    <a:pt x="165" y="137"/>
                    <a:pt x="165" y="137"/>
                  </a:cubicBezTo>
                  <a:cubicBezTo>
                    <a:pt x="164" y="137"/>
                    <a:pt x="164" y="137"/>
                    <a:pt x="164" y="137"/>
                  </a:cubicBezTo>
                  <a:cubicBezTo>
                    <a:pt x="163" y="138"/>
                    <a:pt x="163" y="138"/>
                    <a:pt x="163" y="138"/>
                  </a:cubicBezTo>
                  <a:cubicBezTo>
                    <a:pt x="163" y="139"/>
                    <a:pt x="163" y="139"/>
                    <a:pt x="163" y="139"/>
                  </a:cubicBezTo>
                  <a:cubicBezTo>
                    <a:pt x="162" y="140"/>
                    <a:pt x="162" y="140"/>
                    <a:pt x="162" y="140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59" y="140"/>
                    <a:pt x="159" y="140"/>
                    <a:pt x="159" y="140"/>
                  </a:cubicBezTo>
                  <a:cubicBezTo>
                    <a:pt x="158" y="140"/>
                    <a:pt x="158" y="140"/>
                    <a:pt x="158" y="140"/>
                  </a:cubicBezTo>
                  <a:cubicBezTo>
                    <a:pt x="158" y="139"/>
                    <a:pt x="158" y="139"/>
                    <a:pt x="158" y="139"/>
                  </a:cubicBezTo>
                  <a:cubicBezTo>
                    <a:pt x="158" y="138"/>
                    <a:pt x="158" y="138"/>
                    <a:pt x="158" y="138"/>
                  </a:cubicBezTo>
                  <a:cubicBezTo>
                    <a:pt x="158" y="137"/>
                    <a:pt x="158" y="137"/>
                    <a:pt x="158" y="137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6" y="135"/>
                    <a:pt x="156" y="135"/>
                    <a:pt x="156" y="135"/>
                  </a:cubicBezTo>
                  <a:cubicBezTo>
                    <a:pt x="156" y="133"/>
                    <a:pt x="156" y="133"/>
                    <a:pt x="156" y="133"/>
                  </a:cubicBezTo>
                  <a:cubicBezTo>
                    <a:pt x="155" y="131"/>
                    <a:pt x="155" y="131"/>
                    <a:pt x="155" y="131"/>
                  </a:cubicBezTo>
                  <a:cubicBezTo>
                    <a:pt x="155" y="130"/>
                    <a:pt x="155" y="130"/>
                    <a:pt x="155" y="130"/>
                  </a:cubicBezTo>
                  <a:cubicBezTo>
                    <a:pt x="155" y="128"/>
                    <a:pt x="155" y="128"/>
                    <a:pt x="155" y="128"/>
                  </a:cubicBezTo>
                  <a:cubicBezTo>
                    <a:pt x="154" y="126"/>
                    <a:pt x="154" y="126"/>
                    <a:pt x="154" y="126"/>
                  </a:cubicBezTo>
                  <a:cubicBezTo>
                    <a:pt x="153" y="125"/>
                    <a:pt x="153" y="125"/>
                    <a:pt x="153" y="125"/>
                  </a:cubicBezTo>
                  <a:cubicBezTo>
                    <a:pt x="152" y="125"/>
                    <a:pt x="152" y="125"/>
                    <a:pt x="152" y="125"/>
                  </a:cubicBezTo>
                  <a:cubicBezTo>
                    <a:pt x="152" y="124"/>
                    <a:pt x="152" y="124"/>
                    <a:pt x="152" y="12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8" y="121"/>
                    <a:pt x="148" y="121"/>
                    <a:pt x="148" y="121"/>
                  </a:cubicBezTo>
                  <a:cubicBezTo>
                    <a:pt x="149" y="119"/>
                    <a:pt x="149" y="119"/>
                    <a:pt x="149" y="119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50" y="114"/>
                    <a:pt x="150" y="114"/>
                    <a:pt x="150" y="114"/>
                  </a:cubicBezTo>
                  <a:cubicBezTo>
                    <a:pt x="151" y="113"/>
                    <a:pt x="151" y="113"/>
                    <a:pt x="151" y="113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48" y="107"/>
                    <a:pt x="148" y="107"/>
                    <a:pt x="148" y="107"/>
                  </a:cubicBezTo>
                  <a:cubicBezTo>
                    <a:pt x="149" y="107"/>
                    <a:pt x="149" y="107"/>
                    <a:pt x="149" y="107"/>
                  </a:cubicBezTo>
                  <a:cubicBezTo>
                    <a:pt x="150" y="108"/>
                    <a:pt x="150" y="108"/>
                    <a:pt x="150" y="108"/>
                  </a:cubicBezTo>
                  <a:cubicBezTo>
                    <a:pt x="150" y="109"/>
                    <a:pt x="150" y="109"/>
                    <a:pt x="150" y="109"/>
                  </a:cubicBezTo>
                  <a:cubicBezTo>
                    <a:pt x="151" y="109"/>
                    <a:pt x="151" y="109"/>
                    <a:pt x="151" y="109"/>
                  </a:cubicBezTo>
                  <a:cubicBezTo>
                    <a:pt x="151" y="109"/>
                    <a:pt x="151" y="109"/>
                    <a:pt x="151" y="109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2" y="112"/>
                    <a:pt x="152" y="112"/>
                    <a:pt x="152" y="112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3" y="115"/>
                    <a:pt x="153" y="115"/>
                    <a:pt x="153" y="115"/>
                  </a:cubicBezTo>
                  <a:cubicBezTo>
                    <a:pt x="153" y="116"/>
                    <a:pt x="153" y="116"/>
                    <a:pt x="153" y="116"/>
                  </a:cubicBezTo>
                  <a:cubicBezTo>
                    <a:pt x="154" y="117"/>
                    <a:pt x="154" y="117"/>
                    <a:pt x="154" y="117"/>
                  </a:cubicBezTo>
                  <a:cubicBezTo>
                    <a:pt x="154" y="118"/>
                    <a:pt x="154" y="118"/>
                    <a:pt x="154" y="118"/>
                  </a:cubicBezTo>
                  <a:cubicBezTo>
                    <a:pt x="155" y="119"/>
                    <a:pt x="155" y="119"/>
                    <a:pt x="155" y="119"/>
                  </a:cubicBezTo>
                  <a:cubicBezTo>
                    <a:pt x="155" y="119"/>
                    <a:pt x="155" y="119"/>
                    <a:pt x="155" y="119"/>
                  </a:cubicBezTo>
                  <a:cubicBezTo>
                    <a:pt x="154" y="120"/>
                    <a:pt x="154" y="120"/>
                    <a:pt x="154" y="120"/>
                  </a:cubicBezTo>
                  <a:cubicBezTo>
                    <a:pt x="155" y="120"/>
                    <a:pt x="155" y="120"/>
                    <a:pt x="155" y="120"/>
                  </a:cubicBezTo>
                  <a:cubicBezTo>
                    <a:pt x="156" y="120"/>
                    <a:pt x="156" y="120"/>
                    <a:pt x="156" y="120"/>
                  </a:cubicBezTo>
                  <a:cubicBezTo>
                    <a:pt x="157" y="121"/>
                    <a:pt x="157" y="121"/>
                    <a:pt x="157" y="121"/>
                  </a:cubicBezTo>
                  <a:cubicBezTo>
                    <a:pt x="159" y="121"/>
                    <a:pt x="159" y="121"/>
                    <a:pt x="159" y="121"/>
                  </a:cubicBezTo>
                  <a:cubicBezTo>
                    <a:pt x="160" y="120"/>
                    <a:pt x="160" y="120"/>
                    <a:pt x="160" y="120"/>
                  </a:cubicBezTo>
                  <a:cubicBezTo>
                    <a:pt x="160" y="121"/>
                    <a:pt x="160" y="121"/>
                    <a:pt x="160" y="121"/>
                  </a:cubicBezTo>
                  <a:cubicBezTo>
                    <a:pt x="161" y="122"/>
                    <a:pt x="161" y="122"/>
                    <a:pt x="161" y="122"/>
                  </a:cubicBezTo>
                  <a:cubicBezTo>
                    <a:pt x="161" y="121"/>
                    <a:pt x="161" y="121"/>
                    <a:pt x="161" y="121"/>
                  </a:cubicBezTo>
                  <a:cubicBezTo>
                    <a:pt x="162" y="121"/>
                    <a:pt x="162" y="121"/>
                    <a:pt x="162" y="121"/>
                  </a:cubicBezTo>
                  <a:cubicBezTo>
                    <a:pt x="163" y="120"/>
                    <a:pt x="163" y="120"/>
                    <a:pt x="163" y="120"/>
                  </a:cubicBezTo>
                  <a:cubicBezTo>
                    <a:pt x="164" y="120"/>
                    <a:pt x="164" y="120"/>
                    <a:pt x="164" y="120"/>
                  </a:cubicBezTo>
                  <a:cubicBezTo>
                    <a:pt x="165" y="122"/>
                    <a:pt x="165" y="122"/>
                    <a:pt x="165" y="122"/>
                  </a:cubicBezTo>
                  <a:cubicBezTo>
                    <a:pt x="166" y="122"/>
                    <a:pt x="166" y="122"/>
                    <a:pt x="166" y="122"/>
                  </a:cubicBezTo>
                  <a:cubicBezTo>
                    <a:pt x="167" y="122"/>
                    <a:pt x="167" y="122"/>
                    <a:pt x="167" y="122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70" y="121"/>
                    <a:pt x="170" y="121"/>
                    <a:pt x="170" y="121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67" y="122"/>
                    <a:pt x="167" y="122"/>
                    <a:pt x="167" y="122"/>
                  </a:cubicBezTo>
                  <a:cubicBezTo>
                    <a:pt x="167" y="121"/>
                    <a:pt x="167" y="121"/>
                    <a:pt x="167" y="121"/>
                  </a:cubicBezTo>
                  <a:cubicBezTo>
                    <a:pt x="166" y="121"/>
                    <a:pt x="166" y="121"/>
                    <a:pt x="166" y="121"/>
                  </a:cubicBezTo>
                  <a:cubicBezTo>
                    <a:pt x="166" y="120"/>
                    <a:pt x="166" y="120"/>
                    <a:pt x="166" y="120"/>
                  </a:cubicBezTo>
                  <a:cubicBezTo>
                    <a:pt x="164" y="120"/>
                    <a:pt x="164" y="120"/>
                    <a:pt x="164" y="120"/>
                  </a:cubicBezTo>
                  <a:cubicBezTo>
                    <a:pt x="164" y="119"/>
                    <a:pt x="164" y="119"/>
                    <a:pt x="164" y="119"/>
                  </a:cubicBezTo>
                  <a:cubicBezTo>
                    <a:pt x="164" y="119"/>
                    <a:pt x="164" y="119"/>
                    <a:pt x="164" y="119"/>
                  </a:cubicBezTo>
                  <a:cubicBezTo>
                    <a:pt x="163" y="119"/>
                    <a:pt x="163" y="119"/>
                    <a:pt x="163" y="119"/>
                  </a:cubicBezTo>
                  <a:cubicBezTo>
                    <a:pt x="161" y="119"/>
                    <a:pt x="161" y="119"/>
                    <a:pt x="161" y="119"/>
                  </a:cubicBezTo>
                  <a:cubicBezTo>
                    <a:pt x="160" y="119"/>
                    <a:pt x="160" y="119"/>
                    <a:pt x="160" y="119"/>
                  </a:cubicBezTo>
                  <a:cubicBezTo>
                    <a:pt x="159" y="119"/>
                    <a:pt x="159" y="119"/>
                    <a:pt x="159" y="119"/>
                  </a:cubicBezTo>
                  <a:cubicBezTo>
                    <a:pt x="157" y="117"/>
                    <a:pt x="157" y="117"/>
                    <a:pt x="157" y="117"/>
                  </a:cubicBezTo>
                  <a:cubicBezTo>
                    <a:pt x="157" y="116"/>
                    <a:pt x="157" y="116"/>
                    <a:pt x="157" y="116"/>
                  </a:cubicBezTo>
                  <a:cubicBezTo>
                    <a:pt x="156" y="116"/>
                    <a:pt x="156" y="116"/>
                    <a:pt x="156" y="116"/>
                  </a:cubicBezTo>
                  <a:cubicBezTo>
                    <a:pt x="155" y="114"/>
                    <a:pt x="155" y="114"/>
                    <a:pt x="155" y="114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8" y="113"/>
                    <a:pt x="158" y="113"/>
                    <a:pt x="158" y="113"/>
                  </a:cubicBezTo>
                  <a:cubicBezTo>
                    <a:pt x="159" y="114"/>
                    <a:pt x="159" y="114"/>
                    <a:pt x="159" y="114"/>
                  </a:cubicBezTo>
                  <a:cubicBezTo>
                    <a:pt x="161" y="115"/>
                    <a:pt x="161" y="115"/>
                    <a:pt x="161" y="115"/>
                  </a:cubicBezTo>
                  <a:cubicBezTo>
                    <a:pt x="162" y="115"/>
                    <a:pt x="162" y="115"/>
                    <a:pt x="162" y="115"/>
                  </a:cubicBezTo>
                  <a:cubicBezTo>
                    <a:pt x="163" y="113"/>
                    <a:pt x="163" y="113"/>
                    <a:pt x="163" y="113"/>
                  </a:cubicBezTo>
                  <a:cubicBezTo>
                    <a:pt x="163" y="112"/>
                    <a:pt x="163" y="112"/>
                    <a:pt x="163" y="112"/>
                  </a:cubicBezTo>
                  <a:cubicBezTo>
                    <a:pt x="161" y="111"/>
                    <a:pt x="161" y="111"/>
                    <a:pt x="161" y="111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60" y="111"/>
                    <a:pt x="160" y="111"/>
                    <a:pt x="160" y="111"/>
                  </a:cubicBezTo>
                  <a:cubicBezTo>
                    <a:pt x="160" y="111"/>
                    <a:pt x="160" y="111"/>
                    <a:pt x="160" y="111"/>
                  </a:cubicBezTo>
                  <a:cubicBezTo>
                    <a:pt x="160" y="110"/>
                    <a:pt x="160" y="110"/>
                    <a:pt x="160" y="110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2" y="108"/>
                    <a:pt x="162" y="108"/>
                    <a:pt x="162" y="108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6" y="108"/>
                    <a:pt x="166" y="108"/>
                    <a:pt x="166" y="108"/>
                  </a:cubicBezTo>
                  <a:cubicBezTo>
                    <a:pt x="167" y="109"/>
                    <a:pt x="167" y="109"/>
                    <a:pt x="167" y="109"/>
                  </a:cubicBezTo>
                  <a:cubicBezTo>
                    <a:pt x="168" y="110"/>
                    <a:pt x="168" y="110"/>
                    <a:pt x="168" y="110"/>
                  </a:cubicBezTo>
                  <a:cubicBezTo>
                    <a:pt x="171" y="110"/>
                    <a:pt x="171" y="110"/>
                    <a:pt x="171" y="110"/>
                  </a:cubicBezTo>
                  <a:cubicBezTo>
                    <a:pt x="171" y="111"/>
                    <a:pt x="171" y="111"/>
                    <a:pt x="171" y="111"/>
                  </a:cubicBezTo>
                  <a:cubicBezTo>
                    <a:pt x="172" y="112"/>
                    <a:pt x="172" y="112"/>
                    <a:pt x="172" y="112"/>
                  </a:cubicBezTo>
                  <a:cubicBezTo>
                    <a:pt x="174" y="113"/>
                    <a:pt x="174" y="113"/>
                    <a:pt x="174" y="113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8" y="113"/>
                    <a:pt x="178" y="113"/>
                    <a:pt x="178" y="113"/>
                  </a:cubicBezTo>
                  <a:cubicBezTo>
                    <a:pt x="180" y="112"/>
                    <a:pt x="180" y="112"/>
                    <a:pt x="180" y="112"/>
                  </a:cubicBezTo>
                  <a:cubicBezTo>
                    <a:pt x="180" y="113"/>
                    <a:pt x="180" y="113"/>
                    <a:pt x="180" y="113"/>
                  </a:cubicBezTo>
                  <a:cubicBezTo>
                    <a:pt x="181" y="113"/>
                    <a:pt x="181" y="113"/>
                    <a:pt x="181" y="113"/>
                  </a:cubicBezTo>
                  <a:cubicBezTo>
                    <a:pt x="182" y="113"/>
                    <a:pt x="182" y="113"/>
                    <a:pt x="182" y="113"/>
                  </a:cubicBezTo>
                  <a:cubicBezTo>
                    <a:pt x="181" y="114"/>
                    <a:pt x="181" y="114"/>
                    <a:pt x="181" y="114"/>
                  </a:cubicBezTo>
                  <a:cubicBezTo>
                    <a:pt x="182" y="115"/>
                    <a:pt x="182" y="115"/>
                    <a:pt x="182" y="115"/>
                  </a:cubicBezTo>
                  <a:cubicBezTo>
                    <a:pt x="181" y="115"/>
                    <a:pt x="181" y="115"/>
                    <a:pt x="181" y="115"/>
                  </a:cubicBezTo>
                  <a:cubicBezTo>
                    <a:pt x="180" y="116"/>
                    <a:pt x="180" y="116"/>
                    <a:pt x="180" y="116"/>
                  </a:cubicBezTo>
                  <a:cubicBezTo>
                    <a:pt x="180" y="117"/>
                    <a:pt x="180" y="117"/>
                    <a:pt x="180" y="117"/>
                  </a:cubicBezTo>
                  <a:cubicBezTo>
                    <a:pt x="181" y="118"/>
                    <a:pt x="181" y="118"/>
                    <a:pt x="181" y="118"/>
                  </a:cubicBezTo>
                  <a:cubicBezTo>
                    <a:pt x="181" y="119"/>
                    <a:pt x="181" y="119"/>
                    <a:pt x="181" y="119"/>
                  </a:cubicBezTo>
                  <a:cubicBezTo>
                    <a:pt x="182" y="121"/>
                    <a:pt x="182" y="121"/>
                    <a:pt x="182" y="121"/>
                  </a:cubicBezTo>
                  <a:cubicBezTo>
                    <a:pt x="182" y="121"/>
                    <a:pt x="182" y="121"/>
                    <a:pt x="182" y="121"/>
                  </a:cubicBezTo>
                  <a:cubicBezTo>
                    <a:pt x="182" y="122"/>
                    <a:pt x="182" y="122"/>
                    <a:pt x="182" y="122"/>
                  </a:cubicBezTo>
                  <a:cubicBezTo>
                    <a:pt x="182" y="125"/>
                    <a:pt x="182" y="125"/>
                    <a:pt x="182" y="125"/>
                  </a:cubicBezTo>
                  <a:cubicBezTo>
                    <a:pt x="183" y="125"/>
                    <a:pt x="183" y="125"/>
                    <a:pt x="183" y="125"/>
                  </a:cubicBezTo>
                  <a:cubicBezTo>
                    <a:pt x="183" y="124"/>
                    <a:pt x="183" y="124"/>
                    <a:pt x="183" y="124"/>
                  </a:cubicBezTo>
                  <a:cubicBezTo>
                    <a:pt x="183" y="123"/>
                    <a:pt x="183" y="123"/>
                    <a:pt x="183" y="123"/>
                  </a:cubicBezTo>
                  <a:cubicBezTo>
                    <a:pt x="183" y="123"/>
                    <a:pt x="183" y="123"/>
                    <a:pt x="183" y="123"/>
                  </a:cubicBezTo>
                  <a:cubicBezTo>
                    <a:pt x="183" y="122"/>
                    <a:pt x="183" y="122"/>
                    <a:pt x="183" y="122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4" y="120"/>
                    <a:pt x="184" y="120"/>
                    <a:pt x="184" y="120"/>
                  </a:cubicBezTo>
                  <a:cubicBezTo>
                    <a:pt x="185" y="121"/>
                    <a:pt x="185" y="121"/>
                    <a:pt x="185" y="121"/>
                  </a:cubicBezTo>
                  <a:cubicBezTo>
                    <a:pt x="185" y="122"/>
                    <a:pt x="185" y="122"/>
                    <a:pt x="185" y="122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5" y="125"/>
                    <a:pt x="185" y="125"/>
                    <a:pt x="185" y="125"/>
                  </a:cubicBezTo>
                  <a:cubicBezTo>
                    <a:pt x="185" y="126"/>
                    <a:pt x="185" y="126"/>
                    <a:pt x="185" y="126"/>
                  </a:cubicBezTo>
                  <a:cubicBezTo>
                    <a:pt x="185" y="126"/>
                    <a:pt x="185" y="126"/>
                    <a:pt x="185" y="126"/>
                  </a:cubicBezTo>
                  <a:cubicBezTo>
                    <a:pt x="186" y="127"/>
                    <a:pt x="186" y="127"/>
                    <a:pt x="186" y="127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189" y="127"/>
                    <a:pt x="189" y="127"/>
                    <a:pt x="189" y="127"/>
                  </a:cubicBezTo>
                  <a:cubicBezTo>
                    <a:pt x="190" y="128"/>
                    <a:pt x="190" y="128"/>
                    <a:pt x="190" y="128"/>
                  </a:cubicBezTo>
                  <a:cubicBezTo>
                    <a:pt x="190" y="129"/>
                    <a:pt x="190" y="129"/>
                    <a:pt x="190" y="129"/>
                  </a:cubicBezTo>
                  <a:cubicBezTo>
                    <a:pt x="191" y="130"/>
                    <a:pt x="191" y="130"/>
                    <a:pt x="191" y="130"/>
                  </a:cubicBezTo>
                  <a:cubicBezTo>
                    <a:pt x="193" y="130"/>
                    <a:pt x="193" y="130"/>
                    <a:pt x="193" y="130"/>
                  </a:cubicBezTo>
                  <a:cubicBezTo>
                    <a:pt x="195" y="131"/>
                    <a:pt x="195" y="131"/>
                    <a:pt x="195" y="131"/>
                  </a:cubicBezTo>
                  <a:cubicBezTo>
                    <a:pt x="194" y="131"/>
                    <a:pt x="194" y="131"/>
                    <a:pt x="194" y="131"/>
                  </a:cubicBezTo>
                  <a:cubicBezTo>
                    <a:pt x="194" y="130"/>
                    <a:pt x="194" y="130"/>
                    <a:pt x="194" y="130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7" y="128"/>
                    <a:pt x="197" y="128"/>
                    <a:pt x="197" y="128"/>
                  </a:cubicBezTo>
                  <a:cubicBezTo>
                    <a:pt x="199" y="130"/>
                    <a:pt x="199" y="130"/>
                    <a:pt x="199" y="130"/>
                  </a:cubicBezTo>
                  <a:cubicBezTo>
                    <a:pt x="200" y="130"/>
                    <a:pt x="200" y="130"/>
                    <a:pt x="200" y="130"/>
                  </a:cubicBezTo>
                  <a:cubicBezTo>
                    <a:pt x="201" y="131"/>
                    <a:pt x="201" y="131"/>
                    <a:pt x="201" y="131"/>
                  </a:cubicBezTo>
                  <a:cubicBezTo>
                    <a:pt x="201" y="132"/>
                    <a:pt x="201" y="132"/>
                    <a:pt x="201" y="132"/>
                  </a:cubicBezTo>
                  <a:cubicBezTo>
                    <a:pt x="201" y="131"/>
                    <a:pt x="201" y="131"/>
                    <a:pt x="201" y="131"/>
                  </a:cubicBezTo>
                  <a:cubicBezTo>
                    <a:pt x="200" y="129"/>
                    <a:pt x="200" y="129"/>
                    <a:pt x="200" y="129"/>
                  </a:cubicBezTo>
                  <a:cubicBezTo>
                    <a:pt x="200" y="129"/>
                    <a:pt x="200" y="129"/>
                    <a:pt x="200" y="129"/>
                  </a:cubicBezTo>
                  <a:cubicBezTo>
                    <a:pt x="198" y="129"/>
                    <a:pt x="198" y="129"/>
                    <a:pt x="198" y="129"/>
                  </a:cubicBezTo>
                  <a:cubicBezTo>
                    <a:pt x="197" y="128"/>
                    <a:pt x="197" y="128"/>
                    <a:pt x="197" y="128"/>
                  </a:cubicBezTo>
                  <a:cubicBezTo>
                    <a:pt x="195" y="128"/>
                    <a:pt x="195" y="128"/>
                    <a:pt x="195" y="128"/>
                  </a:cubicBezTo>
                  <a:cubicBezTo>
                    <a:pt x="194" y="129"/>
                    <a:pt x="194" y="129"/>
                    <a:pt x="194" y="129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1" y="129"/>
                    <a:pt x="191" y="129"/>
                    <a:pt x="191" y="129"/>
                  </a:cubicBezTo>
                  <a:cubicBezTo>
                    <a:pt x="190" y="127"/>
                    <a:pt x="190" y="127"/>
                    <a:pt x="190" y="127"/>
                  </a:cubicBezTo>
                  <a:cubicBezTo>
                    <a:pt x="189" y="127"/>
                    <a:pt x="189" y="127"/>
                    <a:pt x="189" y="127"/>
                  </a:cubicBezTo>
                  <a:cubicBezTo>
                    <a:pt x="187" y="126"/>
                    <a:pt x="187" y="126"/>
                    <a:pt x="187" y="126"/>
                  </a:cubicBezTo>
                  <a:cubicBezTo>
                    <a:pt x="187" y="125"/>
                    <a:pt x="187" y="125"/>
                    <a:pt x="187" y="125"/>
                  </a:cubicBezTo>
                  <a:cubicBezTo>
                    <a:pt x="187" y="125"/>
                    <a:pt x="187" y="125"/>
                    <a:pt x="187" y="125"/>
                  </a:cubicBezTo>
                  <a:cubicBezTo>
                    <a:pt x="188" y="125"/>
                    <a:pt x="188" y="125"/>
                    <a:pt x="188" y="125"/>
                  </a:cubicBezTo>
                  <a:cubicBezTo>
                    <a:pt x="189" y="124"/>
                    <a:pt x="189" y="124"/>
                    <a:pt x="189" y="124"/>
                  </a:cubicBezTo>
                  <a:cubicBezTo>
                    <a:pt x="189" y="123"/>
                    <a:pt x="189" y="123"/>
                    <a:pt x="189" y="123"/>
                  </a:cubicBezTo>
                  <a:cubicBezTo>
                    <a:pt x="187" y="122"/>
                    <a:pt x="187" y="122"/>
                    <a:pt x="187" y="122"/>
                  </a:cubicBezTo>
                  <a:cubicBezTo>
                    <a:pt x="187" y="120"/>
                    <a:pt x="187" y="120"/>
                    <a:pt x="187" y="120"/>
                  </a:cubicBezTo>
                  <a:cubicBezTo>
                    <a:pt x="185" y="118"/>
                    <a:pt x="185" y="118"/>
                    <a:pt x="185" y="118"/>
                  </a:cubicBezTo>
                  <a:cubicBezTo>
                    <a:pt x="184" y="118"/>
                    <a:pt x="184" y="118"/>
                    <a:pt x="184" y="118"/>
                  </a:cubicBezTo>
                  <a:cubicBezTo>
                    <a:pt x="183" y="117"/>
                    <a:pt x="183" y="117"/>
                    <a:pt x="183" y="117"/>
                  </a:cubicBezTo>
                  <a:cubicBezTo>
                    <a:pt x="184" y="116"/>
                    <a:pt x="184" y="116"/>
                    <a:pt x="184" y="116"/>
                  </a:cubicBezTo>
                  <a:cubicBezTo>
                    <a:pt x="183" y="115"/>
                    <a:pt x="183" y="115"/>
                    <a:pt x="183" y="115"/>
                  </a:cubicBezTo>
                  <a:cubicBezTo>
                    <a:pt x="183" y="113"/>
                    <a:pt x="183" y="113"/>
                    <a:pt x="183" y="113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0" y="111"/>
                    <a:pt x="180" y="111"/>
                    <a:pt x="180" y="111"/>
                  </a:cubicBezTo>
                  <a:cubicBezTo>
                    <a:pt x="178" y="111"/>
                    <a:pt x="178" y="111"/>
                    <a:pt x="178" y="111"/>
                  </a:cubicBezTo>
                  <a:cubicBezTo>
                    <a:pt x="177" y="110"/>
                    <a:pt x="177" y="110"/>
                    <a:pt x="177" y="110"/>
                  </a:cubicBezTo>
                  <a:cubicBezTo>
                    <a:pt x="176" y="109"/>
                    <a:pt x="176" y="109"/>
                    <a:pt x="176" y="109"/>
                  </a:cubicBezTo>
                  <a:cubicBezTo>
                    <a:pt x="176" y="108"/>
                    <a:pt x="176" y="108"/>
                    <a:pt x="176" y="108"/>
                  </a:cubicBezTo>
                  <a:cubicBezTo>
                    <a:pt x="175" y="107"/>
                    <a:pt x="175" y="107"/>
                    <a:pt x="175" y="107"/>
                  </a:cubicBezTo>
                  <a:cubicBezTo>
                    <a:pt x="175" y="107"/>
                    <a:pt x="175" y="107"/>
                    <a:pt x="175" y="107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1" y="107"/>
                    <a:pt x="171" y="107"/>
                    <a:pt x="171" y="107"/>
                  </a:cubicBezTo>
                  <a:cubicBezTo>
                    <a:pt x="170" y="107"/>
                    <a:pt x="170" y="107"/>
                    <a:pt x="170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5"/>
                    <a:pt x="169" y="105"/>
                    <a:pt x="169" y="105"/>
                  </a:cubicBezTo>
                  <a:cubicBezTo>
                    <a:pt x="168" y="105"/>
                    <a:pt x="168" y="105"/>
                    <a:pt x="168" y="105"/>
                  </a:cubicBezTo>
                  <a:cubicBezTo>
                    <a:pt x="168" y="105"/>
                    <a:pt x="168" y="105"/>
                    <a:pt x="168" y="105"/>
                  </a:cubicBezTo>
                  <a:cubicBezTo>
                    <a:pt x="168" y="103"/>
                    <a:pt x="168" y="103"/>
                    <a:pt x="168" y="103"/>
                  </a:cubicBezTo>
                  <a:cubicBezTo>
                    <a:pt x="167" y="102"/>
                    <a:pt x="167" y="102"/>
                    <a:pt x="167" y="102"/>
                  </a:cubicBezTo>
                  <a:cubicBezTo>
                    <a:pt x="165" y="101"/>
                    <a:pt x="165" y="101"/>
                    <a:pt x="165" y="101"/>
                  </a:cubicBezTo>
                  <a:cubicBezTo>
                    <a:pt x="166" y="100"/>
                    <a:pt x="166" y="100"/>
                    <a:pt x="166" y="100"/>
                  </a:cubicBezTo>
                  <a:cubicBezTo>
                    <a:pt x="166" y="100"/>
                    <a:pt x="166" y="100"/>
                    <a:pt x="166" y="100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4" y="99"/>
                    <a:pt x="164" y="99"/>
                    <a:pt x="164" y="99"/>
                  </a:cubicBezTo>
                  <a:cubicBezTo>
                    <a:pt x="165" y="98"/>
                    <a:pt x="165" y="98"/>
                    <a:pt x="165" y="98"/>
                  </a:cubicBezTo>
                  <a:cubicBezTo>
                    <a:pt x="165" y="97"/>
                    <a:pt x="165" y="97"/>
                    <a:pt x="165" y="97"/>
                  </a:cubicBezTo>
                  <a:cubicBezTo>
                    <a:pt x="164" y="97"/>
                    <a:pt x="164" y="97"/>
                    <a:pt x="164" y="97"/>
                  </a:cubicBezTo>
                  <a:cubicBezTo>
                    <a:pt x="164" y="96"/>
                    <a:pt x="164" y="96"/>
                    <a:pt x="164" y="96"/>
                  </a:cubicBezTo>
                  <a:cubicBezTo>
                    <a:pt x="165" y="96"/>
                    <a:pt x="165" y="96"/>
                    <a:pt x="165" y="96"/>
                  </a:cubicBezTo>
                  <a:cubicBezTo>
                    <a:pt x="167" y="95"/>
                    <a:pt x="167" y="95"/>
                    <a:pt x="167" y="95"/>
                  </a:cubicBezTo>
                  <a:cubicBezTo>
                    <a:pt x="168" y="95"/>
                    <a:pt x="168" y="95"/>
                    <a:pt x="168" y="95"/>
                  </a:cubicBezTo>
                  <a:cubicBezTo>
                    <a:pt x="170" y="95"/>
                    <a:pt x="170" y="95"/>
                    <a:pt x="170" y="95"/>
                  </a:cubicBezTo>
                  <a:cubicBezTo>
                    <a:pt x="173" y="93"/>
                    <a:pt x="173" y="93"/>
                    <a:pt x="173" y="93"/>
                  </a:cubicBezTo>
                  <a:cubicBezTo>
                    <a:pt x="175" y="92"/>
                    <a:pt x="175" y="92"/>
                    <a:pt x="175" y="92"/>
                  </a:cubicBezTo>
                  <a:cubicBezTo>
                    <a:pt x="176" y="92"/>
                    <a:pt x="176" y="92"/>
                    <a:pt x="176" y="92"/>
                  </a:cubicBezTo>
                  <a:cubicBezTo>
                    <a:pt x="177" y="93"/>
                    <a:pt x="177" y="93"/>
                    <a:pt x="177" y="93"/>
                  </a:cubicBezTo>
                  <a:cubicBezTo>
                    <a:pt x="178" y="92"/>
                    <a:pt x="178" y="92"/>
                    <a:pt x="178" y="92"/>
                  </a:cubicBezTo>
                  <a:cubicBezTo>
                    <a:pt x="178" y="91"/>
                    <a:pt x="178" y="91"/>
                    <a:pt x="178" y="91"/>
                  </a:cubicBezTo>
                  <a:cubicBezTo>
                    <a:pt x="180" y="91"/>
                    <a:pt x="180" y="91"/>
                    <a:pt x="180" y="91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83" y="90"/>
                    <a:pt x="183" y="90"/>
                    <a:pt x="183" y="90"/>
                  </a:cubicBezTo>
                  <a:cubicBezTo>
                    <a:pt x="183" y="91"/>
                    <a:pt x="183" y="91"/>
                    <a:pt x="183" y="91"/>
                  </a:cubicBezTo>
                  <a:cubicBezTo>
                    <a:pt x="183" y="91"/>
                    <a:pt x="183" y="91"/>
                    <a:pt x="183" y="91"/>
                  </a:cubicBezTo>
                  <a:cubicBezTo>
                    <a:pt x="182" y="92"/>
                    <a:pt x="182" y="92"/>
                    <a:pt x="182" y="92"/>
                  </a:cubicBezTo>
                  <a:cubicBezTo>
                    <a:pt x="181" y="93"/>
                    <a:pt x="181" y="93"/>
                    <a:pt x="181" y="93"/>
                  </a:cubicBezTo>
                  <a:cubicBezTo>
                    <a:pt x="181" y="94"/>
                    <a:pt x="181" y="94"/>
                    <a:pt x="181" y="94"/>
                  </a:cubicBezTo>
                  <a:cubicBezTo>
                    <a:pt x="183" y="96"/>
                    <a:pt x="183" y="96"/>
                    <a:pt x="183" y="96"/>
                  </a:cubicBezTo>
                  <a:cubicBezTo>
                    <a:pt x="185" y="96"/>
                    <a:pt x="185" y="96"/>
                    <a:pt x="185" y="96"/>
                  </a:cubicBezTo>
                  <a:cubicBezTo>
                    <a:pt x="184" y="95"/>
                    <a:pt x="184" y="95"/>
                    <a:pt x="184" y="95"/>
                  </a:cubicBezTo>
                  <a:cubicBezTo>
                    <a:pt x="182" y="94"/>
                    <a:pt x="182" y="94"/>
                    <a:pt x="182" y="94"/>
                  </a:cubicBezTo>
                  <a:cubicBezTo>
                    <a:pt x="182" y="93"/>
                    <a:pt x="182" y="93"/>
                    <a:pt x="182" y="93"/>
                  </a:cubicBezTo>
                  <a:cubicBezTo>
                    <a:pt x="183" y="92"/>
                    <a:pt x="183" y="92"/>
                    <a:pt x="183" y="92"/>
                  </a:cubicBezTo>
                  <a:cubicBezTo>
                    <a:pt x="185" y="91"/>
                    <a:pt x="185" y="91"/>
                    <a:pt x="185" y="91"/>
                  </a:cubicBezTo>
                  <a:cubicBezTo>
                    <a:pt x="185" y="90"/>
                    <a:pt x="185" y="90"/>
                    <a:pt x="185" y="90"/>
                  </a:cubicBezTo>
                  <a:cubicBezTo>
                    <a:pt x="185" y="89"/>
                    <a:pt x="185" y="89"/>
                    <a:pt x="185" y="89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2" y="88"/>
                    <a:pt x="182" y="88"/>
                    <a:pt x="182" y="88"/>
                  </a:cubicBezTo>
                  <a:cubicBezTo>
                    <a:pt x="183" y="87"/>
                    <a:pt x="183" y="87"/>
                    <a:pt x="183" y="87"/>
                  </a:cubicBezTo>
                  <a:cubicBezTo>
                    <a:pt x="181" y="87"/>
                    <a:pt x="181" y="87"/>
                    <a:pt x="181" y="87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80" y="87"/>
                    <a:pt x="180" y="87"/>
                    <a:pt x="180" y="87"/>
                  </a:cubicBezTo>
                  <a:cubicBezTo>
                    <a:pt x="180" y="86"/>
                    <a:pt x="180" y="86"/>
                    <a:pt x="180" y="86"/>
                  </a:cubicBezTo>
                  <a:cubicBezTo>
                    <a:pt x="178" y="86"/>
                    <a:pt x="178" y="86"/>
                    <a:pt x="178" y="86"/>
                  </a:cubicBezTo>
                  <a:cubicBezTo>
                    <a:pt x="178" y="87"/>
                    <a:pt x="178" y="87"/>
                    <a:pt x="178" y="87"/>
                  </a:cubicBezTo>
                  <a:cubicBezTo>
                    <a:pt x="177" y="85"/>
                    <a:pt x="177" y="85"/>
                    <a:pt x="177" y="85"/>
                  </a:cubicBezTo>
                  <a:cubicBezTo>
                    <a:pt x="177" y="85"/>
                    <a:pt x="177" y="85"/>
                    <a:pt x="177" y="85"/>
                  </a:cubicBezTo>
                  <a:cubicBezTo>
                    <a:pt x="177" y="84"/>
                    <a:pt x="177" y="84"/>
                    <a:pt x="177" y="84"/>
                  </a:cubicBezTo>
                  <a:cubicBezTo>
                    <a:pt x="178" y="84"/>
                    <a:pt x="178" y="84"/>
                    <a:pt x="178" y="84"/>
                  </a:cubicBezTo>
                  <a:cubicBezTo>
                    <a:pt x="179" y="85"/>
                    <a:pt x="179" y="85"/>
                    <a:pt x="179" y="85"/>
                  </a:cubicBezTo>
                  <a:cubicBezTo>
                    <a:pt x="180" y="85"/>
                    <a:pt x="180" y="85"/>
                    <a:pt x="180" y="85"/>
                  </a:cubicBezTo>
                  <a:cubicBezTo>
                    <a:pt x="181" y="84"/>
                    <a:pt x="181" y="84"/>
                    <a:pt x="181" y="84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79" y="84"/>
                    <a:pt x="179" y="84"/>
                    <a:pt x="179" y="84"/>
                  </a:cubicBezTo>
                  <a:cubicBezTo>
                    <a:pt x="178" y="84"/>
                    <a:pt x="178" y="84"/>
                    <a:pt x="178" y="84"/>
                  </a:cubicBezTo>
                  <a:cubicBezTo>
                    <a:pt x="178" y="83"/>
                    <a:pt x="178" y="83"/>
                    <a:pt x="178" y="83"/>
                  </a:cubicBezTo>
                  <a:cubicBezTo>
                    <a:pt x="177" y="83"/>
                    <a:pt x="177" y="83"/>
                    <a:pt x="177" y="83"/>
                  </a:cubicBezTo>
                  <a:cubicBezTo>
                    <a:pt x="175" y="83"/>
                    <a:pt x="175" y="83"/>
                    <a:pt x="175" y="83"/>
                  </a:cubicBezTo>
                  <a:cubicBezTo>
                    <a:pt x="175" y="83"/>
                    <a:pt x="175" y="83"/>
                    <a:pt x="175" y="83"/>
                  </a:cubicBezTo>
                  <a:cubicBezTo>
                    <a:pt x="174" y="82"/>
                    <a:pt x="174" y="82"/>
                    <a:pt x="174" y="82"/>
                  </a:cubicBezTo>
                  <a:cubicBezTo>
                    <a:pt x="175" y="82"/>
                    <a:pt x="175" y="82"/>
                    <a:pt x="175" y="82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80"/>
                    <a:pt x="174" y="80"/>
                    <a:pt x="174" y="80"/>
                  </a:cubicBezTo>
                  <a:cubicBezTo>
                    <a:pt x="174" y="80"/>
                    <a:pt x="174" y="80"/>
                    <a:pt x="174" y="80"/>
                  </a:cubicBezTo>
                  <a:cubicBezTo>
                    <a:pt x="175" y="80"/>
                    <a:pt x="175" y="80"/>
                    <a:pt x="175" y="80"/>
                  </a:cubicBezTo>
                  <a:cubicBezTo>
                    <a:pt x="176" y="81"/>
                    <a:pt x="176" y="81"/>
                    <a:pt x="176" y="81"/>
                  </a:cubicBezTo>
                  <a:cubicBezTo>
                    <a:pt x="176" y="81"/>
                    <a:pt x="176" y="81"/>
                    <a:pt x="176" y="81"/>
                  </a:cubicBezTo>
                  <a:cubicBezTo>
                    <a:pt x="177" y="82"/>
                    <a:pt x="177" y="82"/>
                    <a:pt x="177" y="82"/>
                  </a:cubicBezTo>
                  <a:cubicBezTo>
                    <a:pt x="178" y="82"/>
                    <a:pt x="178" y="82"/>
                    <a:pt x="178" y="82"/>
                  </a:cubicBezTo>
                  <a:cubicBezTo>
                    <a:pt x="177" y="81"/>
                    <a:pt x="177" y="81"/>
                    <a:pt x="177" y="81"/>
                  </a:cubicBezTo>
                  <a:cubicBezTo>
                    <a:pt x="178" y="81"/>
                    <a:pt x="178" y="81"/>
                    <a:pt x="178" y="81"/>
                  </a:cubicBezTo>
                  <a:cubicBezTo>
                    <a:pt x="178" y="79"/>
                    <a:pt x="178" y="79"/>
                    <a:pt x="178" y="79"/>
                  </a:cubicBezTo>
                  <a:cubicBezTo>
                    <a:pt x="178" y="78"/>
                    <a:pt x="178" y="78"/>
                    <a:pt x="178" y="78"/>
                  </a:cubicBezTo>
                  <a:cubicBezTo>
                    <a:pt x="178" y="78"/>
                    <a:pt x="178" y="78"/>
                    <a:pt x="178" y="78"/>
                  </a:cubicBezTo>
                  <a:cubicBezTo>
                    <a:pt x="179" y="78"/>
                    <a:pt x="179" y="78"/>
                    <a:pt x="179" y="78"/>
                  </a:cubicBezTo>
                  <a:cubicBezTo>
                    <a:pt x="179" y="78"/>
                    <a:pt x="179" y="78"/>
                    <a:pt x="179" y="78"/>
                  </a:cubicBezTo>
                  <a:cubicBezTo>
                    <a:pt x="177" y="77"/>
                    <a:pt x="177" y="77"/>
                    <a:pt x="177" y="77"/>
                  </a:cubicBezTo>
                  <a:cubicBezTo>
                    <a:pt x="177" y="78"/>
                    <a:pt x="177" y="78"/>
                    <a:pt x="177" y="78"/>
                  </a:cubicBezTo>
                  <a:cubicBezTo>
                    <a:pt x="176" y="78"/>
                    <a:pt x="176" y="78"/>
                    <a:pt x="176" y="78"/>
                  </a:cubicBezTo>
                  <a:cubicBezTo>
                    <a:pt x="176" y="77"/>
                    <a:pt x="176" y="77"/>
                    <a:pt x="176" y="77"/>
                  </a:cubicBezTo>
                  <a:cubicBezTo>
                    <a:pt x="177" y="76"/>
                    <a:pt x="177" y="76"/>
                    <a:pt x="177" y="76"/>
                  </a:cubicBezTo>
                  <a:cubicBezTo>
                    <a:pt x="179" y="76"/>
                    <a:pt x="179" y="76"/>
                    <a:pt x="179" y="76"/>
                  </a:cubicBezTo>
                  <a:cubicBezTo>
                    <a:pt x="180" y="76"/>
                    <a:pt x="180" y="76"/>
                    <a:pt x="180" y="76"/>
                  </a:cubicBezTo>
                  <a:cubicBezTo>
                    <a:pt x="179" y="75"/>
                    <a:pt x="179" y="75"/>
                    <a:pt x="179" y="75"/>
                  </a:cubicBezTo>
                  <a:cubicBezTo>
                    <a:pt x="180" y="74"/>
                    <a:pt x="180" y="74"/>
                    <a:pt x="180" y="74"/>
                  </a:cubicBezTo>
                  <a:cubicBezTo>
                    <a:pt x="180" y="74"/>
                    <a:pt x="180" y="74"/>
                    <a:pt x="180" y="74"/>
                  </a:cubicBezTo>
                  <a:cubicBezTo>
                    <a:pt x="181" y="73"/>
                    <a:pt x="181" y="73"/>
                    <a:pt x="181" y="73"/>
                  </a:cubicBezTo>
                  <a:cubicBezTo>
                    <a:pt x="181" y="73"/>
                    <a:pt x="181" y="73"/>
                    <a:pt x="181" y="73"/>
                  </a:cubicBezTo>
                  <a:cubicBezTo>
                    <a:pt x="181" y="72"/>
                    <a:pt x="181" y="72"/>
                    <a:pt x="181" y="72"/>
                  </a:cubicBezTo>
                  <a:cubicBezTo>
                    <a:pt x="182" y="72"/>
                    <a:pt x="182" y="72"/>
                    <a:pt x="182" y="72"/>
                  </a:cubicBezTo>
                  <a:cubicBezTo>
                    <a:pt x="182" y="72"/>
                    <a:pt x="182" y="72"/>
                    <a:pt x="182" y="72"/>
                  </a:cubicBezTo>
                  <a:cubicBezTo>
                    <a:pt x="183" y="72"/>
                    <a:pt x="183" y="72"/>
                    <a:pt x="183" y="72"/>
                  </a:cubicBezTo>
                  <a:cubicBezTo>
                    <a:pt x="183" y="71"/>
                    <a:pt x="183" y="71"/>
                    <a:pt x="183" y="71"/>
                  </a:cubicBezTo>
                  <a:cubicBezTo>
                    <a:pt x="183" y="71"/>
                    <a:pt x="183" y="71"/>
                    <a:pt x="183" y="71"/>
                  </a:cubicBezTo>
                  <a:cubicBezTo>
                    <a:pt x="183" y="71"/>
                    <a:pt x="183" y="71"/>
                    <a:pt x="183" y="71"/>
                  </a:cubicBezTo>
                  <a:cubicBezTo>
                    <a:pt x="183" y="70"/>
                    <a:pt x="183" y="70"/>
                    <a:pt x="183" y="70"/>
                  </a:cubicBezTo>
                  <a:cubicBezTo>
                    <a:pt x="184" y="70"/>
                    <a:pt x="184" y="70"/>
                    <a:pt x="184" y="70"/>
                  </a:cubicBezTo>
                  <a:cubicBezTo>
                    <a:pt x="185" y="70"/>
                    <a:pt x="185" y="70"/>
                    <a:pt x="185" y="70"/>
                  </a:cubicBezTo>
                  <a:cubicBezTo>
                    <a:pt x="185" y="69"/>
                    <a:pt x="185" y="69"/>
                    <a:pt x="185" y="69"/>
                  </a:cubicBezTo>
                  <a:cubicBezTo>
                    <a:pt x="185" y="69"/>
                    <a:pt x="185" y="69"/>
                    <a:pt x="185" y="69"/>
                  </a:cubicBezTo>
                  <a:cubicBezTo>
                    <a:pt x="186" y="69"/>
                    <a:pt x="186" y="69"/>
                    <a:pt x="186" y="69"/>
                  </a:cubicBezTo>
                  <a:cubicBezTo>
                    <a:pt x="188" y="69"/>
                    <a:pt x="188" y="69"/>
                    <a:pt x="188" y="69"/>
                  </a:cubicBezTo>
                  <a:cubicBezTo>
                    <a:pt x="187" y="68"/>
                    <a:pt x="187" y="68"/>
                    <a:pt x="187" y="68"/>
                  </a:cubicBezTo>
                  <a:cubicBezTo>
                    <a:pt x="187" y="68"/>
                    <a:pt x="187" y="68"/>
                    <a:pt x="187" y="68"/>
                  </a:cubicBezTo>
                  <a:cubicBezTo>
                    <a:pt x="189" y="67"/>
                    <a:pt x="189" y="67"/>
                    <a:pt x="189" y="67"/>
                  </a:cubicBezTo>
                  <a:cubicBezTo>
                    <a:pt x="190" y="67"/>
                    <a:pt x="190" y="67"/>
                    <a:pt x="190" y="67"/>
                  </a:cubicBezTo>
                  <a:cubicBezTo>
                    <a:pt x="191" y="66"/>
                    <a:pt x="191" y="66"/>
                    <a:pt x="191" y="66"/>
                  </a:cubicBezTo>
                  <a:cubicBezTo>
                    <a:pt x="193" y="65"/>
                    <a:pt x="193" y="65"/>
                    <a:pt x="193" y="65"/>
                  </a:cubicBezTo>
                  <a:cubicBezTo>
                    <a:pt x="194" y="64"/>
                    <a:pt x="194" y="64"/>
                    <a:pt x="194" y="64"/>
                  </a:cubicBezTo>
                  <a:cubicBezTo>
                    <a:pt x="193" y="64"/>
                    <a:pt x="193" y="64"/>
                    <a:pt x="193" y="64"/>
                  </a:cubicBezTo>
                  <a:cubicBezTo>
                    <a:pt x="192" y="65"/>
                    <a:pt x="192" y="65"/>
                    <a:pt x="192" y="65"/>
                  </a:cubicBezTo>
                  <a:cubicBezTo>
                    <a:pt x="191" y="65"/>
                    <a:pt x="191" y="65"/>
                    <a:pt x="191" y="65"/>
                  </a:cubicBezTo>
                  <a:cubicBezTo>
                    <a:pt x="190" y="65"/>
                    <a:pt x="190" y="65"/>
                    <a:pt x="190" y="65"/>
                  </a:cubicBezTo>
                  <a:cubicBezTo>
                    <a:pt x="190" y="65"/>
                    <a:pt x="190" y="65"/>
                    <a:pt x="190" y="65"/>
                  </a:cubicBezTo>
                  <a:cubicBezTo>
                    <a:pt x="190" y="63"/>
                    <a:pt x="190" y="63"/>
                    <a:pt x="190" y="63"/>
                  </a:cubicBezTo>
                  <a:cubicBezTo>
                    <a:pt x="190" y="63"/>
                    <a:pt x="190" y="63"/>
                    <a:pt x="190" y="63"/>
                  </a:cubicBezTo>
                  <a:cubicBezTo>
                    <a:pt x="190" y="62"/>
                    <a:pt x="190" y="62"/>
                    <a:pt x="190" y="62"/>
                  </a:cubicBezTo>
                  <a:cubicBezTo>
                    <a:pt x="191" y="62"/>
                    <a:pt x="191" y="62"/>
                    <a:pt x="191" y="62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92" y="62"/>
                    <a:pt x="192" y="62"/>
                    <a:pt x="192" y="62"/>
                  </a:cubicBezTo>
                  <a:cubicBezTo>
                    <a:pt x="191" y="61"/>
                    <a:pt x="191" y="61"/>
                    <a:pt x="191" y="61"/>
                  </a:cubicBezTo>
                  <a:cubicBezTo>
                    <a:pt x="192" y="61"/>
                    <a:pt x="192" y="61"/>
                    <a:pt x="192" y="6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4" y="62"/>
                    <a:pt x="194" y="62"/>
                    <a:pt x="194" y="62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96" y="61"/>
                    <a:pt x="196" y="61"/>
                    <a:pt x="196" y="61"/>
                  </a:cubicBezTo>
                  <a:cubicBezTo>
                    <a:pt x="198" y="61"/>
                    <a:pt x="198" y="61"/>
                    <a:pt x="198" y="61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198" y="64"/>
                    <a:pt x="198" y="64"/>
                    <a:pt x="198" y="64"/>
                  </a:cubicBezTo>
                  <a:cubicBezTo>
                    <a:pt x="199" y="64"/>
                    <a:pt x="199" y="64"/>
                    <a:pt x="199" y="64"/>
                  </a:cubicBezTo>
                  <a:cubicBezTo>
                    <a:pt x="200" y="63"/>
                    <a:pt x="200" y="63"/>
                    <a:pt x="200" y="63"/>
                  </a:cubicBezTo>
                  <a:cubicBezTo>
                    <a:pt x="201" y="62"/>
                    <a:pt x="201" y="62"/>
                    <a:pt x="201" y="62"/>
                  </a:cubicBezTo>
                  <a:cubicBezTo>
                    <a:pt x="200" y="61"/>
                    <a:pt x="200" y="61"/>
                    <a:pt x="200" y="61"/>
                  </a:cubicBezTo>
                  <a:cubicBezTo>
                    <a:pt x="201" y="61"/>
                    <a:pt x="201" y="61"/>
                    <a:pt x="201" y="61"/>
                  </a:cubicBezTo>
                  <a:cubicBezTo>
                    <a:pt x="201" y="62"/>
                    <a:pt x="201" y="62"/>
                    <a:pt x="201" y="62"/>
                  </a:cubicBezTo>
                  <a:cubicBezTo>
                    <a:pt x="201" y="63"/>
                    <a:pt x="201" y="63"/>
                    <a:pt x="201" y="63"/>
                  </a:cubicBezTo>
                  <a:cubicBezTo>
                    <a:pt x="202" y="63"/>
                    <a:pt x="202" y="63"/>
                    <a:pt x="202" y="63"/>
                  </a:cubicBezTo>
                  <a:cubicBezTo>
                    <a:pt x="202" y="62"/>
                    <a:pt x="202" y="62"/>
                    <a:pt x="202" y="62"/>
                  </a:cubicBezTo>
                  <a:cubicBezTo>
                    <a:pt x="202" y="61"/>
                    <a:pt x="202" y="61"/>
                    <a:pt x="202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203" y="62"/>
                    <a:pt x="203" y="62"/>
                    <a:pt x="203" y="62"/>
                  </a:cubicBezTo>
                  <a:cubicBezTo>
                    <a:pt x="205" y="61"/>
                    <a:pt x="205" y="61"/>
                    <a:pt x="205" y="61"/>
                  </a:cubicBezTo>
                  <a:cubicBezTo>
                    <a:pt x="205" y="60"/>
                    <a:pt x="205" y="60"/>
                    <a:pt x="205" y="60"/>
                  </a:cubicBezTo>
                  <a:cubicBezTo>
                    <a:pt x="204" y="60"/>
                    <a:pt x="204" y="60"/>
                    <a:pt x="204" y="60"/>
                  </a:cubicBezTo>
                  <a:cubicBezTo>
                    <a:pt x="205" y="60"/>
                    <a:pt x="205" y="60"/>
                    <a:pt x="205" y="60"/>
                  </a:cubicBezTo>
                  <a:cubicBezTo>
                    <a:pt x="206" y="59"/>
                    <a:pt x="206" y="59"/>
                    <a:pt x="206" y="59"/>
                  </a:cubicBezTo>
                  <a:cubicBezTo>
                    <a:pt x="205" y="59"/>
                    <a:pt x="205" y="59"/>
                    <a:pt x="205" y="59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207" y="58"/>
                    <a:pt x="207" y="58"/>
                    <a:pt x="207" y="58"/>
                  </a:cubicBezTo>
                  <a:cubicBezTo>
                    <a:pt x="208" y="57"/>
                    <a:pt x="208" y="57"/>
                    <a:pt x="208" y="57"/>
                  </a:cubicBezTo>
                  <a:cubicBezTo>
                    <a:pt x="208" y="58"/>
                    <a:pt x="208" y="58"/>
                    <a:pt x="208" y="58"/>
                  </a:cubicBezTo>
                  <a:cubicBezTo>
                    <a:pt x="208" y="58"/>
                    <a:pt x="208" y="58"/>
                    <a:pt x="208" y="58"/>
                  </a:cubicBezTo>
                  <a:cubicBezTo>
                    <a:pt x="209" y="58"/>
                    <a:pt x="209" y="58"/>
                    <a:pt x="209" y="58"/>
                  </a:cubicBezTo>
                  <a:cubicBezTo>
                    <a:pt x="210" y="58"/>
                    <a:pt x="210" y="58"/>
                    <a:pt x="210" y="58"/>
                  </a:cubicBezTo>
                  <a:cubicBezTo>
                    <a:pt x="210" y="60"/>
                    <a:pt x="210" y="60"/>
                    <a:pt x="210" y="60"/>
                  </a:cubicBezTo>
                  <a:cubicBezTo>
                    <a:pt x="210" y="60"/>
                    <a:pt x="210" y="60"/>
                    <a:pt x="210" y="60"/>
                  </a:cubicBezTo>
                  <a:cubicBezTo>
                    <a:pt x="210" y="62"/>
                    <a:pt x="210" y="62"/>
                    <a:pt x="210" y="62"/>
                  </a:cubicBezTo>
                  <a:cubicBezTo>
                    <a:pt x="211" y="61"/>
                    <a:pt x="211" y="61"/>
                    <a:pt x="211" y="61"/>
                  </a:cubicBezTo>
                  <a:cubicBezTo>
                    <a:pt x="212" y="60"/>
                    <a:pt x="212" y="60"/>
                    <a:pt x="212" y="60"/>
                  </a:cubicBezTo>
                  <a:cubicBezTo>
                    <a:pt x="211" y="58"/>
                    <a:pt x="211" y="58"/>
                    <a:pt x="211" y="58"/>
                  </a:cubicBezTo>
                  <a:cubicBezTo>
                    <a:pt x="210" y="57"/>
                    <a:pt x="210" y="57"/>
                    <a:pt x="210" y="57"/>
                  </a:cubicBezTo>
                  <a:cubicBezTo>
                    <a:pt x="209" y="56"/>
                    <a:pt x="209" y="56"/>
                    <a:pt x="209" y="56"/>
                  </a:cubicBezTo>
                  <a:cubicBezTo>
                    <a:pt x="208" y="57"/>
                    <a:pt x="208" y="57"/>
                    <a:pt x="208" y="57"/>
                  </a:cubicBezTo>
                  <a:cubicBezTo>
                    <a:pt x="207" y="57"/>
                    <a:pt x="207" y="57"/>
                    <a:pt x="207" y="57"/>
                  </a:cubicBezTo>
                  <a:cubicBezTo>
                    <a:pt x="206" y="57"/>
                    <a:pt x="206" y="57"/>
                    <a:pt x="206" y="57"/>
                  </a:cubicBezTo>
                  <a:cubicBezTo>
                    <a:pt x="206" y="56"/>
                    <a:pt x="206" y="56"/>
                    <a:pt x="206" y="56"/>
                  </a:cubicBezTo>
                  <a:cubicBezTo>
                    <a:pt x="205" y="56"/>
                    <a:pt x="205" y="56"/>
                    <a:pt x="205" y="56"/>
                  </a:cubicBezTo>
                  <a:cubicBezTo>
                    <a:pt x="205" y="55"/>
                    <a:pt x="205" y="55"/>
                    <a:pt x="205" y="55"/>
                  </a:cubicBezTo>
                  <a:cubicBezTo>
                    <a:pt x="206" y="55"/>
                    <a:pt x="206" y="55"/>
                    <a:pt x="206" y="55"/>
                  </a:cubicBezTo>
                  <a:cubicBezTo>
                    <a:pt x="208" y="55"/>
                    <a:pt x="208" y="55"/>
                    <a:pt x="208" y="55"/>
                  </a:cubicBezTo>
                  <a:cubicBezTo>
                    <a:pt x="208" y="54"/>
                    <a:pt x="208" y="54"/>
                    <a:pt x="208" y="54"/>
                  </a:cubicBezTo>
                  <a:cubicBezTo>
                    <a:pt x="209" y="54"/>
                    <a:pt x="209" y="54"/>
                    <a:pt x="209" y="54"/>
                  </a:cubicBezTo>
                  <a:cubicBezTo>
                    <a:pt x="210" y="54"/>
                    <a:pt x="210" y="54"/>
                    <a:pt x="210" y="54"/>
                  </a:cubicBezTo>
                  <a:cubicBezTo>
                    <a:pt x="211" y="54"/>
                    <a:pt x="211" y="54"/>
                    <a:pt x="211" y="54"/>
                  </a:cubicBezTo>
                  <a:cubicBezTo>
                    <a:pt x="211" y="54"/>
                    <a:pt x="211" y="54"/>
                    <a:pt x="211" y="54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14" y="54"/>
                    <a:pt x="214" y="54"/>
                    <a:pt x="214" y="54"/>
                  </a:cubicBezTo>
                  <a:cubicBezTo>
                    <a:pt x="215" y="54"/>
                    <a:pt x="215" y="54"/>
                    <a:pt x="215" y="54"/>
                  </a:cubicBezTo>
                  <a:cubicBezTo>
                    <a:pt x="216" y="54"/>
                    <a:pt x="216" y="54"/>
                    <a:pt x="216" y="54"/>
                  </a:cubicBezTo>
                  <a:cubicBezTo>
                    <a:pt x="217" y="54"/>
                    <a:pt x="217" y="54"/>
                    <a:pt x="217" y="54"/>
                  </a:cubicBezTo>
                  <a:cubicBezTo>
                    <a:pt x="216" y="53"/>
                    <a:pt x="216" y="53"/>
                    <a:pt x="216" y="53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3" y="53"/>
                    <a:pt x="213" y="53"/>
                    <a:pt x="213" y="53"/>
                  </a:cubicBezTo>
                  <a:cubicBezTo>
                    <a:pt x="212" y="53"/>
                    <a:pt x="212" y="53"/>
                    <a:pt x="212" y="53"/>
                  </a:cubicBezTo>
                  <a:cubicBezTo>
                    <a:pt x="211" y="53"/>
                    <a:pt x="211" y="53"/>
                    <a:pt x="211" y="53"/>
                  </a:cubicBezTo>
                  <a:cubicBezTo>
                    <a:pt x="211" y="52"/>
                    <a:pt x="211" y="52"/>
                    <a:pt x="211" y="52"/>
                  </a:cubicBezTo>
                  <a:cubicBezTo>
                    <a:pt x="210" y="51"/>
                    <a:pt x="210" y="51"/>
                    <a:pt x="210" y="51"/>
                  </a:cubicBezTo>
                  <a:cubicBezTo>
                    <a:pt x="212" y="51"/>
                    <a:pt x="212" y="51"/>
                    <a:pt x="212" y="51"/>
                  </a:cubicBezTo>
                  <a:cubicBezTo>
                    <a:pt x="210" y="50"/>
                    <a:pt x="210" y="50"/>
                    <a:pt x="210" y="50"/>
                  </a:cubicBezTo>
                  <a:cubicBezTo>
                    <a:pt x="209" y="49"/>
                    <a:pt x="209" y="49"/>
                    <a:pt x="209" y="49"/>
                  </a:cubicBezTo>
                  <a:cubicBezTo>
                    <a:pt x="208" y="49"/>
                    <a:pt x="208" y="49"/>
                    <a:pt x="208" y="49"/>
                  </a:cubicBezTo>
                  <a:cubicBezTo>
                    <a:pt x="208" y="48"/>
                    <a:pt x="208" y="48"/>
                    <a:pt x="208" y="48"/>
                  </a:cubicBezTo>
                  <a:cubicBezTo>
                    <a:pt x="208" y="47"/>
                    <a:pt x="208" y="47"/>
                    <a:pt x="208" y="47"/>
                  </a:cubicBezTo>
                  <a:cubicBezTo>
                    <a:pt x="208" y="47"/>
                    <a:pt x="208" y="47"/>
                    <a:pt x="208" y="47"/>
                  </a:cubicBezTo>
                  <a:cubicBezTo>
                    <a:pt x="208" y="46"/>
                    <a:pt x="208" y="46"/>
                    <a:pt x="208" y="46"/>
                  </a:cubicBezTo>
                  <a:cubicBezTo>
                    <a:pt x="207" y="45"/>
                    <a:pt x="207" y="45"/>
                    <a:pt x="207" y="45"/>
                  </a:cubicBezTo>
                  <a:cubicBezTo>
                    <a:pt x="207" y="42"/>
                    <a:pt x="207" y="42"/>
                    <a:pt x="207" y="42"/>
                  </a:cubicBezTo>
                  <a:cubicBezTo>
                    <a:pt x="208" y="41"/>
                    <a:pt x="208" y="41"/>
                    <a:pt x="208" y="41"/>
                  </a:cubicBezTo>
                  <a:cubicBezTo>
                    <a:pt x="208" y="40"/>
                    <a:pt x="208" y="40"/>
                    <a:pt x="208" y="40"/>
                  </a:cubicBezTo>
                  <a:cubicBezTo>
                    <a:pt x="208" y="38"/>
                    <a:pt x="208" y="38"/>
                    <a:pt x="208" y="38"/>
                  </a:cubicBezTo>
                  <a:cubicBezTo>
                    <a:pt x="209" y="38"/>
                    <a:pt x="209" y="38"/>
                    <a:pt x="209" y="38"/>
                  </a:cubicBezTo>
                  <a:cubicBezTo>
                    <a:pt x="208" y="37"/>
                    <a:pt x="208" y="37"/>
                    <a:pt x="208" y="37"/>
                  </a:cubicBezTo>
                  <a:cubicBezTo>
                    <a:pt x="209" y="37"/>
                    <a:pt x="209" y="37"/>
                    <a:pt x="209" y="37"/>
                  </a:cubicBezTo>
                  <a:cubicBezTo>
                    <a:pt x="209" y="36"/>
                    <a:pt x="209" y="36"/>
                    <a:pt x="209" y="36"/>
                  </a:cubicBezTo>
                  <a:cubicBezTo>
                    <a:pt x="211" y="35"/>
                    <a:pt x="211" y="35"/>
                    <a:pt x="211" y="35"/>
                  </a:cubicBezTo>
                  <a:cubicBezTo>
                    <a:pt x="211" y="35"/>
                    <a:pt x="211" y="35"/>
                    <a:pt x="211" y="35"/>
                  </a:cubicBezTo>
                  <a:cubicBezTo>
                    <a:pt x="212" y="36"/>
                    <a:pt x="212" y="36"/>
                    <a:pt x="212" y="36"/>
                  </a:cubicBezTo>
                  <a:cubicBezTo>
                    <a:pt x="213" y="35"/>
                    <a:pt x="213" y="35"/>
                    <a:pt x="213" y="35"/>
                  </a:cubicBezTo>
                  <a:cubicBezTo>
                    <a:pt x="214" y="35"/>
                    <a:pt x="214" y="35"/>
                    <a:pt x="214" y="35"/>
                  </a:cubicBezTo>
                  <a:cubicBezTo>
                    <a:pt x="214" y="37"/>
                    <a:pt x="214" y="37"/>
                    <a:pt x="214" y="37"/>
                  </a:cubicBezTo>
                  <a:cubicBezTo>
                    <a:pt x="216" y="37"/>
                    <a:pt x="216" y="37"/>
                    <a:pt x="216" y="37"/>
                  </a:cubicBezTo>
                  <a:cubicBezTo>
                    <a:pt x="217" y="36"/>
                    <a:pt x="217" y="36"/>
                    <a:pt x="217" y="36"/>
                  </a:cubicBezTo>
                  <a:cubicBezTo>
                    <a:pt x="217" y="36"/>
                    <a:pt x="217" y="36"/>
                    <a:pt x="217" y="36"/>
                  </a:cubicBezTo>
                  <a:cubicBezTo>
                    <a:pt x="217" y="37"/>
                    <a:pt x="217" y="37"/>
                    <a:pt x="217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9" y="38"/>
                    <a:pt x="219" y="38"/>
                    <a:pt x="219" y="38"/>
                  </a:cubicBezTo>
                  <a:cubicBezTo>
                    <a:pt x="219" y="38"/>
                    <a:pt x="219" y="38"/>
                    <a:pt x="219" y="38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8" y="40"/>
                    <a:pt x="218" y="40"/>
                    <a:pt x="218" y="40"/>
                  </a:cubicBezTo>
                  <a:cubicBezTo>
                    <a:pt x="218" y="41"/>
                    <a:pt x="218" y="41"/>
                    <a:pt x="218" y="41"/>
                  </a:cubicBezTo>
                  <a:cubicBezTo>
                    <a:pt x="217" y="42"/>
                    <a:pt x="217" y="42"/>
                    <a:pt x="217" y="42"/>
                  </a:cubicBezTo>
                  <a:cubicBezTo>
                    <a:pt x="216" y="42"/>
                    <a:pt x="216" y="42"/>
                    <a:pt x="216" y="42"/>
                  </a:cubicBezTo>
                  <a:cubicBezTo>
                    <a:pt x="215" y="43"/>
                    <a:pt x="215" y="43"/>
                    <a:pt x="215" y="43"/>
                  </a:cubicBezTo>
                  <a:cubicBezTo>
                    <a:pt x="216" y="43"/>
                    <a:pt x="216" y="43"/>
                    <a:pt x="216" y="43"/>
                  </a:cubicBezTo>
                  <a:cubicBezTo>
                    <a:pt x="218" y="43"/>
                    <a:pt x="218" y="43"/>
                    <a:pt x="218" y="43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0" y="42"/>
                    <a:pt x="220" y="42"/>
                    <a:pt x="220" y="42"/>
                  </a:cubicBezTo>
                  <a:cubicBezTo>
                    <a:pt x="220" y="43"/>
                    <a:pt x="220" y="43"/>
                    <a:pt x="220" y="43"/>
                  </a:cubicBezTo>
                  <a:cubicBezTo>
                    <a:pt x="221" y="43"/>
                    <a:pt x="221" y="43"/>
                    <a:pt x="221" y="43"/>
                  </a:cubicBezTo>
                  <a:cubicBezTo>
                    <a:pt x="221" y="42"/>
                    <a:pt x="221" y="42"/>
                    <a:pt x="221" y="42"/>
                  </a:cubicBezTo>
                  <a:cubicBezTo>
                    <a:pt x="222" y="41"/>
                    <a:pt x="222" y="41"/>
                    <a:pt x="222" y="41"/>
                  </a:cubicBezTo>
                  <a:cubicBezTo>
                    <a:pt x="223" y="42"/>
                    <a:pt x="223" y="42"/>
                    <a:pt x="223" y="42"/>
                  </a:cubicBezTo>
                  <a:cubicBezTo>
                    <a:pt x="224" y="41"/>
                    <a:pt x="224" y="41"/>
                    <a:pt x="224" y="41"/>
                  </a:cubicBezTo>
                  <a:cubicBezTo>
                    <a:pt x="224" y="41"/>
                    <a:pt x="224" y="41"/>
                    <a:pt x="224" y="41"/>
                  </a:cubicBezTo>
                  <a:cubicBezTo>
                    <a:pt x="224" y="40"/>
                    <a:pt x="224" y="40"/>
                    <a:pt x="224" y="40"/>
                  </a:cubicBezTo>
                  <a:cubicBezTo>
                    <a:pt x="225" y="41"/>
                    <a:pt x="225" y="41"/>
                    <a:pt x="225" y="41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27" y="42"/>
                    <a:pt x="227" y="42"/>
                    <a:pt x="227" y="42"/>
                  </a:cubicBezTo>
                  <a:cubicBezTo>
                    <a:pt x="227" y="42"/>
                    <a:pt x="227" y="42"/>
                    <a:pt x="227" y="42"/>
                  </a:cubicBezTo>
                  <a:cubicBezTo>
                    <a:pt x="227" y="44"/>
                    <a:pt x="227" y="44"/>
                    <a:pt x="227" y="44"/>
                  </a:cubicBezTo>
                  <a:cubicBezTo>
                    <a:pt x="227" y="44"/>
                    <a:pt x="227" y="44"/>
                    <a:pt x="227" y="44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6" y="46"/>
                    <a:pt x="226" y="46"/>
                    <a:pt x="226" y="46"/>
                  </a:cubicBezTo>
                  <a:cubicBezTo>
                    <a:pt x="228" y="48"/>
                    <a:pt x="228" y="48"/>
                    <a:pt x="228" y="48"/>
                  </a:cubicBezTo>
                  <a:cubicBezTo>
                    <a:pt x="227" y="48"/>
                    <a:pt x="227" y="48"/>
                    <a:pt x="227" y="48"/>
                  </a:cubicBezTo>
                  <a:cubicBezTo>
                    <a:pt x="227" y="49"/>
                    <a:pt x="227" y="49"/>
                    <a:pt x="227" y="49"/>
                  </a:cubicBezTo>
                  <a:cubicBezTo>
                    <a:pt x="226" y="49"/>
                    <a:pt x="226" y="49"/>
                    <a:pt x="226" y="49"/>
                  </a:cubicBezTo>
                  <a:cubicBezTo>
                    <a:pt x="227" y="49"/>
                    <a:pt x="227" y="49"/>
                    <a:pt x="227" y="49"/>
                  </a:cubicBezTo>
                  <a:cubicBezTo>
                    <a:pt x="228" y="49"/>
                    <a:pt x="228" y="49"/>
                    <a:pt x="228" y="49"/>
                  </a:cubicBezTo>
                  <a:cubicBezTo>
                    <a:pt x="229" y="48"/>
                    <a:pt x="229" y="48"/>
                    <a:pt x="229" y="48"/>
                  </a:cubicBezTo>
                  <a:cubicBezTo>
                    <a:pt x="231" y="48"/>
                    <a:pt x="231" y="48"/>
                    <a:pt x="231" y="48"/>
                  </a:cubicBezTo>
                  <a:cubicBezTo>
                    <a:pt x="231" y="47"/>
                    <a:pt x="231" y="47"/>
                    <a:pt x="231" y="47"/>
                  </a:cubicBezTo>
                  <a:cubicBezTo>
                    <a:pt x="231" y="45"/>
                    <a:pt x="231" y="45"/>
                    <a:pt x="231" y="45"/>
                  </a:cubicBezTo>
                  <a:cubicBezTo>
                    <a:pt x="231" y="44"/>
                    <a:pt x="231" y="44"/>
                    <a:pt x="231" y="44"/>
                  </a:cubicBezTo>
                  <a:cubicBezTo>
                    <a:pt x="230" y="44"/>
                    <a:pt x="230" y="44"/>
                    <a:pt x="230" y="44"/>
                  </a:cubicBezTo>
                  <a:cubicBezTo>
                    <a:pt x="230" y="44"/>
                    <a:pt x="230" y="44"/>
                    <a:pt x="230" y="44"/>
                  </a:cubicBezTo>
                  <a:cubicBezTo>
                    <a:pt x="230" y="43"/>
                    <a:pt x="230" y="43"/>
                    <a:pt x="230" y="43"/>
                  </a:cubicBezTo>
                  <a:cubicBezTo>
                    <a:pt x="230" y="43"/>
                    <a:pt x="230" y="43"/>
                    <a:pt x="230" y="43"/>
                  </a:cubicBezTo>
                  <a:cubicBezTo>
                    <a:pt x="231" y="43"/>
                    <a:pt x="231" y="43"/>
                    <a:pt x="231" y="43"/>
                  </a:cubicBezTo>
                  <a:cubicBezTo>
                    <a:pt x="231" y="43"/>
                    <a:pt x="231" y="43"/>
                    <a:pt x="231" y="43"/>
                  </a:cubicBezTo>
                  <a:cubicBezTo>
                    <a:pt x="232" y="43"/>
                    <a:pt x="232" y="43"/>
                    <a:pt x="232" y="43"/>
                  </a:cubicBezTo>
                  <a:cubicBezTo>
                    <a:pt x="233" y="43"/>
                    <a:pt x="233" y="43"/>
                    <a:pt x="233" y="43"/>
                  </a:cubicBezTo>
                  <a:cubicBezTo>
                    <a:pt x="234" y="42"/>
                    <a:pt x="234" y="42"/>
                    <a:pt x="234" y="42"/>
                  </a:cubicBezTo>
                  <a:cubicBezTo>
                    <a:pt x="235" y="42"/>
                    <a:pt x="235" y="42"/>
                    <a:pt x="235" y="42"/>
                  </a:cubicBezTo>
                  <a:cubicBezTo>
                    <a:pt x="236" y="42"/>
                    <a:pt x="236" y="42"/>
                    <a:pt x="236" y="42"/>
                  </a:cubicBezTo>
                  <a:cubicBezTo>
                    <a:pt x="236" y="41"/>
                    <a:pt x="236" y="41"/>
                    <a:pt x="236" y="41"/>
                  </a:cubicBezTo>
                  <a:cubicBezTo>
                    <a:pt x="237" y="40"/>
                    <a:pt x="237" y="40"/>
                    <a:pt x="237" y="40"/>
                  </a:cubicBezTo>
                  <a:cubicBezTo>
                    <a:pt x="237" y="41"/>
                    <a:pt x="237" y="41"/>
                    <a:pt x="237" y="41"/>
                  </a:cubicBezTo>
                  <a:cubicBezTo>
                    <a:pt x="238" y="40"/>
                    <a:pt x="238" y="40"/>
                    <a:pt x="238" y="40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40" y="40"/>
                    <a:pt x="240" y="40"/>
                    <a:pt x="240" y="40"/>
                  </a:cubicBezTo>
                  <a:cubicBezTo>
                    <a:pt x="240" y="40"/>
                    <a:pt x="240" y="40"/>
                    <a:pt x="240" y="40"/>
                  </a:cubicBezTo>
                  <a:cubicBezTo>
                    <a:pt x="240" y="41"/>
                    <a:pt x="240" y="41"/>
                    <a:pt x="240" y="41"/>
                  </a:cubicBezTo>
                  <a:cubicBezTo>
                    <a:pt x="240" y="42"/>
                    <a:pt x="240" y="42"/>
                    <a:pt x="240" y="42"/>
                  </a:cubicBezTo>
                  <a:cubicBezTo>
                    <a:pt x="242" y="41"/>
                    <a:pt x="242" y="41"/>
                    <a:pt x="242" y="41"/>
                  </a:cubicBezTo>
                  <a:cubicBezTo>
                    <a:pt x="243" y="42"/>
                    <a:pt x="243" y="42"/>
                    <a:pt x="243" y="42"/>
                  </a:cubicBezTo>
                  <a:cubicBezTo>
                    <a:pt x="243" y="42"/>
                    <a:pt x="243" y="42"/>
                    <a:pt x="243" y="42"/>
                  </a:cubicBezTo>
                  <a:cubicBezTo>
                    <a:pt x="247" y="44"/>
                    <a:pt x="247" y="44"/>
                    <a:pt x="247" y="44"/>
                  </a:cubicBezTo>
                  <a:cubicBezTo>
                    <a:pt x="248" y="44"/>
                    <a:pt x="248" y="44"/>
                    <a:pt x="248" y="44"/>
                  </a:cubicBezTo>
                  <a:cubicBezTo>
                    <a:pt x="248" y="45"/>
                    <a:pt x="248" y="45"/>
                    <a:pt x="248" y="45"/>
                  </a:cubicBezTo>
                  <a:cubicBezTo>
                    <a:pt x="248" y="45"/>
                    <a:pt x="248" y="45"/>
                    <a:pt x="248" y="45"/>
                  </a:cubicBezTo>
                  <a:cubicBezTo>
                    <a:pt x="249" y="47"/>
                    <a:pt x="249" y="47"/>
                    <a:pt x="249" y="47"/>
                  </a:cubicBezTo>
                  <a:cubicBezTo>
                    <a:pt x="250" y="47"/>
                    <a:pt x="250" y="47"/>
                    <a:pt x="250" y="47"/>
                  </a:cubicBezTo>
                  <a:cubicBezTo>
                    <a:pt x="250" y="46"/>
                    <a:pt x="250" y="46"/>
                    <a:pt x="250" y="46"/>
                  </a:cubicBezTo>
                  <a:cubicBezTo>
                    <a:pt x="250" y="46"/>
                    <a:pt x="250" y="46"/>
                    <a:pt x="250" y="46"/>
                  </a:cubicBezTo>
                  <a:cubicBezTo>
                    <a:pt x="251" y="45"/>
                    <a:pt x="251" y="45"/>
                    <a:pt x="251" y="45"/>
                  </a:cubicBezTo>
                  <a:cubicBezTo>
                    <a:pt x="250" y="45"/>
                    <a:pt x="250" y="45"/>
                    <a:pt x="250" y="45"/>
                  </a:cubicBezTo>
                  <a:cubicBezTo>
                    <a:pt x="249" y="45"/>
                    <a:pt x="249" y="45"/>
                    <a:pt x="249" y="45"/>
                  </a:cubicBezTo>
                  <a:cubicBezTo>
                    <a:pt x="249" y="44"/>
                    <a:pt x="249" y="44"/>
                    <a:pt x="249" y="44"/>
                  </a:cubicBezTo>
                  <a:cubicBezTo>
                    <a:pt x="250" y="44"/>
                    <a:pt x="250" y="44"/>
                    <a:pt x="250" y="44"/>
                  </a:cubicBezTo>
                  <a:cubicBezTo>
                    <a:pt x="250" y="44"/>
                    <a:pt x="250" y="44"/>
                    <a:pt x="250" y="44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52" y="45"/>
                    <a:pt x="252" y="45"/>
                    <a:pt x="252" y="45"/>
                  </a:cubicBezTo>
                  <a:cubicBezTo>
                    <a:pt x="252" y="46"/>
                    <a:pt x="252" y="46"/>
                    <a:pt x="252" y="46"/>
                  </a:cubicBezTo>
                  <a:cubicBezTo>
                    <a:pt x="253" y="47"/>
                    <a:pt x="253" y="47"/>
                    <a:pt x="253" y="47"/>
                  </a:cubicBezTo>
                  <a:cubicBezTo>
                    <a:pt x="253" y="48"/>
                    <a:pt x="253" y="48"/>
                    <a:pt x="253" y="48"/>
                  </a:cubicBezTo>
                  <a:cubicBezTo>
                    <a:pt x="254" y="48"/>
                    <a:pt x="254" y="48"/>
                    <a:pt x="254" y="48"/>
                  </a:cubicBezTo>
                  <a:cubicBezTo>
                    <a:pt x="254" y="48"/>
                    <a:pt x="254" y="48"/>
                    <a:pt x="254" y="48"/>
                  </a:cubicBezTo>
                  <a:cubicBezTo>
                    <a:pt x="254" y="47"/>
                    <a:pt x="254" y="47"/>
                    <a:pt x="254" y="47"/>
                  </a:cubicBezTo>
                  <a:cubicBezTo>
                    <a:pt x="255" y="48"/>
                    <a:pt x="255" y="48"/>
                    <a:pt x="255" y="48"/>
                  </a:cubicBezTo>
                  <a:cubicBezTo>
                    <a:pt x="256" y="49"/>
                    <a:pt x="256" y="49"/>
                    <a:pt x="256" y="49"/>
                  </a:cubicBezTo>
                  <a:cubicBezTo>
                    <a:pt x="256" y="49"/>
                    <a:pt x="256" y="49"/>
                    <a:pt x="256" y="49"/>
                  </a:cubicBezTo>
                  <a:cubicBezTo>
                    <a:pt x="256" y="50"/>
                    <a:pt x="256" y="50"/>
                    <a:pt x="256" y="50"/>
                  </a:cubicBezTo>
                  <a:cubicBezTo>
                    <a:pt x="256" y="51"/>
                    <a:pt x="256" y="51"/>
                    <a:pt x="256" y="51"/>
                  </a:cubicBezTo>
                  <a:cubicBezTo>
                    <a:pt x="256" y="51"/>
                    <a:pt x="256" y="51"/>
                    <a:pt x="256" y="51"/>
                  </a:cubicBezTo>
                  <a:cubicBezTo>
                    <a:pt x="256" y="50"/>
                    <a:pt x="256" y="50"/>
                    <a:pt x="256" y="50"/>
                  </a:cubicBezTo>
                  <a:cubicBezTo>
                    <a:pt x="256" y="50"/>
                    <a:pt x="256" y="50"/>
                    <a:pt x="256" y="50"/>
                  </a:cubicBezTo>
                  <a:cubicBezTo>
                    <a:pt x="255" y="50"/>
                    <a:pt x="255" y="50"/>
                    <a:pt x="255" y="50"/>
                  </a:cubicBezTo>
                  <a:cubicBezTo>
                    <a:pt x="255" y="50"/>
                    <a:pt x="255" y="50"/>
                    <a:pt x="255" y="50"/>
                  </a:cubicBezTo>
                  <a:cubicBezTo>
                    <a:pt x="254" y="50"/>
                    <a:pt x="254" y="50"/>
                    <a:pt x="254" y="50"/>
                  </a:cubicBezTo>
                  <a:cubicBezTo>
                    <a:pt x="253" y="49"/>
                    <a:pt x="253" y="49"/>
                    <a:pt x="253" y="49"/>
                  </a:cubicBezTo>
                  <a:cubicBezTo>
                    <a:pt x="251" y="49"/>
                    <a:pt x="251" y="49"/>
                    <a:pt x="251" y="49"/>
                  </a:cubicBezTo>
                  <a:cubicBezTo>
                    <a:pt x="251" y="49"/>
                    <a:pt x="251" y="49"/>
                    <a:pt x="251" y="49"/>
                  </a:cubicBezTo>
                  <a:cubicBezTo>
                    <a:pt x="252" y="50"/>
                    <a:pt x="252" y="50"/>
                    <a:pt x="252" y="50"/>
                  </a:cubicBezTo>
                  <a:cubicBezTo>
                    <a:pt x="253" y="50"/>
                    <a:pt x="253" y="50"/>
                    <a:pt x="253" y="50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4" y="52"/>
                    <a:pt x="254" y="52"/>
                    <a:pt x="254" y="52"/>
                  </a:cubicBezTo>
                  <a:cubicBezTo>
                    <a:pt x="254" y="52"/>
                    <a:pt x="254" y="52"/>
                    <a:pt x="254" y="52"/>
                  </a:cubicBezTo>
                  <a:cubicBezTo>
                    <a:pt x="255" y="52"/>
                    <a:pt x="255" y="52"/>
                    <a:pt x="255" y="52"/>
                  </a:cubicBezTo>
                  <a:cubicBezTo>
                    <a:pt x="255" y="51"/>
                    <a:pt x="255" y="51"/>
                    <a:pt x="255" y="51"/>
                  </a:cubicBezTo>
                  <a:cubicBezTo>
                    <a:pt x="255" y="51"/>
                    <a:pt x="255" y="51"/>
                    <a:pt x="255" y="51"/>
                  </a:cubicBezTo>
                  <a:cubicBezTo>
                    <a:pt x="256" y="51"/>
                    <a:pt x="256" y="51"/>
                    <a:pt x="256" y="51"/>
                  </a:cubicBezTo>
                  <a:cubicBezTo>
                    <a:pt x="256" y="52"/>
                    <a:pt x="256" y="52"/>
                    <a:pt x="256" y="52"/>
                  </a:cubicBezTo>
                  <a:cubicBezTo>
                    <a:pt x="257" y="52"/>
                    <a:pt x="257" y="52"/>
                    <a:pt x="257" y="52"/>
                  </a:cubicBezTo>
                  <a:cubicBezTo>
                    <a:pt x="257" y="52"/>
                    <a:pt x="257" y="52"/>
                    <a:pt x="257" y="52"/>
                  </a:cubicBezTo>
                  <a:cubicBezTo>
                    <a:pt x="258" y="52"/>
                    <a:pt x="258" y="52"/>
                    <a:pt x="258" y="52"/>
                  </a:cubicBezTo>
                  <a:cubicBezTo>
                    <a:pt x="257" y="53"/>
                    <a:pt x="257" y="53"/>
                    <a:pt x="257" y="53"/>
                  </a:cubicBezTo>
                  <a:cubicBezTo>
                    <a:pt x="258" y="54"/>
                    <a:pt x="258" y="54"/>
                    <a:pt x="258" y="54"/>
                  </a:cubicBezTo>
                  <a:cubicBezTo>
                    <a:pt x="258" y="55"/>
                    <a:pt x="258" y="55"/>
                    <a:pt x="258" y="55"/>
                  </a:cubicBezTo>
                  <a:cubicBezTo>
                    <a:pt x="258" y="57"/>
                    <a:pt x="258" y="57"/>
                    <a:pt x="258" y="57"/>
                  </a:cubicBezTo>
                  <a:cubicBezTo>
                    <a:pt x="258" y="58"/>
                    <a:pt x="258" y="58"/>
                    <a:pt x="258" y="58"/>
                  </a:cubicBezTo>
                  <a:cubicBezTo>
                    <a:pt x="257" y="58"/>
                    <a:pt x="257" y="58"/>
                    <a:pt x="257" y="58"/>
                  </a:cubicBezTo>
                  <a:cubicBezTo>
                    <a:pt x="257" y="59"/>
                    <a:pt x="257" y="59"/>
                    <a:pt x="257" y="59"/>
                  </a:cubicBezTo>
                  <a:cubicBezTo>
                    <a:pt x="257" y="60"/>
                    <a:pt x="257" y="60"/>
                    <a:pt x="257" y="60"/>
                  </a:cubicBezTo>
                  <a:cubicBezTo>
                    <a:pt x="257" y="61"/>
                    <a:pt x="257" y="61"/>
                    <a:pt x="257" y="61"/>
                  </a:cubicBezTo>
                  <a:cubicBezTo>
                    <a:pt x="257" y="61"/>
                    <a:pt x="257" y="61"/>
                    <a:pt x="257" y="61"/>
                  </a:cubicBezTo>
                  <a:cubicBezTo>
                    <a:pt x="257" y="62"/>
                    <a:pt x="257" y="62"/>
                    <a:pt x="257" y="62"/>
                  </a:cubicBezTo>
                  <a:cubicBezTo>
                    <a:pt x="257" y="62"/>
                    <a:pt x="257" y="62"/>
                    <a:pt x="257" y="62"/>
                  </a:cubicBezTo>
                  <a:cubicBezTo>
                    <a:pt x="256" y="63"/>
                    <a:pt x="256" y="63"/>
                    <a:pt x="256" y="63"/>
                  </a:cubicBezTo>
                  <a:cubicBezTo>
                    <a:pt x="256" y="64"/>
                    <a:pt x="256" y="64"/>
                    <a:pt x="256" y="64"/>
                  </a:cubicBezTo>
                  <a:cubicBezTo>
                    <a:pt x="256" y="64"/>
                    <a:pt x="256" y="64"/>
                    <a:pt x="256" y="64"/>
                  </a:cubicBezTo>
                  <a:cubicBezTo>
                    <a:pt x="255" y="65"/>
                    <a:pt x="255" y="65"/>
                    <a:pt x="255" y="65"/>
                  </a:cubicBezTo>
                  <a:cubicBezTo>
                    <a:pt x="255" y="66"/>
                    <a:pt x="255" y="66"/>
                    <a:pt x="255" y="66"/>
                  </a:cubicBezTo>
                  <a:cubicBezTo>
                    <a:pt x="255" y="66"/>
                    <a:pt x="255" y="66"/>
                    <a:pt x="255" y="66"/>
                  </a:cubicBezTo>
                  <a:cubicBezTo>
                    <a:pt x="255" y="67"/>
                    <a:pt x="255" y="67"/>
                    <a:pt x="255" y="67"/>
                  </a:cubicBezTo>
                  <a:cubicBezTo>
                    <a:pt x="254" y="67"/>
                    <a:pt x="254" y="67"/>
                    <a:pt x="254" y="67"/>
                  </a:cubicBezTo>
                  <a:cubicBezTo>
                    <a:pt x="253" y="68"/>
                    <a:pt x="253" y="68"/>
                    <a:pt x="253" y="68"/>
                  </a:cubicBezTo>
                  <a:cubicBezTo>
                    <a:pt x="252" y="68"/>
                    <a:pt x="252" y="68"/>
                    <a:pt x="252" y="68"/>
                  </a:cubicBezTo>
                  <a:cubicBezTo>
                    <a:pt x="253" y="68"/>
                    <a:pt x="253" y="68"/>
                    <a:pt x="253" y="68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5" y="69"/>
                    <a:pt x="255" y="69"/>
                    <a:pt x="255" y="69"/>
                  </a:cubicBezTo>
                  <a:cubicBezTo>
                    <a:pt x="254" y="70"/>
                    <a:pt x="254" y="70"/>
                    <a:pt x="254" y="70"/>
                  </a:cubicBezTo>
                  <a:cubicBezTo>
                    <a:pt x="253" y="71"/>
                    <a:pt x="253" y="71"/>
                    <a:pt x="253" y="71"/>
                  </a:cubicBezTo>
                  <a:cubicBezTo>
                    <a:pt x="253" y="73"/>
                    <a:pt x="253" y="73"/>
                    <a:pt x="253" y="73"/>
                  </a:cubicBezTo>
                  <a:cubicBezTo>
                    <a:pt x="253" y="74"/>
                    <a:pt x="253" y="74"/>
                    <a:pt x="253" y="74"/>
                  </a:cubicBezTo>
                  <a:cubicBezTo>
                    <a:pt x="253" y="75"/>
                    <a:pt x="253" y="75"/>
                    <a:pt x="253" y="75"/>
                  </a:cubicBezTo>
                  <a:cubicBezTo>
                    <a:pt x="253" y="76"/>
                    <a:pt x="253" y="76"/>
                    <a:pt x="253" y="76"/>
                  </a:cubicBezTo>
                  <a:cubicBezTo>
                    <a:pt x="252" y="77"/>
                    <a:pt x="252" y="77"/>
                    <a:pt x="252" y="77"/>
                  </a:cubicBezTo>
                  <a:cubicBezTo>
                    <a:pt x="251" y="77"/>
                    <a:pt x="251" y="77"/>
                    <a:pt x="251" y="77"/>
                  </a:cubicBezTo>
                  <a:cubicBezTo>
                    <a:pt x="251" y="77"/>
                    <a:pt x="251" y="77"/>
                    <a:pt x="251" y="77"/>
                  </a:cubicBezTo>
                  <a:cubicBezTo>
                    <a:pt x="250" y="77"/>
                    <a:pt x="250" y="77"/>
                    <a:pt x="250" y="77"/>
                  </a:cubicBezTo>
                  <a:cubicBezTo>
                    <a:pt x="251" y="78"/>
                    <a:pt x="251" y="78"/>
                    <a:pt x="251" y="78"/>
                  </a:cubicBezTo>
                  <a:cubicBezTo>
                    <a:pt x="251" y="79"/>
                    <a:pt x="251" y="79"/>
                    <a:pt x="251" y="79"/>
                  </a:cubicBezTo>
                  <a:cubicBezTo>
                    <a:pt x="251" y="80"/>
                    <a:pt x="251" y="80"/>
                    <a:pt x="251" y="80"/>
                  </a:cubicBezTo>
                  <a:cubicBezTo>
                    <a:pt x="250" y="80"/>
                    <a:pt x="250" y="80"/>
                    <a:pt x="250" y="80"/>
                  </a:cubicBezTo>
                  <a:cubicBezTo>
                    <a:pt x="249" y="82"/>
                    <a:pt x="249" y="82"/>
                    <a:pt x="249" y="82"/>
                  </a:cubicBezTo>
                  <a:cubicBezTo>
                    <a:pt x="250" y="83"/>
                    <a:pt x="250" y="83"/>
                    <a:pt x="250" y="83"/>
                  </a:cubicBezTo>
                  <a:cubicBezTo>
                    <a:pt x="250" y="84"/>
                    <a:pt x="250" y="84"/>
                    <a:pt x="250" y="84"/>
                  </a:cubicBezTo>
                  <a:cubicBezTo>
                    <a:pt x="250" y="84"/>
                    <a:pt x="250" y="84"/>
                    <a:pt x="250" y="84"/>
                  </a:cubicBezTo>
                  <a:cubicBezTo>
                    <a:pt x="250" y="85"/>
                    <a:pt x="250" y="85"/>
                    <a:pt x="250" y="85"/>
                  </a:cubicBezTo>
                  <a:cubicBezTo>
                    <a:pt x="250" y="85"/>
                    <a:pt x="250" y="85"/>
                    <a:pt x="250" y="85"/>
                  </a:cubicBezTo>
                  <a:cubicBezTo>
                    <a:pt x="250" y="87"/>
                    <a:pt x="250" y="87"/>
                    <a:pt x="250" y="87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50" y="88"/>
                    <a:pt x="250" y="88"/>
                    <a:pt x="250" y="88"/>
                  </a:cubicBezTo>
                  <a:cubicBezTo>
                    <a:pt x="251" y="87"/>
                    <a:pt x="251" y="87"/>
                    <a:pt x="251" y="87"/>
                  </a:cubicBezTo>
                  <a:cubicBezTo>
                    <a:pt x="251" y="86"/>
                    <a:pt x="251" y="86"/>
                    <a:pt x="251" y="86"/>
                  </a:cubicBezTo>
                  <a:cubicBezTo>
                    <a:pt x="251" y="86"/>
                    <a:pt x="251" y="86"/>
                    <a:pt x="251" y="86"/>
                  </a:cubicBezTo>
                  <a:cubicBezTo>
                    <a:pt x="251" y="86"/>
                    <a:pt x="251" y="86"/>
                    <a:pt x="251" y="86"/>
                  </a:cubicBezTo>
                  <a:cubicBezTo>
                    <a:pt x="252" y="85"/>
                    <a:pt x="252" y="85"/>
                    <a:pt x="252" y="85"/>
                  </a:cubicBezTo>
                  <a:cubicBezTo>
                    <a:pt x="253" y="85"/>
                    <a:pt x="253" y="85"/>
                    <a:pt x="253" y="85"/>
                  </a:cubicBezTo>
                  <a:cubicBezTo>
                    <a:pt x="252" y="85"/>
                    <a:pt x="252" y="85"/>
                    <a:pt x="252" y="85"/>
                  </a:cubicBezTo>
                  <a:cubicBezTo>
                    <a:pt x="251" y="84"/>
                    <a:pt x="251" y="84"/>
                    <a:pt x="251" y="84"/>
                  </a:cubicBezTo>
                  <a:cubicBezTo>
                    <a:pt x="250" y="83"/>
                    <a:pt x="250" y="83"/>
                    <a:pt x="250" y="83"/>
                  </a:cubicBezTo>
                  <a:cubicBezTo>
                    <a:pt x="251" y="82"/>
                    <a:pt x="251" y="82"/>
                    <a:pt x="251" y="82"/>
                  </a:cubicBezTo>
                  <a:cubicBezTo>
                    <a:pt x="252" y="82"/>
                    <a:pt x="252" y="82"/>
                    <a:pt x="252" y="82"/>
                  </a:cubicBezTo>
                  <a:cubicBezTo>
                    <a:pt x="254" y="81"/>
                    <a:pt x="254" y="81"/>
                    <a:pt x="254" y="81"/>
                  </a:cubicBezTo>
                  <a:cubicBezTo>
                    <a:pt x="255" y="80"/>
                    <a:pt x="255" y="80"/>
                    <a:pt x="255" y="80"/>
                  </a:cubicBezTo>
                  <a:cubicBezTo>
                    <a:pt x="256" y="80"/>
                    <a:pt x="256" y="80"/>
                    <a:pt x="256" y="80"/>
                  </a:cubicBezTo>
                  <a:cubicBezTo>
                    <a:pt x="256" y="80"/>
                    <a:pt x="256" y="80"/>
                    <a:pt x="256" y="80"/>
                  </a:cubicBezTo>
                  <a:cubicBezTo>
                    <a:pt x="256" y="79"/>
                    <a:pt x="256" y="79"/>
                    <a:pt x="256" y="79"/>
                  </a:cubicBezTo>
                  <a:cubicBezTo>
                    <a:pt x="257" y="78"/>
                    <a:pt x="257" y="78"/>
                    <a:pt x="257" y="78"/>
                  </a:cubicBezTo>
                  <a:cubicBezTo>
                    <a:pt x="258" y="77"/>
                    <a:pt x="258" y="77"/>
                    <a:pt x="258" y="77"/>
                  </a:cubicBezTo>
                  <a:cubicBezTo>
                    <a:pt x="257" y="77"/>
                    <a:pt x="257" y="77"/>
                    <a:pt x="257" y="77"/>
                  </a:cubicBezTo>
                  <a:cubicBezTo>
                    <a:pt x="257" y="76"/>
                    <a:pt x="257" y="76"/>
                    <a:pt x="257" y="76"/>
                  </a:cubicBezTo>
                  <a:cubicBezTo>
                    <a:pt x="258" y="77"/>
                    <a:pt x="258" y="77"/>
                    <a:pt x="258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60" y="76"/>
                    <a:pt x="260" y="76"/>
                    <a:pt x="260" y="76"/>
                  </a:cubicBezTo>
                  <a:cubicBezTo>
                    <a:pt x="260" y="75"/>
                    <a:pt x="260" y="75"/>
                    <a:pt x="260" y="75"/>
                  </a:cubicBezTo>
                  <a:cubicBezTo>
                    <a:pt x="261" y="74"/>
                    <a:pt x="261" y="74"/>
                    <a:pt x="261" y="74"/>
                  </a:cubicBezTo>
                  <a:cubicBezTo>
                    <a:pt x="261" y="73"/>
                    <a:pt x="261" y="73"/>
                    <a:pt x="261" y="73"/>
                  </a:cubicBezTo>
                  <a:cubicBezTo>
                    <a:pt x="261" y="72"/>
                    <a:pt x="261" y="72"/>
                    <a:pt x="261" y="72"/>
                  </a:cubicBezTo>
                  <a:cubicBezTo>
                    <a:pt x="259" y="73"/>
                    <a:pt x="259" y="73"/>
                    <a:pt x="259" y="73"/>
                  </a:cubicBezTo>
                  <a:cubicBezTo>
                    <a:pt x="259" y="74"/>
                    <a:pt x="259" y="74"/>
                    <a:pt x="259" y="74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57" y="74"/>
                    <a:pt x="257" y="74"/>
                    <a:pt x="257" y="74"/>
                  </a:cubicBezTo>
                  <a:cubicBezTo>
                    <a:pt x="256" y="73"/>
                    <a:pt x="256" y="73"/>
                    <a:pt x="256" y="73"/>
                  </a:cubicBezTo>
                  <a:cubicBezTo>
                    <a:pt x="257" y="72"/>
                    <a:pt x="257" y="72"/>
                    <a:pt x="257" y="72"/>
                  </a:cubicBezTo>
                  <a:cubicBezTo>
                    <a:pt x="257" y="71"/>
                    <a:pt x="257" y="71"/>
                    <a:pt x="257" y="71"/>
                  </a:cubicBezTo>
                  <a:cubicBezTo>
                    <a:pt x="258" y="70"/>
                    <a:pt x="258" y="70"/>
                    <a:pt x="258" y="70"/>
                  </a:cubicBezTo>
                  <a:cubicBezTo>
                    <a:pt x="259" y="70"/>
                    <a:pt x="259" y="70"/>
                    <a:pt x="259" y="70"/>
                  </a:cubicBezTo>
                  <a:cubicBezTo>
                    <a:pt x="260" y="71"/>
                    <a:pt x="260" y="71"/>
                    <a:pt x="260" y="71"/>
                  </a:cubicBezTo>
                  <a:cubicBezTo>
                    <a:pt x="261" y="71"/>
                    <a:pt x="261" y="71"/>
                    <a:pt x="261" y="71"/>
                  </a:cubicBezTo>
                  <a:cubicBezTo>
                    <a:pt x="261" y="70"/>
                    <a:pt x="261" y="70"/>
                    <a:pt x="261" y="70"/>
                  </a:cubicBezTo>
                  <a:cubicBezTo>
                    <a:pt x="262" y="69"/>
                    <a:pt x="262" y="69"/>
                    <a:pt x="262" y="69"/>
                  </a:cubicBezTo>
                  <a:cubicBezTo>
                    <a:pt x="262" y="70"/>
                    <a:pt x="262" y="70"/>
                    <a:pt x="262" y="70"/>
                  </a:cubicBezTo>
                  <a:cubicBezTo>
                    <a:pt x="262" y="70"/>
                    <a:pt x="262" y="70"/>
                    <a:pt x="262" y="70"/>
                  </a:cubicBezTo>
                  <a:cubicBezTo>
                    <a:pt x="262" y="71"/>
                    <a:pt x="262" y="71"/>
                    <a:pt x="262" y="71"/>
                  </a:cubicBezTo>
                  <a:cubicBezTo>
                    <a:pt x="264" y="73"/>
                    <a:pt x="264" y="73"/>
                    <a:pt x="264" y="73"/>
                  </a:cubicBezTo>
                  <a:cubicBezTo>
                    <a:pt x="265" y="73"/>
                    <a:pt x="265" y="73"/>
                    <a:pt x="265" y="73"/>
                  </a:cubicBezTo>
                  <a:cubicBezTo>
                    <a:pt x="266" y="73"/>
                    <a:pt x="266" y="73"/>
                    <a:pt x="266" y="73"/>
                  </a:cubicBezTo>
                  <a:cubicBezTo>
                    <a:pt x="268" y="72"/>
                    <a:pt x="268" y="72"/>
                    <a:pt x="268" y="72"/>
                  </a:cubicBezTo>
                  <a:cubicBezTo>
                    <a:pt x="268" y="72"/>
                    <a:pt x="268" y="72"/>
                    <a:pt x="268" y="72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7" y="69"/>
                    <a:pt x="267" y="69"/>
                    <a:pt x="267" y="69"/>
                  </a:cubicBezTo>
                  <a:cubicBezTo>
                    <a:pt x="267" y="69"/>
                    <a:pt x="267" y="69"/>
                    <a:pt x="267" y="69"/>
                  </a:cubicBezTo>
                  <a:cubicBezTo>
                    <a:pt x="267" y="69"/>
                    <a:pt x="267" y="69"/>
                    <a:pt x="267" y="69"/>
                  </a:cubicBezTo>
                  <a:cubicBezTo>
                    <a:pt x="269" y="70"/>
                    <a:pt x="269" y="70"/>
                    <a:pt x="269" y="70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1" y="71"/>
                    <a:pt x="271" y="71"/>
                    <a:pt x="271" y="71"/>
                  </a:cubicBezTo>
                  <a:cubicBezTo>
                    <a:pt x="270" y="72"/>
                    <a:pt x="270" y="72"/>
                    <a:pt x="270" y="72"/>
                  </a:cubicBezTo>
                  <a:cubicBezTo>
                    <a:pt x="271" y="72"/>
                    <a:pt x="271" y="72"/>
                    <a:pt x="271" y="72"/>
                  </a:cubicBezTo>
                  <a:cubicBezTo>
                    <a:pt x="272" y="73"/>
                    <a:pt x="272" y="73"/>
                    <a:pt x="272" y="73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74" y="73"/>
                    <a:pt x="274" y="73"/>
                    <a:pt x="274" y="73"/>
                  </a:cubicBezTo>
                  <a:cubicBezTo>
                    <a:pt x="274" y="73"/>
                    <a:pt x="274" y="73"/>
                    <a:pt x="274" y="73"/>
                  </a:cubicBezTo>
                  <a:cubicBezTo>
                    <a:pt x="273" y="73"/>
                    <a:pt x="273" y="73"/>
                    <a:pt x="273" y="73"/>
                  </a:cubicBezTo>
                  <a:cubicBezTo>
                    <a:pt x="272" y="73"/>
                    <a:pt x="272" y="73"/>
                    <a:pt x="272" y="73"/>
                  </a:cubicBezTo>
                  <a:cubicBezTo>
                    <a:pt x="272" y="72"/>
                    <a:pt x="272" y="72"/>
                    <a:pt x="272" y="72"/>
                  </a:cubicBezTo>
                  <a:cubicBezTo>
                    <a:pt x="273" y="71"/>
                    <a:pt x="273" y="71"/>
                    <a:pt x="273" y="71"/>
                  </a:cubicBezTo>
                  <a:cubicBezTo>
                    <a:pt x="274" y="71"/>
                    <a:pt x="274" y="71"/>
                    <a:pt x="274" y="71"/>
                  </a:cubicBezTo>
                  <a:cubicBezTo>
                    <a:pt x="274" y="70"/>
                    <a:pt x="274" y="70"/>
                    <a:pt x="274" y="70"/>
                  </a:cubicBezTo>
                  <a:cubicBezTo>
                    <a:pt x="275" y="70"/>
                    <a:pt x="275" y="70"/>
                    <a:pt x="275" y="70"/>
                  </a:cubicBezTo>
                  <a:cubicBezTo>
                    <a:pt x="275" y="70"/>
                    <a:pt x="275" y="70"/>
                    <a:pt x="275" y="70"/>
                  </a:cubicBezTo>
                  <a:cubicBezTo>
                    <a:pt x="277" y="69"/>
                    <a:pt x="277" y="69"/>
                    <a:pt x="277" y="69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3" y="68"/>
                    <a:pt x="283" y="68"/>
                    <a:pt x="283" y="68"/>
                  </a:cubicBezTo>
                  <a:cubicBezTo>
                    <a:pt x="286" y="67"/>
                    <a:pt x="286" y="67"/>
                    <a:pt x="286" y="67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9" y="68"/>
                    <a:pt x="289" y="68"/>
                    <a:pt x="289" y="68"/>
                  </a:cubicBezTo>
                  <a:cubicBezTo>
                    <a:pt x="289" y="68"/>
                    <a:pt x="289" y="68"/>
                    <a:pt x="289" y="68"/>
                  </a:cubicBezTo>
                  <a:cubicBezTo>
                    <a:pt x="288" y="69"/>
                    <a:pt x="288" y="69"/>
                    <a:pt x="288" y="69"/>
                  </a:cubicBezTo>
                  <a:cubicBezTo>
                    <a:pt x="288" y="69"/>
                    <a:pt x="288" y="69"/>
                    <a:pt x="288" y="69"/>
                  </a:cubicBezTo>
                  <a:cubicBezTo>
                    <a:pt x="288" y="71"/>
                    <a:pt x="288" y="71"/>
                    <a:pt x="288" y="71"/>
                  </a:cubicBezTo>
                  <a:cubicBezTo>
                    <a:pt x="289" y="72"/>
                    <a:pt x="289" y="72"/>
                    <a:pt x="289" y="72"/>
                  </a:cubicBezTo>
                  <a:cubicBezTo>
                    <a:pt x="293" y="72"/>
                    <a:pt x="293" y="72"/>
                    <a:pt x="293" y="72"/>
                  </a:cubicBezTo>
                  <a:cubicBezTo>
                    <a:pt x="294" y="72"/>
                    <a:pt x="294" y="72"/>
                    <a:pt x="294" y="72"/>
                  </a:cubicBezTo>
                  <a:cubicBezTo>
                    <a:pt x="294" y="72"/>
                    <a:pt x="294" y="72"/>
                    <a:pt x="294" y="72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297" y="72"/>
                    <a:pt x="297" y="72"/>
                    <a:pt x="297" y="72"/>
                  </a:cubicBezTo>
                  <a:cubicBezTo>
                    <a:pt x="300" y="72"/>
                    <a:pt x="300" y="72"/>
                    <a:pt x="300" y="72"/>
                  </a:cubicBezTo>
                  <a:cubicBezTo>
                    <a:pt x="302" y="71"/>
                    <a:pt x="302" y="71"/>
                    <a:pt x="302" y="71"/>
                  </a:cubicBezTo>
                  <a:cubicBezTo>
                    <a:pt x="302" y="71"/>
                    <a:pt x="302" y="71"/>
                    <a:pt x="302" y="71"/>
                  </a:cubicBezTo>
                  <a:cubicBezTo>
                    <a:pt x="303" y="71"/>
                    <a:pt x="303" y="71"/>
                    <a:pt x="303" y="71"/>
                  </a:cubicBezTo>
                  <a:cubicBezTo>
                    <a:pt x="304" y="70"/>
                    <a:pt x="304" y="70"/>
                    <a:pt x="304" y="70"/>
                  </a:cubicBezTo>
                  <a:cubicBezTo>
                    <a:pt x="303" y="70"/>
                    <a:pt x="303" y="70"/>
                    <a:pt x="303" y="70"/>
                  </a:cubicBezTo>
                  <a:cubicBezTo>
                    <a:pt x="304" y="70"/>
                    <a:pt x="304" y="70"/>
                    <a:pt x="304" y="70"/>
                  </a:cubicBezTo>
                  <a:cubicBezTo>
                    <a:pt x="305" y="70"/>
                    <a:pt x="305" y="70"/>
                    <a:pt x="305" y="70"/>
                  </a:cubicBezTo>
                  <a:cubicBezTo>
                    <a:pt x="306" y="70"/>
                    <a:pt x="306" y="70"/>
                    <a:pt x="306" y="70"/>
                  </a:cubicBezTo>
                  <a:cubicBezTo>
                    <a:pt x="306" y="70"/>
                    <a:pt x="306" y="70"/>
                    <a:pt x="306" y="70"/>
                  </a:cubicBezTo>
                  <a:cubicBezTo>
                    <a:pt x="307" y="70"/>
                    <a:pt x="307" y="70"/>
                    <a:pt x="307" y="70"/>
                  </a:cubicBezTo>
                  <a:cubicBezTo>
                    <a:pt x="307" y="69"/>
                    <a:pt x="307" y="69"/>
                    <a:pt x="307" y="69"/>
                  </a:cubicBezTo>
                  <a:cubicBezTo>
                    <a:pt x="307" y="69"/>
                    <a:pt x="307" y="69"/>
                    <a:pt x="307" y="69"/>
                  </a:cubicBezTo>
                  <a:cubicBezTo>
                    <a:pt x="306" y="68"/>
                    <a:pt x="306" y="68"/>
                    <a:pt x="306" y="68"/>
                  </a:cubicBezTo>
                  <a:cubicBezTo>
                    <a:pt x="307" y="67"/>
                    <a:pt x="307" y="67"/>
                    <a:pt x="307" y="67"/>
                  </a:cubicBezTo>
                  <a:cubicBezTo>
                    <a:pt x="306" y="67"/>
                    <a:pt x="306" y="67"/>
                    <a:pt x="306" y="67"/>
                  </a:cubicBezTo>
                  <a:cubicBezTo>
                    <a:pt x="305" y="67"/>
                    <a:pt x="305" y="67"/>
                    <a:pt x="305" y="67"/>
                  </a:cubicBezTo>
                  <a:cubicBezTo>
                    <a:pt x="305" y="66"/>
                    <a:pt x="305" y="66"/>
                    <a:pt x="305" y="66"/>
                  </a:cubicBezTo>
                  <a:cubicBezTo>
                    <a:pt x="304" y="65"/>
                    <a:pt x="304" y="65"/>
                    <a:pt x="304" y="65"/>
                  </a:cubicBezTo>
                  <a:cubicBezTo>
                    <a:pt x="304" y="65"/>
                    <a:pt x="304" y="65"/>
                    <a:pt x="304" y="65"/>
                  </a:cubicBezTo>
                  <a:cubicBezTo>
                    <a:pt x="304" y="64"/>
                    <a:pt x="304" y="64"/>
                    <a:pt x="304" y="64"/>
                  </a:cubicBezTo>
                  <a:cubicBezTo>
                    <a:pt x="304" y="63"/>
                    <a:pt x="304" y="63"/>
                    <a:pt x="304" y="63"/>
                  </a:cubicBezTo>
                  <a:cubicBezTo>
                    <a:pt x="304" y="62"/>
                    <a:pt x="304" y="62"/>
                    <a:pt x="304" y="62"/>
                  </a:cubicBezTo>
                  <a:cubicBezTo>
                    <a:pt x="304" y="63"/>
                    <a:pt x="304" y="63"/>
                    <a:pt x="304" y="63"/>
                  </a:cubicBezTo>
                  <a:cubicBezTo>
                    <a:pt x="305" y="63"/>
                    <a:pt x="305" y="63"/>
                    <a:pt x="305" y="63"/>
                  </a:cubicBezTo>
                  <a:cubicBezTo>
                    <a:pt x="306" y="62"/>
                    <a:pt x="306" y="62"/>
                    <a:pt x="306" y="62"/>
                  </a:cubicBezTo>
                  <a:cubicBezTo>
                    <a:pt x="305" y="62"/>
                    <a:pt x="305" y="62"/>
                    <a:pt x="305" y="62"/>
                  </a:cubicBezTo>
                  <a:cubicBezTo>
                    <a:pt x="305" y="61"/>
                    <a:pt x="305" y="61"/>
                    <a:pt x="305" y="61"/>
                  </a:cubicBezTo>
                  <a:cubicBezTo>
                    <a:pt x="306" y="61"/>
                    <a:pt x="306" y="61"/>
                    <a:pt x="306" y="61"/>
                  </a:cubicBezTo>
                  <a:cubicBezTo>
                    <a:pt x="307" y="62"/>
                    <a:pt x="307" y="62"/>
                    <a:pt x="307" y="62"/>
                  </a:cubicBezTo>
                  <a:cubicBezTo>
                    <a:pt x="307" y="62"/>
                    <a:pt x="307" y="62"/>
                    <a:pt x="307" y="62"/>
                  </a:cubicBezTo>
                  <a:cubicBezTo>
                    <a:pt x="308" y="61"/>
                    <a:pt x="308" y="61"/>
                    <a:pt x="308" y="61"/>
                  </a:cubicBezTo>
                  <a:cubicBezTo>
                    <a:pt x="308" y="61"/>
                    <a:pt x="308" y="61"/>
                    <a:pt x="308" y="61"/>
                  </a:cubicBezTo>
                  <a:cubicBezTo>
                    <a:pt x="309" y="61"/>
                    <a:pt x="309" y="61"/>
                    <a:pt x="309" y="61"/>
                  </a:cubicBezTo>
                  <a:cubicBezTo>
                    <a:pt x="310" y="61"/>
                    <a:pt x="310" y="61"/>
                    <a:pt x="310" y="61"/>
                  </a:cubicBezTo>
                  <a:cubicBezTo>
                    <a:pt x="310" y="61"/>
                    <a:pt x="310" y="61"/>
                    <a:pt x="310" y="61"/>
                  </a:cubicBezTo>
                  <a:cubicBezTo>
                    <a:pt x="311" y="61"/>
                    <a:pt x="311" y="61"/>
                    <a:pt x="311" y="61"/>
                  </a:cubicBezTo>
                  <a:cubicBezTo>
                    <a:pt x="312" y="62"/>
                    <a:pt x="312" y="62"/>
                    <a:pt x="312" y="62"/>
                  </a:cubicBezTo>
                  <a:cubicBezTo>
                    <a:pt x="312" y="62"/>
                    <a:pt x="312" y="62"/>
                    <a:pt x="312" y="62"/>
                  </a:cubicBezTo>
                  <a:cubicBezTo>
                    <a:pt x="313" y="62"/>
                    <a:pt x="313" y="62"/>
                    <a:pt x="313" y="62"/>
                  </a:cubicBezTo>
                  <a:cubicBezTo>
                    <a:pt x="313" y="61"/>
                    <a:pt x="313" y="61"/>
                    <a:pt x="313" y="61"/>
                  </a:cubicBezTo>
                  <a:cubicBezTo>
                    <a:pt x="313" y="61"/>
                    <a:pt x="313" y="61"/>
                    <a:pt x="313" y="61"/>
                  </a:cubicBezTo>
                  <a:cubicBezTo>
                    <a:pt x="314" y="62"/>
                    <a:pt x="314" y="62"/>
                    <a:pt x="314" y="62"/>
                  </a:cubicBezTo>
                  <a:cubicBezTo>
                    <a:pt x="313" y="63"/>
                    <a:pt x="313" y="63"/>
                    <a:pt x="313" y="63"/>
                  </a:cubicBezTo>
                  <a:cubicBezTo>
                    <a:pt x="313" y="63"/>
                    <a:pt x="313" y="63"/>
                    <a:pt x="313" y="63"/>
                  </a:cubicBezTo>
                  <a:cubicBezTo>
                    <a:pt x="313" y="63"/>
                    <a:pt x="313" y="63"/>
                    <a:pt x="313" y="63"/>
                  </a:cubicBezTo>
                  <a:cubicBezTo>
                    <a:pt x="314" y="63"/>
                    <a:pt x="314" y="63"/>
                    <a:pt x="314" y="63"/>
                  </a:cubicBezTo>
                  <a:cubicBezTo>
                    <a:pt x="315" y="63"/>
                    <a:pt x="315" y="63"/>
                    <a:pt x="315" y="63"/>
                  </a:cubicBezTo>
                  <a:cubicBezTo>
                    <a:pt x="315" y="63"/>
                    <a:pt x="315" y="63"/>
                    <a:pt x="315" y="63"/>
                  </a:cubicBezTo>
                  <a:cubicBezTo>
                    <a:pt x="315" y="63"/>
                    <a:pt x="315" y="63"/>
                    <a:pt x="315" y="63"/>
                  </a:cubicBezTo>
                  <a:cubicBezTo>
                    <a:pt x="316" y="63"/>
                    <a:pt x="316" y="63"/>
                    <a:pt x="316" y="63"/>
                  </a:cubicBezTo>
                  <a:cubicBezTo>
                    <a:pt x="315" y="62"/>
                    <a:pt x="315" y="62"/>
                    <a:pt x="315" y="62"/>
                  </a:cubicBezTo>
                  <a:cubicBezTo>
                    <a:pt x="315" y="62"/>
                    <a:pt x="315" y="62"/>
                    <a:pt x="315" y="62"/>
                  </a:cubicBezTo>
                  <a:cubicBezTo>
                    <a:pt x="315" y="61"/>
                    <a:pt x="315" y="61"/>
                    <a:pt x="315" y="61"/>
                  </a:cubicBezTo>
                  <a:cubicBezTo>
                    <a:pt x="316" y="61"/>
                    <a:pt x="316" y="61"/>
                    <a:pt x="316" y="61"/>
                  </a:cubicBezTo>
                  <a:cubicBezTo>
                    <a:pt x="317" y="61"/>
                    <a:pt x="317" y="61"/>
                    <a:pt x="317" y="61"/>
                  </a:cubicBezTo>
                  <a:cubicBezTo>
                    <a:pt x="318" y="61"/>
                    <a:pt x="318" y="61"/>
                    <a:pt x="318" y="61"/>
                  </a:cubicBezTo>
                  <a:cubicBezTo>
                    <a:pt x="318" y="61"/>
                    <a:pt x="318" y="61"/>
                    <a:pt x="318" y="61"/>
                  </a:cubicBezTo>
                  <a:cubicBezTo>
                    <a:pt x="319" y="61"/>
                    <a:pt x="319" y="61"/>
                    <a:pt x="319" y="61"/>
                  </a:cubicBezTo>
                  <a:cubicBezTo>
                    <a:pt x="319" y="62"/>
                    <a:pt x="319" y="62"/>
                    <a:pt x="319" y="62"/>
                  </a:cubicBezTo>
                  <a:cubicBezTo>
                    <a:pt x="320" y="63"/>
                    <a:pt x="320" y="63"/>
                    <a:pt x="320" y="63"/>
                  </a:cubicBezTo>
                  <a:cubicBezTo>
                    <a:pt x="320" y="62"/>
                    <a:pt x="320" y="62"/>
                    <a:pt x="320" y="62"/>
                  </a:cubicBezTo>
                  <a:cubicBezTo>
                    <a:pt x="320" y="62"/>
                    <a:pt x="320" y="62"/>
                    <a:pt x="320" y="62"/>
                  </a:cubicBezTo>
                  <a:cubicBezTo>
                    <a:pt x="321" y="61"/>
                    <a:pt x="321" y="61"/>
                    <a:pt x="321" y="61"/>
                  </a:cubicBezTo>
                  <a:cubicBezTo>
                    <a:pt x="321" y="62"/>
                    <a:pt x="321" y="62"/>
                    <a:pt x="321" y="62"/>
                  </a:cubicBezTo>
                  <a:cubicBezTo>
                    <a:pt x="322" y="63"/>
                    <a:pt x="322" y="63"/>
                    <a:pt x="322" y="63"/>
                  </a:cubicBezTo>
                  <a:cubicBezTo>
                    <a:pt x="323" y="62"/>
                    <a:pt x="323" y="62"/>
                    <a:pt x="323" y="62"/>
                  </a:cubicBezTo>
                  <a:cubicBezTo>
                    <a:pt x="323" y="63"/>
                    <a:pt x="323" y="63"/>
                    <a:pt x="323" y="63"/>
                  </a:cubicBezTo>
                  <a:cubicBezTo>
                    <a:pt x="324" y="64"/>
                    <a:pt x="324" y="64"/>
                    <a:pt x="324" y="64"/>
                  </a:cubicBezTo>
                  <a:cubicBezTo>
                    <a:pt x="324" y="63"/>
                    <a:pt x="324" y="63"/>
                    <a:pt x="324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4"/>
                    <a:pt x="325" y="64"/>
                    <a:pt x="325" y="64"/>
                  </a:cubicBezTo>
                  <a:cubicBezTo>
                    <a:pt x="325" y="65"/>
                    <a:pt x="325" y="65"/>
                    <a:pt x="325" y="65"/>
                  </a:cubicBezTo>
                  <a:cubicBezTo>
                    <a:pt x="326" y="65"/>
                    <a:pt x="326" y="65"/>
                    <a:pt x="326" y="65"/>
                  </a:cubicBezTo>
                  <a:cubicBezTo>
                    <a:pt x="327" y="65"/>
                    <a:pt x="327" y="65"/>
                    <a:pt x="327" y="65"/>
                  </a:cubicBezTo>
                  <a:cubicBezTo>
                    <a:pt x="327" y="66"/>
                    <a:pt x="327" y="66"/>
                    <a:pt x="327" y="66"/>
                  </a:cubicBezTo>
                  <a:cubicBezTo>
                    <a:pt x="327" y="65"/>
                    <a:pt x="327" y="65"/>
                    <a:pt x="327" y="65"/>
                  </a:cubicBezTo>
                  <a:cubicBezTo>
                    <a:pt x="328" y="65"/>
                    <a:pt x="328" y="65"/>
                    <a:pt x="328" y="65"/>
                  </a:cubicBezTo>
                  <a:cubicBezTo>
                    <a:pt x="328" y="66"/>
                    <a:pt x="328" y="66"/>
                    <a:pt x="328" y="66"/>
                  </a:cubicBezTo>
                  <a:cubicBezTo>
                    <a:pt x="327" y="67"/>
                    <a:pt x="327" y="67"/>
                    <a:pt x="327" y="67"/>
                  </a:cubicBezTo>
                  <a:cubicBezTo>
                    <a:pt x="327" y="68"/>
                    <a:pt x="327" y="68"/>
                    <a:pt x="327" y="68"/>
                  </a:cubicBezTo>
                  <a:cubicBezTo>
                    <a:pt x="328" y="67"/>
                    <a:pt x="328" y="67"/>
                    <a:pt x="328" y="67"/>
                  </a:cubicBezTo>
                  <a:cubicBezTo>
                    <a:pt x="329" y="67"/>
                    <a:pt x="329" y="67"/>
                    <a:pt x="329" y="67"/>
                  </a:cubicBezTo>
                  <a:cubicBezTo>
                    <a:pt x="329" y="67"/>
                    <a:pt x="329" y="67"/>
                    <a:pt x="329" y="67"/>
                  </a:cubicBezTo>
                  <a:cubicBezTo>
                    <a:pt x="328" y="69"/>
                    <a:pt x="328" y="69"/>
                    <a:pt x="328" y="69"/>
                  </a:cubicBezTo>
                  <a:cubicBezTo>
                    <a:pt x="328" y="70"/>
                    <a:pt x="328" y="70"/>
                    <a:pt x="328" y="70"/>
                  </a:cubicBezTo>
                  <a:cubicBezTo>
                    <a:pt x="329" y="70"/>
                    <a:pt x="329" y="70"/>
                    <a:pt x="329" y="70"/>
                  </a:cubicBezTo>
                  <a:cubicBezTo>
                    <a:pt x="330" y="70"/>
                    <a:pt x="330" y="70"/>
                    <a:pt x="330" y="70"/>
                  </a:cubicBezTo>
                  <a:cubicBezTo>
                    <a:pt x="330" y="69"/>
                    <a:pt x="330" y="69"/>
                    <a:pt x="330" y="69"/>
                  </a:cubicBezTo>
                  <a:cubicBezTo>
                    <a:pt x="331" y="69"/>
                    <a:pt x="331" y="69"/>
                    <a:pt x="331" y="69"/>
                  </a:cubicBezTo>
                  <a:cubicBezTo>
                    <a:pt x="331" y="70"/>
                    <a:pt x="331" y="70"/>
                    <a:pt x="331" y="70"/>
                  </a:cubicBezTo>
                  <a:cubicBezTo>
                    <a:pt x="332" y="70"/>
                    <a:pt x="332" y="70"/>
                    <a:pt x="332" y="70"/>
                  </a:cubicBezTo>
                  <a:cubicBezTo>
                    <a:pt x="332" y="71"/>
                    <a:pt x="332" y="71"/>
                    <a:pt x="332" y="71"/>
                  </a:cubicBezTo>
                  <a:cubicBezTo>
                    <a:pt x="332" y="72"/>
                    <a:pt x="332" y="72"/>
                    <a:pt x="332" y="72"/>
                  </a:cubicBezTo>
                  <a:cubicBezTo>
                    <a:pt x="333" y="72"/>
                    <a:pt x="333" y="72"/>
                    <a:pt x="333" y="72"/>
                  </a:cubicBezTo>
                  <a:cubicBezTo>
                    <a:pt x="333" y="72"/>
                    <a:pt x="333" y="72"/>
                    <a:pt x="333" y="72"/>
                  </a:cubicBezTo>
                  <a:cubicBezTo>
                    <a:pt x="334" y="72"/>
                    <a:pt x="334" y="72"/>
                    <a:pt x="334" y="72"/>
                  </a:cubicBezTo>
                  <a:cubicBezTo>
                    <a:pt x="334" y="73"/>
                    <a:pt x="334" y="73"/>
                    <a:pt x="334" y="73"/>
                  </a:cubicBezTo>
                  <a:cubicBezTo>
                    <a:pt x="333" y="74"/>
                    <a:pt x="333" y="74"/>
                    <a:pt x="333" y="74"/>
                  </a:cubicBezTo>
                  <a:cubicBezTo>
                    <a:pt x="332" y="74"/>
                    <a:pt x="332" y="74"/>
                    <a:pt x="332" y="74"/>
                  </a:cubicBezTo>
                  <a:cubicBezTo>
                    <a:pt x="331" y="74"/>
                    <a:pt x="331" y="74"/>
                    <a:pt x="331" y="74"/>
                  </a:cubicBezTo>
                  <a:cubicBezTo>
                    <a:pt x="330" y="73"/>
                    <a:pt x="330" y="73"/>
                    <a:pt x="330" y="73"/>
                  </a:cubicBezTo>
                  <a:cubicBezTo>
                    <a:pt x="328" y="73"/>
                    <a:pt x="328" y="73"/>
                    <a:pt x="328" y="73"/>
                  </a:cubicBezTo>
                  <a:cubicBezTo>
                    <a:pt x="329" y="74"/>
                    <a:pt x="329" y="74"/>
                    <a:pt x="329" y="74"/>
                  </a:cubicBezTo>
                  <a:cubicBezTo>
                    <a:pt x="329" y="75"/>
                    <a:pt x="329" y="75"/>
                    <a:pt x="329" y="75"/>
                  </a:cubicBezTo>
                  <a:cubicBezTo>
                    <a:pt x="331" y="75"/>
                    <a:pt x="331" y="75"/>
                    <a:pt x="331" y="75"/>
                  </a:cubicBezTo>
                  <a:cubicBezTo>
                    <a:pt x="331" y="76"/>
                    <a:pt x="331" y="76"/>
                    <a:pt x="331" y="76"/>
                  </a:cubicBezTo>
                  <a:cubicBezTo>
                    <a:pt x="333" y="77"/>
                    <a:pt x="333" y="77"/>
                    <a:pt x="333" y="77"/>
                  </a:cubicBezTo>
                  <a:cubicBezTo>
                    <a:pt x="334" y="77"/>
                    <a:pt x="334" y="77"/>
                    <a:pt x="334" y="77"/>
                  </a:cubicBezTo>
                  <a:cubicBezTo>
                    <a:pt x="335" y="76"/>
                    <a:pt x="335" y="76"/>
                    <a:pt x="335" y="76"/>
                  </a:cubicBezTo>
                  <a:cubicBezTo>
                    <a:pt x="335" y="76"/>
                    <a:pt x="335" y="76"/>
                    <a:pt x="335" y="76"/>
                  </a:cubicBezTo>
                  <a:cubicBezTo>
                    <a:pt x="335" y="75"/>
                    <a:pt x="335" y="75"/>
                    <a:pt x="335" y="75"/>
                  </a:cubicBezTo>
                  <a:cubicBezTo>
                    <a:pt x="334" y="74"/>
                    <a:pt x="334" y="74"/>
                    <a:pt x="334" y="74"/>
                  </a:cubicBezTo>
                  <a:cubicBezTo>
                    <a:pt x="335" y="74"/>
                    <a:pt x="335" y="74"/>
                    <a:pt x="335" y="74"/>
                  </a:cubicBezTo>
                  <a:cubicBezTo>
                    <a:pt x="336" y="75"/>
                    <a:pt x="336" y="75"/>
                    <a:pt x="336" y="75"/>
                  </a:cubicBezTo>
                  <a:cubicBezTo>
                    <a:pt x="337" y="76"/>
                    <a:pt x="337" y="76"/>
                    <a:pt x="337" y="76"/>
                  </a:cubicBezTo>
                  <a:cubicBezTo>
                    <a:pt x="337" y="76"/>
                    <a:pt x="337" y="76"/>
                    <a:pt x="337" y="76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5" y="78"/>
                    <a:pt x="335" y="78"/>
                    <a:pt x="335" y="78"/>
                  </a:cubicBezTo>
                  <a:cubicBezTo>
                    <a:pt x="335" y="78"/>
                    <a:pt x="335" y="78"/>
                    <a:pt x="335" y="78"/>
                  </a:cubicBezTo>
                  <a:cubicBezTo>
                    <a:pt x="336" y="78"/>
                    <a:pt x="336" y="78"/>
                    <a:pt x="336" y="78"/>
                  </a:cubicBezTo>
                  <a:cubicBezTo>
                    <a:pt x="336" y="78"/>
                    <a:pt x="336" y="78"/>
                    <a:pt x="336" y="78"/>
                  </a:cubicBezTo>
                  <a:cubicBezTo>
                    <a:pt x="337" y="78"/>
                    <a:pt x="337" y="78"/>
                    <a:pt x="337" y="78"/>
                  </a:cubicBezTo>
                  <a:cubicBezTo>
                    <a:pt x="340" y="80"/>
                    <a:pt x="340" y="80"/>
                    <a:pt x="340" y="80"/>
                  </a:cubicBezTo>
                  <a:cubicBezTo>
                    <a:pt x="341" y="80"/>
                    <a:pt x="341" y="80"/>
                    <a:pt x="341" y="80"/>
                  </a:cubicBezTo>
                  <a:cubicBezTo>
                    <a:pt x="341" y="81"/>
                    <a:pt x="341" y="81"/>
                    <a:pt x="341" y="81"/>
                  </a:cubicBezTo>
                  <a:cubicBezTo>
                    <a:pt x="344" y="82"/>
                    <a:pt x="344" y="82"/>
                    <a:pt x="344" y="82"/>
                  </a:cubicBezTo>
                  <a:cubicBezTo>
                    <a:pt x="345" y="83"/>
                    <a:pt x="345" y="83"/>
                    <a:pt x="345" y="83"/>
                  </a:cubicBezTo>
                  <a:cubicBezTo>
                    <a:pt x="346" y="83"/>
                    <a:pt x="346" y="83"/>
                    <a:pt x="346" y="83"/>
                  </a:cubicBezTo>
                  <a:cubicBezTo>
                    <a:pt x="346" y="83"/>
                    <a:pt x="346" y="83"/>
                    <a:pt x="346" y="83"/>
                  </a:cubicBezTo>
                  <a:cubicBezTo>
                    <a:pt x="346" y="82"/>
                    <a:pt x="346" y="82"/>
                    <a:pt x="346" y="82"/>
                  </a:cubicBezTo>
                  <a:cubicBezTo>
                    <a:pt x="347" y="82"/>
                    <a:pt x="347" y="82"/>
                    <a:pt x="347" y="82"/>
                  </a:cubicBezTo>
                  <a:cubicBezTo>
                    <a:pt x="347" y="83"/>
                    <a:pt x="347" y="83"/>
                    <a:pt x="347" y="83"/>
                  </a:cubicBezTo>
                  <a:cubicBezTo>
                    <a:pt x="348" y="83"/>
                    <a:pt x="348" y="83"/>
                    <a:pt x="348" y="83"/>
                  </a:cubicBezTo>
                  <a:cubicBezTo>
                    <a:pt x="348" y="84"/>
                    <a:pt x="348" y="84"/>
                    <a:pt x="348" y="84"/>
                  </a:cubicBezTo>
                  <a:cubicBezTo>
                    <a:pt x="349" y="84"/>
                    <a:pt x="349" y="84"/>
                    <a:pt x="349" y="84"/>
                  </a:cubicBezTo>
                  <a:cubicBezTo>
                    <a:pt x="349" y="83"/>
                    <a:pt x="349" y="83"/>
                    <a:pt x="349" y="83"/>
                  </a:cubicBezTo>
                  <a:cubicBezTo>
                    <a:pt x="348" y="79"/>
                    <a:pt x="348" y="79"/>
                    <a:pt x="348" y="79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6" y="74"/>
                    <a:pt x="346" y="74"/>
                    <a:pt x="346" y="74"/>
                  </a:cubicBezTo>
                  <a:cubicBezTo>
                    <a:pt x="346" y="72"/>
                    <a:pt x="346" y="72"/>
                    <a:pt x="346" y="72"/>
                  </a:cubicBezTo>
                  <a:cubicBezTo>
                    <a:pt x="345" y="71"/>
                    <a:pt x="345" y="71"/>
                    <a:pt x="345" y="71"/>
                  </a:cubicBezTo>
                  <a:cubicBezTo>
                    <a:pt x="345" y="70"/>
                    <a:pt x="345" y="70"/>
                    <a:pt x="345" y="70"/>
                  </a:cubicBezTo>
                  <a:cubicBezTo>
                    <a:pt x="346" y="71"/>
                    <a:pt x="346" y="71"/>
                    <a:pt x="346" y="71"/>
                  </a:cubicBezTo>
                  <a:cubicBezTo>
                    <a:pt x="346" y="72"/>
                    <a:pt x="346" y="72"/>
                    <a:pt x="346" y="72"/>
                  </a:cubicBezTo>
                  <a:cubicBezTo>
                    <a:pt x="347" y="73"/>
                    <a:pt x="347" y="73"/>
                    <a:pt x="347" y="73"/>
                  </a:cubicBezTo>
                  <a:cubicBezTo>
                    <a:pt x="348" y="73"/>
                    <a:pt x="348" y="73"/>
                    <a:pt x="348" y="73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51" y="74"/>
                    <a:pt x="351" y="74"/>
                    <a:pt x="351" y="74"/>
                  </a:cubicBezTo>
                  <a:cubicBezTo>
                    <a:pt x="354" y="74"/>
                    <a:pt x="354" y="74"/>
                    <a:pt x="354" y="74"/>
                  </a:cubicBezTo>
                  <a:cubicBezTo>
                    <a:pt x="355" y="74"/>
                    <a:pt x="355" y="74"/>
                    <a:pt x="355" y="74"/>
                  </a:cubicBezTo>
                  <a:cubicBezTo>
                    <a:pt x="356" y="74"/>
                    <a:pt x="356" y="74"/>
                    <a:pt x="356" y="74"/>
                  </a:cubicBezTo>
                  <a:cubicBezTo>
                    <a:pt x="357" y="74"/>
                    <a:pt x="357" y="74"/>
                    <a:pt x="357" y="74"/>
                  </a:cubicBezTo>
                  <a:cubicBezTo>
                    <a:pt x="357" y="74"/>
                    <a:pt x="357" y="74"/>
                    <a:pt x="357" y="74"/>
                  </a:cubicBezTo>
                  <a:cubicBezTo>
                    <a:pt x="356" y="73"/>
                    <a:pt x="356" y="73"/>
                    <a:pt x="356" y="73"/>
                  </a:cubicBezTo>
                  <a:cubicBezTo>
                    <a:pt x="356" y="73"/>
                    <a:pt x="356" y="73"/>
                    <a:pt x="356" y="73"/>
                  </a:cubicBezTo>
                  <a:cubicBezTo>
                    <a:pt x="356" y="72"/>
                    <a:pt x="356" y="72"/>
                    <a:pt x="356" y="72"/>
                  </a:cubicBezTo>
                  <a:cubicBezTo>
                    <a:pt x="356" y="72"/>
                    <a:pt x="356" y="72"/>
                    <a:pt x="356" y="72"/>
                  </a:cubicBezTo>
                  <a:cubicBezTo>
                    <a:pt x="356" y="71"/>
                    <a:pt x="356" y="71"/>
                    <a:pt x="356" y="71"/>
                  </a:cubicBezTo>
                  <a:cubicBezTo>
                    <a:pt x="359" y="70"/>
                    <a:pt x="359" y="70"/>
                    <a:pt x="359" y="70"/>
                  </a:cubicBezTo>
                  <a:cubicBezTo>
                    <a:pt x="360" y="70"/>
                    <a:pt x="360" y="70"/>
                    <a:pt x="360" y="70"/>
                  </a:cubicBezTo>
                  <a:cubicBezTo>
                    <a:pt x="360" y="70"/>
                    <a:pt x="360" y="70"/>
                    <a:pt x="360" y="70"/>
                  </a:cubicBezTo>
                  <a:cubicBezTo>
                    <a:pt x="361" y="70"/>
                    <a:pt x="361" y="70"/>
                    <a:pt x="361" y="70"/>
                  </a:cubicBezTo>
                  <a:cubicBezTo>
                    <a:pt x="363" y="70"/>
                    <a:pt x="363" y="70"/>
                    <a:pt x="363" y="70"/>
                  </a:cubicBezTo>
                  <a:cubicBezTo>
                    <a:pt x="364" y="71"/>
                    <a:pt x="364" y="71"/>
                    <a:pt x="364" y="71"/>
                  </a:cubicBezTo>
                  <a:cubicBezTo>
                    <a:pt x="365" y="72"/>
                    <a:pt x="365" y="72"/>
                    <a:pt x="365" y="72"/>
                  </a:cubicBezTo>
                  <a:cubicBezTo>
                    <a:pt x="365" y="72"/>
                    <a:pt x="365" y="72"/>
                    <a:pt x="365" y="72"/>
                  </a:cubicBezTo>
                  <a:cubicBezTo>
                    <a:pt x="367" y="73"/>
                    <a:pt x="367" y="73"/>
                    <a:pt x="367" y="73"/>
                  </a:cubicBezTo>
                  <a:cubicBezTo>
                    <a:pt x="367" y="73"/>
                    <a:pt x="367" y="73"/>
                    <a:pt x="367" y="73"/>
                  </a:cubicBezTo>
                  <a:cubicBezTo>
                    <a:pt x="369" y="73"/>
                    <a:pt x="369" y="73"/>
                    <a:pt x="369" y="73"/>
                  </a:cubicBezTo>
                  <a:cubicBezTo>
                    <a:pt x="368" y="73"/>
                    <a:pt x="368" y="73"/>
                    <a:pt x="368" y="73"/>
                  </a:cubicBezTo>
                  <a:cubicBezTo>
                    <a:pt x="368" y="72"/>
                    <a:pt x="368" y="72"/>
                    <a:pt x="368" y="72"/>
                  </a:cubicBezTo>
                  <a:cubicBezTo>
                    <a:pt x="369" y="73"/>
                    <a:pt x="369" y="73"/>
                    <a:pt x="369" y="73"/>
                  </a:cubicBezTo>
                  <a:cubicBezTo>
                    <a:pt x="370" y="72"/>
                    <a:pt x="370" y="72"/>
                    <a:pt x="370" y="72"/>
                  </a:cubicBezTo>
                  <a:cubicBezTo>
                    <a:pt x="369" y="72"/>
                    <a:pt x="369" y="72"/>
                    <a:pt x="369" y="72"/>
                  </a:cubicBezTo>
                  <a:cubicBezTo>
                    <a:pt x="370" y="71"/>
                    <a:pt x="370" y="71"/>
                    <a:pt x="370" y="71"/>
                  </a:cubicBezTo>
                  <a:cubicBezTo>
                    <a:pt x="369" y="70"/>
                    <a:pt x="369" y="70"/>
                    <a:pt x="369" y="70"/>
                  </a:cubicBezTo>
                  <a:cubicBezTo>
                    <a:pt x="368" y="71"/>
                    <a:pt x="368" y="71"/>
                    <a:pt x="368" y="71"/>
                  </a:cubicBezTo>
                  <a:cubicBezTo>
                    <a:pt x="367" y="71"/>
                    <a:pt x="367" y="71"/>
                    <a:pt x="367" y="71"/>
                  </a:cubicBezTo>
                  <a:cubicBezTo>
                    <a:pt x="367" y="69"/>
                    <a:pt x="367" y="69"/>
                    <a:pt x="367" y="69"/>
                  </a:cubicBezTo>
                  <a:cubicBezTo>
                    <a:pt x="366" y="68"/>
                    <a:pt x="366" y="68"/>
                    <a:pt x="366" y="68"/>
                  </a:cubicBezTo>
                  <a:cubicBezTo>
                    <a:pt x="367" y="68"/>
                    <a:pt x="367" y="68"/>
                    <a:pt x="367" y="68"/>
                  </a:cubicBezTo>
                  <a:cubicBezTo>
                    <a:pt x="367" y="68"/>
                    <a:pt x="367" y="68"/>
                    <a:pt x="367" y="68"/>
                  </a:cubicBezTo>
                  <a:cubicBezTo>
                    <a:pt x="368" y="68"/>
                    <a:pt x="368" y="68"/>
                    <a:pt x="368" y="68"/>
                  </a:cubicBezTo>
                  <a:cubicBezTo>
                    <a:pt x="368" y="67"/>
                    <a:pt x="368" y="67"/>
                    <a:pt x="368" y="67"/>
                  </a:cubicBezTo>
                  <a:cubicBezTo>
                    <a:pt x="368" y="67"/>
                    <a:pt x="368" y="67"/>
                    <a:pt x="368" y="67"/>
                  </a:cubicBezTo>
                  <a:cubicBezTo>
                    <a:pt x="370" y="68"/>
                    <a:pt x="370" y="68"/>
                    <a:pt x="370" y="68"/>
                  </a:cubicBezTo>
                  <a:cubicBezTo>
                    <a:pt x="370" y="69"/>
                    <a:pt x="370" y="69"/>
                    <a:pt x="370" y="69"/>
                  </a:cubicBezTo>
                  <a:cubicBezTo>
                    <a:pt x="371" y="69"/>
                    <a:pt x="371" y="69"/>
                    <a:pt x="371" y="69"/>
                  </a:cubicBezTo>
                  <a:cubicBezTo>
                    <a:pt x="371" y="69"/>
                    <a:pt x="371" y="69"/>
                    <a:pt x="371" y="69"/>
                  </a:cubicBezTo>
                  <a:cubicBezTo>
                    <a:pt x="372" y="69"/>
                    <a:pt x="372" y="69"/>
                    <a:pt x="372" y="69"/>
                  </a:cubicBezTo>
                  <a:cubicBezTo>
                    <a:pt x="371" y="68"/>
                    <a:pt x="371" y="68"/>
                    <a:pt x="371" y="68"/>
                  </a:cubicBezTo>
                  <a:cubicBezTo>
                    <a:pt x="372" y="68"/>
                    <a:pt x="372" y="68"/>
                    <a:pt x="372" y="68"/>
                  </a:cubicBezTo>
                  <a:cubicBezTo>
                    <a:pt x="373" y="68"/>
                    <a:pt x="373" y="68"/>
                    <a:pt x="373" y="68"/>
                  </a:cubicBezTo>
                  <a:cubicBezTo>
                    <a:pt x="373" y="67"/>
                    <a:pt x="373" y="67"/>
                    <a:pt x="373" y="67"/>
                  </a:cubicBezTo>
                  <a:cubicBezTo>
                    <a:pt x="372" y="66"/>
                    <a:pt x="372" y="66"/>
                    <a:pt x="372" y="66"/>
                  </a:cubicBezTo>
                  <a:cubicBezTo>
                    <a:pt x="371" y="66"/>
                    <a:pt x="371" y="66"/>
                    <a:pt x="371" y="66"/>
                  </a:cubicBezTo>
                  <a:cubicBezTo>
                    <a:pt x="370" y="65"/>
                    <a:pt x="370" y="65"/>
                    <a:pt x="370" y="65"/>
                  </a:cubicBezTo>
                  <a:cubicBezTo>
                    <a:pt x="370" y="64"/>
                    <a:pt x="370" y="64"/>
                    <a:pt x="370" y="64"/>
                  </a:cubicBezTo>
                  <a:cubicBezTo>
                    <a:pt x="369" y="63"/>
                    <a:pt x="369" y="63"/>
                    <a:pt x="369" y="63"/>
                  </a:cubicBezTo>
                  <a:cubicBezTo>
                    <a:pt x="368" y="64"/>
                    <a:pt x="368" y="64"/>
                    <a:pt x="368" y="64"/>
                  </a:cubicBezTo>
                  <a:cubicBezTo>
                    <a:pt x="367" y="63"/>
                    <a:pt x="367" y="63"/>
                    <a:pt x="367" y="63"/>
                  </a:cubicBezTo>
                  <a:cubicBezTo>
                    <a:pt x="369" y="63"/>
                    <a:pt x="369" y="63"/>
                    <a:pt x="369" y="63"/>
                  </a:cubicBezTo>
                  <a:cubicBezTo>
                    <a:pt x="368" y="62"/>
                    <a:pt x="368" y="62"/>
                    <a:pt x="368" y="62"/>
                  </a:cubicBezTo>
                  <a:cubicBezTo>
                    <a:pt x="368" y="62"/>
                    <a:pt x="368" y="62"/>
                    <a:pt x="368" y="62"/>
                  </a:cubicBezTo>
                  <a:cubicBezTo>
                    <a:pt x="368" y="61"/>
                    <a:pt x="368" y="61"/>
                    <a:pt x="368" y="61"/>
                  </a:cubicBezTo>
                  <a:cubicBezTo>
                    <a:pt x="369" y="61"/>
                    <a:pt x="369" y="61"/>
                    <a:pt x="369" y="61"/>
                  </a:cubicBezTo>
                  <a:cubicBezTo>
                    <a:pt x="369" y="59"/>
                    <a:pt x="369" y="59"/>
                    <a:pt x="369" y="59"/>
                  </a:cubicBezTo>
                  <a:cubicBezTo>
                    <a:pt x="368" y="60"/>
                    <a:pt x="368" y="60"/>
                    <a:pt x="368" y="60"/>
                  </a:cubicBezTo>
                  <a:cubicBezTo>
                    <a:pt x="367" y="61"/>
                    <a:pt x="367" y="61"/>
                    <a:pt x="367" y="61"/>
                  </a:cubicBezTo>
                  <a:cubicBezTo>
                    <a:pt x="367" y="62"/>
                    <a:pt x="367" y="62"/>
                    <a:pt x="367" y="62"/>
                  </a:cubicBezTo>
                  <a:cubicBezTo>
                    <a:pt x="365" y="61"/>
                    <a:pt x="365" y="61"/>
                    <a:pt x="365" y="61"/>
                  </a:cubicBezTo>
                  <a:cubicBezTo>
                    <a:pt x="364" y="60"/>
                    <a:pt x="364" y="60"/>
                    <a:pt x="364" y="60"/>
                  </a:cubicBezTo>
                  <a:cubicBezTo>
                    <a:pt x="365" y="59"/>
                    <a:pt x="365" y="59"/>
                    <a:pt x="365" y="59"/>
                  </a:cubicBezTo>
                  <a:cubicBezTo>
                    <a:pt x="365" y="58"/>
                    <a:pt x="365" y="58"/>
                    <a:pt x="365" y="58"/>
                  </a:cubicBezTo>
                  <a:cubicBezTo>
                    <a:pt x="366" y="57"/>
                    <a:pt x="366" y="57"/>
                    <a:pt x="366" y="57"/>
                  </a:cubicBezTo>
                  <a:cubicBezTo>
                    <a:pt x="367" y="57"/>
                    <a:pt x="367" y="57"/>
                    <a:pt x="367" y="57"/>
                  </a:cubicBezTo>
                  <a:cubicBezTo>
                    <a:pt x="369" y="56"/>
                    <a:pt x="369" y="56"/>
                    <a:pt x="369" y="56"/>
                  </a:cubicBezTo>
                  <a:cubicBezTo>
                    <a:pt x="369" y="56"/>
                    <a:pt x="369" y="56"/>
                    <a:pt x="369" y="56"/>
                  </a:cubicBezTo>
                  <a:cubicBezTo>
                    <a:pt x="368" y="55"/>
                    <a:pt x="368" y="55"/>
                    <a:pt x="368" y="55"/>
                  </a:cubicBezTo>
                  <a:cubicBezTo>
                    <a:pt x="367" y="55"/>
                    <a:pt x="367" y="55"/>
                    <a:pt x="367" y="55"/>
                  </a:cubicBezTo>
                  <a:cubicBezTo>
                    <a:pt x="366" y="54"/>
                    <a:pt x="366" y="54"/>
                    <a:pt x="366" y="54"/>
                  </a:cubicBezTo>
                  <a:cubicBezTo>
                    <a:pt x="365" y="54"/>
                    <a:pt x="365" y="54"/>
                    <a:pt x="365" y="54"/>
                  </a:cubicBezTo>
                  <a:cubicBezTo>
                    <a:pt x="364" y="53"/>
                    <a:pt x="364" y="53"/>
                    <a:pt x="364" y="53"/>
                  </a:cubicBezTo>
                  <a:cubicBezTo>
                    <a:pt x="365" y="53"/>
                    <a:pt x="365" y="53"/>
                    <a:pt x="365" y="53"/>
                  </a:cubicBezTo>
                  <a:cubicBezTo>
                    <a:pt x="367" y="53"/>
                    <a:pt x="367" y="53"/>
                    <a:pt x="367" y="53"/>
                  </a:cubicBezTo>
                  <a:cubicBezTo>
                    <a:pt x="369" y="53"/>
                    <a:pt x="369" y="53"/>
                    <a:pt x="369" y="53"/>
                  </a:cubicBezTo>
                  <a:cubicBezTo>
                    <a:pt x="371" y="53"/>
                    <a:pt x="371" y="53"/>
                    <a:pt x="371" y="53"/>
                  </a:cubicBezTo>
                  <a:cubicBezTo>
                    <a:pt x="374" y="53"/>
                    <a:pt x="374" y="53"/>
                    <a:pt x="374" y="53"/>
                  </a:cubicBezTo>
                  <a:cubicBezTo>
                    <a:pt x="379" y="53"/>
                    <a:pt x="379" y="53"/>
                    <a:pt x="379" y="53"/>
                  </a:cubicBezTo>
                  <a:cubicBezTo>
                    <a:pt x="380" y="52"/>
                    <a:pt x="380" y="52"/>
                    <a:pt x="380" y="52"/>
                  </a:cubicBezTo>
                  <a:cubicBezTo>
                    <a:pt x="383" y="52"/>
                    <a:pt x="383" y="52"/>
                    <a:pt x="383" y="52"/>
                  </a:cubicBezTo>
                  <a:cubicBezTo>
                    <a:pt x="385" y="52"/>
                    <a:pt x="385" y="52"/>
                    <a:pt x="385" y="52"/>
                  </a:cubicBezTo>
                  <a:cubicBezTo>
                    <a:pt x="386" y="52"/>
                    <a:pt x="386" y="52"/>
                    <a:pt x="386" y="52"/>
                  </a:cubicBezTo>
                  <a:cubicBezTo>
                    <a:pt x="389" y="52"/>
                    <a:pt x="389" y="52"/>
                    <a:pt x="389" y="52"/>
                  </a:cubicBezTo>
                  <a:cubicBezTo>
                    <a:pt x="387" y="53"/>
                    <a:pt x="387" y="53"/>
                    <a:pt x="387" y="53"/>
                  </a:cubicBezTo>
                  <a:cubicBezTo>
                    <a:pt x="385" y="54"/>
                    <a:pt x="385" y="54"/>
                    <a:pt x="385" y="54"/>
                  </a:cubicBezTo>
                  <a:cubicBezTo>
                    <a:pt x="384" y="53"/>
                    <a:pt x="384" y="53"/>
                    <a:pt x="384" y="53"/>
                  </a:cubicBezTo>
                  <a:cubicBezTo>
                    <a:pt x="383" y="53"/>
                    <a:pt x="383" y="53"/>
                    <a:pt x="383" y="53"/>
                  </a:cubicBezTo>
                  <a:cubicBezTo>
                    <a:pt x="382" y="53"/>
                    <a:pt x="382" y="53"/>
                    <a:pt x="382" y="53"/>
                  </a:cubicBezTo>
                  <a:cubicBezTo>
                    <a:pt x="382" y="55"/>
                    <a:pt x="382" y="55"/>
                    <a:pt x="382" y="55"/>
                  </a:cubicBezTo>
                  <a:cubicBezTo>
                    <a:pt x="382" y="56"/>
                    <a:pt x="382" y="56"/>
                    <a:pt x="382" y="56"/>
                  </a:cubicBezTo>
                  <a:cubicBezTo>
                    <a:pt x="382" y="56"/>
                    <a:pt x="382" y="56"/>
                    <a:pt x="382" y="56"/>
                  </a:cubicBezTo>
                  <a:cubicBezTo>
                    <a:pt x="382" y="57"/>
                    <a:pt x="382" y="57"/>
                    <a:pt x="382" y="57"/>
                  </a:cubicBezTo>
                  <a:cubicBezTo>
                    <a:pt x="382" y="57"/>
                    <a:pt x="382" y="57"/>
                    <a:pt x="382" y="57"/>
                  </a:cubicBezTo>
                  <a:cubicBezTo>
                    <a:pt x="384" y="56"/>
                    <a:pt x="384" y="56"/>
                    <a:pt x="384" y="56"/>
                  </a:cubicBezTo>
                  <a:cubicBezTo>
                    <a:pt x="384" y="55"/>
                    <a:pt x="384" y="55"/>
                    <a:pt x="384" y="55"/>
                  </a:cubicBezTo>
                  <a:cubicBezTo>
                    <a:pt x="386" y="54"/>
                    <a:pt x="386" y="54"/>
                    <a:pt x="386" y="54"/>
                  </a:cubicBezTo>
                  <a:cubicBezTo>
                    <a:pt x="389" y="53"/>
                    <a:pt x="389" y="53"/>
                    <a:pt x="389" y="53"/>
                  </a:cubicBezTo>
                  <a:cubicBezTo>
                    <a:pt x="390" y="54"/>
                    <a:pt x="390" y="54"/>
                    <a:pt x="390" y="54"/>
                  </a:cubicBezTo>
                  <a:cubicBezTo>
                    <a:pt x="390" y="56"/>
                    <a:pt x="390" y="56"/>
                    <a:pt x="390" y="56"/>
                  </a:cubicBezTo>
                  <a:cubicBezTo>
                    <a:pt x="389" y="57"/>
                    <a:pt x="389" y="57"/>
                    <a:pt x="389" y="57"/>
                  </a:cubicBezTo>
                  <a:cubicBezTo>
                    <a:pt x="389" y="56"/>
                    <a:pt x="389" y="56"/>
                    <a:pt x="389" y="56"/>
                  </a:cubicBezTo>
                  <a:cubicBezTo>
                    <a:pt x="388" y="55"/>
                    <a:pt x="388" y="55"/>
                    <a:pt x="388" y="55"/>
                  </a:cubicBezTo>
                  <a:cubicBezTo>
                    <a:pt x="388" y="54"/>
                    <a:pt x="388" y="54"/>
                    <a:pt x="388" y="54"/>
                  </a:cubicBezTo>
                  <a:cubicBezTo>
                    <a:pt x="387" y="55"/>
                    <a:pt x="387" y="55"/>
                    <a:pt x="387" y="55"/>
                  </a:cubicBezTo>
                  <a:cubicBezTo>
                    <a:pt x="386" y="54"/>
                    <a:pt x="386" y="54"/>
                    <a:pt x="386" y="54"/>
                  </a:cubicBezTo>
                  <a:cubicBezTo>
                    <a:pt x="387" y="56"/>
                    <a:pt x="387" y="56"/>
                    <a:pt x="387" y="56"/>
                  </a:cubicBezTo>
                  <a:cubicBezTo>
                    <a:pt x="388" y="56"/>
                    <a:pt x="388" y="56"/>
                    <a:pt x="388" y="56"/>
                  </a:cubicBezTo>
                  <a:cubicBezTo>
                    <a:pt x="388" y="58"/>
                    <a:pt x="388" y="58"/>
                    <a:pt x="388" y="58"/>
                  </a:cubicBezTo>
                  <a:cubicBezTo>
                    <a:pt x="388" y="59"/>
                    <a:pt x="388" y="59"/>
                    <a:pt x="388" y="59"/>
                  </a:cubicBezTo>
                  <a:cubicBezTo>
                    <a:pt x="387" y="59"/>
                    <a:pt x="387" y="59"/>
                    <a:pt x="387" y="59"/>
                  </a:cubicBezTo>
                  <a:cubicBezTo>
                    <a:pt x="386" y="59"/>
                    <a:pt x="386" y="59"/>
                    <a:pt x="386" y="59"/>
                  </a:cubicBezTo>
                  <a:cubicBezTo>
                    <a:pt x="387" y="60"/>
                    <a:pt x="387" y="60"/>
                    <a:pt x="387" y="60"/>
                  </a:cubicBezTo>
                  <a:cubicBezTo>
                    <a:pt x="387" y="61"/>
                    <a:pt x="387" y="61"/>
                    <a:pt x="387" y="61"/>
                  </a:cubicBezTo>
                  <a:cubicBezTo>
                    <a:pt x="388" y="61"/>
                    <a:pt x="388" y="61"/>
                    <a:pt x="388" y="61"/>
                  </a:cubicBezTo>
                  <a:cubicBezTo>
                    <a:pt x="388" y="61"/>
                    <a:pt x="388" y="61"/>
                    <a:pt x="388" y="61"/>
                  </a:cubicBezTo>
                  <a:cubicBezTo>
                    <a:pt x="390" y="60"/>
                    <a:pt x="390" y="60"/>
                    <a:pt x="390" y="60"/>
                  </a:cubicBezTo>
                  <a:cubicBezTo>
                    <a:pt x="390" y="59"/>
                    <a:pt x="390" y="59"/>
                    <a:pt x="390" y="59"/>
                  </a:cubicBezTo>
                  <a:cubicBezTo>
                    <a:pt x="390" y="58"/>
                    <a:pt x="390" y="58"/>
                    <a:pt x="390" y="58"/>
                  </a:cubicBezTo>
                  <a:cubicBezTo>
                    <a:pt x="390" y="57"/>
                    <a:pt x="390" y="57"/>
                    <a:pt x="390" y="57"/>
                  </a:cubicBezTo>
                  <a:cubicBezTo>
                    <a:pt x="390" y="56"/>
                    <a:pt x="390" y="56"/>
                    <a:pt x="390" y="56"/>
                  </a:cubicBezTo>
                  <a:cubicBezTo>
                    <a:pt x="390" y="52"/>
                    <a:pt x="390" y="52"/>
                    <a:pt x="390" y="52"/>
                  </a:cubicBezTo>
                  <a:cubicBezTo>
                    <a:pt x="391" y="51"/>
                    <a:pt x="391" y="51"/>
                    <a:pt x="391" y="51"/>
                  </a:cubicBezTo>
                  <a:cubicBezTo>
                    <a:pt x="394" y="50"/>
                    <a:pt x="394" y="50"/>
                    <a:pt x="394" y="50"/>
                  </a:cubicBezTo>
                  <a:cubicBezTo>
                    <a:pt x="396" y="50"/>
                    <a:pt x="396" y="50"/>
                    <a:pt x="396" y="50"/>
                  </a:cubicBezTo>
                  <a:cubicBezTo>
                    <a:pt x="399" y="50"/>
                    <a:pt x="399" y="50"/>
                    <a:pt x="399" y="50"/>
                  </a:cubicBezTo>
                  <a:cubicBezTo>
                    <a:pt x="402" y="51"/>
                    <a:pt x="402" y="51"/>
                    <a:pt x="402" y="51"/>
                  </a:cubicBezTo>
                  <a:cubicBezTo>
                    <a:pt x="403" y="53"/>
                    <a:pt x="403" y="53"/>
                    <a:pt x="403" y="53"/>
                  </a:cubicBezTo>
                  <a:cubicBezTo>
                    <a:pt x="403" y="54"/>
                    <a:pt x="403" y="54"/>
                    <a:pt x="403" y="54"/>
                  </a:cubicBezTo>
                  <a:cubicBezTo>
                    <a:pt x="402" y="54"/>
                    <a:pt x="402" y="54"/>
                    <a:pt x="402" y="54"/>
                  </a:cubicBezTo>
                  <a:cubicBezTo>
                    <a:pt x="401" y="53"/>
                    <a:pt x="401" y="53"/>
                    <a:pt x="401" y="53"/>
                  </a:cubicBezTo>
                  <a:cubicBezTo>
                    <a:pt x="401" y="53"/>
                    <a:pt x="401" y="53"/>
                    <a:pt x="401" y="53"/>
                  </a:cubicBezTo>
                  <a:cubicBezTo>
                    <a:pt x="401" y="54"/>
                    <a:pt x="401" y="54"/>
                    <a:pt x="401" y="54"/>
                  </a:cubicBezTo>
                  <a:cubicBezTo>
                    <a:pt x="401" y="55"/>
                    <a:pt x="401" y="55"/>
                    <a:pt x="401" y="55"/>
                  </a:cubicBezTo>
                  <a:cubicBezTo>
                    <a:pt x="401" y="56"/>
                    <a:pt x="401" y="56"/>
                    <a:pt x="401" y="56"/>
                  </a:cubicBezTo>
                  <a:cubicBezTo>
                    <a:pt x="400" y="56"/>
                    <a:pt x="400" y="56"/>
                    <a:pt x="400" y="56"/>
                  </a:cubicBezTo>
                  <a:cubicBezTo>
                    <a:pt x="401" y="56"/>
                    <a:pt x="401" y="56"/>
                    <a:pt x="401" y="56"/>
                  </a:cubicBezTo>
                  <a:cubicBezTo>
                    <a:pt x="402" y="56"/>
                    <a:pt x="402" y="56"/>
                    <a:pt x="402" y="56"/>
                  </a:cubicBezTo>
                  <a:cubicBezTo>
                    <a:pt x="403" y="56"/>
                    <a:pt x="403" y="56"/>
                    <a:pt x="403" y="56"/>
                  </a:cubicBezTo>
                  <a:cubicBezTo>
                    <a:pt x="404" y="55"/>
                    <a:pt x="404" y="55"/>
                    <a:pt x="404" y="55"/>
                  </a:cubicBezTo>
                  <a:cubicBezTo>
                    <a:pt x="405" y="56"/>
                    <a:pt x="405" y="56"/>
                    <a:pt x="405" y="56"/>
                  </a:cubicBezTo>
                  <a:cubicBezTo>
                    <a:pt x="405" y="57"/>
                    <a:pt x="405" y="57"/>
                    <a:pt x="405" y="57"/>
                  </a:cubicBezTo>
                  <a:cubicBezTo>
                    <a:pt x="405" y="58"/>
                    <a:pt x="405" y="58"/>
                    <a:pt x="405" y="58"/>
                  </a:cubicBezTo>
                  <a:cubicBezTo>
                    <a:pt x="406" y="59"/>
                    <a:pt x="406" y="59"/>
                    <a:pt x="406" y="59"/>
                  </a:cubicBezTo>
                  <a:cubicBezTo>
                    <a:pt x="406" y="58"/>
                    <a:pt x="406" y="58"/>
                    <a:pt x="406" y="58"/>
                  </a:cubicBezTo>
                  <a:cubicBezTo>
                    <a:pt x="406" y="57"/>
                    <a:pt x="406" y="57"/>
                    <a:pt x="406" y="57"/>
                  </a:cubicBezTo>
                  <a:cubicBezTo>
                    <a:pt x="407" y="56"/>
                    <a:pt x="407" y="56"/>
                    <a:pt x="407" y="56"/>
                  </a:cubicBezTo>
                  <a:cubicBezTo>
                    <a:pt x="408" y="57"/>
                    <a:pt x="408" y="57"/>
                    <a:pt x="408" y="57"/>
                  </a:cubicBezTo>
                  <a:cubicBezTo>
                    <a:pt x="409" y="58"/>
                    <a:pt x="409" y="58"/>
                    <a:pt x="409" y="58"/>
                  </a:cubicBezTo>
                  <a:cubicBezTo>
                    <a:pt x="408" y="58"/>
                    <a:pt x="408" y="58"/>
                    <a:pt x="408" y="58"/>
                  </a:cubicBezTo>
                  <a:cubicBezTo>
                    <a:pt x="408" y="59"/>
                    <a:pt x="408" y="59"/>
                    <a:pt x="408" y="59"/>
                  </a:cubicBezTo>
                  <a:cubicBezTo>
                    <a:pt x="408" y="60"/>
                    <a:pt x="408" y="60"/>
                    <a:pt x="408" y="60"/>
                  </a:cubicBezTo>
                  <a:cubicBezTo>
                    <a:pt x="409" y="59"/>
                    <a:pt x="409" y="59"/>
                    <a:pt x="409" y="59"/>
                  </a:cubicBezTo>
                  <a:cubicBezTo>
                    <a:pt x="409" y="58"/>
                    <a:pt x="409" y="58"/>
                    <a:pt x="409" y="58"/>
                  </a:cubicBezTo>
                  <a:cubicBezTo>
                    <a:pt x="410" y="58"/>
                    <a:pt x="410" y="58"/>
                    <a:pt x="410" y="58"/>
                  </a:cubicBezTo>
                  <a:cubicBezTo>
                    <a:pt x="410" y="59"/>
                    <a:pt x="410" y="59"/>
                    <a:pt x="410" y="59"/>
                  </a:cubicBezTo>
                  <a:cubicBezTo>
                    <a:pt x="410" y="58"/>
                    <a:pt x="410" y="58"/>
                    <a:pt x="410" y="58"/>
                  </a:cubicBezTo>
                  <a:cubicBezTo>
                    <a:pt x="411" y="56"/>
                    <a:pt x="411" y="56"/>
                    <a:pt x="411" y="56"/>
                  </a:cubicBezTo>
                  <a:cubicBezTo>
                    <a:pt x="411" y="56"/>
                    <a:pt x="411" y="56"/>
                    <a:pt x="411" y="56"/>
                  </a:cubicBezTo>
                  <a:cubicBezTo>
                    <a:pt x="412" y="56"/>
                    <a:pt x="412" y="56"/>
                    <a:pt x="412" y="56"/>
                  </a:cubicBezTo>
                  <a:cubicBezTo>
                    <a:pt x="414" y="58"/>
                    <a:pt x="414" y="58"/>
                    <a:pt x="414" y="58"/>
                  </a:cubicBezTo>
                  <a:cubicBezTo>
                    <a:pt x="416" y="58"/>
                    <a:pt x="416" y="58"/>
                    <a:pt x="416" y="58"/>
                  </a:cubicBezTo>
                  <a:cubicBezTo>
                    <a:pt x="418" y="59"/>
                    <a:pt x="418" y="59"/>
                    <a:pt x="418" y="59"/>
                  </a:cubicBezTo>
                  <a:cubicBezTo>
                    <a:pt x="417" y="60"/>
                    <a:pt x="417" y="60"/>
                    <a:pt x="417" y="60"/>
                  </a:cubicBezTo>
                  <a:cubicBezTo>
                    <a:pt x="416" y="61"/>
                    <a:pt x="416" y="61"/>
                    <a:pt x="416" y="61"/>
                  </a:cubicBezTo>
                  <a:cubicBezTo>
                    <a:pt x="415" y="62"/>
                    <a:pt x="415" y="62"/>
                    <a:pt x="415" y="62"/>
                  </a:cubicBezTo>
                  <a:cubicBezTo>
                    <a:pt x="416" y="61"/>
                    <a:pt x="416" y="61"/>
                    <a:pt x="416" y="61"/>
                  </a:cubicBezTo>
                  <a:cubicBezTo>
                    <a:pt x="418" y="61"/>
                    <a:pt x="418" y="61"/>
                    <a:pt x="418" y="61"/>
                  </a:cubicBezTo>
                  <a:cubicBezTo>
                    <a:pt x="419" y="61"/>
                    <a:pt x="419" y="61"/>
                    <a:pt x="419" y="61"/>
                  </a:cubicBezTo>
                  <a:cubicBezTo>
                    <a:pt x="421" y="61"/>
                    <a:pt x="421" y="61"/>
                    <a:pt x="421" y="61"/>
                  </a:cubicBezTo>
                  <a:cubicBezTo>
                    <a:pt x="422" y="60"/>
                    <a:pt x="422" y="60"/>
                    <a:pt x="422" y="60"/>
                  </a:cubicBezTo>
                  <a:cubicBezTo>
                    <a:pt x="423" y="60"/>
                    <a:pt x="423" y="60"/>
                    <a:pt x="423" y="60"/>
                  </a:cubicBezTo>
                  <a:cubicBezTo>
                    <a:pt x="425" y="58"/>
                    <a:pt x="425" y="58"/>
                    <a:pt x="425" y="58"/>
                  </a:cubicBezTo>
                  <a:cubicBezTo>
                    <a:pt x="426" y="58"/>
                    <a:pt x="426" y="58"/>
                    <a:pt x="426" y="58"/>
                  </a:cubicBezTo>
                  <a:cubicBezTo>
                    <a:pt x="427" y="57"/>
                    <a:pt x="427" y="57"/>
                    <a:pt x="427" y="57"/>
                  </a:cubicBezTo>
                  <a:cubicBezTo>
                    <a:pt x="428" y="56"/>
                    <a:pt x="428" y="56"/>
                    <a:pt x="428" y="56"/>
                  </a:cubicBezTo>
                  <a:cubicBezTo>
                    <a:pt x="432" y="55"/>
                    <a:pt x="432" y="55"/>
                    <a:pt x="432" y="55"/>
                  </a:cubicBezTo>
                  <a:cubicBezTo>
                    <a:pt x="433" y="54"/>
                    <a:pt x="433" y="54"/>
                    <a:pt x="433" y="54"/>
                  </a:cubicBezTo>
                  <a:cubicBezTo>
                    <a:pt x="434" y="55"/>
                    <a:pt x="434" y="55"/>
                    <a:pt x="434" y="55"/>
                  </a:cubicBezTo>
                  <a:cubicBezTo>
                    <a:pt x="434" y="54"/>
                    <a:pt x="434" y="54"/>
                    <a:pt x="434" y="54"/>
                  </a:cubicBezTo>
                  <a:cubicBezTo>
                    <a:pt x="436" y="53"/>
                    <a:pt x="436" y="53"/>
                    <a:pt x="436" y="53"/>
                  </a:cubicBezTo>
                  <a:cubicBezTo>
                    <a:pt x="437" y="53"/>
                    <a:pt x="437" y="53"/>
                    <a:pt x="437" y="53"/>
                  </a:cubicBezTo>
                  <a:cubicBezTo>
                    <a:pt x="440" y="53"/>
                    <a:pt x="440" y="53"/>
                    <a:pt x="440" y="53"/>
                  </a:cubicBezTo>
                  <a:cubicBezTo>
                    <a:pt x="444" y="54"/>
                    <a:pt x="444" y="54"/>
                    <a:pt x="444" y="54"/>
                  </a:cubicBezTo>
                  <a:cubicBezTo>
                    <a:pt x="446" y="56"/>
                    <a:pt x="446" y="56"/>
                    <a:pt x="446" y="56"/>
                  </a:cubicBezTo>
                  <a:cubicBezTo>
                    <a:pt x="448" y="57"/>
                    <a:pt x="448" y="57"/>
                    <a:pt x="448" y="57"/>
                  </a:cubicBezTo>
                  <a:cubicBezTo>
                    <a:pt x="449" y="59"/>
                    <a:pt x="449" y="59"/>
                    <a:pt x="449" y="59"/>
                  </a:cubicBezTo>
                  <a:cubicBezTo>
                    <a:pt x="450" y="60"/>
                    <a:pt x="450" y="60"/>
                    <a:pt x="450" y="60"/>
                  </a:cubicBezTo>
                  <a:cubicBezTo>
                    <a:pt x="450" y="61"/>
                    <a:pt x="450" y="61"/>
                    <a:pt x="450" y="61"/>
                  </a:cubicBezTo>
                  <a:cubicBezTo>
                    <a:pt x="451" y="61"/>
                    <a:pt x="451" y="61"/>
                    <a:pt x="451" y="61"/>
                  </a:cubicBezTo>
                  <a:cubicBezTo>
                    <a:pt x="450" y="62"/>
                    <a:pt x="450" y="62"/>
                    <a:pt x="450" y="62"/>
                  </a:cubicBezTo>
                  <a:cubicBezTo>
                    <a:pt x="451" y="64"/>
                    <a:pt x="451" y="64"/>
                    <a:pt x="451" y="64"/>
                  </a:cubicBezTo>
                  <a:cubicBezTo>
                    <a:pt x="451" y="65"/>
                    <a:pt x="451" y="65"/>
                    <a:pt x="451" y="65"/>
                  </a:cubicBezTo>
                  <a:cubicBezTo>
                    <a:pt x="451" y="65"/>
                    <a:pt x="451" y="65"/>
                    <a:pt x="451" y="65"/>
                  </a:cubicBezTo>
                  <a:cubicBezTo>
                    <a:pt x="452" y="65"/>
                    <a:pt x="452" y="65"/>
                    <a:pt x="452" y="65"/>
                  </a:cubicBezTo>
                  <a:cubicBezTo>
                    <a:pt x="453" y="64"/>
                    <a:pt x="453" y="64"/>
                    <a:pt x="453" y="64"/>
                  </a:cubicBezTo>
                  <a:cubicBezTo>
                    <a:pt x="454" y="64"/>
                    <a:pt x="454" y="64"/>
                    <a:pt x="454" y="64"/>
                  </a:cubicBezTo>
                  <a:cubicBezTo>
                    <a:pt x="455" y="65"/>
                    <a:pt x="455" y="65"/>
                    <a:pt x="455" y="65"/>
                  </a:cubicBezTo>
                  <a:cubicBezTo>
                    <a:pt x="455" y="64"/>
                    <a:pt x="455" y="64"/>
                    <a:pt x="455" y="64"/>
                  </a:cubicBezTo>
                  <a:cubicBezTo>
                    <a:pt x="456" y="64"/>
                    <a:pt x="456" y="64"/>
                    <a:pt x="456" y="64"/>
                  </a:cubicBezTo>
                  <a:cubicBezTo>
                    <a:pt x="457" y="64"/>
                    <a:pt x="457" y="64"/>
                    <a:pt x="457" y="64"/>
                  </a:cubicBezTo>
                  <a:cubicBezTo>
                    <a:pt x="457" y="65"/>
                    <a:pt x="457" y="65"/>
                    <a:pt x="457" y="65"/>
                  </a:cubicBezTo>
                  <a:cubicBezTo>
                    <a:pt x="458" y="65"/>
                    <a:pt x="458" y="65"/>
                    <a:pt x="458" y="65"/>
                  </a:cubicBezTo>
                  <a:cubicBezTo>
                    <a:pt x="457" y="63"/>
                    <a:pt x="457" y="63"/>
                    <a:pt x="457" y="63"/>
                  </a:cubicBezTo>
                  <a:cubicBezTo>
                    <a:pt x="458" y="63"/>
                    <a:pt x="458" y="63"/>
                    <a:pt x="458" y="63"/>
                  </a:cubicBezTo>
                  <a:cubicBezTo>
                    <a:pt x="459" y="64"/>
                    <a:pt x="459" y="64"/>
                    <a:pt x="459" y="64"/>
                  </a:cubicBezTo>
                  <a:cubicBezTo>
                    <a:pt x="460" y="66"/>
                    <a:pt x="460" y="66"/>
                    <a:pt x="460" y="66"/>
                  </a:cubicBezTo>
                  <a:cubicBezTo>
                    <a:pt x="460" y="67"/>
                    <a:pt x="460" y="67"/>
                    <a:pt x="460" y="67"/>
                  </a:cubicBezTo>
                  <a:cubicBezTo>
                    <a:pt x="461" y="67"/>
                    <a:pt x="461" y="67"/>
                    <a:pt x="461" y="67"/>
                  </a:cubicBezTo>
                  <a:cubicBezTo>
                    <a:pt x="462" y="69"/>
                    <a:pt x="462" y="69"/>
                    <a:pt x="462" y="69"/>
                  </a:cubicBezTo>
                  <a:cubicBezTo>
                    <a:pt x="462" y="68"/>
                    <a:pt x="462" y="68"/>
                    <a:pt x="462" y="68"/>
                  </a:cubicBezTo>
                  <a:cubicBezTo>
                    <a:pt x="462" y="67"/>
                    <a:pt x="462" y="67"/>
                    <a:pt x="462" y="67"/>
                  </a:cubicBezTo>
                  <a:cubicBezTo>
                    <a:pt x="461" y="67"/>
                    <a:pt x="461" y="67"/>
                    <a:pt x="461" y="67"/>
                  </a:cubicBezTo>
                  <a:cubicBezTo>
                    <a:pt x="461" y="66"/>
                    <a:pt x="461" y="66"/>
                    <a:pt x="461" y="66"/>
                  </a:cubicBezTo>
                  <a:cubicBezTo>
                    <a:pt x="462" y="66"/>
                    <a:pt x="462" y="66"/>
                    <a:pt x="462" y="66"/>
                  </a:cubicBezTo>
                  <a:cubicBezTo>
                    <a:pt x="463" y="66"/>
                    <a:pt x="463" y="66"/>
                    <a:pt x="463" y="66"/>
                  </a:cubicBezTo>
                  <a:cubicBezTo>
                    <a:pt x="464" y="67"/>
                    <a:pt x="464" y="67"/>
                    <a:pt x="464" y="67"/>
                  </a:cubicBezTo>
                  <a:cubicBezTo>
                    <a:pt x="465" y="69"/>
                    <a:pt x="465" y="69"/>
                    <a:pt x="465" y="69"/>
                  </a:cubicBezTo>
                  <a:cubicBezTo>
                    <a:pt x="464" y="67"/>
                    <a:pt x="464" y="67"/>
                    <a:pt x="464" y="67"/>
                  </a:cubicBezTo>
                  <a:cubicBezTo>
                    <a:pt x="463" y="65"/>
                    <a:pt x="463" y="65"/>
                    <a:pt x="463" y="65"/>
                  </a:cubicBezTo>
                  <a:cubicBezTo>
                    <a:pt x="463" y="63"/>
                    <a:pt x="463" y="63"/>
                    <a:pt x="463" y="63"/>
                  </a:cubicBezTo>
                  <a:cubicBezTo>
                    <a:pt x="463" y="62"/>
                    <a:pt x="463" y="62"/>
                    <a:pt x="463" y="62"/>
                  </a:cubicBezTo>
                  <a:cubicBezTo>
                    <a:pt x="464" y="61"/>
                    <a:pt x="464" y="61"/>
                    <a:pt x="464" y="61"/>
                  </a:cubicBezTo>
                  <a:cubicBezTo>
                    <a:pt x="466" y="61"/>
                    <a:pt x="466" y="61"/>
                    <a:pt x="466" y="61"/>
                  </a:cubicBezTo>
                  <a:cubicBezTo>
                    <a:pt x="467" y="60"/>
                    <a:pt x="467" y="60"/>
                    <a:pt x="467" y="60"/>
                  </a:cubicBezTo>
                  <a:cubicBezTo>
                    <a:pt x="468" y="59"/>
                    <a:pt x="468" y="59"/>
                    <a:pt x="468" y="59"/>
                  </a:cubicBezTo>
                  <a:cubicBezTo>
                    <a:pt x="468" y="59"/>
                    <a:pt x="468" y="59"/>
                    <a:pt x="468" y="59"/>
                  </a:cubicBezTo>
                  <a:cubicBezTo>
                    <a:pt x="468" y="58"/>
                    <a:pt x="468" y="58"/>
                    <a:pt x="468" y="58"/>
                  </a:cubicBezTo>
                  <a:cubicBezTo>
                    <a:pt x="469" y="58"/>
                    <a:pt x="469" y="58"/>
                    <a:pt x="469" y="58"/>
                  </a:cubicBezTo>
                  <a:cubicBezTo>
                    <a:pt x="470" y="59"/>
                    <a:pt x="470" y="59"/>
                    <a:pt x="470" y="59"/>
                  </a:cubicBezTo>
                  <a:cubicBezTo>
                    <a:pt x="471" y="59"/>
                    <a:pt x="471" y="59"/>
                    <a:pt x="471" y="59"/>
                  </a:cubicBezTo>
                  <a:cubicBezTo>
                    <a:pt x="472" y="59"/>
                    <a:pt x="472" y="59"/>
                    <a:pt x="472" y="59"/>
                  </a:cubicBezTo>
                  <a:cubicBezTo>
                    <a:pt x="473" y="58"/>
                    <a:pt x="473" y="58"/>
                    <a:pt x="473" y="58"/>
                  </a:cubicBezTo>
                  <a:cubicBezTo>
                    <a:pt x="474" y="59"/>
                    <a:pt x="474" y="59"/>
                    <a:pt x="474" y="59"/>
                  </a:cubicBezTo>
                  <a:cubicBezTo>
                    <a:pt x="475" y="58"/>
                    <a:pt x="475" y="58"/>
                    <a:pt x="475" y="58"/>
                  </a:cubicBezTo>
                  <a:cubicBezTo>
                    <a:pt x="477" y="58"/>
                    <a:pt x="477" y="58"/>
                    <a:pt x="477" y="58"/>
                  </a:cubicBezTo>
                  <a:cubicBezTo>
                    <a:pt x="478" y="58"/>
                    <a:pt x="478" y="58"/>
                    <a:pt x="478" y="58"/>
                  </a:cubicBezTo>
                  <a:cubicBezTo>
                    <a:pt x="478" y="58"/>
                    <a:pt x="478" y="58"/>
                    <a:pt x="478" y="58"/>
                  </a:cubicBezTo>
                  <a:cubicBezTo>
                    <a:pt x="478" y="58"/>
                    <a:pt x="478" y="58"/>
                    <a:pt x="478" y="58"/>
                  </a:cubicBezTo>
                  <a:cubicBezTo>
                    <a:pt x="479" y="59"/>
                    <a:pt x="479" y="59"/>
                    <a:pt x="479" y="59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80" y="57"/>
                    <a:pt x="480" y="57"/>
                    <a:pt x="480" y="57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5"/>
                    <a:pt x="480" y="55"/>
                    <a:pt x="480" y="55"/>
                  </a:cubicBezTo>
                  <a:cubicBezTo>
                    <a:pt x="480" y="54"/>
                    <a:pt x="480" y="54"/>
                    <a:pt x="480" y="54"/>
                  </a:cubicBezTo>
                  <a:cubicBezTo>
                    <a:pt x="481" y="54"/>
                    <a:pt x="481" y="54"/>
                    <a:pt x="481" y="54"/>
                  </a:cubicBezTo>
                  <a:cubicBezTo>
                    <a:pt x="482" y="54"/>
                    <a:pt x="482" y="54"/>
                    <a:pt x="482" y="54"/>
                  </a:cubicBezTo>
                  <a:cubicBezTo>
                    <a:pt x="483" y="55"/>
                    <a:pt x="483" y="55"/>
                    <a:pt x="483" y="55"/>
                  </a:cubicBezTo>
                  <a:cubicBezTo>
                    <a:pt x="483" y="55"/>
                    <a:pt x="483" y="55"/>
                    <a:pt x="483" y="55"/>
                  </a:cubicBezTo>
                  <a:cubicBezTo>
                    <a:pt x="484" y="55"/>
                    <a:pt x="484" y="55"/>
                    <a:pt x="484" y="55"/>
                  </a:cubicBezTo>
                  <a:cubicBezTo>
                    <a:pt x="485" y="56"/>
                    <a:pt x="485" y="56"/>
                    <a:pt x="485" y="56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6" y="58"/>
                    <a:pt x="486" y="58"/>
                    <a:pt x="486" y="58"/>
                  </a:cubicBezTo>
                  <a:cubicBezTo>
                    <a:pt x="487" y="59"/>
                    <a:pt x="487" y="59"/>
                    <a:pt x="487" y="59"/>
                  </a:cubicBezTo>
                  <a:cubicBezTo>
                    <a:pt x="488" y="58"/>
                    <a:pt x="488" y="58"/>
                    <a:pt x="488" y="58"/>
                  </a:cubicBezTo>
                  <a:cubicBezTo>
                    <a:pt x="490" y="59"/>
                    <a:pt x="490" y="59"/>
                    <a:pt x="490" y="59"/>
                  </a:cubicBezTo>
                  <a:cubicBezTo>
                    <a:pt x="490" y="59"/>
                    <a:pt x="490" y="59"/>
                    <a:pt x="490" y="59"/>
                  </a:cubicBezTo>
                  <a:cubicBezTo>
                    <a:pt x="491" y="59"/>
                    <a:pt x="491" y="59"/>
                    <a:pt x="491" y="59"/>
                  </a:cubicBezTo>
                  <a:cubicBezTo>
                    <a:pt x="493" y="61"/>
                    <a:pt x="493" y="61"/>
                    <a:pt x="493" y="61"/>
                  </a:cubicBezTo>
                  <a:cubicBezTo>
                    <a:pt x="493" y="61"/>
                    <a:pt x="493" y="61"/>
                    <a:pt x="493" y="61"/>
                  </a:cubicBezTo>
                  <a:cubicBezTo>
                    <a:pt x="493" y="62"/>
                    <a:pt x="493" y="62"/>
                    <a:pt x="493" y="62"/>
                  </a:cubicBezTo>
                  <a:cubicBezTo>
                    <a:pt x="495" y="62"/>
                    <a:pt x="495" y="62"/>
                    <a:pt x="495" y="62"/>
                  </a:cubicBezTo>
                  <a:cubicBezTo>
                    <a:pt x="495" y="62"/>
                    <a:pt x="495" y="62"/>
                    <a:pt x="495" y="62"/>
                  </a:cubicBezTo>
                  <a:cubicBezTo>
                    <a:pt x="496" y="62"/>
                    <a:pt x="496" y="62"/>
                    <a:pt x="496" y="62"/>
                  </a:cubicBezTo>
                  <a:cubicBezTo>
                    <a:pt x="496" y="61"/>
                    <a:pt x="496" y="61"/>
                    <a:pt x="496" y="61"/>
                  </a:cubicBezTo>
                  <a:cubicBezTo>
                    <a:pt x="497" y="60"/>
                    <a:pt x="497" y="60"/>
                    <a:pt x="497" y="60"/>
                  </a:cubicBezTo>
                  <a:cubicBezTo>
                    <a:pt x="498" y="60"/>
                    <a:pt x="498" y="60"/>
                    <a:pt x="498" y="60"/>
                  </a:cubicBezTo>
                  <a:cubicBezTo>
                    <a:pt x="498" y="60"/>
                    <a:pt x="498" y="60"/>
                    <a:pt x="498" y="60"/>
                  </a:cubicBezTo>
                  <a:cubicBezTo>
                    <a:pt x="498" y="59"/>
                    <a:pt x="498" y="59"/>
                    <a:pt x="498" y="59"/>
                  </a:cubicBezTo>
                  <a:cubicBezTo>
                    <a:pt x="498" y="59"/>
                    <a:pt x="498" y="59"/>
                    <a:pt x="498" y="59"/>
                  </a:cubicBezTo>
                  <a:cubicBezTo>
                    <a:pt x="498" y="59"/>
                    <a:pt x="498" y="59"/>
                    <a:pt x="498" y="59"/>
                  </a:cubicBezTo>
                  <a:cubicBezTo>
                    <a:pt x="498" y="58"/>
                    <a:pt x="498" y="58"/>
                    <a:pt x="498" y="58"/>
                  </a:cubicBezTo>
                  <a:cubicBezTo>
                    <a:pt x="497" y="57"/>
                    <a:pt x="497" y="57"/>
                    <a:pt x="497" y="57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94" y="54"/>
                    <a:pt x="494" y="54"/>
                    <a:pt x="494" y="54"/>
                  </a:cubicBezTo>
                  <a:cubicBezTo>
                    <a:pt x="493" y="54"/>
                    <a:pt x="493" y="54"/>
                    <a:pt x="493" y="54"/>
                  </a:cubicBezTo>
                  <a:cubicBezTo>
                    <a:pt x="493" y="53"/>
                    <a:pt x="493" y="53"/>
                    <a:pt x="493" y="53"/>
                  </a:cubicBezTo>
                  <a:cubicBezTo>
                    <a:pt x="491" y="52"/>
                    <a:pt x="491" y="52"/>
                    <a:pt x="491" y="52"/>
                  </a:cubicBezTo>
                  <a:cubicBezTo>
                    <a:pt x="490" y="53"/>
                    <a:pt x="490" y="53"/>
                    <a:pt x="490" y="53"/>
                  </a:cubicBezTo>
                  <a:cubicBezTo>
                    <a:pt x="490" y="53"/>
                    <a:pt x="490" y="53"/>
                    <a:pt x="490" y="53"/>
                  </a:cubicBezTo>
                  <a:cubicBezTo>
                    <a:pt x="490" y="52"/>
                    <a:pt x="490" y="52"/>
                    <a:pt x="490" y="52"/>
                  </a:cubicBezTo>
                  <a:cubicBezTo>
                    <a:pt x="490" y="52"/>
                    <a:pt x="490" y="52"/>
                    <a:pt x="490" y="52"/>
                  </a:cubicBezTo>
                  <a:cubicBezTo>
                    <a:pt x="490" y="50"/>
                    <a:pt x="490" y="50"/>
                    <a:pt x="490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7" y="47"/>
                    <a:pt x="487" y="47"/>
                    <a:pt x="487" y="47"/>
                  </a:cubicBezTo>
                  <a:cubicBezTo>
                    <a:pt x="487" y="47"/>
                    <a:pt x="487" y="47"/>
                    <a:pt x="487" y="47"/>
                  </a:cubicBezTo>
                  <a:cubicBezTo>
                    <a:pt x="489" y="47"/>
                    <a:pt x="489" y="47"/>
                    <a:pt x="489" y="47"/>
                  </a:cubicBezTo>
                  <a:cubicBezTo>
                    <a:pt x="490" y="47"/>
                    <a:pt x="490" y="47"/>
                    <a:pt x="490" y="47"/>
                  </a:cubicBezTo>
                  <a:cubicBezTo>
                    <a:pt x="492" y="47"/>
                    <a:pt x="492" y="47"/>
                    <a:pt x="492" y="47"/>
                  </a:cubicBezTo>
                  <a:cubicBezTo>
                    <a:pt x="494" y="47"/>
                    <a:pt x="494" y="47"/>
                    <a:pt x="494" y="47"/>
                  </a:cubicBezTo>
                  <a:cubicBezTo>
                    <a:pt x="494" y="46"/>
                    <a:pt x="494" y="46"/>
                    <a:pt x="494" y="46"/>
                  </a:cubicBezTo>
                  <a:cubicBezTo>
                    <a:pt x="495" y="46"/>
                    <a:pt x="495" y="46"/>
                    <a:pt x="495" y="46"/>
                  </a:cubicBezTo>
                  <a:cubicBezTo>
                    <a:pt x="497" y="46"/>
                    <a:pt x="497" y="46"/>
                    <a:pt x="497" y="46"/>
                  </a:cubicBezTo>
                  <a:cubicBezTo>
                    <a:pt x="497" y="46"/>
                    <a:pt x="497" y="46"/>
                    <a:pt x="497" y="46"/>
                  </a:cubicBezTo>
                  <a:cubicBezTo>
                    <a:pt x="498" y="46"/>
                    <a:pt x="498" y="46"/>
                    <a:pt x="498" y="46"/>
                  </a:cubicBezTo>
                  <a:cubicBezTo>
                    <a:pt x="498" y="45"/>
                    <a:pt x="498" y="45"/>
                    <a:pt x="498" y="45"/>
                  </a:cubicBezTo>
                  <a:cubicBezTo>
                    <a:pt x="499" y="45"/>
                    <a:pt x="499" y="45"/>
                    <a:pt x="499" y="45"/>
                  </a:cubicBezTo>
                  <a:cubicBezTo>
                    <a:pt x="499" y="46"/>
                    <a:pt x="499" y="46"/>
                    <a:pt x="499" y="46"/>
                  </a:cubicBezTo>
                  <a:cubicBezTo>
                    <a:pt x="500" y="46"/>
                    <a:pt x="500" y="46"/>
                    <a:pt x="500" y="46"/>
                  </a:cubicBezTo>
                  <a:cubicBezTo>
                    <a:pt x="500" y="45"/>
                    <a:pt x="500" y="45"/>
                    <a:pt x="500" y="45"/>
                  </a:cubicBezTo>
                  <a:cubicBezTo>
                    <a:pt x="501" y="45"/>
                    <a:pt x="501" y="45"/>
                    <a:pt x="501" y="45"/>
                  </a:cubicBezTo>
                  <a:cubicBezTo>
                    <a:pt x="501" y="44"/>
                    <a:pt x="501" y="44"/>
                    <a:pt x="501" y="44"/>
                  </a:cubicBezTo>
                  <a:cubicBezTo>
                    <a:pt x="505" y="44"/>
                    <a:pt x="505" y="44"/>
                    <a:pt x="505" y="44"/>
                  </a:cubicBezTo>
                  <a:cubicBezTo>
                    <a:pt x="505" y="44"/>
                    <a:pt x="505" y="44"/>
                    <a:pt x="505" y="44"/>
                  </a:cubicBezTo>
                  <a:cubicBezTo>
                    <a:pt x="505" y="44"/>
                    <a:pt x="505" y="44"/>
                    <a:pt x="505" y="44"/>
                  </a:cubicBezTo>
                  <a:cubicBezTo>
                    <a:pt x="506" y="43"/>
                    <a:pt x="506" y="43"/>
                    <a:pt x="506" y="43"/>
                  </a:cubicBezTo>
                  <a:cubicBezTo>
                    <a:pt x="506" y="43"/>
                    <a:pt x="506" y="43"/>
                    <a:pt x="506" y="43"/>
                  </a:cubicBezTo>
                  <a:cubicBezTo>
                    <a:pt x="507" y="43"/>
                    <a:pt x="507" y="43"/>
                    <a:pt x="507" y="43"/>
                  </a:cubicBezTo>
                  <a:cubicBezTo>
                    <a:pt x="508" y="43"/>
                    <a:pt x="508" y="43"/>
                    <a:pt x="508" y="43"/>
                  </a:cubicBezTo>
                  <a:cubicBezTo>
                    <a:pt x="509" y="44"/>
                    <a:pt x="509" y="44"/>
                    <a:pt x="509" y="44"/>
                  </a:cubicBezTo>
                  <a:cubicBezTo>
                    <a:pt x="510" y="44"/>
                    <a:pt x="510" y="44"/>
                    <a:pt x="510" y="44"/>
                  </a:cubicBezTo>
                  <a:cubicBezTo>
                    <a:pt x="511" y="43"/>
                    <a:pt x="511" y="43"/>
                    <a:pt x="511" y="43"/>
                  </a:cubicBezTo>
                  <a:cubicBezTo>
                    <a:pt x="512" y="44"/>
                    <a:pt x="512" y="44"/>
                    <a:pt x="512" y="44"/>
                  </a:cubicBezTo>
                  <a:cubicBezTo>
                    <a:pt x="512" y="44"/>
                    <a:pt x="512" y="44"/>
                    <a:pt x="512" y="44"/>
                  </a:cubicBezTo>
                  <a:cubicBezTo>
                    <a:pt x="513" y="44"/>
                    <a:pt x="513" y="44"/>
                    <a:pt x="513" y="44"/>
                  </a:cubicBezTo>
                  <a:cubicBezTo>
                    <a:pt x="514" y="43"/>
                    <a:pt x="514" y="43"/>
                    <a:pt x="514" y="43"/>
                  </a:cubicBezTo>
                  <a:cubicBezTo>
                    <a:pt x="517" y="44"/>
                    <a:pt x="517" y="44"/>
                    <a:pt x="517" y="44"/>
                  </a:cubicBezTo>
                  <a:cubicBezTo>
                    <a:pt x="518" y="45"/>
                    <a:pt x="518" y="45"/>
                    <a:pt x="518" y="45"/>
                  </a:cubicBezTo>
                  <a:cubicBezTo>
                    <a:pt x="519" y="44"/>
                    <a:pt x="519" y="44"/>
                    <a:pt x="519" y="44"/>
                  </a:cubicBezTo>
                  <a:cubicBezTo>
                    <a:pt x="518" y="44"/>
                    <a:pt x="518" y="44"/>
                    <a:pt x="518" y="44"/>
                  </a:cubicBezTo>
                  <a:cubicBezTo>
                    <a:pt x="519" y="44"/>
                    <a:pt x="519" y="44"/>
                    <a:pt x="519" y="44"/>
                  </a:cubicBezTo>
                  <a:cubicBezTo>
                    <a:pt x="520" y="44"/>
                    <a:pt x="520" y="44"/>
                    <a:pt x="520" y="44"/>
                  </a:cubicBezTo>
                  <a:cubicBezTo>
                    <a:pt x="520" y="45"/>
                    <a:pt x="520" y="45"/>
                    <a:pt x="520" y="45"/>
                  </a:cubicBezTo>
                  <a:cubicBezTo>
                    <a:pt x="520" y="45"/>
                    <a:pt x="520" y="45"/>
                    <a:pt x="520" y="45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4" y="45"/>
                    <a:pt x="524" y="45"/>
                    <a:pt x="524" y="45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6" y="47"/>
                    <a:pt x="526" y="47"/>
                    <a:pt x="526" y="47"/>
                  </a:cubicBezTo>
                  <a:cubicBezTo>
                    <a:pt x="524" y="46"/>
                    <a:pt x="524" y="46"/>
                    <a:pt x="524" y="46"/>
                  </a:cubicBezTo>
                  <a:cubicBezTo>
                    <a:pt x="524" y="46"/>
                    <a:pt x="524" y="46"/>
                    <a:pt x="524" y="46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8" y="47"/>
                    <a:pt x="528" y="47"/>
                    <a:pt x="528" y="47"/>
                  </a:cubicBezTo>
                  <a:cubicBezTo>
                    <a:pt x="529" y="47"/>
                    <a:pt x="529" y="47"/>
                    <a:pt x="529" y="47"/>
                  </a:cubicBezTo>
                  <a:cubicBezTo>
                    <a:pt x="530" y="47"/>
                    <a:pt x="530" y="47"/>
                    <a:pt x="530" y="47"/>
                  </a:cubicBezTo>
                  <a:cubicBezTo>
                    <a:pt x="531" y="47"/>
                    <a:pt x="531" y="47"/>
                    <a:pt x="531" y="47"/>
                  </a:cubicBezTo>
                  <a:cubicBezTo>
                    <a:pt x="531" y="46"/>
                    <a:pt x="531" y="46"/>
                    <a:pt x="531" y="46"/>
                  </a:cubicBezTo>
                  <a:cubicBezTo>
                    <a:pt x="531" y="46"/>
                    <a:pt x="531" y="46"/>
                    <a:pt x="531" y="46"/>
                  </a:cubicBezTo>
                  <a:cubicBezTo>
                    <a:pt x="532" y="46"/>
                    <a:pt x="532" y="46"/>
                    <a:pt x="532" y="46"/>
                  </a:cubicBezTo>
                  <a:cubicBezTo>
                    <a:pt x="533" y="47"/>
                    <a:pt x="533" y="47"/>
                    <a:pt x="533" y="47"/>
                  </a:cubicBezTo>
                  <a:cubicBezTo>
                    <a:pt x="533" y="47"/>
                    <a:pt x="533" y="47"/>
                    <a:pt x="533" y="47"/>
                  </a:cubicBezTo>
                  <a:cubicBezTo>
                    <a:pt x="534" y="46"/>
                    <a:pt x="534" y="46"/>
                    <a:pt x="534" y="46"/>
                  </a:cubicBezTo>
                  <a:cubicBezTo>
                    <a:pt x="534" y="46"/>
                    <a:pt x="534" y="46"/>
                    <a:pt x="534" y="46"/>
                  </a:cubicBezTo>
                  <a:cubicBezTo>
                    <a:pt x="535" y="47"/>
                    <a:pt x="535" y="47"/>
                    <a:pt x="535" y="47"/>
                  </a:cubicBezTo>
                  <a:cubicBezTo>
                    <a:pt x="535" y="47"/>
                    <a:pt x="535" y="47"/>
                    <a:pt x="535" y="47"/>
                  </a:cubicBezTo>
                  <a:cubicBezTo>
                    <a:pt x="536" y="48"/>
                    <a:pt x="536" y="48"/>
                    <a:pt x="536" y="48"/>
                  </a:cubicBezTo>
                  <a:cubicBezTo>
                    <a:pt x="537" y="47"/>
                    <a:pt x="537" y="47"/>
                    <a:pt x="537" y="47"/>
                  </a:cubicBezTo>
                  <a:cubicBezTo>
                    <a:pt x="541" y="48"/>
                    <a:pt x="541" y="48"/>
                    <a:pt x="541" y="48"/>
                  </a:cubicBezTo>
                  <a:cubicBezTo>
                    <a:pt x="541" y="47"/>
                    <a:pt x="541" y="47"/>
                    <a:pt x="541" y="47"/>
                  </a:cubicBezTo>
                  <a:cubicBezTo>
                    <a:pt x="542" y="47"/>
                    <a:pt x="542" y="47"/>
                    <a:pt x="542" y="47"/>
                  </a:cubicBezTo>
                  <a:cubicBezTo>
                    <a:pt x="543" y="48"/>
                    <a:pt x="543" y="48"/>
                    <a:pt x="543" y="48"/>
                  </a:cubicBezTo>
                  <a:cubicBezTo>
                    <a:pt x="543" y="48"/>
                    <a:pt x="543" y="48"/>
                    <a:pt x="543" y="48"/>
                  </a:cubicBezTo>
                  <a:cubicBezTo>
                    <a:pt x="543" y="47"/>
                    <a:pt x="543" y="47"/>
                    <a:pt x="543" y="47"/>
                  </a:cubicBezTo>
                  <a:cubicBezTo>
                    <a:pt x="543" y="47"/>
                    <a:pt x="543" y="47"/>
                    <a:pt x="543" y="47"/>
                  </a:cubicBezTo>
                  <a:cubicBezTo>
                    <a:pt x="545" y="47"/>
                    <a:pt x="545" y="47"/>
                    <a:pt x="545" y="47"/>
                  </a:cubicBezTo>
                  <a:cubicBezTo>
                    <a:pt x="545" y="48"/>
                    <a:pt x="545" y="48"/>
                    <a:pt x="545" y="48"/>
                  </a:cubicBezTo>
                  <a:cubicBezTo>
                    <a:pt x="545" y="49"/>
                    <a:pt x="545" y="49"/>
                    <a:pt x="545" y="49"/>
                  </a:cubicBezTo>
                  <a:cubicBezTo>
                    <a:pt x="547" y="48"/>
                    <a:pt x="547" y="48"/>
                    <a:pt x="547" y="48"/>
                  </a:cubicBezTo>
                  <a:cubicBezTo>
                    <a:pt x="547" y="48"/>
                    <a:pt x="547" y="48"/>
                    <a:pt x="547" y="48"/>
                  </a:cubicBezTo>
                  <a:cubicBezTo>
                    <a:pt x="546" y="48"/>
                    <a:pt x="546" y="48"/>
                    <a:pt x="546" y="48"/>
                  </a:cubicBezTo>
                  <a:cubicBezTo>
                    <a:pt x="547" y="48"/>
                    <a:pt x="547" y="48"/>
                    <a:pt x="547" y="48"/>
                  </a:cubicBezTo>
                  <a:cubicBezTo>
                    <a:pt x="548" y="48"/>
                    <a:pt x="548" y="48"/>
                    <a:pt x="548" y="48"/>
                  </a:cubicBezTo>
                  <a:cubicBezTo>
                    <a:pt x="548" y="49"/>
                    <a:pt x="548" y="49"/>
                    <a:pt x="548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50" y="50"/>
                    <a:pt x="550" y="50"/>
                    <a:pt x="550" y="50"/>
                  </a:cubicBezTo>
                  <a:cubicBezTo>
                    <a:pt x="551" y="49"/>
                    <a:pt x="551" y="49"/>
                    <a:pt x="551" y="49"/>
                  </a:cubicBezTo>
                  <a:cubicBezTo>
                    <a:pt x="550" y="49"/>
                    <a:pt x="550" y="49"/>
                    <a:pt x="550" y="49"/>
                  </a:cubicBezTo>
                  <a:cubicBezTo>
                    <a:pt x="549" y="48"/>
                    <a:pt x="549" y="48"/>
                    <a:pt x="549" y="48"/>
                  </a:cubicBezTo>
                  <a:cubicBezTo>
                    <a:pt x="549" y="48"/>
                    <a:pt x="549" y="48"/>
                    <a:pt x="549" y="48"/>
                  </a:cubicBezTo>
                  <a:cubicBezTo>
                    <a:pt x="550" y="48"/>
                    <a:pt x="550" y="48"/>
                    <a:pt x="550" y="48"/>
                  </a:cubicBezTo>
                  <a:cubicBezTo>
                    <a:pt x="551" y="48"/>
                    <a:pt x="551" y="48"/>
                    <a:pt x="551" y="48"/>
                  </a:cubicBezTo>
                  <a:cubicBezTo>
                    <a:pt x="552" y="49"/>
                    <a:pt x="552" y="49"/>
                    <a:pt x="552" y="49"/>
                  </a:cubicBezTo>
                  <a:cubicBezTo>
                    <a:pt x="553" y="50"/>
                    <a:pt x="553" y="50"/>
                    <a:pt x="553" y="50"/>
                  </a:cubicBezTo>
                  <a:cubicBezTo>
                    <a:pt x="553" y="50"/>
                    <a:pt x="553" y="50"/>
                    <a:pt x="553" y="50"/>
                  </a:cubicBezTo>
                  <a:cubicBezTo>
                    <a:pt x="553" y="49"/>
                    <a:pt x="553" y="49"/>
                    <a:pt x="553" y="49"/>
                  </a:cubicBezTo>
                  <a:cubicBezTo>
                    <a:pt x="553" y="49"/>
                    <a:pt x="553" y="49"/>
                    <a:pt x="553" y="49"/>
                  </a:cubicBezTo>
                  <a:cubicBezTo>
                    <a:pt x="554" y="49"/>
                    <a:pt x="554" y="49"/>
                    <a:pt x="554" y="49"/>
                  </a:cubicBezTo>
                  <a:cubicBezTo>
                    <a:pt x="554" y="49"/>
                    <a:pt x="554" y="49"/>
                    <a:pt x="554" y="49"/>
                  </a:cubicBezTo>
                  <a:cubicBezTo>
                    <a:pt x="554" y="50"/>
                    <a:pt x="554" y="50"/>
                    <a:pt x="554" y="50"/>
                  </a:cubicBezTo>
                  <a:cubicBezTo>
                    <a:pt x="555" y="51"/>
                    <a:pt x="555" y="51"/>
                    <a:pt x="555" y="51"/>
                  </a:cubicBezTo>
                  <a:cubicBezTo>
                    <a:pt x="557" y="53"/>
                    <a:pt x="557" y="53"/>
                    <a:pt x="557" y="53"/>
                  </a:cubicBezTo>
                  <a:cubicBezTo>
                    <a:pt x="558" y="54"/>
                    <a:pt x="558" y="54"/>
                    <a:pt x="558" y="54"/>
                  </a:cubicBezTo>
                  <a:cubicBezTo>
                    <a:pt x="558" y="54"/>
                    <a:pt x="558" y="54"/>
                    <a:pt x="558" y="54"/>
                  </a:cubicBezTo>
                  <a:cubicBezTo>
                    <a:pt x="559" y="55"/>
                    <a:pt x="559" y="55"/>
                    <a:pt x="559" y="55"/>
                  </a:cubicBezTo>
                  <a:cubicBezTo>
                    <a:pt x="560" y="56"/>
                    <a:pt x="560" y="56"/>
                    <a:pt x="560" y="56"/>
                  </a:cubicBezTo>
                  <a:cubicBezTo>
                    <a:pt x="559" y="56"/>
                    <a:pt x="559" y="56"/>
                    <a:pt x="559" y="56"/>
                  </a:cubicBezTo>
                  <a:cubicBezTo>
                    <a:pt x="560" y="57"/>
                    <a:pt x="560" y="57"/>
                    <a:pt x="560" y="57"/>
                  </a:cubicBezTo>
                  <a:cubicBezTo>
                    <a:pt x="560" y="57"/>
                    <a:pt x="560" y="57"/>
                    <a:pt x="560" y="57"/>
                  </a:cubicBezTo>
                  <a:cubicBezTo>
                    <a:pt x="561" y="57"/>
                    <a:pt x="561" y="57"/>
                    <a:pt x="561" y="57"/>
                  </a:cubicBezTo>
                  <a:cubicBezTo>
                    <a:pt x="562" y="57"/>
                    <a:pt x="562" y="57"/>
                    <a:pt x="562" y="57"/>
                  </a:cubicBezTo>
                  <a:cubicBezTo>
                    <a:pt x="563" y="58"/>
                    <a:pt x="563" y="58"/>
                    <a:pt x="563" y="58"/>
                  </a:cubicBezTo>
                  <a:cubicBezTo>
                    <a:pt x="564" y="58"/>
                    <a:pt x="564" y="58"/>
                    <a:pt x="564" y="58"/>
                  </a:cubicBezTo>
                  <a:cubicBezTo>
                    <a:pt x="564" y="58"/>
                    <a:pt x="564" y="58"/>
                    <a:pt x="564" y="58"/>
                  </a:cubicBezTo>
                  <a:cubicBezTo>
                    <a:pt x="564" y="58"/>
                    <a:pt x="564" y="58"/>
                    <a:pt x="564" y="58"/>
                  </a:cubicBezTo>
                  <a:cubicBezTo>
                    <a:pt x="563" y="57"/>
                    <a:pt x="563" y="57"/>
                    <a:pt x="563" y="57"/>
                  </a:cubicBezTo>
                  <a:cubicBezTo>
                    <a:pt x="564" y="56"/>
                    <a:pt x="564" y="56"/>
                    <a:pt x="564" y="56"/>
                  </a:cubicBezTo>
                  <a:cubicBezTo>
                    <a:pt x="564" y="56"/>
                    <a:pt x="564" y="56"/>
                    <a:pt x="564" y="56"/>
                  </a:cubicBezTo>
                  <a:cubicBezTo>
                    <a:pt x="565" y="57"/>
                    <a:pt x="565" y="57"/>
                    <a:pt x="565" y="57"/>
                  </a:cubicBezTo>
                  <a:cubicBezTo>
                    <a:pt x="566" y="58"/>
                    <a:pt x="566" y="58"/>
                    <a:pt x="566" y="58"/>
                  </a:cubicBezTo>
                  <a:cubicBezTo>
                    <a:pt x="566" y="58"/>
                    <a:pt x="566" y="58"/>
                    <a:pt x="566" y="58"/>
                  </a:cubicBezTo>
                  <a:cubicBezTo>
                    <a:pt x="565" y="57"/>
                    <a:pt x="565" y="57"/>
                    <a:pt x="565" y="57"/>
                  </a:cubicBezTo>
                  <a:cubicBezTo>
                    <a:pt x="565" y="56"/>
                    <a:pt x="565" y="56"/>
                    <a:pt x="565" y="56"/>
                  </a:cubicBezTo>
                  <a:cubicBezTo>
                    <a:pt x="564" y="55"/>
                    <a:pt x="564" y="55"/>
                    <a:pt x="564" y="55"/>
                  </a:cubicBezTo>
                  <a:cubicBezTo>
                    <a:pt x="563" y="56"/>
                    <a:pt x="563" y="56"/>
                    <a:pt x="563" y="56"/>
                  </a:cubicBezTo>
                  <a:cubicBezTo>
                    <a:pt x="562" y="56"/>
                    <a:pt x="562" y="56"/>
                    <a:pt x="562" y="56"/>
                  </a:cubicBezTo>
                  <a:cubicBezTo>
                    <a:pt x="562" y="55"/>
                    <a:pt x="562" y="55"/>
                    <a:pt x="562" y="55"/>
                  </a:cubicBezTo>
                  <a:cubicBezTo>
                    <a:pt x="562" y="55"/>
                    <a:pt x="562" y="55"/>
                    <a:pt x="562" y="55"/>
                  </a:cubicBezTo>
                  <a:cubicBezTo>
                    <a:pt x="562" y="54"/>
                    <a:pt x="562" y="54"/>
                    <a:pt x="562" y="54"/>
                  </a:cubicBezTo>
                  <a:cubicBezTo>
                    <a:pt x="561" y="53"/>
                    <a:pt x="561" y="53"/>
                    <a:pt x="561" y="53"/>
                  </a:cubicBezTo>
                  <a:cubicBezTo>
                    <a:pt x="560" y="52"/>
                    <a:pt x="560" y="52"/>
                    <a:pt x="560" y="52"/>
                  </a:cubicBezTo>
                  <a:cubicBezTo>
                    <a:pt x="559" y="51"/>
                    <a:pt x="559" y="51"/>
                    <a:pt x="559" y="51"/>
                  </a:cubicBezTo>
                  <a:cubicBezTo>
                    <a:pt x="559" y="51"/>
                    <a:pt x="559" y="51"/>
                    <a:pt x="559" y="51"/>
                  </a:cubicBezTo>
                  <a:cubicBezTo>
                    <a:pt x="558" y="52"/>
                    <a:pt x="558" y="52"/>
                    <a:pt x="558" y="52"/>
                  </a:cubicBezTo>
                  <a:cubicBezTo>
                    <a:pt x="558" y="52"/>
                    <a:pt x="558" y="52"/>
                    <a:pt x="558" y="52"/>
                  </a:cubicBezTo>
                  <a:cubicBezTo>
                    <a:pt x="558" y="51"/>
                    <a:pt x="558" y="51"/>
                    <a:pt x="558" y="51"/>
                  </a:cubicBezTo>
                  <a:cubicBezTo>
                    <a:pt x="559" y="50"/>
                    <a:pt x="559" y="50"/>
                    <a:pt x="559" y="50"/>
                  </a:cubicBezTo>
                  <a:cubicBezTo>
                    <a:pt x="560" y="48"/>
                    <a:pt x="560" y="48"/>
                    <a:pt x="560" y="48"/>
                  </a:cubicBezTo>
                  <a:cubicBezTo>
                    <a:pt x="561" y="48"/>
                    <a:pt x="561" y="48"/>
                    <a:pt x="561" y="48"/>
                  </a:cubicBezTo>
                  <a:cubicBezTo>
                    <a:pt x="561" y="49"/>
                    <a:pt x="561" y="49"/>
                    <a:pt x="561" y="49"/>
                  </a:cubicBezTo>
                  <a:cubicBezTo>
                    <a:pt x="561" y="50"/>
                    <a:pt x="561" y="50"/>
                    <a:pt x="561" y="50"/>
                  </a:cubicBezTo>
                  <a:cubicBezTo>
                    <a:pt x="562" y="50"/>
                    <a:pt x="562" y="50"/>
                    <a:pt x="562" y="50"/>
                  </a:cubicBezTo>
                  <a:cubicBezTo>
                    <a:pt x="562" y="50"/>
                    <a:pt x="562" y="50"/>
                    <a:pt x="562" y="50"/>
                  </a:cubicBezTo>
                  <a:cubicBezTo>
                    <a:pt x="562" y="49"/>
                    <a:pt x="562" y="49"/>
                    <a:pt x="562" y="49"/>
                  </a:cubicBezTo>
                  <a:cubicBezTo>
                    <a:pt x="561" y="49"/>
                    <a:pt x="561" y="49"/>
                    <a:pt x="561" y="49"/>
                  </a:cubicBezTo>
                  <a:cubicBezTo>
                    <a:pt x="562" y="49"/>
                    <a:pt x="562" y="49"/>
                    <a:pt x="562" y="49"/>
                  </a:cubicBezTo>
                  <a:cubicBezTo>
                    <a:pt x="563" y="48"/>
                    <a:pt x="563" y="48"/>
                    <a:pt x="563" y="48"/>
                  </a:cubicBezTo>
                  <a:cubicBezTo>
                    <a:pt x="563" y="47"/>
                    <a:pt x="563" y="47"/>
                    <a:pt x="563" y="47"/>
                  </a:cubicBezTo>
                  <a:cubicBezTo>
                    <a:pt x="562" y="47"/>
                    <a:pt x="562" y="47"/>
                    <a:pt x="562" y="47"/>
                  </a:cubicBezTo>
                  <a:cubicBezTo>
                    <a:pt x="563" y="47"/>
                    <a:pt x="563" y="47"/>
                    <a:pt x="563" y="47"/>
                  </a:cubicBezTo>
                  <a:cubicBezTo>
                    <a:pt x="563" y="47"/>
                    <a:pt x="563" y="47"/>
                    <a:pt x="563" y="47"/>
                  </a:cubicBezTo>
                  <a:cubicBezTo>
                    <a:pt x="564" y="47"/>
                    <a:pt x="564" y="47"/>
                    <a:pt x="564" y="47"/>
                  </a:cubicBezTo>
                  <a:cubicBezTo>
                    <a:pt x="565" y="46"/>
                    <a:pt x="565" y="46"/>
                    <a:pt x="565" y="46"/>
                  </a:cubicBezTo>
                  <a:cubicBezTo>
                    <a:pt x="565" y="46"/>
                    <a:pt x="565" y="46"/>
                    <a:pt x="565" y="46"/>
                  </a:cubicBezTo>
                  <a:cubicBezTo>
                    <a:pt x="566" y="46"/>
                    <a:pt x="566" y="46"/>
                    <a:pt x="566" y="46"/>
                  </a:cubicBezTo>
                  <a:cubicBezTo>
                    <a:pt x="566" y="46"/>
                    <a:pt x="566" y="46"/>
                    <a:pt x="566" y="46"/>
                  </a:cubicBezTo>
                  <a:cubicBezTo>
                    <a:pt x="567" y="46"/>
                    <a:pt x="567" y="46"/>
                    <a:pt x="567" y="46"/>
                  </a:cubicBezTo>
                  <a:cubicBezTo>
                    <a:pt x="567" y="47"/>
                    <a:pt x="567" y="47"/>
                    <a:pt x="567" y="47"/>
                  </a:cubicBezTo>
                  <a:cubicBezTo>
                    <a:pt x="568" y="47"/>
                    <a:pt x="568" y="47"/>
                    <a:pt x="568" y="47"/>
                  </a:cubicBezTo>
                  <a:cubicBezTo>
                    <a:pt x="569" y="47"/>
                    <a:pt x="569" y="47"/>
                    <a:pt x="569" y="47"/>
                  </a:cubicBezTo>
                  <a:cubicBezTo>
                    <a:pt x="570" y="47"/>
                    <a:pt x="570" y="47"/>
                    <a:pt x="570" y="47"/>
                  </a:cubicBezTo>
                  <a:cubicBezTo>
                    <a:pt x="572" y="48"/>
                    <a:pt x="572" y="48"/>
                    <a:pt x="572" y="48"/>
                  </a:cubicBezTo>
                  <a:cubicBezTo>
                    <a:pt x="572" y="48"/>
                    <a:pt x="572" y="48"/>
                    <a:pt x="572" y="48"/>
                  </a:cubicBezTo>
                  <a:cubicBezTo>
                    <a:pt x="572" y="49"/>
                    <a:pt x="572" y="49"/>
                    <a:pt x="572" y="49"/>
                  </a:cubicBezTo>
                  <a:cubicBezTo>
                    <a:pt x="573" y="49"/>
                    <a:pt x="573" y="49"/>
                    <a:pt x="573" y="49"/>
                  </a:cubicBezTo>
                  <a:cubicBezTo>
                    <a:pt x="573" y="48"/>
                    <a:pt x="573" y="48"/>
                    <a:pt x="573" y="48"/>
                  </a:cubicBezTo>
                  <a:cubicBezTo>
                    <a:pt x="574" y="48"/>
                    <a:pt x="574" y="48"/>
                    <a:pt x="574" y="48"/>
                  </a:cubicBezTo>
                  <a:cubicBezTo>
                    <a:pt x="574" y="49"/>
                    <a:pt x="574" y="49"/>
                    <a:pt x="574" y="49"/>
                  </a:cubicBezTo>
                  <a:cubicBezTo>
                    <a:pt x="575" y="49"/>
                    <a:pt x="575" y="49"/>
                    <a:pt x="575" y="49"/>
                  </a:cubicBezTo>
                  <a:cubicBezTo>
                    <a:pt x="576" y="48"/>
                    <a:pt x="576" y="48"/>
                    <a:pt x="576" y="48"/>
                  </a:cubicBezTo>
                  <a:cubicBezTo>
                    <a:pt x="576" y="48"/>
                    <a:pt x="576" y="48"/>
                    <a:pt x="576" y="48"/>
                  </a:cubicBezTo>
                  <a:cubicBezTo>
                    <a:pt x="576" y="49"/>
                    <a:pt x="576" y="49"/>
                    <a:pt x="576" y="49"/>
                  </a:cubicBezTo>
                  <a:cubicBezTo>
                    <a:pt x="576" y="49"/>
                    <a:pt x="576" y="49"/>
                    <a:pt x="576" y="49"/>
                  </a:cubicBezTo>
                  <a:cubicBezTo>
                    <a:pt x="576" y="50"/>
                    <a:pt x="576" y="50"/>
                    <a:pt x="576" y="50"/>
                  </a:cubicBezTo>
                  <a:cubicBezTo>
                    <a:pt x="576" y="52"/>
                    <a:pt x="576" y="52"/>
                    <a:pt x="576" y="52"/>
                  </a:cubicBezTo>
                  <a:cubicBezTo>
                    <a:pt x="576" y="53"/>
                    <a:pt x="576" y="53"/>
                    <a:pt x="576" y="53"/>
                  </a:cubicBezTo>
                  <a:cubicBezTo>
                    <a:pt x="576" y="53"/>
                    <a:pt x="576" y="53"/>
                    <a:pt x="576" y="53"/>
                  </a:cubicBezTo>
                  <a:cubicBezTo>
                    <a:pt x="577" y="53"/>
                    <a:pt x="577" y="53"/>
                    <a:pt x="577" y="53"/>
                  </a:cubicBezTo>
                  <a:cubicBezTo>
                    <a:pt x="578" y="54"/>
                    <a:pt x="578" y="54"/>
                    <a:pt x="578" y="54"/>
                  </a:cubicBezTo>
                  <a:cubicBezTo>
                    <a:pt x="579" y="54"/>
                    <a:pt x="579" y="54"/>
                    <a:pt x="579" y="54"/>
                  </a:cubicBezTo>
                  <a:cubicBezTo>
                    <a:pt x="579" y="55"/>
                    <a:pt x="579" y="55"/>
                    <a:pt x="579" y="55"/>
                  </a:cubicBezTo>
                  <a:cubicBezTo>
                    <a:pt x="578" y="56"/>
                    <a:pt x="578" y="56"/>
                    <a:pt x="578" y="56"/>
                  </a:cubicBezTo>
                  <a:cubicBezTo>
                    <a:pt x="577" y="56"/>
                    <a:pt x="577" y="56"/>
                    <a:pt x="577" y="56"/>
                  </a:cubicBezTo>
                  <a:cubicBezTo>
                    <a:pt x="576" y="56"/>
                    <a:pt x="576" y="56"/>
                    <a:pt x="576" y="56"/>
                  </a:cubicBezTo>
                  <a:cubicBezTo>
                    <a:pt x="577" y="56"/>
                    <a:pt x="577" y="56"/>
                    <a:pt x="577" y="56"/>
                  </a:cubicBezTo>
                  <a:cubicBezTo>
                    <a:pt x="578" y="57"/>
                    <a:pt x="578" y="57"/>
                    <a:pt x="578" y="57"/>
                  </a:cubicBezTo>
                  <a:cubicBezTo>
                    <a:pt x="578" y="58"/>
                    <a:pt x="578" y="58"/>
                    <a:pt x="578" y="58"/>
                  </a:cubicBezTo>
                  <a:cubicBezTo>
                    <a:pt x="577" y="58"/>
                    <a:pt x="577" y="58"/>
                    <a:pt x="577" y="58"/>
                  </a:cubicBezTo>
                  <a:cubicBezTo>
                    <a:pt x="576" y="59"/>
                    <a:pt x="576" y="59"/>
                    <a:pt x="576" y="59"/>
                  </a:cubicBezTo>
                  <a:cubicBezTo>
                    <a:pt x="576" y="59"/>
                    <a:pt x="576" y="59"/>
                    <a:pt x="576" y="59"/>
                  </a:cubicBezTo>
                  <a:cubicBezTo>
                    <a:pt x="575" y="60"/>
                    <a:pt x="575" y="60"/>
                    <a:pt x="575" y="60"/>
                  </a:cubicBezTo>
                  <a:cubicBezTo>
                    <a:pt x="573" y="60"/>
                    <a:pt x="573" y="60"/>
                    <a:pt x="573" y="60"/>
                  </a:cubicBezTo>
                  <a:cubicBezTo>
                    <a:pt x="572" y="60"/>
                    <a:pt x="572" y="60"/>
                    <a:pt x="572" y="60"/>
                  </a:cubicBezTo>
                  <a:cubicBezTo>
                    <a:pt x="574" y="60"/>
                    <a:pt x="574" y="60"/>
                    <a:pt x="574" y="60"/>
                  </a:cubicBezTo>
                  <a:cubicBezTo>
                    <a:pt x="574" y="60"/>
                    <a:pt x="574" y="60"/>
                    <a:pt x="574" y="60"/>
                  </a:cubicBezTo>
                  <a:cubicBezTo>
                    <a:pt x="575" y="61"/>
                    <a:pt x="575" y="61"/>
                    <a:pt x="575" y="61"/>
                  </a:cubicBezTo>
                  <a:cubicBezTo>
                    <a:pt x="576" y="60"/>
                    <a:pt x="576" y="60"/>
                    <a:pt x="576" y="60"/>
                  </a:cubicBezTo>
                  <a:cubicBezTo>
                    <a:pt x="576" y="60"/>
                    <a:pt x="576" y="60"/>
                    <a:pt x="576" y="60"/>
                  </a:cubicBezTo>
                  <a:cubicBezTo>
                    <a:pt x="576" y="61"/>
                    <a:pt x="576" y="61"/>
                    <a:pt x="576" y="61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6" y="63"/>
                    <a:pt x="576" y="63"/>
                    <a:pt x="576" y="63"/>
                  </a:cubicBezTo>
                  <a:cubicBezTo>
                    <a:pt x="576" y="64"/>
                    <a:pt x="576" y="64"/>
                    <a:pt x="576" y="64"/>
                  </a:cubicBezTo>
                  <a:cubicBezTo>
                    <a:pt x="577" y="63"/>
                    <a:pt x="577" y="63"/>
                    <a:pt x="577" y="63"/>
                  </a:cubicBezTo>
                  <a:cubicBezTo>
                    <a:pt x="578" y="63"/>
                    <a:pt x="578" y="63"/>
                    <a:pt x="578" y="63"/>
                  </a:cubicBezTo>
                  <a:cubicBezTo>
                    <a:pt x="579" y="64"/>
                    <a:pt x="579" y="64"/>
                    <a:pt x="579" y="64"/>
                  </a:cubicBezTo>
                  <a:cubicBezTo>
                    <a:pt x="579" y="64"/>
                    <a:pt x="579" y="64"/>
                    <a:pt x="579" y="64"/>
                  </a:cubicBezTo>
                  <a:cubicBezTo>
                    <a:pt x="580" y="65"/>
                    <a:pt x="580" y="65"/>
                    <a:pt x="580" y="65"/>
                  </a:cubicBezTo>
                  <a:cubicBezTo>
                    <a:pt x="579" y="66"/>
                    <a:pt x="579" y="66"/>
                    <a:pt x="579" y="66"/>
                  </a:cubicBezTo>
                  <a:cubicBezTo>
                    <a:pt x="579" y="66"/>
                    <a:pt x="579" y="66"/>
                    <a:pt x="579" y="66"/>
                  </a:cubicBezTo>
                  <a:cubicBezTo>
                    <a:pt x="580" y="67"/>
                    <a:pt x="580" y="67"/>
                    <a:pt x="580" y="67"/>
                  </a:cubicBezTo>
                  <a:cubicBezTo>
                    <a:pt x="579" y="68"/>
                    <a:pt x="579" y="68"/>
                    <a:pt x="579" y="68"/>
                  </a:cubicBezTo>
                  <a:cubicBezTo>
                    <a:pt x="578" y="68"/>
                    <a:pt x="578" y="68"/>
                    <a:pt x="578" y="68"/>
                  </a:cubicBezTo>
                  <a:cubicBezTo>
                    <a:pt x="579" y="69"/>
                    <a:pt x="579" y="69"/>
                    <a:pt x="579" y="69"/>
                  </a:cubicBezTo>
                  <a:cubicBezTo>
                    <a:pt x="579" y="68"/>
                    <a:pt x="579" y="68"/>
                    <a:pt x="579" y="68"/>
                  </a:cubicBezTo>
                  <a:cubicBezTo>
                    <a:pt x="580" y="68"/>
                    <a:pt x="580" y="68"/>
                    <a:pt x="580" y="68"/>
                  </a:cubicBezTo>
                  <a:cubicBezTo>
                    <a:pt x="580" y="69"/>
                    <a:pt x="580" y="69"/>
                    <a:pt x="580" y="69"/>
                  </a:cubicBezTo>
                  <a:cubicBezTo>
                    <a:pt x="580" y="70"/>
                    <a:pt x="580" y="70"/>
                    <a:pt x="580" y="70"/>
                  </a:cubicBezTo>
                  <a:cubicBezTo>
                    <a:pt x="581" y="69"/>
                    <a:pt x="581" y="69"/>
                    <a:pt x="581" y="69"/>
                  </a:cubicBezTo>
                  <a:cubicBezTo>
                    <a:pt x="581" y="70"/>
                    <a:pt x="581" y="70"/>
                    <a:pt x="581" y="70"/>
                  </a:cubicBezTo>
                  <a:cubicBezTo>
                    <a:pt x="581" y="69"/>
                    <a:pt x="581" y="69"/>
                    <a:pt x="581" y="69"/>
                  </a:cubicBezTo>
                  <a:cubicBezTo>
                    <a:pt x="582" y="69"/>
                    <a:pt x="582" y="69"/>
                    <a:pt x="582" y="69"/>
                  </a:cubicBezTo>
                  <a:cubicBezTo>
                    <a:pt x="583" y="69"/>
                    <a:pt x="583" y="69"/>
                    <a:pt x="583" y="69"/>
                  </a:cubicBezTo>
                  <a:cubicBezTo>
                    <a:pt x="584" y="69"/>
                    <a:pt x="584" y="69"/>
                    <a:pt x="584" y="69"/>
                  </a:cubicBezTo>
                  <a:cubicBezTo>
                    <a:pt x="584" y="70"/>
                    <a:pt x="584" y="70"/>
                    <a:pt x="584" y="70"/>
                  </a:cubicBezTo>
                  <a:cubicBezTo>
                    <a:pt x="583" y="71"/>
                    <a:pt x="583" y="71"/>
                    <a:pt x="583" y="71"/>
                  </a:cubicBezTo>
                  <a:cubicBezTo>
                    <a:pt x="582" y="70"/>
                    <a:pt x="582" y="70"/>
                    <a:pt x="582" y="70"/>
                  </a:cubicBezTo>
                  <a:cubicBezTo>
                    <a:pt x="582" y="71"/>
                    <a:pt x="582" y="71"/>
                    <a:pt x="582" y="71"/>
                  </a:cubicBezTo>
                  <a:cubicBezTo>
                    <a:pt x="583" y="71"/>
                    <a:pt x="583" y="71"/>
                    <a:pt x="583" y="71"/>
                  </a:cubicBezTo>
                  <a:cubicBezTo>
                    <a:pt x="583" y="71"/>
                    <a:pt x="583" y="71"/>
                    <a:pt x="583" y="71"/>
                  </a:cubicBezTo>
                  <a:cubicBezTo>
                    <a:pt x="584" y="72"/>
                    <a:pt x="584" y="72"/>
                    <a:pt x="584" y="72"/>
                  </a:cubicBezTo>
                  <a:cubicBezTo>
                    <a:pt x="584" y="73"/>
                    <a:pt x="584" y="73"/>
                    <a:pt x="584" y="73"/>
                  </a:cubicBezTo>
                  <a:cubicBezTo>
                    <a:pt x="583" y="73"/>
                    <a:pt x="583" y="73"/>
                    <a:pt x="583" y="73"/>
                  </a:cubicBezTo>
                  <a:cubicBezTo>
                    <a:pt x="582" y="72"/>
                    <a:pt x="582" y="72"/>
                    <a:pt x="582" y="72"/>
                  </a:cubicBezTo>
                  <a:cubicBezTo>
                    <a:pt x="581" y="72"/>
                    <a:pt x="581" y="72"/>
                    <a:pt x="581" y="72"/>
                  </a:cubicBezTo>
                  <a:cubicBezTo>
                    <a:pt x="582" y="73"/>
                    <a:pt x="582" y="73"/>
                    <a:pt x="582" y="73"/>
                  </a:cubicBezTo>
                  <a:cubicBezTo>
                    <a:pt x="581" y="74"/>
                    <a:pt x="581" y="74"/>
                    <a:pt x="581" y="74"/>
                  </a:cubicBezTo>
                  <a:cubicBezTo>
                    <a:pt x="581" y="74"/>
                    <a:pt x="581" y="74"/>
                    <a:pt x="581" y="74"/>
                  </a:cubicBezTo>
                  <a:cubicBezTo>
                    <a:pt x="580" y="74"/>
                    <a:pt x="580" y="74"/>
                    <a:pt x="580" y="74"/>
                  </a:cubicBezTo>
                  <a:cubicBezTo>
                    <a:pt x="580" y="74"/>
                    <a:pt x="580" y="74"/>
                    <a:pt x="580" y="74"/>
                  </a:cubicBezTo>
                  <a:cubicBezTo>
                    <a:pt x="579" y="73"/>
                    <a:pt x="579" y="73"/>
                    <a:pt x="579" y="73"/>
                  </a:cubicBezTo>
                  <a:cubicBezTo>
                    <a:pt x="577" y="73"/>
                    <a:pt x="577" y="73"/>
                    <a:pt x="577" y="73"/>
                  </a:cubicBezTo>
                  <a:cubicBezTo>
                    <a:pt x="576" y="74"/>
                    <a:pt x="576" y="74"/>
                    <a:pt x="576" y="74"/>
                  </a:cubicBezTo>
                  <a:cubicBezTo>
                    <a:pt x="576" y="74"/>
                    <a:pt x="576" y="74"/>
                    <a:pt x="576" y="74"/>
                  </a:cubicBezTo>
                  <a:cubicBezTo>
                    <a:pt x="576" y="73"/>
                    <a:pt x="576" y="73"/>
                    <a:pt x="576" y="73"/>
                  </a:cubicBezTo>
                  <a:cubicBezTo>
                    <a:pt x="575" y="72"/>
                    <a:pt x="575" y="72"/>
                    <a:pt x="575" y="72"/>
                  </a:cubicBezTo>
                  <a:cubicBezTo>
                    <a:pt x="575" y="72"/>
                    <a:pt x="575" y="72"/>
                    <a:pt x="575" y="72"/>
                  </a:cubicBezTo>
                  <a:cubicBezTo>
                    <a:pt x="575" y="73"/>
                    <a:pt x="575" y="73"/>
                    <a:pt x="575" y="73"/>
                  </a:cubicBezTo>
                  <a:cubicBezTo>
                    <a:pt x="574" y="73"/>
                    <a:pt x="574" y="73"/>
                    <a:pt x="574" y="73"/>
                  </a:cubicBezTo>
                  <a:cubicBezTo>
                    <a:pt x="574" y="74"/>
                    <a:pt x="574" y="74"/>
                    <a:pt x="574" y="74"/>
                  </a:cubicBezTo>
                  <a:cubicBezTo>
                    <a:pt x="575" y="74"/>
                    <a:pt x="575" y="74"/>
                    <a:pt x="575" y="74"/>
                  </a:cubicBezTo>
                  <a:cubicBezTo>
                    <a:pt x="574" y="75"/>
                    <a:pt x="574" y="75"/>
                    <a:pt x="574" y="75"/>
                  </a:cubicBezTo>
                  <a:cubicBezTo>
                    <a:pt x="574" y="75"/>
                    <a:pt x="574" y="75"/>
                    <a:pt x="574" y="75"/>
                  </a:cubicBezTo>
                  <a:cubicBezTo>
                    <a:pt x="574" y="75"/>
                    <a:pt x="574" y="75"/>
                    <a:pt x="574" y="75"/>
                  </a:cubicBezTo>
                  <a:cubicBezTo>
                    <a:pt x="573" y="74"/>
                    <a:pt x="573" y="74"/>
                    <a:pt x="573" y="74"/>
                  </a:cubicBezTo>
                  <a:cubicBezTo>
                    <a:pt x="571" y="75"/>
                    <a:pt x="571" y="75"/>
                    <a:pt x="571" y="75"/>
                  </a:cubicBezTo>
                  <a:cubicBezTo>
                    <a:pt x="571" y="75"/>
                    <a:pt x="571" y="75"/>
                    <a:pt x="571" y="75"/>
                  </a:cubicBezTo>
                  <a:cubicBezTo>
                    <a:pt x="571" y="74"/>
                    <a:pt x="571" y="74"/>
                    <a:pt x="571" y="74"/>
                  </a:cubicBezTo>
                  <a:cubicBezTo>
                    <a:pt x="571" y="73"/>
                    <a:pt x="571" y="73"/>
                    <a:pt x="571" y="73"/>
                  </a:cubicBezTo>
                  <a:cubicBezTo>
                    <a:pt x="570" y="73"/>
                    <a:pt x="570" y="73"/>
                    <a:pt x="570" y="73"/>
                  </a:cubicBezTo>
                  <a:cubicBezTo>
                    <a:pt x="568" y="72"/>
                    <a:pt x="568" y="72"/>
                    <a:pt x="568" y="72"/>
                  </a:cubicBezTo>
                  <a:cubicBezTo>
                    <a:pt x="568" y="71"/>
                    <a:pt x="568" y="71"/>
                    <a:pt x="568" y="71"/>
                  </a:cubicBezTo>
                  <a:cubicBezTo>
                    <a:pt x="568" y="71"/>
                    <a:pt x="568" y="71"/>
                    <a:pt x="568" y="71"/>
                  </a:cubicBezTo>
                  <a:cubicBezTo>
                    <a:pt x="567" y="70"/>
                    <a:pt x="567" y="70"/>
                    <a:pt x="567" y="70"/>
                  </a:cubicBezTo>
                  <a:cubicBezTo>
                    <a:pt x="566" y="71"/>
                    <a:pt x="566" y="71"/>
                    <a:pt x="566" y="71"/>
                  </a:cubicBezTo>
                  <a:cubicBezTo>
                    <a:pt x="565" y="72"/>
                    <a:pt x="565" y="72"/>
                    <a:pt x="565" y="72"/>
                  </a:cubicBezTo>
                  <a:cubicBezTo>
                    <a:pt x="564" y="72"/>
                    <a:pt x="564" y="72"/>
                    <a:pt x="564" y="72"/>
                  </a:cubicBezTo>
                  <a:cubicBezTo>
                    <a:pt x="564" y="72"/>
                    <a:pt x="564" y="72"/>
                    <a:pt x="564" y="72"/>
                  </a:cubicBezTo>
                  <a:cubicBezTo>
                    <a:pt x="564" y="71"/>
                    <a:pt x="564" y="71"/>
                    <a:pt x="564" y="71"/>
                  </a:cubicBezTo>
                  <a:cubicBezTo>
                    <a:pt x="563" y="71"/>
                    <a:pt x="563" y="71"/>
                    <a:pt x="563" y="71"/>
                  </a:cubicBezTo>
                  <a:cubicBezTo>
                    <a:pt x="563" y="71"/>
                    <a:pt x="563" y="71"/>
                    <a:pt x="563" y="71"/>
                  </a:cubicBezTo>
                  <a:cubicBezTo>
                    <a:pt x="563" y="73"/>
                    <a:pt x="563" y="73"/>
                    <a:pt x="563" y="73"/>
                  </a:cubicBezTo>
                  <a:cubicBezTo>
                    <a:pt x="564" y="74"/>
                    <a:pt x="564" y="74"/>
                    <a:pt x="564" y="74"/>
                  </a:cubicBezTo>
                  <a:cubicBezTo>
                    <a:pt x="563" y="75"/>
                    <a:pt x="563" y="75"/>
                    <a:pt x="563" y="75"/>
                  </a:cubicBezTo>
                  <a:cubicBezTo>
                    <a:pt x="562" y="77"/>
                    <a:pt x="562" y="77"/>
                    <a:pt x="562" y="77"/>
                  </a:cubicBezTo>
                  <a:cubicBezTo>
                    <a:pt x="561" y="77"/>
                    <a:pt x="561" y="77"/>
                    <a:pt x="561" y="77"/>
                  </a:cubicBezTo>
                  <a:cubicBezTo>
                    <a:pt x="561" y="75"/>
                    <a:pt x="561" y="75"/>
                    <a:pt x="561" y="75"/>
                  </a:cubicBezTo>
                  <a:cubicBezTo>
                    <a:pt x="560" y="75"/>
                    <a:pt x="560" y="75"/>
                    <a:pt x="560" y="75"/>
                  </a:cubicBezTo>
                  <a:cubicBezTo>
                    <a:pt x="559" y="76"/>
                    <a:pt x="559" y="76"/>
                    <a:pt x="559" y="76"/>
                  </a:cubicBezTo>
                  <a:cubicBezTo>
                    <a:pt x="557" y="74"/>
                    <a:pt x="557" y="74"/>
                    <a:pt x="557" y="74"/>
                  </a:cubicBezTo>
                  <a:cubicBezTo>
                    <a:pt x="557" y="73"/>
                    <a:pt x="557" y="73"/>
                    <a:pt x="557" y="73"/>
                  </a:cubicBezTo>
                  <a:cubicBezTo>
                    <a:pt x="557" y="71"/>
                    <a:pt x="557" y="71"/>
                    <a:pt x="557" y="71"/>
                  </a:cubicBezTo>
                  <a:cubicBezTo>
                    <a:pt x="556" y="71"/>
                    <a:pt x="556" y="71"/>
                    <a:pt x="556" y="71"/>
                  </a:cubicBezTo>
                  <a:cubicBezTo>
                    <a:pt x="556" y="71"/>
                    <a:pt x="556" y="71"/>
                    <a:pt x="556" y="71"/>
                  </a:cubicBezTo>
                  <a:cubicBezTo>
                    <a:pt x="555" y="70"/>
                    <a:pt x="555" y="70"/>
                    <a:pt x="555" y="70"/>
                  </a:cubicBezTo>
                  <a:cubicBezTo>
                    <a:pt x="555" y="71"/>
                    <a:pt x="555" y="71"/>
                    <a:pt x="555" y="71"/>
                  </a:cubicBezTo>
                  <a:cubicBezTo>
                    <a:pt x="555" y="71"/>
                    <a:pt x="555" y="71"/>
                    <a:pt x="555" y="71"/>
                  </a:cubicBezTo>
                  <a:cubicBezTo>
                    <a:pt x="555" y="72"/>
                    <a:pt x="555" y="72"/>
                    <a:pt x="555" y="72"/>
                  </a:cubicBezTo>
                  <a:cubicBezTo>
                    <a:pt x="555" y="72"/>
                    <a:pt x="555" y="72"/>
                    <a:pt x="555" y="72"/>
                  </a:cubicBezTo>
                  <a:cubicBezTo>
                    <a:pt x="555" y="73"/>
                    <a:pt x="555" y="73"/>
                    <a:pt x="555" y="73"/>
                  </a:cubicBezTo>
                  <a:cubicBezTo>
                    <a:pt x="554" y="72"/>
                    <a:pt x="554" y="72"/>
                    <a:pt x="554" y="72"/>
                  </a:cubicBezTo>
                  <a:cubicBezTo>
                    <a:pt x="553" y="71"/>
                    <a:pt x="553" y="71"/>
                    <a:pt x="553" y="71"/>
                  </a:cubicBezTo>
                  <a:cubicBezTo>
                    <a:pt x="553" y="71"/>
                    <a:pt x="553" y="71"/>
                    <a:pt x="553" y="71"/>
                  </a:cubicBezTo>
                  <a:cubicBezTo>
                    <a:pt x="553" y="72"/>
                    <a:pt x="553" y="72"/>
                    <a:pt x="553" y="72"/>
                  </a:cubicBezTo>
                  <a:cubicBezTo>
                    <a:pt x="553" y="73"/>
                    <a:pt x="553" y="73"/>
                    <a:pt x="553" y="73"/>
                  </a:cubicBezTo>
                  <a:cubicBezTo>
                    <a:pt x="553" y="73"/>
                    <a:pt x="553" y="73"/>
                    <a:pt x="553" y="73"/>
                  </a:cubicBezTo>
                  <a:cubicBezTo>
                    <a:pt x="554" y="73"/>
                    <a:pt x="554" y="73"/>
                    <a:pt x="554" y="73"/>
                  </a:cubicBezTo>
                  <a:cubicBezTo>
                    <a:pt x="555" y="74"/>
                    <a:pt x="555" y="74"/>
                    <a:pt x="555" y="74"/>
                  </a:cubicBezTo>
                  <a:cubicBezTo>
                    <a:pt x="554" y="75"/>
                    <a:pt x="554" y="75"/>
                    <a:pt x="554" y="75"/>
                  </a:cubicBezTo>
                  <a:cubicBezTo>
                    <a:pt x="553" y="75"/>
                    <a:pt x="553" y="75"/>
                    <a:pt x="553" y="75"/>
                  </a:cubicBezTo>
                  <a:cubicBezTo>
                    <a:pt x="553" y="75"/>
                    <a:pt x="553" y="75"/>
                    <a:pt x="553" y="75"/>
                  </a:cubicBezTo>
                  <a:cubicBezTo>
                    <a:pt x="553" y="75"/>
                    <a:pt x="553" y="75"/>
                    <a:pt x="553" y="75"/>
                  </a:cubicBezTo>
                  <a:cubicBezTo>
                    <a:pt x="556" y="78"/>
                    <a:pt x="556" y="78"/>
                    <a:pt x="556" y="78"/>
                  </a:cubicBezTo>
                  <a:cubicBezTo>
                    <a:pt x="558" y="78"/>
                    <a:pt x="558" y="78"/>
                    <a:pt x="558" y="78"/>
                  </a:cubicBezTo>
                  <a:cubicBezTo>
                    <a:pt x="559" y="78"/>
                    <a:pt x="559" y="78"/>
                    <a:pt x="559" y="78"/>
                  </a:cubicBezTo>
                  <a:cubicBezTo>
                    <a:pt x="560" y="79"/>
                    <a:pt x="560" y="79"/>
                    <a:pt x="560" y="79"/>
                  </a:cubicBezTo>
                  <a:cubicBezTo>
                    <a:pt x="560" y="80"/>
                    <a:pt x="560" y="80"/>
                    <a:pt x="560" y="80"/>
                  </a:cubicBezTo>
                  <a:cubicBezTo>
                    <a:pt x="560" y="80"/>
                    <a:pt x="560" y="80"/>
                    <a:pt x="560" y="80"/>
                  </a:cubicBezTo>
                  <a:cubicBezTo>
                    <a:pt x="559" y="79"/>
                    <a:pt x="559" y="79"/>
                    <a:pt x="559" y="79"/>
                  </a:cubicBezTo>
                  <a:cubicBezTo>
                    <a:pt x="559" y="79"/>
                    <a:pt x="559" y="79"/>
                    <a:pt x="559" y="79"/>
                  </a:cubicBezTo>
                  <a:cubicBezTo>
                    <a:pt x="559" y="80"/>
                    <a:pt x="559" y="80"/>
                    <a:pt x="559" y="80"/>
                  </a:cubicBezTo>
                  <a:cubicBezTo>
                    <a:pt x="560" y="81"/>
                    <a:pt x="560" y="81"/>
                    <a:pt x="560" y="81"/>
                  </a:cubicBezTo>
                  <a:cubicBezTo>
                    <a:pt x="561" y="82"/>
                    <a:pt x="561" y="82"/>
                    <a:pt x="561" y="82"/>
                  </a:cubicBezTo>
                  <a:cubicBezTo>
                    <a:pt x="562" y="83"/>
                    <a:pt x="562" y="83"/>
                    <a:pt x="562" y="83"/>
                  </a:cubicBezTo>
                  <a:cubicBezTo>
                    <a:pt x="562" y="84"/>
                    <a:pt x="562" y="84"/>
                    <a:pt x="562" y="84"/>
                  </a:cubicBezTo>
                  <a:cubicBezTo>
                    <a:pt x="561" y="87"/>
                    <a:pt x="561" y="87"/>
                    <a:pt x="561" y="87"/>
                  </a:cubicBezTo>
                  <a:cubicBezTo>
                    <a:pt x="561" y="89"/>
                    <a:pt x="561" y="89"/>
                    <a:pt x="561" y="89"/>
                  </a:cubicBezTo>
                  <a:cubicBezTo>
                    <a:pt x="561" y="90"/>
                    <a:pt x="561" y="90"/>
                    <a:pt x="561" y="90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61" y="92"/>
                    <a:pt x="561" y="92"/>
                    <a:pt x="561" y="92"/>
                  </a:cubicBezTo>
                  <a:cubicBezTo>
                    <a:pt x="561" y="93"/>
                    <a:pt x="561" y="93"/>
                    <a:pt x="561" y="93"/>
                  </a:cubicBezTo>
                  <a:cubicBezTo>
                    <a:pt x="560" y="93"/>
                    <a:pt x="560" y="93"/>
                    <a:pt x="560" y="93"/>
                  </a:cubicBezTo>
                  <a:cubicBezTo>
                    <a:pt x="560" y="92"/>
                    <a:pt x="560" y="92"/>
                    <a:pt x="560" y="92"/>
                  </a:cubicBezTo>
                  <a:cubicBezTo>
                    <a:pt x="560" y="92"/>
                    <a:pt x="560" y="92"/>
                    <a:pt x="560" y="92"/>
                  </a:cubicBezTo>
                  <a:cubicBezTo>
                    <a:pt x="558" y="94"/>
                    <a:pt x="558" y="94"/>
                    <a:pt x="558" y="94"/>
                  </a:cubicBezTo>
                  <a:cubicBezTo>
                    <a:pt x="557" y="93"/>
                    <a:pt x="557" y="93"/>
                    <a:pt x="557" y="93"/>
                  </a:cubicBezTo>
                  <a:cubicBezTo>
                    <a:pt x="556" y="94"/>
                    <a:pt x="556" y="94"/>
                    <a:pt x="556" y="94"/>
                  </a:cubicBezTo>
                  <a:cubicBezTo>
                    <a:pt x="556" y="93"/>
                    <a:pt x="556" y="93"/>
                    <a:pt x="556" y="93"/>
                  </a:cubicBezTo>
                  <a:cubicBezTo>
                    <a:pt x="555" y="93"/>
                    <a:pt x="555" y="93"/>
                    <a:pt x="555" y="93"/>
                  </a:cubicBezTo>
                  <a:cubicBezTo>
                    <a:pt x="554" y="93"/>
                    <a:pt x="554" y="93"/>
                    <a:pt x="554" y="93"/>
                  </a:cubicBezTo>
                  <a:cubicBezTo>
                    <a:pt x="553" y="91"/>
                    <a:pt x="553" y="91"/>
                    <a:pt x="553" y="91"/>
                  </a:cubicBezTo>
                  <a:cubicBezTo>
                    <a:pt x="552" y="91"/>
                    <a:pt x="552" y="91"/>
                    <a:pt x="552" y="91"/>
                  </a:cubicBezTo>
                  <a:cubicBezTo>
                    <a:pt x="551" y="91"/>
                    <a:pt x="551" y="91"/>
                    <a:pt x="551" y="91"/>
                  </a:cubicBezTo>
                  <a:cubicBezTo>
                    <a:pt x="550" y="90"/>
                    <a:pt x="550" y="90"/>
                    <a:pt x="550" y="90"/>
                  </a:cubicBezTo>
                  <a:cubicBezTo>
                    <a:pt x="549" y="90"/>
                    <a:pt x="549" y="90"/>
                    <a:pt x="549" y="90"/>
                  </a:cubicBezTo>
                  <a:cubicBezTo>
                    <a:pt x="548" y="91"/>
                    <a:pt x="548" y="91"/>
                    <a:pt x="548" y="91"/>
                  </a:cubicBezTo>
                  <a:cubicBezTo>
                    <a:pt x="547" y="91"/>
                    <a:pt x="547" y="91"/>
                    <a:pt x="547" y="91"/>
                  </a:cubicBezTo>
                  <a:cubicBezTo>
                    <a:pt x="548" y="92"/>
                    <a:pt x="548" y="92"/>
                    <a:pt x="548" y="92"/>
                  </a:cubicBezTo>
                  <a:cubicBezTo>
                    <a:pt x="550" y="92"/>
                    <a:pt x="550" y="92"/>
                    <a:pt x="550" y="92"/>
                  </a:cubicBezTo>
                  <a:cubicBezTo>
                    <a:pt x="550" y="91"/>
                    <a:pt x="550" y="91"/>
                    <a:pt x="550" y="91"/>
                  </a:cubicBezTo>
                  <a:cubicBezTo>
                    <a:pt x="553" y="92"/>
                    <a:pt x="553" y="92"/>
                    <a:pt x="553" y="92"/>
                  </a:cubicBezTo>
                  <a:cubicBezTo>
                    <a:pt x="553" y="93"/>
                    <a:pt x="553" y="93"/>
                    <a:pt x="553" y="93"/>
                  </a:cubicBezTo>
                  <a:cubicBezTo>
                    <a:pt x="552" y="93"/>
                    <a:pt x="552" y="93"/>
                    <a:pt x="552" y="93"/>
                  </a:cubicBezTo>
                  <a:cubicBezTo>
                    <a:pt x="551" y="93"/>
                    <a:pt x="551" y="93"/>
                    <a:pt x="551" y="93"/>
                  </a:cubicBezTo>
                  <a:cubicBezTo>
                    <a:pt x="550" y="93"/>
                    <a:pt x="550" y="93"/>
                    <a:pt x="550" y="93"/>
                  </a:cubicBezTo>
                  <a:cubicBezTo>
                    <a:pt x="550" y="94"/>
                    <a:pt x="550" y="94"/>
                    <a:pt x="550" y="94"/>
                  </a:cubicBezTo>
                  <a:cubicBezTo>
                    <a:pt x="549" y="93"/>
                    <a:pt x="549" y="93"/>
                    <a:pt x="549" y="93"/>
                  </a:cubicBezTo>
                  <a:cubicBezTo>
                    <a:pt x="548" y="93"/>
                    <a:pt x="548" y="93"/>
                    <a:pt x="548" y="93"/>
                  </a:cubicBezTo>
                  <a:cubicBezTo>
                    <a:pt x="549" y="93"/>
                    <a:pt x="549" y="93"/>
                    <a:pt x="549" y="93"/>
                  </a:cubicBezTo>
                  <a:cubicBezTo>
                    <a:pt x="549" y="94"/>
                    <a:pt x="549" y="94"/>
                    <a:pt x="549" y="94"/>
                  </a:cubicBezTo>
                  <a:cubicBezTo>
                    <a:pt x="551" y="95"/>
                    <a:pt x="551" y="95"/>
                    <a:pt x="551" y="95"/>
                  </a:cubicBezTo>
                  <a:cubicBezTo>
                    <a:pt x="550" y="96"/>
                    <a:pt x="550" y="96"/>
                    <a:pt x="550" y="96"/>
                  </a:cubicBezTo>
                  <a:cubicBezTo>
                    <a:pt x="551" y="97"/>
                    <a:pt x="551" y="97"/>
                    <a:pt x="551" y="97"/>
                  </a:cubicBezTo>
                  <a:cubicBezTo>
                    <a:pt x="552" y="98"/>
                    <a:pt x="552" y="98"/>
                    <a:pt x="552" y="98"/>
                  </a:cubicBezTo>
                  <a:cubicBezTo>
                    <a:pt x="551" y="97"/>
                    <a:pt x="551" y="97"/>
                    <a:pt x="551" y="97"/>
                  </a:cubicBezTo>
                  <a:cubicBezTo>
                    <a:pt x="551" y="95"/>
                    <a:pt x="551" y="95"/>
                    <a:pt x="551" y="95"/>
                  </a:cubicBezTo>
                  <a:cubicBezTo>
                    <a:pt x="552" y="95"/>
                    <a:pt x="552" y="95"/>
                    <a:pt x="552" y="95"/>
                  </a:cubicBezTo>
                  <a:cubicBezTo>
                    <a:pt x="553" y="95"/>
                    <a:pt x="553" y="95"/>
                    <a:pt x="553" y="95"/>
                  </a:cubicBezTo>
                  <a:cubicBezTo>
                    <a:pt x="553" y="95"/>
                    <a:pt x="553" y="95"/>
                    <a:pt x="553" y="95"/>
                  </a:cubicBezTo>
                  <a:cubicBezTo>
                    <a:pt x="554" y="94"/>
                    <a:pt x="554" y="94"/>
                    <a:pt x="554" y="94"/>
                  </a:cubicBezTo>
                  <a:cubicBezTo>
                    <a:pt x="555" y="94"/>
                    <a:pt x="555" y="94"/>
                    <a:pt x="555" y="94"/>
                  </a:cubicBezTo>
                  <a:cubicBezTo>
                    <a:pt x="555" y="94"/>
                    <a:pt x="555" y="94"/>
                    <a:pt x="555" y="94"/>
                  </a:cubicBezTo>
                  <a:cubicBezTo>
                    <a:pt x="555" y="95"/>
                    <a:pt x="555" y="95"/>
                    <a:pt x="555" y="95"/>
                  </a:cubicBezTo>
                  <a:cubicBezTo>
                    <a:pt x="556" y="96"/>
                    <a:pt x="556" y="96"/>
                    <a:pt x="556" y="96"/>
                  </a:cubicBezTo>
                  <a:cubicBezTo>
                    <a:pt x="558" y="96"/>
                    <a:pt x="558" y="96"/>
                    <a:pt x="558" y="96"/>
                  </a:cubicBezTo>
                  <a:cubicBezTo>
                    <a:pt x="559" y="97"/>
                    <a:pt x="559" y="97"/>
                    <a:pt x="559" y="97"/>
                  </a:cubicBezTo>
                  <a:cubicBezTo>
                    <a:pt x="560" y="97"/>
                    <a:pt x="560" y="97"/>
                    <a:pt x="560" y="97"/>
                  </a:cubicBezTo>
                  <a:cubicBezTo>
                    <a:pt x="560" y="96"/>
                    <a:pt x="560" y="96"/>
                    <a:pt x="560" y="96"/>
                  </a:cubicBezTo>
                  <a:cubicBezTo>
                    <a:pt x="560" y="96"/>
                    <a:pt x="560" y="96"/>
                    <a:pt x="560" y="96"/>
                  </a:cubicBezTo>
                  <a:cubicBezTo>
                    <a:pt x="560" y="96"/>
                    <a:pt x="560" y="96"/>
                    <a:pt x="560" y="96"/>
                  </a:cubicBezTo>
                  <a:cubicBezTo>
                    <a:pt x="563" y="98"/>
                    <a:pt x="563" y="98"/>
                    <a:pt x="563" y="98"/>
                  </a:cubicBezTo>
                  <a:cubicBezTo>
                    <a:pt x="563" y="98"/>
                    <a:pt x="563" y="98"/>
                    <a:pt x="563" y="98"/>
                  </a:cubicBezTo>
                  <a:cubicBezTo>
                    <a:pt x="562" y="98"/>
                    <a:pt x="562" y="98"/>
                    <a:pt x="562" y="98"/>
                  </a:cubicBezTo>
                  <a:cubicBezTo>
                    <a:pt x="562" y="99"/>
                    <a:pt x="562" y="99"/>
                    <a:pt x="562" y="99"/>
                  </a:cubicBezTo>
                  <a:cubicBezTo>
                    <a:pt x="564" y="100"/>
                    <a:pt x="564" y="100"/>
                    <a:pt x="564" y="100"/>
                  </a:cubicBezTo>
                  <a:cubicBezTo>
                    <a:pt x="564" y="100"/>
                    <a:pt x="564" y="100"/>
                    <a:pt x="564" y="100"/>
                  </a:cubicBezTo>
                  <a:cubicBezTo>
                    <a:pt x="564" y="100"/>
                    <a:pt x="564" y="100"/>
                    <a:pt x="564" y="100"/>
                  </a:cubicBezTo>
                  <a:cubicBezTo>
                    <a:pt x="564" y="99"/>
                    <a:pt x="564" y="99"/>
                    <a:pt x="564" y="99"/>
                  </a:cubicBezTo>
                  <a:cubicBezTo>
                    <a:pt x="566" y="100"/>
                    <a:pt x="566" y="100"/>
                    <a:pt x="566" y="100"/>
                  </a:cubicBezTo>
                  <a:cubicBezTo>
                    <a:pt x="567" y="102"/>
                    <a:pt x="567" y="102"/>
                    <a:pt x="567" y="102"/>
                  </a:cubicBezTo>
                  <a:cubicBezTo>
                    <a:pt x="567" y="102"/>
                    <a:pt x="567" y="102"/>
                    <a:pt x="567" y="102"/>
                  </a:cubicBezTo>
                  <a:cubicBezTo>
                    <a:pt x="566" y="102"/>
                    <a:pt x="566" y="102"/>
                    <a:pt x="566" y="102"/>
                  </a:cubicBezTo>
                  <a:cubicBezTo>
                    <a:pt x="566" y="102"/>
                    <a:pt x="566" y="102"/>
                    <a:pt x="566" y="102"/>
                  </a:cubicBezTo>
                  <a:cubicBezTo>
                    <a:pt x="567" y="103"/>
                    <a:pt x="567" y="103"/>
                    <a:pt x="567" y="103"/>
                  </a:cubicBezTo>
                  <a:cubicBezTo>
                    <a:pt x="566" y="103"/>
                    <a:pt x="566" y="103"/>
                    <a:pt x="566" y="103"/>
                  </a:cubicBezTo>
                  <a:cubicBezTo>
                    <a:pt x="566" y="104"/>
                    <a:pt x="566" y="104"/>
                    <a:pt x="566" y="104"/>
                  </a:cubicBezTo>
                  <a:cubicBezTo>
                    <a:pt x="566" y="105"/>
                    <a:pt x="566" y="105"/>
                    <a:pt x="566" y="105"/>
                  </a:cubicBezTo>
                  <a:cubicBezTo>
                    <a:pt x="567" y="104"/>
                    <a:pt x="567" y="104"/>
                    <a:pt x="567" y="104"/>
                  </a:cubicBezTo>
                  <a:cubicBezTo>
                    <a:pt x="567" y="104"/>
                    <a:pt x="567" y="104"/>
                    <a:pt x="567" y="104"/>
                  </a:cubicBezTo>
                  <a:cubicBezTo>
                    <a:pt x="567" y="103"/>
                    <a:pt x="567" y="103"/>
                    <a:pt x="567" y="103"/>
                  </a:cubicBezTo>
                  <a:cubicBezTo>
                    <a:pt x="568" y="104"/>
                    <a:pt x="568" y="104"/>
                    <a:pt x="568" y="104"/>
                  </a:cubicBezTo>
                  <a:cubicBezTo>
                    <a:pt x="568" y="103"/>
                    <a:pt x="568" y="103"/>
                    <a:pt x="568" y="103"/>
                  </a:cubicBezTo>
                  <a:cubicBezTo>
                    <a:pt x="569" y="104"/>
                    <a:pt x="569" y="104"/>
                    <a:pt x="569" y="104"/>
                  </a:cubicBezTo>
                  <a:cubicBezTo>
                    <a:pt x="571" y="105"/>
                    <a:pt x="571" y="105"/>
                    <a:pt x="571" y="105"/>
                  </a:cubicBezTo>
                  <a:cubicBezTo>
                    <a:pt x="573" y="106"/>
                    <a:pt x="573" y="106"/>
                    <a:pt x="573" y="106"/>
                  </a:cubicBezTo>
                  <a:cubicBezTo>
                    <a:pt x="574" y="107"/>
                    <a:pt x="574" y="107"/>
                    <a:pt x="574" y="107"/>
                  </a:cubicBezTo>
                  <a:cubicBezTo>
                    <a:pt x="573" y="107"/>
                    <a:pt x="573" y="107"/>
                    <a:pt x="573" y="107"/>
                  </a:cubicBezTo>
                  <a:cubicBezTo>
                    <a:pt x="575" y="109"/>
                    <a:pt x="575" y="109"/>
                    <a:pt x="575" y="109"/>
                  </a:cubicBezTo>
                  <a:cubicBezTo>
                    <a:pt x="576" y="109"/>
                    <a:pt x="576" y="109"/>
                    <a:pt x="576" y="109"/>
                  </a:cubicBezTo>
                  <a:cubicBezTo>
                    <a:pt x="577" y="110"/>
                    <a:pt x="577" y="110"/>
                    <a:pt x="577" y="110"/>
                  </a:cubicBezTo>
                  <a:cubicBezTo>
                    <a:pt x="577" y="113"/>
                    <a:pt x="577" y="113"/>
                    <a:pt x="577" y="113"/>
                  </a:cubicBezTo>
                  <a:cubicBezTo>
                    <a:pt x="576" y="113"/>
                    <a:pt x="576" y="113"/>
                    <a:pt x="576" y="113"/>
                  </a:cubicBezTo>
                  <a:cubicBezTo>
                    <a:pt x="576" y="113"/>
                    <a:pt x="576" y="113"/>
                    <a:pt x="576" y="113"/>
                  </a:cubicBezTo>
                  <a:cubicBezTo>
                    <a:pt x="577" y="114"/>
                    <a:pt x="577" y="114"/>
                    <a:pt x="577" y="114"/>
                  </a:cubicBezTo>
                  <a:cubicBezTo>
                    <a:pt x="578" y="115"/>
                    <a:pt x="578" y="115"/>
                    <a:pt x="578" y="115"/>
                  </a:cubicBezTo>
                  <a:cubicBezTo>
                    <a:pt x="577" y="115"/>
                    <a:pt x="577" y="115"/>
                    <a:pt x="577" y="115"/>
                  </a:cubicBezTo>
                  <a:cubicBezTo>
                    <a:pt x="577" y="115"/>
                    <a:pt x="577" y="115"/>
                    <a:pt x="577" y="115"/>
                  </a:cubicBezTo>
                  <a:cubicBezTo>
                    <a:pt x="573" y="115"/>
                    <a:pt x="573" y="115"/>
                    <a:pt x="573" y="115"/>
                  </a:cubicBezTo>
                  <a:cubicBezTo>
                    <a:pt x="572" y="114"/>
                    <a:pt x="572" y="114"/>
                    <a:pt x="572" y="114"/>
                  </a:cubicBezTo>
                  <a:cubicBezTo>
                    <a:pt x="572" y="114"/>
                    <a:pt x="572" y="114"/>
                    <a:pt x="572" y="114"/>
                  </a:cubicBezTo>
                  <a:cubicBezTo>
                    <a:pt x="571" y="114"/>
                    <a:pt x="571" y="114"/>
                    <a:pt x="571" y="114"/>
                  </a:cubicBezTo>
                  <a:cubicBezTo>
                    <a:pt x="571" y="113"/>
                    <a:pt x="571" y="113"/>
                    <a:pt x="571" y="113"/>
                  </a:cubicBezTo>
                  <a:cubicBezTo>
                    <a:pt x="570" y="113"/>
                    <a:pt x="570" y="113"/>
                    <a:pt x="570" y="113"/>
                  </a:cubicBezTo>
                  <a:cubicBezTo>
                    <a:pt x="570" y="114"/>
                    <a:pt x="570" y="114"/>
                    <a:pt x="570" y="114"/>
                  </a:cubicBezTo>
                  <a:cubicBezTo>
                    <a:pt x="570" y="114"/>
                    <a:pt x="570" y="114"/>
                    <a:pt x="570" y="114"/>
                  </a:cubicBezTo>
                  <a:cubicBezTo>
                    <a:pt x="569" y="115"/>
                    <a:pt x="569" y="115"/>
                    <a:pt x="569" y="115"/>
                  </a:cubicBezTo>
                  <a:cubicBezTo>
                    <a:pt x="568" y="115"/>
                    <a:pt x="568" y="115"/>
                    <a:pt x="568" y="115"/>
                  </a:cubicBezTo>
                  <a:cubicBezTo>
                    <a:pt x="568" y="115"/>
                    <a:pt x="568" y="115"/>
                    <a:pt x="568" y="115"/>
                  </a:cubicBezTo>
                  <a:cubicBezTo>
                    <a:pt x="568" y="116"/>
                    <a:pt x="568" y="116"/>
                    <a:pt x="568" y="116"/>
                  </a:cubicBezTo>
                  <a:cubicBezTo>
                    <a:pt x="567" y="117"/>
                    <a:pt x="567" y="117"/>
                    <a:pt x="567" y="117"/>
                  </a:cubicBezTo>
                  <a:cubicBezTo>
                    <a:pt x="566" y="117"/>
                    <a:pt x="566" y="117"/>
                    <a:pt x="566" y="117"/>
                  </a:cubicBezTo>
                  <a:cubicBezTo>
                    <a:pt x="566" y="118"/>
                    <a:pt x="566" y="118"/>
                    <a:pt x="566" y="118"/>
                  </a:cubicBezTo>
                  <a:cubicBezTo>
                    <a:pt x="566" y="118"/>
                    <a:pt x="566" y="118"/>
                    <a:pt x="566" y="118"/>
                  </a:cubicBezTo>
                  <a:cubicBezTo>
                    <a:pt x="565" y="119"/>
                    <a:pt x="565" y="119"/>
                    <a:pt x="565" y="119"/>
                  </a:cubicBezTo>
                  <a:cubicBezTo>
                    <a:pt x="565" y="120"/>
                    <a:pt x="565" y="120"/>
                    <a:pt x="565" y="120"/>
                  </a:cubicBezTo>
                  <a:cubicBezTo>
                    <a:pt x="564" y="120"/>
                    <a:pt x="564" y="120"/>
                    <a:pt x="564" y="120"/>
                  </a:cubicBezTo>
                  <a:cubicBezTo>
                    <a:pt x="564" y="120"/>
                    <a:pt x="564" y="120"/>
                    <a:pt x="564" y="120"/>
                  </a:cubicBezTo>
                  <a:cubicBezTo>
                    <a:pt x="564" y="121"/>
                    <a:pt x="564" y="121"/>
                    <a:pt x="564" y="121"/>
                  </a:cubicBezTo>
                  <a:cubicBezTo>
                    <a:pt x="564" y="122"/>
                    <a:pt x="564" y="122"/>
                    <a:pt x="564" y="122"/>
                  </a:cubicBezTo>
                  <a:cubicBezTo>
                    <a:pt x="563" y="123"/>
                    <a:pt x="563" y="123"/>
                    <a:pt x="563" y="123"/>
                  </a:cubicBezTo>
                  <a:cubicBezTo>
                    <a:pt x="563" y="122"/>
                    <a:pt x="563" y="122"/>
                    <a:pt x="563" y="122"/>
                  </a:cubicBezTo>
                  <a:cubicBezTo>
                    <a:pt x="563" y="123"/>
                    <a:pt x="563" y="123"/>
                    <a:pt x="563" y="123"/>
                  </a:cubicBezTo>
                  <a:cubicBezTo>
                    <a:pt x="563" y="124"/>
                    <a:pt x="563" y="124"/>
                    <a:pt x="563" y="124"/>
                  </a:cubicBezTo>
                  <a:cubicBezTo>
                    <a:pt x="562" y="124"/>
                    <a:pt x="562" y="124"/>
                    <a:pt x="562" y="124"/>
                  </a:cubicBezTo>
                  <a:cubicBezTo>
                    <a:pt x="561" y="125"/>
                    <a:pt x="561" y="125"/>
                    <a:pt x="561" y="125"/>
                  </a:cubicBezTo>
                  <a:cubicBezTo>
                    <a:pt x="562" y="125"/>
                    <a:pt x="562" y="125"/>
                    <a:pt x="562" y="125"/>
                  </a:cubicBezTo>
                  <a:cubicBezTo>
                    <a:pt x="562" y="125"/>
                    <a:pt x="562" y="125"/>
                    <a:pt x="562" y="125"/>
                  </a:cubicBezTo>
                  <a:cubicBezTo>
                    <a:pt x="561" y="126"/>
                    <a:pt x="561" y="126"/>
                    <a:pt x="561" y="126"/>
                  </a:cubicBezTo>
                  <a:cubicBezTo>
                    <a:pt x="561" y="126"/>
                    <a:pt x="561" y="126"/>
                    <a:pt x="561" y="126"/>
                  </a:cubicBezTo>
                  <a:cubicBezTo>
                    <a:pt x="560" y="126"/>
                    <a:pt x="560" y="126"/>
                    <a:pt x="560" y="126"/>
                  </a:cubicBezTo>
                  <a:cubicBezTo>
                    <a:pt x="561" y="127"/>
                    <a:pt x="561" y="127"/>
                    <a:pt x="561" y="127"/>
                  </a:cubicBezTo>
                  <a:cubicBezTo>
                    <a:pt x="561" y="127"/>
                    <a:pt x="561" y="127"/>
                    <a:pt x="561" y="127"/>
                  </a:cubicBezTo>
                  <a:cubicBezTo>
                    <a:pt x="560" y="128"/>
                    <a:pt x="560" y="128"/>
                    <a:pt x="560" y="128"/>
                  </a:cubicBezTo>
                  <a:cubicBezTo>
                    <a:pt x="560" y="129"/>
                    <a:pt x="560" y="129"/>
                    <a:pt x="560" y="129"/>
                  </a:cubicBezTo>
                  <a:cubicBezTo>
                    <a:pt x="560" y="129"/>
                    <a:pt x="560" y="129"/>
                    <a:pt x="560" y="129"/>
                  </a:cubicBezTo>
                  <a:cubicBezTo>
                    <a:pt x="559" y="129"/>
                    <a:pt x="559" y="129"/>
                    <a:pt x="559" y="129"/>
                  </a:cubicBezTo>
                  <a:cubicBezTo>
                    <a:pt x="559" y="129"/>
                    <a:pt x="559" y="129"/>
                    <a:pt x="559" y="129"/>
                  </a:cubicBezTo>
                  <a:cubicBezTo>
                    <a:pt x="558" y="129"/>
                    <a:pt x="558" y="129"/>
                    <a:pt x="558" y="129"/>
                  </a:cubicBezTo>
                  <a:cubicBezTo>
                    <a:pt x="559" y="130"/>
                    <a:pt x="559" y="130"/>
                    <a:pt x="559" y="130"/>
                  </a:cubicBezTo>
                  <a:cubicBezTo>
                    <a:pt x="560" y="130"/>
                    <a:pt x="560" y="130"/>
                    <a:pt x="560" y="130"/>
                  </a:cubicBezTo>
                  <a:cubicBezTo>
                    <a:pt x="560" y="131"/>
                    <a:pt x="560" y="131"/>
                    <a:pt x="560" y="131"/>
                  </a:cubicBezTo>
                  <a:cubicBezTo>
                    <a:pt x="558" y="131"/>
                    <a:pt x="558" y="131"/>
                    <a:pt x="558" y="131"/>
                  </a:cubicBezTo>
                  <a:cubicBezTo>
                    <a:pt x="558" y="132"/>
                    <a:pt x="558" y="132"/>
                    <a:pt x="558" y="132"/>
                  </a:cubicBezTo>
                  <a:cubicBezTo>
                    <a:pt x="559" y="132"/>
                    <a:pt x="559" y="132"/>
                    <a:pt x="559" y="132"/>
                  </a:cubicBezTo>
                  <a:cubicBezTo>
                    <a:pt x="560" y="133"/>
                    <a:pt x="560" y="133"/>
                    <a:pt x="560" y="133"/>
                  </a:cubicBezTo>
                  <a:cubicBezTo>
                    <a:pt x="559" y="134"/>
                    <a:pt x="559" y="134"/>
                    <a:pt x="559" y="134"/>
                  </a:cubicBezTo>
                  <a:cubicBezTo>
                    <a:pt x="560" y="134"/>
                    <a:pt x="560" y="134"/>
                    <a:pt x="560" y="134"/>
                  </a:cubicBezTo>
                  <a:cubicBezTo>
                    <a:pt x="559" y="136"/>
                    <a:pt x="559" y="136"/>
                    <a:pt x="559" y="136"/>
                  </a:cubicBezTo>
                  <a:cubicBezTo>
                    <a:pt x="559" y="136"/>
                    <a:pt x="559" y="136"/>
                    <a:pt x="559" y="136"/>
                  </a:cubicBezTo>
                  <a:cubicBezTo>
                    <a:pt x="558" y="138"/>
                    <a:pt x="558" y="138"/>
                    <a:pt x="558" y="138"/>
                  </a:cubicBezTo>
                  <a:cubicBezTo>
                    <a:pt x="558" y="139"/>
                    <a:pt x="558" y="139"/>
                    <a:pt x="558" y="139"/>
                  </a:cubicBezTo>
                  <a:cubicBezTo>
                    <a:pt x="557" y="140"/>
                    <a:pt x="557" y="140"/>
                    <a:pt x="557" y="140"/>
                  </a:cubicBezTo>
                  <a:cubicBezTo>
                    <a:pt x="557" y="141"/>
                    <a:pt x="557" y="141"/>
                    <a:pt x="557" y="141"/>
                  </a:cubicBezTo>
                  <a:cubicBezTo>
                    <a:pt x="558" y="141"/>
                    <a:pt x="558" y="141"/>
                    <a:pt x="558" y="141"/>
                  </a:cubicBezTo>
                  <a:cubicBezTo>
                    <a:pt x="558" y="142"/>
                    <a:pt x="558" y="142"/>
                    <a:pt x="558" y="142"/>
                  </a:cubicBezTo>
                  <a:cubicBezTo>
                    <a:pt x="558" y="142"/>
                    <a:pt x="558" y="142"/>
                    <a:pt x="558" y="142"/>
                  </a:cubicBezTo>
                  <a:cubicBezTo>
                    <a:pt x="559" y="144"/>
                    <a:pt x="559" y="144"/>
                    <a:pt x="559" y="144"/>
                  </a:cubicBezTo>
                  <a:cubicBezTo>
                    <a:pt x="559" y="144"/>
                    <a:pt x="559" y="144"/>
                    <a:pt x="559" y="144"/>
                  </a:cubicBezTo>
                  <a:cubicBezTo>
                    <a:pt x="558" y="144"/>
                    <a:pt x="558" y="144"/>
                    <a:pt x="558" y="144"/>
                  </a:cubicBezTo>
                  <a:cubicBezTo>
                    <a:pt x="557" y="144"/>
                    <a:pt x="557" y="144"/>
                    <a:pt x="557" y="144"/>
                  </a:cubicBezTo>
                  <a:cubicBezTo>
                    <a:pt x="557" y="143"/>
                    <a:pt x="557" y="143"/>
                    <a:pt x="557" y="143"/>
                  </a:cubicBezTo>
                  <a:cubicBezTo>
                    <a:pt x="556" y="144"/>
                    <a:pt x="556" y="144"/>
                    <a:pt x="556" y="144"/>
                  </a:cubicBezTo>
                  <a:cubicBezTo>
                    <a:pt x="555" y="143"/>
                    <a:pt x="555" y="143"/>
                    <a:pt x="555" y="143"/>
                  </a:cubicBezTo>
                  <a:cubicBezTo>
                    <a:pt x="555" y="142"/>
                    <a:pt x="555" y="142"/>
                    <a:pt x="555" y="142"/>
                  </a:cubicBezTo>
                  <a:cubicBezTo>
                    <a:pt x="555" y="142"/>
                    <a:pt x="555" y="142"/>
                    <a:pt x="555" y="142"/>
                  </a:cubicBezTo>
                  <a:cubicBezTo>
                    <a:pt x="554" y="142"/>
                    <a:pt x="554" y="142"/>
                    <a:pt x="554" y="142"/>
                  </a:cubicBezTo>
                  <a:cubicBezTo>
                    <a:pt x="553" y="142"/>
                    <a:pt x="553" y="142"/>
                    <a:pt x="553" y="142"/>
                  </a:cubicBezTo>
                  <a:cubicBezTo>
                    <a:pt x="553" y="141"/>
                    <a:pt x="553" y="141"/>
                    <a:pt x="553" y="141"/>
                  </a:cubicBezTo>
                  <a:cubicBezTo>
                    <a:pt x="551" y="140"/>
                    <a:pt x="551" y="140"/>
                    <a:pt x="551" y="140"/>
                  </a:cubicBezTo>
                  <a:cubicBezTo>
                    <a:pt x="550" y="140"/>
                    <a:pt x="550" y="140"/>
                    <a:pt x="550" y="140"/>
                  </a:cubicBezTo>
                  <a:cubicBezTo>
                    <a:pt x="548" y="141"/>
                    <a:pt x="548" y="141"/>
                    <a:pt x="548" y="141"/>
                  </a:cubicBezTo>
                  <a:cubicBezTo>
                    <a:pt x="548" y="140"/>
                    <a:pt x="548" y="140"/>
                    <a:pt x="548" y="140"/>
                  </a:cubicBezTo>
                  <a:cubicBezTo>
                    <a:pt x="547" y="141"/>
                    <a:pt x="547" y="141"/>
                    <a:pt x="547" y="141"/>
                  </a:cubicBezTo>
                  <a:cubicBezTo>
                    <a:pt x="546" y="142"/>
                    <a:pt x="546" y="142"/>
                    <a:pt x="546" y="142"/>
                  </a:cubicBezTo>
                  <a:cubicBezTo>
                    <a:pt x="545" y="142"/>
                    <a:pt x="545" y="142"/>
                    <a:pt x="545" y="142"/>
                  </a:cubicBezTo>
                  <a:cubicBezTo>
                    <a:pt x="544" y="143"/>
                    <a:pt x="544" y="143"/>
                    <a:pt x="544" y="143"/>
                  </a:cubicBezTo>
                  <a:cubicBezTo>
                    <a:pt x="544" y="144"/>
                    <a:pt x="544" y="144"/>
                    <a:pt x="544" y="144"/>
                  </a:cubicBezTo>
                  <a:cubicBezTo>
                    <a:pt x="543" y="143"/>
                    <a:pt x="543" y="143"/>
                    <a:pt x="543" y="143"/>
                  </a:cubicBezTo>
                  <a:cubicBezTo>
                    <a:pt x="544" y="145"/>
                    <a:pt x="544" y="145"/>
                    <a:pt x="544" y="145"/>
                  </a:cubicBezTo>
                  <a:cubicBezTo>
                    <a:pt x="543" y="145"/>
                    <a:pt x="543" y="145"/>
                    <a:pt x="543" y="145"/>
                  </a:cubicBezTo>
                  <a:cubicBezTo>
                    <a:pt x="543" y="146"/>
                    <a:pt x="543" y="146"/>
                    <a:pt x="543" y="146"/>
                  </a:cubicBezTo>
                  <a:cubicBezTo>
                    <a:pt x="543" y="147"/>
                    <a:pt x="543" y="147"/>
                    <a:pt x="543" y="147"/>
                  </a:cubicBezTo>
                  <a:cubicBezTo>
                    <a:pt x="543" y="149"/>
                    <a:pt x="543" y="149"/>
                    <a:pt x="543" y="149"/>
                  </a:cubicBezTo>
                  <a:cubicBezTo>
                    <a:pt x="542" y="149"/>
                    <a:pt x="542" y="149"/>
                    <a:pt x="542" y="149"/>
                  </a:cubicBezTo>
                  <a:cubicBezTo>
                    <a:pt x="542" y="149"/>
                    <a:pt x="542" y="149"/>
                    <a:pt x="542" y="149"/>
                  </a:cubicBezTo>
                  <a:cubicBezTo>
                    <a:pt x="541" y="146"/>
                    <a:pt x="541" y="146"/>
                    <a:pt x="541" y="146"/>
                  </a:cubicBezTo>
                  <a:cubicBezTo>
                    <a:pt x="541" y="145"/>
                    <a:pt x="541" y="145"/>
                    <a:pt x="541" y="145"/>
                  </a:cubicBezTo>
                  <a:cubicBezTo>
                    <a:pt x="540" y="145"/>
                    <a:pt x="540" y="145"/>
                    <a:pt x="540" y="145"/>
                  </a:cubicBezTo>
                  <a:cubicBezTo>
                    <a:pt x="539" y="144"/>
                    <a:pt x="539" y="144"/>
                    <a:pt x="539" y="144"/>
                  </a:cubicBezTo>
                  <a:cubicBezTo>
                    <a:pt x="539" y="145"/>
                    <a:pt x="539" y="145"/>
                    <a:pt x="539" y="145"/>
                  </a:cubicBezTo>
                  <a:cubicBezTo>
                    <a:pt x="538" y="147"/>
                    <a:pt x="538" y="147"/>
                    <a:pt x="538" y="147"/>
                  </a:cubicBezTo>
                  <a:cubicBezTo>
                    <a:pt x="537" y="147"/>
                    <a:pt x="537" y="147"/>
                    <a:pt x="537" y="147"/>
                  </a:cubicBezTo>
                  <a:cubicBezTo>
                    <a:pt x="537" y="148"/>
                    <a:pt x="537" y="148"/>
                    <a:pt x="537" y="148"/>
                  </a:cubicBezTo>
                  <a:cubicBezTo>
                    <a:pt x="538" y="148"/>
                    <a:pt x="538" y="148"/>
                    <a:pt x="538" y="148"/>
                  </a:cubicBezTo>
                  <a:cubicBezTo>
                    <a:pt x="537" y="150"/>
                    <a:pt x="537" y="150"/>
                    <a:pt x="537" y="150"/>
                  </a:cubicBezTo>
                  <a:cubicBezTo>
                    <a:pt x="536" y="149"/>
                    <a:pt x="536" y="149"/>
                    <a:pt x="536" y="149"/>
                  </a:cubicBezTo>
                  <a:cubicBezTo>
                    <a:pt x="536" y="149"/>
                    <a:pt x="536" y="149"/>
                    <a:pt x="536" y="149"/>
                  </a:cubicBezTo>
                  <a:cubicBezTo>
                    <a:pt x="536" y="148"/>
                    <a:pt x="536" y="148"/>
                    <a:pt x="536" y="148"/>
                  </a:cubicBezTo>
                  <a:cubicBezTo>
                    <a:pt x="535" y="148"/>
                    <a:pt x="535" y="148"/>
                    <a:pt x="535" y="148"/>
                  </a:cubicBezTo>
                  <a:cubicBezTo>
                    <a:pt x="535" y="150"/>
                    <a:pt x="535" y="150"/>
                    <a:pt x="535" y="150"/>
                  </a:cubicBezTo>
                  <a:cubicBezTo>
                    <a:pt x="534" y="150"/>
                    <a:pt x="534" y="150"/>
                    <a:pt x="534" y="150"/>
                  </a:cubicBezTo>
                  <a:cubicBezTo>
                    <a:pt x="533" y="149"/>
                    <a:pt x="533" y="149"/>
                    <a:pt x="533" y="149"/>
                  </a:cubicBezTo>
                  <a:cubicBezTo>
                    <a:pt x="532" y="149"/>
                    <a:pt x="532" y="149"/>
                    <a:pt x="532" y="149"/>
                  </a:cubicBezTo>
                  <a:cubicBezTo>
                    <a:pt x="532" y="150"/>
                    <a:pt x="532" y="150"/>
                    <a:pt x="532" y="150"/>
                  </a:cubicBezTo>
                  <a:cubicBezTo>
                    <a:pt x="533" y="151"/>
                    <a:pt x="533" y="151"/>
                    <a:pt x="533" y="151"/>
                  </a:cubicBezTo>
                  <a:cubicBezTo>
                    <a:pt x="533" y="151"/>
                    <a:pt x="533" y="151"/>
                    <a:pt x="533" y="151"/>
                  </a:cubicBezTo>
                  <a:cubicBezTo>
                    <a:pt x="532" y="152"/>
                    <a:pt x="532" y="152"/>
                    <a:pt x="532" y="152"/>
                  </a:cubicBezTo>
                  <a:cubicBezTo>
                    <a:pt x="532" y="152"/>
                    <a:pt x="532" y="152"/>
                    <a:pt x="532" y="152"/>
                  </a:cubicBezTo>
                  <a:cubicBezTo>
                    <a:pt x="533" y="153"/>
                    <a:pt x="533" y="153"/>
                    <a:pt x="533" y="153"/>
                  </a:cubicBezTo>
                  <a:cubicBezTo>
                    <a:pt x="533" y="154"/>
                    <a:pt x="533" y="154"/>
                    <a:pt x="533" y="154"/>
                  </a:cubicBezTo>
                  <a:cubicBezTo>
                    <a:pt x="533" y="154"/>
                    <a:pt x="533" y="154"/>
                    <a:pt x="533" y="154"/>
                  </a:cubicBezTo>
                  <a:cubicBezTo>
                    <a:pt x="533" y="155"/>
                    <a:pt x="533" y="155"/>
                    <a:pt x="533" y="155"/>
                  </a:cubicBezTo>
                  <a:cubicBezTo>
                    <a:pt x="534" y="155"/>
                    <a:pt x="534" y="155"/>
                    <a:pt x="534" y="155"/>
                  </a:cubicBezTo>
                  <a:cubicBezTo>
                    <a:pt x="535" y="156"/>
                    <a:pt x="535" y="156"/>
                    <a:pt x="535" y="156"/>
                  </a:cubicBezTo>
                  <a:cubicBezTo>
                    <a:pt x="535" y="156"/>
                    <a:pt x="535" y="156"/>
                    <a:pt x="535" y="156"/>
                  </a:cubicBezTo>
                  <a:cubicBezTo>
                    <a:pt x="534" y="156"/>
                    <a:pt x="534" y="156"/>
                    <a:pt x="534" y="156"/>
                  </a:cubicBezTo>
                  <a:cubicBezTo>
                    <a:pt x="534" y="157"/>
                    <a:pt x="534" y="157"/>
                    <a:pt x="534" y="157"/>
                  </a:cubicBezTo>
                  <a:cubicBezTo>
                    <a:pt x="535" y="157"/>
                    <a:pt x="535" y="157"/>
                    <a:pt x="535" y="157"/>
                  </a:cubicBezTo>
                  <a:cubicBezTo>
                    <a:pt x="535" y="158"/>
                    <a:pt x="535" y="158"/>
                    <a:pt x="535" y="158"/>
                  </a:cubicBezTo>
                  <a:cubicBezTo>
                    <a:pt x="535" y="158"/>
                    <a:pt x="535" y="158"/>
                    <a:pt x="535" y="158"/>
                  </a:cubicBezTo>
                  <a:cubicBezTo>
                    <a:pt x="535" y="158"/>
                    <a:pt x="535" y="158"/>
                    <a:pt x="535" y="158"/>
                  </a:cubicBezTo>
                  <a:cubicBezTo>
                    <a:pt x="534" y="158"/>
                    <a:pt x="534" y="158"/>
                    <a:pt x="534" y="158"/>
                  </a:cubicBezTo>
                  <a:cubicBezTo>
                    <a:pt x="534" y="158"/>
                    <a:pt x="534" y="158"/>
                    <a:pt x="534" y="158"/>
                  </a:cubicBezTo>
                  <a:cubicBezTo>
                    <a:pt x="535" y="159"/>
                    <a:pt x="535" y="159"/>
                    <a:pt x="535" y="159"/>
                  </a:cubicBezTo>
                  <a:cubicBezTo>
                    <a:pt x="535" y="159"/>
                    <a:pt x="535" y="159"/>
                    <a:pt x="535" y="159"/>
                  </a:cubicBezTo>
                  <a:cubicBezTo>
                    <a:pt x="535" y="160"/>
                    <a:pt x="535" y="160"/>
                    <a:pt x="535" y="160"/>
                  </a:cubicBezTo>
                  <a:cubicBezTo>
                    <a:pt x="535" y="161"/>
                    <a:pt x="535" y="161"/>
                    <a:pt x="535" y="161"/>
                  </a:cubicBezTo>
                  <a:cubicBezTo>
                    <a:pt x="535" y="161"/>
                    <a:pt x="535" y="161"/>
                    <a:pt x="535" y="161"/>
                  </a:cubicBezTo>
                  <a:cubicBezTo>
                    <a:pt x="534" y="162"/>
                    <a:pt x="534" y="162"/>
                    <a:pt x="534" y="162"/>
                  </a:cubicBezTo>
                  <a:cubicBezTo>
                    <a:pt x="535" y="163"/>
                    <a:pt x="535" y="163"/>
                    <a:pt x="535" y="163"/>
                  </a:cubicBezTo>
                  <a:cubicBezTo>
                    <a:pt x="535" y="164"/>
                    <a:pt x="535" y="164"/>
                    <a:pt x="535" y="164"/>
                  </a:cubicBezTo>
                  <a:cubicBezTo>
                    <a:pt x="535" y="164"/>
                    <a:pt x="535" y="164"/>
                    <a:pt x="535" y="164"/>
                  </a:cubicBezTo>
                  <a:cubicBezTo>
                    <a:pt x="535" y="165"/>
                    <a:pt x="535" y="165"/>
                    <a:pt x="535" y="165"/>
                  </a:cubicBezTo>
                  <a:cubicBezTo>
                    <a:pt x="535" y="166"/>
                    <a:pt x="535" y="166"/>
                    <a:pt x="535" y="166"/>
                  </a:cubicBezTo>
                  <a:cubicBezTo>
                    <a:pt x="536" y="167"/>
                    <a:pt x="536" y="167"/>
                    <a:pt x="536" y="167"/>
                  </a:cubicBezTo>
                  <a:cubicBezTo>
                    <a:pt x="535" y="168"/>
                    <a:pt x="535" y="168"/>
                    <a:pt x="535" y="168"/>
                  </a:cubicBezTo>
                  <a:cubicBezTo>
                    <a:pt x="536" y="168"/>
                    <a:pt x="536" y="168"/>
                    <a:pt x="536" y="168"/>
                  </a:cubicBezTo>
                  <a:cubicBezTo>
                    <a:pt x="537" y="169"/>
                    <a:pt x="537" y="169"/>
                    <a:pt x="537" y="169"/>
                  </a:cubicBezTo>
                  <a:cubicBezTo>
                    <a:pt x="538" y="170"/>
                    <a:pt x="538" y="170"/>
                    <a:pt x="538" y="170"/>
                  </a:cubicBezTo>
                  <a:cubicBezTo>
                    <a:pt x="539" y="171"/>
                    <a:pt x="539" y="171"/>
                    <a:pt x="539" y="171"/>
                  </a:cubicBezTo>
                  <a:cubicBezTo>
                    <a:pt x="540" y="170"/>
                    <a:pt x="540" y="170"/>
                    <a:pt x="540" y="170"/>
                  </a:cubicBezTo>
                  <a:cubicBezTo>
                    <a:pt x="540" y="170"/>
                    <a:pt x="540" y="170"/>
                    <a:pt x="540" y="170"/>
                  </a:cubicBezTo>
                  <a:cubicBezTo>
                    <a:pt x="539" y="169"/>
                    <a:pt x="539" y="169"/>
                    <a:pt x="539" y="169"/>
                  </a:cubicBezTo>
                  <a:cubicBezTo>
                    <a:pt x="538" y="168"/>
                    <a:pt x="538" y="168"/>
                    <a:pt x="538" y="168"/>
                  </a:cubicBezTo>
                  <a:cubicBezTo>
                    <a:pt x="539" y="168"/>
                    <a:pt x="539" y="168"/>
                    <a:pt x="539" y="168"/>
                  </a:cubicBezTo>
                  <a:cubicBezTo>
                    <a:pt x="540" y="168"/>
                    <a:pt x="540" y="168"/>
                    <a:pt x="540" y="168"/>
                  </a:cubicBezTo>
                  <a:cubicBezTo>
                    <a:pt x="542" y="169"/>
                    <a:pt x="542" y="169"/>
                    <a:pt x="542" y="169"/>
                  </a:cubicBezTo>
                  <a:cubicBezTo>
                    <a:pt x="542" y="168"/>
                    <a:pt x="542" y="168"/>
                    <a:pt x="542" y="168"/>
                  </a:cubicBezTo>
                  <a:cubicBezTo>
                    <a:pt x="543" y="169"/>
                    <a:pt x="543" y="169"/>
                    <a:pt x="543" y="169"/>
                  </a:cubicBezTo>
                  <a:cubicBezTo>
                    <a:pt x="543" y="169"/>
                    <a:pt x="543" y="169"/>
                    <a:pt x="543" y="169"/>
                  </a:cubicBezTo>
                  <a:cubicBezTo>
                    <a:pt x="543" y="170"/>
                    <a:pt x="543" y="170"/>
                    <a:pt x="543" y="170"/>
                  </a:cubicBezTo>
                  <a:cubicBezTo>
                    <a:pt x="543" y="171"/>
                    <a:pt x="543" y="171"/>
                    <a:pt x="543" y="171"/>
                  </a:cubicBezTo>
                  <a:cubicBezTo>
                    <a:pt x="543" y="171"/>
                    <a:pt x="543" y="171"/>
                    <a:pt x="543" y="171"/>
                  </a:cubicBezTo>
                  <a:cubicBezTo>
                    <a:pt x="543" y="172"/>
                    <a:pt x="543" y="172"/>
                    <a:pt x="543" y="172"/>
                  </a:cubicBezTo>
                  <a:cubicBezTo>
                    <a:pt x="543" y="172"/>
                    <a:pt x="543" y="172"/>
                    <a:pt x="543" y="172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3" y="174"/>
                    <a:pt x="543" y="174"/>
                    <a:pt x="543" y="174"/>
                  </a:cubicBezTo>
                  <a:cubicBezTo>
                    <a:pt x="543" y="175"/>
                    <a:pt x="543" y="175"/>
                    <a:pt x="543" y="175"/>
                  </a:cubicBezTo>
                  <a:cubicBezTo>
                    <a:pt x="543" y="177"/>
                    <a:pt x="543" y="177"/>
                    <a:pt x="543" y="177"/>
                  </a:cubicBezTo>
                  <a:cubicBezTo>
                    <a:pt x="544" y="177"/>
                    <a:pt x="544" y="177"/>
                    <a:pt x="544" y="177"/>
                  </a:cubicBezTo>
                  <a:cubicBezTo>
                    <a:pt x="545" y="177"/>
                    <a:pt x="545" y="177"/>
                    <a:pt x="545" y="177"/>
                  </a:cubicBezTo>
                  <a:cubicBezTo>
                    <a:pt x="545" y="177"/>
                    <a:pt x="545" y="177"/>
                    <a:pt x="545" y="177"/>
                  </a:cubicBezTo>
                  <a:cubicBezTo>
                    <a:pt x="546" y="176"/>
                    <a:pt x="546" y="176"/>
                    <a:pt x="546" y="176"/>
                  </a:cubicBezTo>
                  <a:cubicBezTo>
                    <a:pt x="546" y="176"/>
                    <a:pt x="546" y="176"/>
                    <a:pt x="546" y="176"/>
                  </a:cubicBezTo>
                  <a:cubicBezTo>
                    <a:pt x="546" y="176"/>
                    <a:pt x="546" y="176"/>
                    <a:pt x="546" y="176"/>
                  </a:cubicBezTo>
                  <a:cubicBezTo>
                    <a:pt x="547" y="176"/>
                    <a:pt x="547" y="176"/>
                    <a:pt x="547" y="176"/>
                  </a:cubicBezTo>
                  <a:cubicBezTo>
                    <a:pt x="547" y="178"/>
                    <a:pt x="547" y="178"/>
                    <a:pt x="547" y="178"/>
                  </a:cubicBezTo>
                  <a:cubicBezTo>
                    <a:pt x="549" y="180"/>
                    <a:pt x="549" y="180"/>
                    <a:pt x="549" y="180"/>
                  </a:cubicBezTo>
                  <a:cubicBezTo>
                    <a:pt x="550" y="181"/>
                    <a:pt x="550" y="181"/>
                    <a:pt x="550" y="181"/>
                  </a:cubicBezTo>
                  <a:cubicBezTo>
                    <a:pt x="549" y="182"/>
                    <a:pt x="549" y="182"/>
                    <a:pt x="549" y="182"/>
                  </a:cubicBezTo>
                  <a:cubicBezTo>
                    <a:pt x="549" y="183"/>
                    <a:pt x="549" y="183"/>
                    <a:pt x="549" y="183"/>
                  </a:cubicBezTo>
                  <a:cubicBezTo>
                    <a:pt x="549" y="183"/>
                    <a:pt x="549" y="183"/>
                    <a:pt x="549" y="183"/>
                  </a:cubicBezTo>
                  <a:cubicBezTo>
                    <a:pt x="547" y="182"/>
                    <a:pt x="547" y="182"/>
                    <a:pt x="547" y="182"/>
                  </a:cubicBezTo>
                  <a:cubicBezTo>
                    <a:pt x="546" y="182"/>
                    <a:pt x="546" y="182"/>
                    <a:pt x="546" y="182"/>
                  </a:cubicBezTo>
                  <a:cubicBezTo>
                    <a:pt x="546" y="181"/>
                    <a:pt x="546" y="181"/>
                    <a:pt x="546" y="181"/>
                  </a:cubicBezTo>
                  <a:cubicBezTo>
                    <a:pt x="546" y="180"/>
                    <a:pt x="546" y="180"/>
                    <a:pt x="546" y="180"/>
                  </a:cubicBezTo>
                  <a:cubicBezTo>
                    <a:pt x="546" y="179"/>
                    <a:pt x="546" y="179"/>
                    <a:pt x="546" y="179"/>
                  </a:cubicBezTo>
                  <a:cubicBezTo>
                    <a:pt x="546" y="178"/>
                    <a:pt x="546" y="178"/>
                    <a:pt x="546" y="178"/>
                  </a:cubicBezTo>
                  <a:cubicBezTo>
                    <a:pt x="546" y="178"/>
                    <a:pt x="546" y="178"/>
                    <a:pt x="546" y="178"/>
                  </a:cubicBezTo>
                  <a:cubicBezTo>
                    <a:pt x="546" y="179"/>
                    <a:pt x="546" y="179"/>
                    <a:pt x="546" y="179"/>
                  </a:cubicBezTo>
                  <a:cubicBezTo>
                    <a:pt x="546" y="179"/>
                    <a:pt x="546" y="179"/>
                    <a:pt x="546" y="179"/>
                  </a:cubicBezTo>
                  <a:cubicBezTo>
                    <a:pt x="545" y="179"/>
                    <a:pt x="545" y="179"/>
                    <a:pt x="545" y="179"/>
                  </a:cubicBezTo>
                  <a:cubicBezTo>
                    <a:pt x="544" y="181"/>
                    <a:pt x="544" y="181"/>
                    <a:pt x="544" y="181"/>
                  </a:cubicBezTo>
                  <a:cubicBezTo>
                    <a:pt x="544" y="181"/>
                    <a:pt x="544" y="181"/>
                    <a:pt x="544" y="181"/>
                  </a:cubicBezTo>
                  <a:cubicBezTo>
                    <a:pt x="546" y="181"/>
                    <a:pt x="546" y="181"/>
                    <a:pt x="546" y="181"/>
                  </a:cubicBezTo>
                  <a:cubicBezTo>
                    <a:pt x="546" y="182"/>
                    <a:pt x="546" y="182"/>
                    <a:pt x="546" y="182"/>
                  </a:cubicBezTo>
                  <a:cubicBezTo>
                    <a:pt x="545" y="183"/>
                    <a:pt x="545" y="183"/>
                    <a:pt x="545" y="183"/>
                  </a:cubicBezTo>
                  <a:cubicBezTo>
                    <a:pt x="545" y="184"/>
                    <a:pt x="545" y="184"/>
                    <a:pt x="545" y="184"/>
                  </a:cubicBezTo>
                  <a:cubicBezTo>
                    <a:pt x="545" y="184"/>
                    <a:pt x="545" y="184"/>
                    <a:pt x="545" y="184"/>
                  </a:cubicBezTo>
                  <a:cubicBezTo>
                    <a:pt x="545" y="187"/>
                    <a:pt x="545" y="187"/>
                    <a:pt x="545" y="187"/>
                  </a:cubicBezTo>
                  <a:cubicBezTo>
                    <a:pt x="546" y="188"/>
                    <a:pt x="546" y="188"/>
                    <a:pt x="546" y="188"/>
                  </a:cubicBezTo>
                  <a:cubicBezTo>
                    <a:pt x="546" y="188"/>
                    <a:pt x="546" y="188"/>
                    <a:pt x="546" y="188"/>
                  </a:cubicBezTo>
                  <a:cubicBezTo>
                    <a:pt x="548" y="191"/>
                    <a:pt x="548" y="191"/>
                    <a:pt x="548" y="191"/>
                  </a:cubicBezTo>
                  <a:cubicBezTo>
                    <a:pt x="549" y="191"/>
                    <a:pt x="549" y="191"/>
                    <a:pt x="549" y="191"/>
                  </a:cubicBezTo>
                  <a:cubicBezTo>
                    <a:pt x="550" y="193"/>
                    <a:pt x="550" y="193"/>
                    <a:pt x="550" y="193"/>
                  </a:cubicBezTo>
                  <a:cubicBezTo>
                    <a:pt x="551" y="194"/>
                    <a:pt x="551" y="194"/>
                    <a:pt x="551" y="194"/>
                  </a:cubicBezTo>
                  <a:cubicBezTo>
                    <a:pt x="551" y="194"/>
                    <a:pt x="551" y="194"/>
                    <a:pt x="551" y="194"/>
                  </a:cubicBezTo>
                  <a:cubicBezTo>
                    <a:pt x="551" y="195"/>
                    <a:pt x="551" y="195"/>
                    <a:pt x="551" y="195"/>
                  </a:cubicBezTo>
                  <a:cubicBezTo>
                    <a:pt x="548" y="196"/>
                    <a:pt x="548" y="196"/>
                    <a:pt x="548" y="196"/>
                  </a:cubicBezTo>
                  <a:cubicBezTo>
                    <a:pt x="548" y="196"/>
                    <a:pt x="548" y="196"/>
                    <a:pt x="548" y="196"/>
                  </a:cubicBezTo>
                  <a:cubicBezTo>
                    <a:pt x="546" y="197"/>
                    <a:pt x="546" y="197"/>
                    <a:pt x="546" y="197"/>
                  </a:cubicBezTo>
                  <a:cubicBezTo>
                    <a:pt x="546" y="197"/>
                    <a:pt x="546" y="197"/>
                    <a:pt x="546" y="197"/>
                  </a:cubicBezTo>
                  <a:cubicBezTo>
                    <a:pt x="546" y="197"/>
                    <a:pt x="546" y="197"/>
                    <a:pt x="546" y="197"/>
                  </a:cubicBezTo>
                  <a:cubicBezTo>
                    <a:pt x="545" y="199"/>
                    <a:pt x="545" y="199"/>
                    <a:pt x="545" y="199"/>
                  </a:cubicBezTo>
                  <a:cubicBezTo>
                    <a:pt x="545" y="200"/>
                    <a:pt x="545" y="200"/>
                    <a:pt x="545" y="200"/>
                  </a:cubicBezTo>
                  <a:cubicBezTo>
                    <a:pt x="545" y="200"/>
                    <a:pt x="545" y="200"/>
                    <a:pt x="545" y="200"/>
                  </a:cubicBezTo>
                  <a:cubicBezTo>
                    <a:pt x="545" y="201"/>
                    <a:pt x="545" y="201"/>
                    <a:pt x="545" y="201"/>
                  </a:cubicBezTo>
                  <a:cubicBezTo>
                    <a:pt x="545" y="203"/>
                    <a:pt x="545" y="203"/>
                    <a:pt x="545" y="203"/>
                  </a:cubicBezTo>
                  <a:cubicBezTo>
                    <a:pt x="546" y="205"/>
                    <a:pt x="546" y="205"/>
                    <a:pt x="546" y="205"/>
                  </a:cubicBezTo>
                  <a:cubicBezTo>
                    <a:pt x="547" y="206"/>
                    <a:pt x="547" y="206"/>
                    <a:pt x="547" y="206"/>
                  </a:cubicBezTo>
                  <a:cubicBezTo>
                    <a:pt x="547" y="207"/>
                    <a:pt x="547" y="207"/>
                    <a:pt x="547" y="207"/>
                  </a:cubicBezTo>
                  <a:cubicBezTo>
                    <a:pt x="548" y="207"/>
                    <a:pt x="548" y="207"/>
                    <a:pt x="548" y="207"/>
                  </a:cubicBezTo>
                  <a:cubicBezTo>
                    <a:pt x="549" y="208"/>
                    <a:pt x="549" y="208"/>
                    <a:pt x="549" y="208"/>
                  </a:cubicBezTo>
                  <a:cubicBezTo>
                    <a:pt x="548" y="208"/>
                    <a:pt x="548" y="208"/>
                    <a:pt x="548" y="208"/>
                  </a:cubicBezTo>
                  <a:cubicBezTo>
                    <a:pt x="547" y="208"/>
                    <a:pt x="547" y="208"/>
                    <a:pt x="547" y="208"/>
                  </a:cubicBezTo>
                  <a:cubicBezTo>
                    <a:pt x="547" y="208"/>
                    <a:pt x="547" y="208"/>
                    <a:pt x="547" y="208"/>
                  </a:cubicBezTo>
                  <a:cubicBezTo>
                    <a:pt x="546" y="209"/>
                    <a:pt x="546" y="209"/>
                    <a:pt x="546" y="209"/>
                  </a:cubicBezTo>
                  <a:cubicBezTo>
                    <a:pt x="545" y="209"/>
                    <a:pt x="545" y="209"/>
                    <a:pt x="545" y="209"/>
                  </a:cubicBezTo>
                  <a:cubicBezTo>
                    <a:pt x="544" y="210"/>
                    <a:pt x="544" y="210"/>
                    <a:pt x="544" y="210"/>
                  </a:cubicBezTo>
                  <a:cubicBezTo>
                    <a:pt x="543" y="209"/>
                    <a:pt x="543" y="209"/>
                    <a:pt x="543" y="209"/>
                  </a:cubicBezTo>
                  <a:cubicBezTo>
                    <a:pt x="542" y="210"/>
                    <a:pt x="542" y="210"/>
                    <a:pt x="542" y="210"/>
                  </a:cubicBezTo>
                  <a:cubicBezTo>
                    <a:pt x="543" y="210"/>
                    <a:pt x="543" y="210"/>
                    <a:pt x="543" y="210"/>
                  </a:cubicBezTo>
                  <a:cubicBezTo>
                    <a:pt x="544" y="210"/>
                    <a:pt x="544" y="210"/>
                    <a:pt x="544" y="210"/>
                  </a:cubicBezTo>
                  <a:cubicBezTo>
                    <a:pt x="544" y="211"/>
                    <a:pt x="544" y="211"/>
                    <a:pt x="544" y="211"/>
                  </a:cubicBezTo>
                  <a:cubicBezTo>
                    <a:pt x="543" y="212"/>
                    <a:pt x="543" y="212"/>
                    <a:pt x="543" y="212"/>
                  </a:cubicBezTo>
                  <a:cubicBezTo>
                    <a:pt x="544" y="213"/>
                    <a:pt x="544" y="213"/>
                    <a:pt x="544" y="213"/>
                  </a:cubicBezTo>
                  <a:cubicBezTo>
                    <a:pt x="544" y="213"/>
                    <a:pt x="544" y="213"/>
                    <a:pt x="544" y="213"/>
                  </a:cubicBezTo>
                  <a:cubicBezTo>
                    <a:pt x="544" y="213"/>
                    <a:pt x="544" y="213"/>
                    <a:pt x="544" y="213"/>
                  </a:cubicBezTo>
                  <a:cubicBezTo>
                    <a:pt x="544" y="214"/>
                    <a:pt x="544" y="214"/>
                    <a:pt x="544" y="214"/>
                  </a:cubicBezTo>
                  <a:cubicBezTo>
                    <a:pt x="544" y="215"/>
                    <a:pt x="544" y="215"/>
                    <a:pt x="544" y="215"/>
                  </a:cubicBezTo>
                  <a:cubicBezTo>
                    <a:pt x="544" y="215"/>
                    <a:pt x="544" y="215"/>
                    <a:pt x="544" y="215"/>
                  </a:cubicBezTo>
                  <a:cubicBezTo>
                    <a:pt x="545" y="214"/>
                    <a:pt x="545" y="214"/>
                    <a:pt x="545" y="214"/>
                  </a:cubicBezTo>
                  <a:cubicBezTo>
                    <a:pt x="546" y="215"/>
                    <a:pt x="546" y="215"/>
                    <a:pt x="546" y="215"/>
                  </a:cubicBezTo>
                  <a:cubicBezTo>
                    <a:pt x="545" y="216"/>
                    <a:pt x="545" y="216"/>
                    <a:pt x="545" y="216"/>
                  </a:cubicBezTo>
                  <a:cubicBezTo>
                    <a:pt x="545" y="217"/>
                    <a:pt x="545" y="217"/>
                    <a:pt x="545" y="217"/>
                  </a:cubicBezTo>
                  <a:cubicBezTo>
                    <a:pt x="545" y="218"/>
                    <a:pt x="545" y="218"/>
                    <a:pt x="545" y="218"/>
                  </a:cubicBezTo>
                  <a:cubicBezTo>
                    <a:pt x="545" y="219"/>
                    <a:pt x="545" y="219"/>
                    <a:pt x="545" y="219"/>
                  </a:cubicBezTo>
                  <a:cubicBezTo>
                    <a:pt x="545" y="220"/>
                    <a:pt x="545" y="220"/>
                    <a:pt x="545" y="220"/>
                  </a:cubicBezTo>
                  <a:cubicBezTo>
                    <a:pt x="545" y="220"/>
                    <a:pt x="545" y="220"/>
                    <a:pt x="545" y="220"/>
                  </a:cubicBezTo>
                  <a:cubicBezTo>
                    <a:pt x="545" y="221"/>
                    <a:pt x="545" y="221"/>
                    <a:pt x="545" y="221"/>
                  </a:cubicBezTo>
                  <a:cubicBezTo>
                    <a:pt x="544" y="222"/>
                    <a:pt x="544" y="222"/>
                    <a:pt x="544" y="222"/>
                  </a:cubicBezTo>
                  <a:cubicBezTo>
                    <a:pt x="544" y="223"/>
                    <a:pt x="544" y="223"/>
                    <a:pt x="544" y="223"/>
                  </a:cubicBezTo>
                  <a:cubicBezTo>
                    <a:pt x="543" y="223"/>
                    <a:pt x="543" y="223"/>
                    <a:pt x="543" y="223"/>
                  </a:cubicBezTo>
                  <a:cubicBezTo>
                    <a:pt x="543" y="225"/>
                    <a:pt x="543" y="225"/>
                    <a:pt x="543" y="225"/>
                  </a:cubicBezTo>
                  <a:cubicBezTo>
                    <a:pt x="542" y="227"/>
                    <a:pt x="542" y="227"/>
                    <a:pt x="542" y="227"/>
                  </a:cubicBezTo>
                  <a:cubicBezTo>
                    <a:pt x="542" y="226"/>
                    <a:pt x="542" y="226"/>
                    <a:pt x="542" y="226"/>
                  </a:cubicBezTo>
                  <a:cubicBezTo>
                    <a:pt x="542" y="225"/>
                    <a:pt x="542" y="225"/>
                    <a:pt x="542" y="225"/>
                  </a:cubicBezTo>
                  <a:cubicBezTo>
                    <a:pt x="542" y="224"/>
                    <a:pt x="542" y="224"/>
                    <a:pt x="542" y="224"/>
                  </a:cubicBezTo>
                  <a:cubicBezTo>
                    <a:pt x="542" y="224"/>
                    <a:pt x="542" y="224"/>
                    <a:pt x="542" y="224"/>
                  </a:cubicBezTo>
                  <a:cubicBezTo>
                    <a:pt x="540" y="224"/>
                    <a:pt x="540" y="224"/>
                    <a:pt x="540" y="224"/>
                  </a:cubicBezTo>
                  <a:cubicBezTo>
                    <a:pt x="539" y="222"/>
                    <a:pt x="539" y="222"/>
                    <a:pt x="539" y="222"/>
                  </a:cubicBezTo>
                  <a:cubicBezTo>
                    <a:pt x="539" y="221"/>
                    <a:pt x="539" y="221"/>
                    <a:pt x="539" y="221"/>
                  </a:cubicBezTo>
                  <a:cubicBezTo>
                    <a:pt x="537" y="217"/>
                    <a:pt x="537" y="217"/>
                    <a:pt x="537" y="217"/>
                  </a:cubicBezTo>
                  <a:cubicBezTo>
                    <a:pt x="536" y="216"/>
                    <a:pt x="536" y="216"/>
                    <a:pt x="536" y="216"/>
                  </a:cubicBezTo>
                  <a:cubicBezTo>
                    <a:pt x="536" y="216"/>
                    <a:pt x="536" y="216"/>
                    <a:pt x="536" y="216"/>
                  </a:cubicBezTo>
                  <a:cubicBezTo>
                    <a:pt x="537" y="216"/>
                    <a:pt x="537" y="216"/>
                    <a:pt x="537" y="216"/>
                  </a:cubicBezTo>
                  <a:cubicBezTo>
                    <a:pt x="538" y="215"/>
                    <a:pt x="538" y="215"/>
                    <a:pt x="538" y="215"/>
                  </a:cubicBezTo>
                  <a:cubicBezTo>
                    <a:pt x="537" y="215"/>
                    <a:pt x="537" y="215"/>
                    <a:pt x="537" y="215"/>
                  </a:cubicBezTo>
                  <a:cubicBezTo>
                    <a:pt x="536" y="215"/>
                    <a:pt x="536" y="215"/>
                    <a:pt x="536" y="215"/>
                  </a:cubicBezTo>
                  <a:cubicBezTo>
                    <a:pt x="534" y="214"/>
                    <a:pt x="534" y="214"/>
                    <a:pt x="534" y="214"/>
                  </a:cubicBezTo>
                  <a:cubicBezTo>
                    <a:pt x="531" y="209"/>
                    <a:pt x="531" y="209"/>
                    <a:pt x="531" y="209"/>
                  </a:cubicBezTo>
                  <a:cubicBezTo>
                    <a:pt x="528" y="206"/>
                    <a:pt x="528" y="206"/>
                    <a:pt x="528" y="206"/>
                  </a:cubicBezTo>
                  <a:cubicBezTo>
                    <a:pt x="527" y="204"/>
                    <a:pt x="527" y="204"/>
                    <a:pt x="527" y="204"/>
                  </a:cubicBezTo>
                  <a:cubicBezTo>
                    <a:pt x="526" y="203"/>
                    <a:pt x="526" y="203"/>
                    <a:pt x="526" y="203"/>
                  </a:cubicBezTo>
                  <a:cubicBezTo>
                    <a:pt x="524" y="200"/>
                    <a:pt x="524" y="200"/>
                    <a:pt x="524" y="200"/>
                  </a:cubicBezTo>
                  <a:cubicBezTo>
                    <a:pt x="522" y="195"/>
                    <a:pt x="522" y="195"/>
                    <a:pt x="522" y="195"/>
                  </a:cubicBezTo>
                  <a:cubicBezTo>
                    <a:pt x="520" y="191"/>
                    <a:pt x="520" y="191"/>
                    <a:pt x="520" y="191"/>
                  </a:cubicBezTo>
                  <a:cubicBezTo>
                    <a:pt x="520" y="190"/>
                    <a:pt x="520" y="190"/>
                    <a:pt x="520" y="190"/>
                  </a:cubicBezTo>
                  <a:cubicBezTo>
                    <a:pt x="518" y="188"/>
                    <a:pt x="518" y="188"/>
                    <a:pt x="518" y="188"/>
                  </a:cubicBezTo>
                  <a:cubicBezTo>
                    <a:pt x="518" y="185"/>
                    <a:pt x="518" y="185"/>
                    <a:pt x="518" y="185"/>
                  </a:cubicBezTo>
                  <a:cubicBezTo>
                    <a:pt x="517" y="184"/>
                    <a:pt x="517" y="184"/>
                    <a:pt x="517" y="184"/>
                  </a:cubicBezTo>
                  <a:cubicBezTo>
                    <a:pt x="517" y="182"/>
                    <a:pt x="517" y="182"/>
                    <a:pt x="517" y="182"/>
                  </a:cubicBezTo>
                  <a:cubicBezTo>
                    <a:pt x="518" y="181"/>
                    <a:pt x="518" y="181"/>
                    <a:pt x="518" y="181"/>
                  </a:cubicBezTo>
                  <a:cubicBezTo>
                    <a:pt x="519" y="180"/>
                    <a:pt x="519" y="180"/>
                    <a:pt x="519" y="180"/>
                  </a:cubicBezTo>
                  <a:cubicBezTo>
                    <a:pt x="519" y="180"/>
                    <a:pt x="519" y="180"/>
                    <a:pt x="519" y="180"/>
                  </a:cubicBezTo>
                  <a:cubicBezTo>
                    <a:pt x="519" y="179"/>
                    <a:pt x="519" y="179"/>
                    <a:pt x="519" y="179"/>
                  </a:cubicBezTo>
                  <a:cubicBezTo>
                    <a:pt x="519" y="179"/>
                    <a:pt x="519" y="179"/>
                    <a:pt x="519" y="179"/>
                  </a:cubicBezTo>
                  <a:cubicBezTo>
                    <a:pt x="519" y="177"/>
                    <a:pt x="519" y="177"/>
                    <a:pt x="519" y="177"/>
                  </a:cubicBezTo>
                  <a:cubicBezTo>
                    <a:pt x="518" y="175"/>
                    <a:pt x="518" y="175"/>
                    <a:pt x="518" y="175"/>
                  </a:cubicBezTo>
                  <a:cubicBezTo>
                    <a:pt x="516" y="175"/>
                    <a:pt x="516" y="175"/>
                    <a:pt x="516" y="175"/>
                  </a:cubicBezTo>
                  <a:cubicBezTo>
                    <a:pt x="516" y="174"/>
                    <a:pt x="516" y="174"/>
                    <a:pt x="516" y="174"/>
                  </a:cubicBezTo>
                  <a:cubicBezTo>
                    <a:pt x="517" y="173"/>
                    <a:pt x="517" y="173"/>
                    <a:pt x="517" y="173"/>
                  </a:cubicBezTo>
                  <a:cubicBezTo>
                    <a:pt x="519" y="174"/>
                    <a:pt x="519" y="174"/>
                    <a:pt x="519" y="174"/>
                  </a:cubicBezTo>
                  <a:cubicBezTo>
                    <a:pt x="520" y="173"/>
                    <a:pt x="520" y="173"/>
                    <a:pt x="520" y="173"/>
                  </a:cubicBezTo>
                  <a:cubicBezTo>
                    <a:pt x="520" y="172"/>
                    <a:pt x="520" y="172"/>
                    <a:pt x="520" y="172"/>
                  </a:cubicBezTo>
                  <a:cubicBezTo>
                    <a:pt x="520" y="171"/>
                    <a:pt x="520" y="171"/>
                    <a:pt x="520" y="171"/>
                  </a:cubicBezTo>
                  <a:cubicBezTo>
                    <a:pt x="521" y="171"/>
                    <a:pt x="521" y="171"/>
                    <a:pt x="521" y="171"/>
                  </a:cubicBezTo>
                  <a:cubicBezTo>
                    <a:pt x="522" y="171"/>
                    <a:pt x="522" y="171"/>
                    <a:pt x="522" y="171"/>
                  </a:cubicBezTo>
                  <a:cubicBezTo>
                    <a:pt x="521" y="170"/>
                    <a:pt x="521" y="170"/>
                    <a:pt x="521" y="170"/>
                  </a:cubicBezTo>
                  <a:cubicBezTo>
                    <a:pt x="523" y="168"/>
                    <a:pt x="523" y="168"/>
                    <a:pt x="523" y="168"/>
                  </a:cubicBezTo>
                  <a:cubicBezTo>
                    <a:pt x="522" y="166"/>
                    <a:pt x="522" y="166"/>
                    <a:pt x="522" y="166"/>
                  </a:cubicBezTo>
                  <a:cubicBezTo>
                    <a:pt x="522" y="165"/>
                    <a:pt x="522" y="165"/>
                    <a:pt x="522" y="165"/>
                  </a:cubicBezTo>
                  <a:cubicBezTo>
                    <a:pt x="522" y="164"/>
                    <a:pt x="522" y="164"/>
                    <a:pt x="522" y="164"/>
                  </a:cubicBezTo>
                  <a:cubicBezTo>
                    <a:pt x="522" y="163"/>
                    <a:pt x="522" y="163"/>
                    <a:pt x="522" y="163"/>
                  </a:cubicBezTo>
                  <a:cubicBezTo>
                    <a:pt x="522" y="162"/>
                    <a:pt x="522" y="162"/>
                    <a:pt x="522" y="162"/>
                  </a:cubicBezTo>
                  <a:cubicBezTo>
                    <a:pt x="522" y="162"/>
                    <a:pt x="522" y="162"/>
                    <a:pt x="522" y="162"/>
                  </a:cubicBezTo>
                  <a:cubicBezTo>
                    <a:pt x="522" y="160"/>
                    <a:pt x="522" y="160"/>
                    <a:pt x="522" y="160"/>
                  </a:cubicBezTo>
                  <a:cubicBezTo>
                    <a:pt x="523" y="160"/>
                    <a:pt x="523" y="160"/>
                    <a:pt x="523" y="160"/>
                  </a:cubicBezTo>
                  <a:cubicBezTo>
                    <a:pt x="522" y="159"/>
                    <a:pt x="522" y="159"/>
                    <a:pt x="522" y="159"/>
                  </a:cubicBezTo>
                  <a:cubicBezTo>
                    <a:pt x="522" y="159"/>
                    <a:pt x="522" y="159"/>
                    <a:pt x="522" y="159"/>
                  </a:cubicBezTo>
                  <a:cubicBezTo>
                    <a:pt x="522" y="158"/>
                    <a:pt x="522" y="158"/>
                    <a:pt x="522" y="158"/>
                  </a:cubicBezTo>
                  <a:cubicBezTo>
                    <a:pt x="523" y="157"/>
                    <a:pt x="523" y="157"/>
                    <a:pt x="523" y="157"/>
                  </a:cubicBezTo>
                  <a:cubicBezTo>
                    <a:pt x="522" y="157"/>
                    <a:pt x="522" y="157"/>
                    <a:pt x="522" y="157"/>
                  </a:cubicBezTo>
                  <a:cubicBezTo>
                    <a:pt x="522" y="156"/>
                    <a:pt x="522" y="156"/>
                    <a:pt x="522" y="156"/>
                  </a:cubicBezTo>
                  <a:cubicBezTo>
                    <a:pt x="523" y="155"/>
                    <a:pt x="523" y="155"/>
                    <a:pt x="523" y="155"/>
                  </a:cubicBezTo>
                  <a:cubicBezTo>
                    <a:pt x="524" y="155"/>
                    <a:pt x="524" y="155"/>
                    <a:pt x="524" y="155"/>
                  </a:cubicBezTo>
                  <a:cubicBezTo>
                    <a:pt x="523" y="154"/>
                    <a:pt x="523" y="154"/>
                    <a:pt x="523" y="154"/>
                  </a:cubicBezTo>
                  <a:cubicBezTo>
                    <a:pt x="524" y="152"/>
                    <a:pt x="524" y="152"/>
                    <a:pt x="524" y="152"/>
                  </a:cubicBezTo>
                  <a:cubicBezTo>
                    <a:pt x="523" y="152"/>
                    <a:pt x="523" y="152"/>
                    <a:pt x="523" y="152"/>
                  </a:cubicBezTo>
                  <a:cubicBezTo>
                    <a:pt x="523" y="151"/>
                    <a:pt x="523" y="151"/>
                    <a:pt x="523" y="151"/>
                  </a:cubicBezTo>
                  <a:cubicBezTo>
                    <a:pt x="524" y="150"/>
                    <a:pt x="524" y="150"/>
                    <a:pt x="524" y="150"/>
                  </a:cubicBezTo>
                  <a:cubicBezTo>
                    <a:pt x="524" y="149"/>
                    <a:pt x="524" y="149"/>
                    <a:pt x="524" y="149"/>
                  </a:cubicBezTo>
                  <a:cubicBezTo>
                    <a:pt x="523" y="149"/>
                    <a:pt x="523" y="149"/>
                    <a:pt x="523" y="149"/>
                  </a:cubicBezTo>
                  <a:cubicBezTo>
                    <a:pt x="523" y="148"/>
                    <a:pt x="523" y="148"/>
                    <a:pt x="523" y="148"/>
                  </a:cubicBezTo>
                  <a:cubicBezTo>
                    <a:pt x="523" y="147"/>
                    <a:pt x="523" y="147"/>
                    <a:pt x="523" y="147"/>
                  </a:cubicBezTo>
                  <a:cubicBezTo>
                    <a:pt x="524" y="147"/>
                    <a:pt x="524" y="147"/>
                    <a:pt x="524" y="147"/>
                  </a:cubicBezTo>
                  <a:cubicBezTo>
                    <a:pt x="524" y="146"/>
                    <a:pt x="524" y="146"/>
                    <a:pt x="524" y="146"/>
                  </a:cubicBezTo>
                  <a:cubicBezTo>
                    <a:pt x="524" y="146"/>
                    <a:pt x="524" y="146"/>
                    <a:pt x="524" y="146"/>
                  </a:cubicBezTo>
                  <a:cubicBezTo>
                    <a:pt x="525" y="145"/>
                    <a:pt x="525" y="145"/>
                    <a:pt x="525" y="145"/>
                  </a:cubicBezTo>
                  <a:cubicBezTo>
                    <a:pt x="526" y="145"/>
                    <a:pt x="526" y="145"/>
                    <a:pt x="526" y="145"/>
                  </a:cubicBezTo>
                  <a:cubicBezTo>
                    <a:pt x="527" y="144"/>
                    <a:pt x="527" y="144"/>
                    <a:pt x="527" y="144"/>
                  </a:cubicBezTo>
                  <a:cubicBezTo>
                    <a:pt x="527" y="144"/>
                    <a:pt x="527" y="144"/>
                    <a:pt x="527" y="144"/>
                  </a:cubicBezTo>
                  <a:cubicBezTo>
                    <a:pt x="528" y="143"/>
                    <a:pt x="528" y="143"/>
                    <a:pt x="528" y="143"/>
                  </a:cubicBezTo>
                  <a:cubicBezTo>
                    <a:pt x="528" y="143"/>
                    <a:pt x="528" y="143"/>
                    <a:pt x="528" y="143"/>
                  </a:cubicBezTo>
                  <a:cubicBezTo>
                    <a:pt x="528" y="143"/>
                    <a:pt x="528" y="143"/>
                    <a:pt x="528" y="143"/>
                  </a:cubicBezTo>
                  <a:cubicBezTo>
                    <a:pt x="528" y="142"/>
                    <a:pt x="528" y="142"/>
                    <a:pt x="528" y="142"/>
                  </a:cubicBezTo>
                  <a:cubicBezTo>
                    <a:pt x="527" y="142"/>
                    <a:pt x="527" y="142"/>
                    <a:pt x="527" y="142"/>
                  </a:cubicBezTo>
                  <a:cubicBezTo>
                    <a:pt x="527" y="143"/>
                    <a:pt x="527" y="143"/>
                    <a:pt x="527" y="143"/>
                  </a:cubicBezTo>
                  <a:cubicBezTo>
                    <a:pt x="526" y="142"/>
                    <a:pt x="526" y="142"/>
                    <a:pt x="526" y="142"/>
                  </a:cubicBezTo>
                  <a:cubicBezTo>
                    <a:pt x="526" y="141"/>
                    <a:pt x="526" y="141"/>
                    <a:pt x="526" y="141"/>
                  </a:cubicBezTo>
                  <a:cubicBezTo>
                    <a:pt x="527" y="139"/>
                    <a:pt x="527" y="139"/>
                    <a:pt x="527" y="139"/>
                  </a:cubicBezTo>
                  <a:cubicBezTo>
                    <a:pt x="526" y="139"/>
                    <a:pt x="526" y="139"/>
                    <a:pt x="526" y="139"/>
                  </a:cubicBezTo>
                  <a:cubicBezTo>
                    <a:pt x="526" y="138"/>
                    <a:pt x="526" y="138"/>
                    <a:pt x="526" y="138"/>
                  </a:cubicBezTo>
                  <a:cubicBezTo>
                    <a:pt x="526" y="138"/>
                    <a:pt x="526" y="138"/>
                    <a:pt x="526" y="138"/>
                  </a:cubicBezTo>
                  <a:cubicBezTo>
                    <a:pt x="525" y="138"/>
                    <a:pt x="525" y="138"/>
                    <a:pt x="525" y="138"/>
                  </a:cubicBezTo>
                  <a:cubicBezTo>
                    <a:pt x="525" y="138"/>
                    <a:pt x="525" y="138"/>
                    <a:pt x="525" y="138"/>
                  </a:cubicBezTo>
                  <a:cubicBezTo>
                    <a:pt x="525" y="136"/>
                    <a:pt x="525" y="136"/>
                    <a:pt x="525" y="136"/>
                  </a:cubicBezTo>
                  <a:cubicBezTo>
                    <a:pt x="525" y="136"/>
                    <a:pt x="525" y="136"/>
                    <a:pt x="525" y="136"/>
                  </a:cubicBezTo>
                  <a:cubicBezTo>
                    <a:pt x="525" y="136"/>
                    <a:pt x="525" y="136"/>
                    <a:pt x="525" y="136"/>
                  </a:cubicBezTo>
                  <a:cubicBezTo>
                    <a:pt x="525" y="135"/>
                    <a:pt x="525" y="135"/>
                    <a:pt x="525" y="135"/>
                  </a:cubicBezTo>
                  <a:cubicBezTo>
                    <a:pt x="524" y="134"/>
                    <a:pt x="524" y="134"/>
                    <a:pt x="524" y="134"/>
                  </a:cubicBezTo>
                  <a:cubicBezTo>
                    <a:pt x="524" y="134"/>
                    <a:pt x="524" y="134"/>
                    <a:pt x="524" y="134"/>
                  </a:cubicBezTo>
                  <a:cubicBezTo>
                    <a:pt x="524" y="134"/>
                    <a:pt x="524" y="134"/>
                    <a:pt x="524" y="134"/>
                  </a:cubicBezTo>
                  <a:cubicBezTo>
                    <a:pt x="524" y="133"/>
                    <a:pt x="524" y="133"/>
                    <a:pt x="524" y="133"/>
                  </a:cubicBezTo>
                  <a:cubicBezTo>
                    <a:pt x="523" y="132"/>
                    <a:pt x="523" y="132"/>
                    <a:pt x="523" y="132"/>
                  </a:cubicBezTo>
                  <a:cubicBezTo>
                    <a:pt x="523" y="132"/>
                    <a:pt x="523" y="132"/>
                    <a:pt x="523" y="132"/>
                  </a:cubicBezTo>
                  <a:cubicBezTo>
                    <a:pt x="522" y="131"/>
                    <a:pt x="522" y="131"/>
                    <a:pt x="522" y="131"/>
                  </a:cubicBezTo>
                  <a:cubicBezTo>
                    <a:pt x="522" y="131"/>
                    <a:pt x="522" y="131"/>
                    <a:pt x="522" y="131"/>
                  </a:cubicBezTo>
                  <a:cubicBezTo>
                    <a:pt x="522" y="130"/>
                    <a:pt x="522" y="130"/>
                    <a:pt x="522" y="130"/>
                  </a:cubicBezTo>
                  <a:cubicBezTo>
                    <a:pt x="522" y="129"/>
                    <a:pt x="522" y="129"/>
                    <a:pt x="522" y="129"/>
                  </a:cubicBezTo>
                  <a:cubicBezTo>
                    <a:pt x="523" y="128"/>
                    <a:pt x="523" y="128"/>
                    <a:pt x="523" y="128"/>
                  </a:cubicBezTo>
                  <a:cubicBezTo>
                    <a:pt x="524" y="128"/>
                    <a:pt x="524" y="128"/>
                    <a:pt x="524" y="128"/>
                  </a:cubicBezTo>
                  <a:cubicBezTo>
                    <a:pt x="525" y="128"/>
                    <a:pt x="525" y="128"/>
                    <a:pt x="525" y="128"/>
                  </a:cubicBezTo>
                  <a:cubicBezTo>
                    <a:pt x="524" y="127"/>
                    <a:pt x="524" y="127"/>
                    <a:pt x="524" y="127"/>
                  </a:cubicBezTo>
                  <a:cubicBezTo>
                    <a:pt x="526" y="127"/>
                    <a:pt x="526" y="127"/>
                    <a:pt x="526" y="127"/>
                  </a:cubicBezTo>
                  <a:cubicBezTo>
                    <a:pt x="525" y="127"/>
                    <a:pt x="525" y="127"/>
                    <a:pt x="525" y="127"/>
                  </a:cubicBezTo>
                  <a:cubicBezTo>
                    <a:pt x="524" y="127"/>
                    <a:pt x="524" y="127"/>
                    <a:pt x="524" y="127"/>
                  </a:cubicBezTo>
                  <a:cubicBezTo>
                    <a:pt x="524" y="127"/>
                    <a:pt x="524" y="127"/>
                    <a:pt x="524" y="127"/>
                  </a:cubicBezTo>
                  <a:cubicBezTo>
                    <a:pt x="522" y="127"/>
                    <a:pt x="522" y="127"/>
                    <a:pt x="522" y="127"/>
                  </a:cubicBezTo>
                  <a:cubicBezTo>
                    <a:pt x="521" y="126"/>
                    <a:pt x="521" y="126"/>
                    <a:pt x="521" y="126"/>
                  </a:cubicBezTo>
                  <a:cubicBezTo>
                    <a:pt x="521" y="126"/>
                    <a:pt x="521" y="126"/>
                    <a:pt x="521" y="126"/>
                  </a:cubicBezTo>
                  <a:cubicBezTo>
                    <a:pt x="520" y="126"/>
                    <a:pt x="520" y="126"/>
                    <a:pt x="520" y="126"/>
                  </a:cubicBezTo>
                  <a:cubicBezTo>
                    <a:pt x="519" y="127"/>
                    <a:pt x="519" y="127"/>
                    <a:pt x="519" y="127"/>
                  </a:cubicBezTo>
                  <a:cubicBezTo>
                    <a:pt x="518" y="127"/>
                    <a:pt x="518" y="127"/>
                    <a:pt x="518" y="127"/>
                  </a:cubicBezTo>
                  <a:cubicBezTo>
                    <a:pt x="517" y="128"/>
                    <a:pt x="517" y="128"/>
                    <a:pt x="517" y="128"/>
                  </a:cubicBezTo>
                  <a:cubicBezTo>
                    <a:pt x="517" y="128"/>
                    <a:pt x="517" y="128"/>
                    <a:pt x="517" y="128"/>
                  </a:cubicBezTo>
                  <a:cubicBezTo>
                    <a:pt x="517" y="129"/>
                    <a:pt x="517" y="129"/>
                    <a:pt x="517" y="129"/>
                  </a:cubicBezTo>
                  <a:cubicBezTo>
                    <a:pt x="518" y="130"/>
                    <a:pt x="518" y="130"/>
                    <a:pt x="518" y="130"/>
                  </a:cubicBezTo>
                  <a:cubicBezTo>
                    <a:pt x="518" y="130"/>
                    <a:pt x="518" y="130"/>
                    <a:pt x="518" y="130"/>
                  </a:cubicBezTo>
                  <a:cubicBezTo>
                    <a:pt x="518" y="131"/>
                    <a:pt x="518" y="131"/>
                    <a:pt x="518" y="131"/>
                  </a:cubicBezTo>
                  <a:cubicBezTo>
                    <a:pt x="518" y="132"/>
                    <a:pt x="518" y="132"/>
                    <a:pt x="518" y="132"/>
                  </a:cubicBezTo>
                  <a:cubicBezTo>
                    <a:pt x="519" y="133"/>
                    <a:pt x="519" y="133"/>
                    <a:pt x="519" y="133"/>
                  </a:cubicBezTo>
                  <a:cubicBezTo>
                    <a:pt x="519" y="133"/>
                    <a:pt x="519" y="133"/>
                    <a:pt x="519" y="133"/>
                  </a:cubicBezTo>
                  <a:cubicBezTo>
                    <a:pt x="520" y="133"/>
                    <a:pt x="520" y="133"/>
                    <a:pt x="520" y="133"/>
                  </a:cubicBezTo>
                  <a:cubicBezTo>
                    <a:pt x="520" y="135"/>
                    <a:pt x="520" y="135"/>
                    <a:pt x="520" y="135"/>
                  </a:cubicBezTo>
                  <a:cubicBezTo>
                    <a:pt x="521" y="135"/>
                    <a:pt x="521" y="135"/>
                    <a:pt x="521" y="135"/>
                  </a:cubicBezTo>
                  <a:cubicBezTo>
                    <a:pt x="521" y="136"/>
                    <a:pt x="521" y="136"/>
                    <a:pt x="521" y="136"/>
                  </a:cubicBezTo>
                  <a:cubicBezTo>
                    <a:pt x="522" y="137"/>
                    <a:pt x="522" y="137"/>
                    <a:pt x="522" y="137"/>
                  </a:cubicBezTo>
                  <a:cubicBezTo>
                    <a:pt x="521" y="137"/>
                    <a:pt x="521" y="137"/>
                    <a:pt x="521" y="137"/>
                  </a:cubicBezTo>
                  <a:cubicBezTo>
                    <a:pt x="521" y="137"/>
                    <a:pt x="521" y="137"/>
                    <a:pt x="521" y="137"/>
                  </a:cubicBezTo>
                  <a:cubicBezTo>
                    <a:pt x="520" y="136"/>
                    <a:pt x="520" y="136"/>
                    <a:pt x="520" y="136"/>
                  </a:cubicBezTo>
                  <a:cubicBezTo>
                    <a:pt x="519" y="136"/>
                    <a:pt x="519" y="136"/>
                    <a:pt x="519" y="136"/>
                  </a:cubicBezTo>
                  <a:cubicBezTo>
                    <a:pt x="519" y="137"/>
                    <a:pt x="519" y="137"/>
                    <a:pt x="519" y="137"/>
                  </a:cubicBezTo>
                  <a:cubicBezTo>
                    <a:pt x="518" y="138"/>
                    <a:pt x="518" y="138"/>
                    <a:pt x="518" y="138"/>
                  </a:cubicBezTo>
                  <a:cubicBezTo>
                    <a:pt x="519" y="139"/>
                    <a:pt x="519" y="139"/>
                    <a:pt x="519" y="139"/>
                  </a:cubicBezTo>
                  <a:cubicBezTo>
                    <a:pt x="518" y="140"/>
                    <a:pt x="518" y="140"/>
                    <a:pt x="518" y="140"/>
                  </a:cubicBezTo>
                  <a:cubicBezTo>
                    <a:pt x="518" y="140"/>
                    <a:pt x="518" y="140"/>
                    <a:pt x="518" y="140"/>
                  </a:cubicBezTo>
                  <a:cubicBezTo>
                    <a:pt x="518" y="140"/>
                    <a:pt x="518" y="140"/>
                    <a:pt x="518" y="140"/>
                  </a:cubicBezTo>
                  <a:cubicBezTo>
                    <a:pt x="518" y="141"/>
                    <a:pt x="518" y="141"/>
                    <a:pt x="518" y="141"/>
                  </a:cubicBezTo>
                  <a:cubicBezTo>
                    <a:pt x="518" y="141"/>
                    <a:pt x="518" y="141"/>
                    <a:pt x="518" y="141"/>
                  </a:cubicBezTo>
                  <a:cubicBezTo>
                    <a:pt x="518" y="142"/>
                    <a:pt x="518" y="142"/>
                    <a:pt x="518" y="142"/>
                  </a:cubicBezTo>
                  <a:cubicBezTo>
                    <a:pt x="518" y="142"/>
                    <a:pt x="518" y="142"/>
                    <a:pt x="518" y="142"/>
                  </a:cubicBezTo>
                  <a:cubicBezTo>
                    <a:pt x="518" y="143"/>
                    <a:pt x="518" y="143"/>
                    <a:pt x="518" y="143"/>
                  </a:cubicBezTo>
                  <a:cubicBezTo>
                    <a:pt x="518" y="145"/>
                    <a:pt x="518" y="145"/>
                    <a:pt x="518" y="145"/>
                  </a:cubicBezTo>
                  <a:cubicBezTo>
                    <a:pt x="517" y="145"/>
                    <a:pt x="517" y="145"/>
                    <a:pt x="517" y="145"/>
                  </a:cubicBezTo>
                  <a:cubicBezTo>
                    <a:pt x="517" y="146"/>
                    <a:pt x="517" y="146"/>
                    <a:pt x="517" y="146"/>
                  </a:cubicBezTo>
                  <a:cubicBezTo>
                    <a:pt x="517" y="146"/>
                    <a:pt x="517" y="146"/>
                    <a:pt x="517" y="146"/>
                  </a:cubicBezTo>
                  <a:cubicBezTo>
                    <a:pt x="516" y="147"/>
                    <a:pt x="516" y="147"/>
                    <a:pt x="516" y="147"/>
                  </a:cubicBezTo>
                  <a:cubicBezTo>
                    <a:pt x="516" y="147"/>
                    <a:pt x="516" y="147"/>
                    <a:pt x="516" y="147"/>
                  </a:cubicBezTo>
                  <a:cubicBezTo>
                    <a:pt x="515" y="146"/>
                    <a:pt x="515" y="146"/>
                    <a:pt x="515" y="146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5" y="144"/>
                    <a:pt x="515" y="144"/>
                    <a:pt x="515" y="144"/>
                  </a:cubicBezTo>
                  <a:cubicBezTo>
                    <a:pt x="515" y="144"/>
                    <a:pt x="515" y="144"/>
                    <a:pt x="515" y="144"/>
                  </a:cubicBezTo>
                  <a:cubicBezTo>
                    <a:pt x="514" y="145"/>
                    <a:pt x="514" y="145"/>
                    <a:pt x="514" y="145"/>
                  </a:cubicBezTo>
                  <a:cubicBezTo>
                    <a:pt x="514" y="145"/>
                    <a:pt x="514" y="145"/>
                    <a:pt x="514" y="145"/>
                  </a:cubicBezTo>
                  <a:cubicBezTo>
                    <a:pt x="513" y="146"/>
                    <a:pt x="513" y="146"/>
                    <a:pt x="513" y="146"/>
                  </a:cubicBezTo>
                  <a:cubicBezTo>
                    <a:pt x="513" y="144"/>
                    <a:pt x="513" y="144"/>
                    <a:pt x="513" y="144"/>
                  </a:cubicBezTo>
                  <a:cubicBezTo>
                    <a:pt x="512" y="144"/>
                    <a:pt x="512" y="144"/>
                    <a:pt x="512" y="144"/>
                  </a:cubicBezTo>
                  <a:cubicBezTo>
                    <a:pt x="512" y="144"/>
                    <a:pt x="512" y="144"/>
                    <a:pt x="512" y="144"/>
                  </a:cubicBezTo>
                  <a:cubicBezTo>
                    <a:pt x="511" y="144"/>
                    <a:pt x="511" y="144"/>
                    <a:pt x="511" y="144"/>
                  </a:cubicBezTo>
                  <a:cubicBezTo>
                    <a:pt x="511" y="144"/>
                    <a:pt x="511" y="144"/>
                    <a:pt x="511" y="144"/>
                  </a:cubicBezTo>
                  <a:cubicBezTo>
                    <a:pt x="511" y="144"/>
                    <a:pt x="511" y="144"/>
                    <a:pt x="511" y="144"/>
                  </a:cubicBezTo>
                  <a:cubicBezTo>
                    <a:pt x="512" y="143"/>
                    <a:pt x="512" y="143"/>
                    <a:pt x="512" y="143"/>
                  </a:cubicBezTo>
                  <a:cubicBezTo>
                    <a:pt x="511" y="143"/>
                    <a:pt x="511" y="143"/>
                    <a:pt x="511" y="143"/>
                  </a:cubicBezTo>
                  <a:cubicBezTo>
                    <a:pt x="511" y="142"/>
                    <a:pt x="511" y="142"/>
                    <a:pt x="511" y="142"/>
                  </a:cubicBezTo>
                  <a:cubicBezTo>
                    <a:pt x="512" y="142"/>
                    <a:pt x="512" y="142"/>
                    <a:pt x="512" y="142"/>
                  </a:cubicBezTo>
                  <a:cubicBezTo>
                    <a:pt x="511" y="141"/>
                    <a:pt x="511" y="141"/>
                    <a:pt x="511" y="141"/>
                  </a:cubicBezTo>
                  <a:cubicBezTo>
                    <a:pt x="511" y="141"/>
                    <a:pt x="511" y="141"/>
                    <a:pt x="511" y="141"/>
                  </a:cubicBezTo>
                  <a:cubicBezTo>
                    <a:pt x="512" y="140"/>
                    <a:pt x="512" y="140"/>
                    <a:pt x="512" y="140"/>
                  </a:cubicBezTo>
                  <a:cubicBezTo>
                    <a:pt x="511" y="140"/>
                    <a:pt x="511" y="140"/>
                    <a:pt x="511" y="140"/>
                  </a:cubicBezTo>
                  <a:cubicBezTo>
                    <a:pt x="511" y="139"/>
                    <a:pt x="511" y="139"/>
                    <a:pt x="511" y="139"/>
                  </a:cubicBezTo>
                  <a:cubicBezTo>
                    <a:pt x="511" y="139"/>
                    <a:pt x="511" y="139"/>
                    <a:pt x="511" y="139"/>
                  </a:cubicBezTo>
                  <a:cubicBezTo>
                    <a:pt x="511" y="138"/>
                    <a:pt x="511" y="138"/>
                    <a:pt x="511" y="138"/>
                  </a:cubicBezTo>
                  <a:cubicBezTo>
                    <a:pt x="510" y="137"/>
                    <a:pt x="510" y="137"/>
                    <a:pt x="510" y="137"/>
                  </a:cubicBezTo>
                  <a:cubicBezTo>
                    <a:pt x="510" y="137"/>
                    <a:pt x="510" y="137"/>
                    <a:pt x="510" y="137"/>
                  </a:cubicBezTo>
                  <a:cubicBezTo>
                    <a:pt x="510" y="137"/>
                    <a:pt x="510" y="137"/>
                    <a:pt x="510" y="137"/>
                  </a:cubicBezTo>
                  <a:cubicBezTo>
                    <a:pt x="509" y="138"/>
                    <a:pt x="509" y="138"/>
                    <a:pt x="509" y="138"/>
                  </a:cubicBezTo>
                  <a:cubicBezTo>
                    <a:pt x="509" y="138"/>
                    <a:pt x="509" y="138"/>
                    <a:pt x="509" y="138"/>
                  </a:cubicBezTo>
                  <a:cubicBezTo>
                    <a:pt x="509" y="139"/>
                    <a:pt x="509" y="139"/>
                    <a:pt x="509" y="139"/>
                  </a:cubicBezTo>
                  <a:cubicBezTo>
                    <a:pt x="508" y="140"/>
                    <a:pt x="508" y="140"/>
                    <a:pt x="508" y="140"/>
                  </a:cubicBezTo>
                  <a:cubicBezTo>
                    <a:pt x="508" y="140"/>
                    <a:pt x="508" y="140"/>
                    <a:pt x="508" y="140"/>
                  </a:cubicBezTo>
                  <a:cubicBezTo>
                    <a:pt x="507" y="139"/>
                    <a:pt x="507" y="139"/>
                    <a:pt x="507" y="139"/>
                  </a:cubicBezTo>
                  <a:cubicBezTo>
                    <a:pt x="507" y="139"/>
                    <a:pt x="507" y="139"/>
                    <a:pt x="507" y="139"/>
                  </a:cubicBezTo>
                  <a:cubicBezTo>
                    <a:pt x="507" y="139"/>
                    <a:pt x="507" y="139"/>
                    <a:pt x="507" y="139"/>
                  </a:cubicBezTo>
                  <a:cubicBezTo>
                    <a:pt x="506" y="138"/>
                    <a:pt x="506" y="138"/>
                    <a:pt x="506" y="138"/>
                  </a:cubicBezTo>
                  <a:cubicBezTo>
                    <a:pt x="505" y="138"/>
                    <a:pt x="505" y="138"/>
                    <a:pt x="505" y="138"/>
                  </a:cubicBezTo>
                  <a:cubicBezTo>
                    <a:pt x="505" y="138"/>
                    <a:pt x="505" y="138"/>
                    <a:pt x="505" y="138"/>
                  </a:cubicBezTo>
                  <a:cubicBezTo>
                    <a:pt x="505" y="138"/>
                    <a:pt x="505" y="138"/>
                    <a:pt x="505" y="138"/>
                  </a:cubicBezTo>
                  <a:cubicBezTo>
                    <a:pt x="505" y="139"/>
                    <a:pt x="505" y="139"/>
                    <a:pt x="505" y="139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04" y="140"/>
                    <a:pt x="504" y="140"/>
                    <a:pt x="504" y="140"/>
                  </a:cubicBezTo>
                  <a:cubicBezTo>
                    <a:pt x="502" y="140"/>
                    <a:pt x="502" y="140"/>
                    <a:pt x="502" y="140"/>
                  </a:cubicBezTo>
                  <a:cubicBezTo>
                    <a:pt x="502" y="140"/>
                    <a:pt x="502" y="140"/>
                    <a:pt x="502" y="140"/>
                  </a:cubicBezTo>
                  <a:cubicBezTo>
                    <a:pt x="501" y="140"/>
                    <a:pt x="501" y="140"/>
                    <a:pt x="501" y="140"/>
                  </a:cubicBezTo>
                  <a:cubicBezTo>
                    <a:pt x="501" y="141"/>
                    <a:pt x="501" y="141"/>
                    <a:pt x="501" y="141"/>
                  </a:cubicBezTo>
                  <a:cubicBezTo>
                    <a:pt x="499" y="140"/>
                    <a:pt x="499" y="140"/>
                    <a:pt x="499" y="140"/>
                  </a:cubicBezTo>
                  <a:cubicBezTo>
                    <a:pt x="498" y="142"/>
                    <a:pt x="498" y="142"/>
                    <a:pt x="498" y="142"/>
                  </a:cubicBezTo>
                  <a:cubicBezTo>
                    <a:pt x="498" y="142"/>
                    <a:pt x="498" y="142"/>
                    <a:pt x="498" y="142"/>
                  </a:cubicBezTo>
                  <a:cubicBezTo>
                    <a:pt x="498" y="143"/>
                    <a:pt x="498" y="143"/>
                    <a:pt x="498" y="143"/>
                  </a:cubicBezTo>
                  <a:cubicBezTo>
                    <a:pt x="497" y="144"/>
                    <a:pt x="497" y="144"/>
                    <a:pt x="497" y="144"/>
                  </a:cubicBezTo>
                  <a:cubicBezTo>
                    <a:pt x="497" y="144"/>
                    <a:pt x="497" y="144"/>
                    <a:pt x="497" y="144"/>
                  </a:cubicBezTo>
                  <a:cubicBezTo>
                    <a:pt x="498" y="145"/>
                    <a:pt x="498" y="145"/>
                    <a:pt x="498" y="145"/>
                  </a:cubicBezTo>
                  <a:cubicBezTo>
                    <a:pt x="498" y="146"/>
                    <a:pt x="498" y="146"/>
                    <a:pt x="498" y="146"/>
                  </a:cubicBezTo>
                  <a:cubicBezTo>
                    <a:pt x="499" y="147"/>
                    <a:pt x="499" y="147"/>
                    <a:pt x="499" y="147"/>
                  </a:cubicBezTo>
                  <a:cubicBezTo>
                    <a:pt x="498" y="147"/>
                    <a:pt x="498" y="147"/>
                    <a:pt x="498" y="147"/>
                  </a:cubicBezTo>
                  <a:cubicBezTo>
                    <a:pt x="498" y="150"/>
                    <a:pt x="498" y="150"/>
                    <a:pt x="498" y="150"/>
                  </a:cubicBezTo>
                  <a:cubicBezTo>
                    <a:pt x="499" y="151"/>
                    <a:pt x="499" y="151"/>
                    <a:pt x="499" y="151"/>
                  </a:cubicBezTo>
                  <a:cubicBezTo>
                    <a:pt x="498" y="152"/>
                    <a:pt x="498" y="152"/>
                    <a:pt x="498" y="152"/>
                  </a:cubicBezTo>
                  <a:cubicBezTo>
                    <a:pt x="498" y="152"/>
                    <a:pt x="498" y="152"/>
                    <a:pt x="498" y="152"/>
                  </a:cubicBezTo>
                  <a:cubicBezTo>
                    <a:pt x="498" y="153"/>
                    <a:pt x="498" y="153"/>
                    <a:pt x="498" y="153"/>
                  </a:cubicBezTo>
                  <a:cubicBezTo>
                    <a:pt x="497" y="153"/>
                    <a:pt x="497" y="153"/>
                    <a:pt x="497" y="153"/>
                  </a:cubicBezTo>
                  <a:cubicBezTo>
                    <a:pt x="497" y="155"/>
                    <a:pt x="497" y="155"/>
                    <a:pt x="497" y="155"/>
                  </a:cubicBezTo>
                  <a:cubicBezTo>
                    <a:pt x="497" y="155"/>
                    <a:pt x="497" y="155"/>
                    <a:pt x="497" y="155"/>
                  </a:cubicBezTo>
                  <a:cubicBezTo>
                    <a:pt x="497" y="156"/>
                    <a:pt x="497" y="156"/>
                    <a:pt x="497" y="156"/>
                  </a:cubicBezTo>
                  <a:cubicBezTo>
                    <a:pt x="496" y="158"/>
                    <a:pt x="496" y="158"/>
                    <a:pt x="496" y="158"/>
                  </a:cubicBezTo>
                  <a:cubicBezTo>
                    <a:pt x="497" y="159"/>
                    <a:pt x="497" y="159"/>
                    <a:pt x="497" y="159"/>
                  </a:cubicBezTo>
                  <a:cubicBezTo>
                    <a:pt x="496" y="159"/>
                    <a:pt x="496" y="159"/>
                    <a:pt x="496" y="159"/>
                  </a:cubicBezTo>
                  <a:cubicBezTo>
                    <a:pt x="497" y="161"/>
                    <a:pt x="497" y="161"/>
                    <a:pt x="497" y="161"/>
                  </a:cubicBezTo>
                  <a:cubicBezTo>
                    <a:pt x="497" y="161"/>
                    <a:pt x="497" y="161"/>
                    <a:pt x="497" y="161"/>
                  </a:cubicBezTo>
                  <a:cubicBezTo>
                    <a:pt x="497" y="162"/>
                    <a:pt x="497" y="162"/>
                    <a:pt x="497" y="162"/>
                  </a:cubicBezTo>
                  <a:cubicBezTo>
                    <a:pt x="497" y="162"/>
                    <a:pt x="497" y="162"/>
                    <a:pt x="497" y="162"/>
                  </a:cubicBezTo>
                  <a:cubicBezTo>
                    <a:pt x="498" y="162"/>
                    <a:pt x="498" y="162"/>
                    <a:pt x="498" y="162"/>
                  </a:cubicBezTo>
                  <a:cubicBezTo>
                    <a:pt x="499" y="162"/>
                    <a:pt x="499" y="162"/>
                    <a:pt x="499" y="162"/>
                  </a:cubicBezTo>
                  <a:cubicBezTo>
                    <a:pt x="499" y="161"/>
                    <a:pt x="499" y="161"/>
                    <a:pt x="499" y="161"/>
                  </a:cubicBezTo>
                  <a:cubicBezTo>
                    <a:pt x="499" y="161"/>
                    <a:pt x="499" y="161"/>
                    <a:pt x="499" y="161"/>
                  </a:cubicBezTo>
                  <a:cubicBezTo>
                    <a:pt x="500" y="161"/>
                    <a:pt x="500" y="161"/>
                    <a:pt x="500" y="161"/>
                  </a:cubicBezTo>
                  <a:cubicBezTo>
                    <a:pt x="500" y="161"/>
                    <a:pt x="500" y="161"/>
                    <a:pt x="500" y="161"/>
                  </a:cubicBezTo>
                  <a:cubicBezTo>
                    <a:pt x="500" y="161"/>
                    <a:pt x="500" y="161"/>
                    <a:pt x="500" y="161"/>
                  </a:cubicBezTo>
                  <a:cubicBezTo>
                    <a:pt x="500" y="161"/>
                    <a:pt x="500" y="161"/>
                    <a:pt x="500" y="161"/>
                  </a:cubicBezTo>
                  <a:cubicBezTo>
                    <a:pt x="501" y="161"/>
                    <a:pt x="501" y="161"/>
                    <a:pt x="501" y="161"/>
                  </a:cubicBezTo>
                  <a:cubicBezTo>
                    <a:pt x="502" y="162"/>
                    <a:pt x="502" y="162"/>
                    <a:pt x="502" y="162"/>
                  </a:cubicBezTo>
                  <a:cubicBezTo>
                    <a:pt x="502" y="162"/>
                    <a:pt x="502" y="162"/>
                    <a:pt x="502" y="162"/>
                  </a:cubicBezTo>
                  <a:cubicBezTo>
                    <a:pt x="501" y="162"/>
                    <a:pt x="501" y="162"/>
                    <a:pt x="501" y="162"/>
                  </a:cubicBezTo>
                  <a:cubicBezTo>
                    <a:pt x="502" y="163"/>
                    <a:pt x="502" y="163"/>
                    <a:pt x="502" y="163"/>
                  </a:cubicBezTo>
                  <a:cubicBezTo>
                    <a:pt x="502" y="163"/>
                    <a:pt x="502" y="163"/>
                    <a:pt x="502" y="163"/>
                  </a:cubicBezTo>
                  <a:cubicBezTo>
                    <a:pt x="501" y="163"/>
                    <a:pt x="501" y="163"/>
                    <a:pt x="501" y="163"/>
                  </a:cubicBezTo>
                  <a:cubicBezTo>
                    <a:pt x="501" y="164"/>
                    <a:pt x="501" y="164"/>
                    <a:pt x="501" y="164"/>
                  </a:cubicBezTo>
                  <a:cubicBezTo>
                    <a:pt x="500" y="163"/>
                    <a:pt x="500" y="163"/>
                    <a:pt x="500" y="163"/>
                  </a:cubicBezTo>
                  <a:cubicBezTo>
                    <a:pt x="500" y="164"/>
                    <a:pt x="500" y="164"/>
                    <a:pt x="500" y="164"/>
                  </a:cubicBezTo>
                  <a:cubicBezTo>
                    <a:pt x="500" y="164"/>
                    <a:pt x="500" y="164"/>
                    <a:pt x="500" y="164"/>
                  </a:cubicBezTo>
                  <a:cubicBezTo>
                    <a:pt x="500" y="165"/>
                    <a:pt x="500" y="165"/>
                    <a:pt x="500" y="165"/>
                  </a:cubicBezTo>
                  <a:cubicBezTo>
                    <a:pt x="499" y="166"/>
                    <a:pt x="499" y="166"/>
                    <a:pt x="499" y="166"/>
                  </a:cubicBezTo>
                  <a:cubicBezTo>
                    <a:pt x="498" y="165"/>
                    <a:pt x="498" y="165"/>
                    <a:pt x="498" y="165"/>
                  </a:cubicBezTo>
                  <a:cubicBezTo>
                    <a:pt x="498" y="165"/>
                    <a:pt x="498" y="165"/>
                    <a:pt x="498" y="165"/>
                  </a:cubicBezTo>
                  <a:cubicBezTo>
                    <a:pt x="498" y="164"/>
                    <a:pt x="498" y="164"/>
                    <a:pt x="498" y="164"/>
                  </a:cubicBezTo>
                  <a:cubicBezTo>
                    <a:pt x="497" y="165"/>
                    <a:pt x="497" y="165"/>
                    <a:pt x="497" y="165"/>
                  </a:cubicBezTo>
                  <a:cubicBezTo>
                    <a:pt x="497" y="164"/>
                    <a:pt x="497" y="164"/>
                    <a:pt x="497" y="164"/>
                  </a:cubicBezTo>
                  <a:cubicBezTo>
                    <a:pt x="496" y="164"/>
                    <a:pt x="496" y="164"/>
                    <a:pt x="496" y="164"/>
                  </a:cubicBezTo>
                  <a:cubicBezTo>
                    <a:pt x="496" y="165"/>
                    <a:pt x="496" y="165"/>
                    <a:pt x="496" y="165"/>
                  </a:cubicBezTo>
                  <a:cubicBezTo>
                    <a:pt x="496" y="166"/>
                    <a:pt x="496" y="166"/>
                    <a:pt x="496" y="166"/>
                  </a:cubicBezTo>
                  <a:cubicBezTo>
                    <a:pt x="496" y="166"/>
                    <a:pt x="496" y="166"/>
                    <a:pt x="496" y="166"/>
                  </a:cubicBezTo>
                  <a:cubicBezTo>
                    <a:pt x="495" y="166"/>
                    <a:pt x="495" y="166"/>
                    <a:pt x="495" y="166"/>
                  </a:cubicBezTo>
                  <a:cubicBezTo>
                    <a:pt x="495" y="167"/>
                    <a:pt x="495" y="167"/>
                    <a:pt x="495" y="167"/>
                  </a:cubicBezTo>
                  <a:cubicBezTo>
                    <a:pt x="495" y="167"/>
                    <a:pt x="495" y="167"/>
                    <a:pt x="495" y="167"/>
                  </a:cubicBezTo>
                  <a:cubicBezTo>
                    <a:pt x="495" y="168"/>
                    <a:pt x="495" y="168"/>
                    <a:pt x="495" y="168"/>
                  </a:cubicBezTo>
                  <a:cubicBezTo>
                    <a:pt x="494" y="167"/>
                    <a:pt x="494" y="167"/>
                    <a:pt x="494" y="167"/>
                  </a:cubicBezTo>
                  <a:cubicBezTo>
                    <a:pt x="493" y="166"/>
                    <a:pt x="493" y="166"/>
                    <a:pt x="493" y="166"/>
                  </a:cubicBezTo>
                  <a:cubicBezTo>
                    <a:pt x="492" y="166"/>
                    <a:pt x="492" y="166"/>
                    <a:pt x="492" y="166"/>
                  </a:cubicBezTo>
                  <a:cubicBezTo>
                    <a:pt x="493" y="167"/>
                    <a:pt x="493" y="167"/>
                    <a:pt x="493" y="167"/>
                  </a:cubicBezTo>
                  <a:cubicBezTo>
                    <a:pt x="492" y="168"/>
                    <a:pt x="492" y="168"/>
                    <a:pt x="492" y="168"/>
                  </a:cubicBezTo>
                  <a:cubicBezTo>
                    <a:pt x="492" y="168"/>
                    <a:pt x="492" y="168"/>
                    <a:pt x="492" y="168"/>
                  </a:cubicBezTo>
                  <a:cubicBezTo>
                    <a:pt x="492" y="169"/>
                    <a:pt x="492" y="169"/>
                    <a:pt x="492" y="169"/>
                  </a:cubicBezTo>
                  <a:cubicBezTo>
                    <a:pt x="491" y="169"/>
                    <a:pt x="491" y="169"/>
                    <a:pt x="491" y="169"/>
                  </a:cubicBezTo>
                  <a:cubicBezTo>
                    <a:pt x="490" y="169"/>
                    <a:pt x="490" y="169"/>
                    <a:pt x="490" y="169"/>
                  </a:cubicBezTo>
                  <a:cubicBezTo>
                    <a:pt x="489" y="168"/>
                    <a:pt x="489" y="168"/>
                    <a:pt x="489" y="168"/>
                  </a:cubicBezTo>
                  <a:cubicBezTo>
                    <a:pt x="488" y="168"/>
                    <a:pt x="488" y="168"/>
                    <a:pt x="488" y="168"/>
                  </a:cubicBezTo>
                  <a:cubicBezTo>
                    <a:pt x="488" y="168"/>
                    <a:pt x="488" y="168"/>
                    <a:pt x="488" y="168"/>
                  </a:cubicBezTo>
                  <a:cubicBezTo>
                    <a:pt x="488" y="167"/>
                    <a:pt x="488" y="167"/>
                    <a:pt x="488" y="167"/>
                  </a:cubicBezTo>
                  <a:cubicBezTo>
                    <a:pt x="489" y="167"/>
                    <a:pt x="489" y="167"/>
                    <a:pt x="489" y="167"/>
                  </a:cubicBezTo>
                  <a:cubicBezTo>
                    <a:pt x="489" y="166"/>
                    <a:pt x="489" y="166"/>
                    <a:pt x="489" y="166"/>
                  </a:cubicBezTo>
                  <a:cubicBezTo>
                    <a:pt x="489" y="166"/>
                    <a:pt x="489" y="166"/>
                    <a:pt x="489" y="166"/>
                  </a:cubicBezTo>
                  <a:cubicBezTo>
                    <a:pt x="491" y="166"/>
                    <a:pt x="491" y="166"/>
                    <a:pt x="491" y="166"/>
                  </a:cubicBezTo>
                  <a:cubicBezTo>
                    <a:pt x="492" y="165"/>
                    <a:pt x="492" y="165"/>
                    <a:pt x="492" y="165"/>
                  </a:cubicBezTo>
                  <a:cubicBezTo>
                    <a:pt x="492" y="165"/>
                    <a:pt x="492" y="165"/>
                    <a:pt x="492" y="165"/>
                  </a:cubicBezTo>
                  <a:cubicBezTo>
                    <a:pt x="491" y="164"/>
                    <a:pt x="491" y="164"/>
                    <a:pt x="491" y="164"/>
                  </a:cubicBezTo>
                  <a:cubicBezTo>
                    <a:pt x="490" y="165"/>
                    <a:pt x="490" y="165"/>
                    <a:pt x="490" y="165"/>
                  </a:cubicBezTo>
                  <a:cubicBezTo>
                    <a:pt x="489" y="165"/>
                    <a:pt x="489" y="165"/>
                    <a:pt x="489" y="165"/>
                  </a:cubicBezTo>
                  <a:cubicBezTo>
                    <a:pt x="489" y="165"/>
                    <a:pt x="489" y="165"/>
                    <a:pt x="489" y="165"/>
                  </a:cubicBezTo>
                  <a:cubicBezTo>
                    <a:pt x="488" y="164"/>
                    <a:pt x="488" y="164"/>
                    <a:pt x="488" y="164"/>
                  </a:cubicBezTo>
                  <a:cubicBezTo>
                    <a:pt x="488" y="164"/>
                    <a:pt x="488" y="164"/>
                    <a:pt x="488" y="164"/>
                  </a:cubicBezTo>
                  <a:cubicBezTo>
                    <a:pt x="486" y="164"/>
                    <a:pt x="486" y="164"/>
                    <a:pt x="486" y="164"/>
                  </a:cubicBezTo>
                  <a:cubicBezTo>
                    <a:pt x="485" y="164"/>
                    <a:pt x="485" y="164"/>
                    <a:pt x="485" y="164"/>
                  </a:cubicBezTo>
                  <a:cubicBezTo>
                    <a:pt x="485" y="164"/>
                    <a:pt x="485" y="164"/>
                    <a:pt x="485" y="164"/>
                  </a:cubicBezTo>
                  <a:cubicBezTo>
                    <a:pt x="485" y="164"/>
                    <a:pt x="485" y="164"/>
                    <a:pt x="485" y="164"/>
                  </a:cubicBezTo>
                  <a:cubicBezTo>
                    <a:pt x="484" y="164"/>
                    <a:pt x="484" y="164"/>
                    <a:pt x="484" y="164"/>
                  </a:cubicBezTo>
                  <a:cubicBezTo>
                    <a:pt x="484" y="164"/>
                    <a:pt x="484" y="164"/>
                    <a:pt x="484" y="164"/>
                  </a:cubicBezTo>
                  <a:cubicBezTo>
                    <a:pt x="483" y="164"/>
                    <a:pt x="483" y="164"/>
                    <a:pt x="483" y="164"/>
                  </a:cubicBezTo>
                  <a:cubicBezTo>
                    <a:pt x="482" y="163"/>
                    <a:pt x="482" y="163"/>
                    <a:pt x="482" y="163"/>
                  </a:cubicBezTo>
                  <a:cubicBezTo>
                    <a:pt x="481" y="164"/>
                    <a:pt x="481" y="164"/>
                    <a:pt x="481" y="164"/>
                  </a:cubicBezTo>
                  <a:cubicBezTo>
                    <a:pt x="480" y="163"/>
                    <a:pt x="480" y="163"/>
                    <a:pt x="480" y="163"/>
                  </a:cubicBezTo>
                  <a:cubicBezTo>
                    <a:pt x="479" y="163"/>
                    <a:pt x="479" y="163"/>
                    <a:pt x="479" y="163"/>
                  </a:cubicBezTo>
                  <a:cubicBezTo>
                    <a:pt x="478" y="164"/>
                    <a:pt x="478" y="164"/>
                    <a:pt x="478" y="164"/>
                  </a:cubicBezTo>
                  <a:cubicBezTo>
                    <a:pt x="477" y="165"/>
                    <a:pt x="477" y="165"/>
                    <a:pt x="477" y="165"/>
                  </a:cubicBezTo>
                  <a:cubicBezTo>
                    <a:pt x="477" y="165"/>
                    <a:pt x="477" y="165"/>
                    <a:pt x="477" y="165"/>
                  </a:cubicBezTo>
                  <a:cubicBezTo>
                    <a:pt x="478" y="166"/>
                    <a:pt x="478" y="166"/>
                    <a:pt x="478" y="166"/>
                  </a:cubicBezTo>
                  <a:cubicBezTo>
                    <a:pt x="477" y="166"/>
                    <a:pt x="477" y="166"/>
                    <a:pt x="477" y="166"/>
                  </a:cubicBezTo>
                  <a:cubicBezTo>
                    <a:pt x="477" y="166"/>
                    <a:pt x="477" y="166"/>
                    <a:pt x="477" y="166"/>
                  </a:cubicBezTo>
                  <a:cubicBezTo>
                    <a:pt x="476" y="167"/>
                    <a:pt x="476" y="167"/>
                    <a:pt x="476" y="167"/>
                  </a:cubicBezTo>
                  <a:cubicBezTo>
                    <a:pt x="477" y="167"/>
                    <a:pt x="477" y="167"/>
                    <a:pt x="477" y="167"/>
                  </a:cubicBezTo>
                  <a:cubicBezTo>
                    <a:pt x="478" y="167"/>
                    <a:pt x="478" y="167"/>
                    <a:pt x="478" y="167"/>
                  </a:cubicBezTo>
                  <a:cubicBezTo>
                    <a:pt x="478" y="167"/>
                    <a:pt x="478" y="167"/>
                    <a:pt x="478" y="167"/>
                  </a:cubicBezTo>
                  <a:cubicBezTo>
                    <a:pt x="478" y="168"/>
                    <a:pt x="478" y="168"/>
                    <a:pt x="478" y="168"/>
                  </a:cubicBezTo>
                  <a:cubicBezTo>
                    <a:pt x="476" y="168"/>
                    <a:pt x="476" y="168"/>
                    <a:pt x="476" y="168"/>
                  </a:cubicBezTo>
                  <a:cubicBezTo>
                    <a:pt x="476" y="168"/>
                    <a:pt x="476" y="168"/>
                    <a:pt x="476" y="168"/>
                  </a:cubicBezTo>
                  <a:cubicBezTo>
                    <a:pt x="474" y="168"/>
                    <a:pt x="474" y="168"/>
                    <a:pt x="474" y="168"/>
                  </a:cubicBezTo>
                  <a:cubicBezTo>
                    <a:pt x="474" y="168"/>
                    <a:pt x="474" y="168"/>
                    <a:pt x="474" y="168"/>
                  </a:cubicBezTo>
                  <a:cubicBezTo>
                    <a:pt x="474" y="169"/>
                    <a:pt x="474" y="169"/>
                    <a:pt x="474" y="169"/>
                  </a:cubicBezTo>
                  <a:cubicBezTo>
                    <a:pt x="473" y="168"/>
                    <a:pt x="473" y="168"/>
                    <a:pt x="473" y="168"/>
                  </a:cubicBezTo>
                  <a:cubicBezTo>
                    <a:pt x="473" y="169"/>
                    <a:pt x="473" y="169"/>
                    <a:pt x="473" y="169"/>
                  </a:cubicBezTo>
                  <a:cubicBezTo>
                    <a:pt x="472" y="169"/>
                    <a:pt x="472" y="169"/>
                    <a:pt x="472" y="169"/>
                  </a:cubicBezTo>
                  <a:cubicBezTo>
                    <a:pt x="472" y="168"/>
                    <a:pt x="472" y="168"/>
                    <a:pt x="472" y="168"/>
                  </a:cubicBezTo>
                  <a:cubicBezTo>
                    <a:pt x="470" y="168"/>
                    <a:pt x="470" y="168"/>
                    <a:pt x="470" y="168"/>
                  </a:cubicBezTo>
                  <a:cubicBezTo>
                    <a:pt x="470" y="169"/>
                    <a:pt x="470" y="169"/>
                    <a:pt x="470" y="169"/>
                  </a:cubicBezTo>
                  <a:cubicBezTo>
                    <a:pt x="468" y="168"/>
                    <a:pt x="468" y="168"/>
                    <a:pt x="468" y="168"/>
                  </a:cubicBezTo>
                  <a:cubicBezTo>
                    <a:pt x="467" y="169"/>
                    <a:pt x="467" y="169"/>
                    <a:pt x="467" y="169"/>
                  </a:cubicBezTo>
                  <a:cubicBezTo>
                    <a:pt x="467" y="169"/>
                    <a:pt x="467" y="169"/>
                    <a:pt x="467" y="169"/>
                  </a:cubicBezTo>
                  <a:cubicBezTo>
                    <a:pt x="468" y="170"/>
                    <a:pt x="468" y="170"/>
                    <a:pt x="468" y="170"/>
                  </a:cubicBezTo>
                  <a:cubicBezTo>
                    <a:pt x="467" y="171"/>
                    <a:pt x="467" y="171"/>
                    <a:pt x="467" y="171"/>
                  </a:cubicBezTo>
                  <a:cubicBezTo>
                    <a:pt x="467" y="172"/>
                    <a:pt x="467" y="172"/>
                    <a:pt x="467" y="172"/>
                  </a:cubicBezTo>
                  <a:cubicBezTo>
                    <a:pt x="466" y="171"/>
                    <a:pt x="466" y="171"/>
                    <a:pt x="466" y="171"/>
                  </a:cubicBezTo>
                  <a:cubicBezTo>
                    <a:pt x="466" y="171"/>
                    <a:pt x="466" y="171"/>
                    <a:pt x="466" y="171"/>
                  </a:cubicBezTo>
                  <a:cubicBezTo>
                    <a:pt x="466" y="170"/>
                    <a:pt x="466" y="170"/>
                    <a:pt x="466" y="170"/>
                  </a:cubicBezTo>
                  <a:cubicBezTo>
                    <a:pt x="465" y="169"/>
                    <a:pt x="465" y="169"/>
                    <a:pt x="465" y="169"/>
                  </a:cubicBezTo>
                  <a:cubicBezTo>
                    <a:pt x="465" y="170"/>
                    <a:pt x="465" y="170"/>
                    <a:pt x="465" y="170"/>
                  </a:cubicBezTo>
                  <a:cubicBezTo>
                    <a:pt x="464" y="170"/>
                    <a:pt x="464" y="170"/>
                    <a:pt x="464" y="170"/>
                  </a:cubicBezTo>
                  <a:cubicBezTo>
                    <a:pt x="463" y="170"/>
                    <a:pt x="463" y="170"/>
                    <a:pt x="463" y="170"/>
                  </a:cubicBezTo>
                  <a:cubicBezTo>
                    <a:pt x="462" y="171"/>
                    <a:pt x="462" y="171"/>
                    <a:pt x="462" y="171"/>
                  </a:cubicBezTo>
                  <a:cubicBezTo>
                    <a:pt x="461" y="170"/>
                    <a:pt x="461" y="170"/>
                    <a:pt x="461" y="170"/>
                  </a:cubicBezTo>
                  <a:cubicBezTo>
                    <a:pt x="460" y="171"/>
                    <a:pt x="460" y="171"/>
                    <a:pt x="460" y="171"/>
                  </a:cubicBezTo>
                  <a:cubicBezTo>
                    <a:pt x="459" y="171"/>
                    <a:pt x="459" y="171"/>
                    <a:pt x="459" y="171"/>
                  </a:cubicBezTo>
                  <a:cubicBezTo>
                    <a:pt x="457" y="172"/>
                    <a:pt x="457" y="172"/>
                    <a:pt x="457" y="172"/>
                  </a:cubicBezTo>
                  <a:cubicBezTo>
                    <a:pt x="456" y="173"/>
                    <a:pt x="456" y="173"/>
                    <a:pt x="456" y="173"/>
                  </a:cubicBezTo>
                  <a:cubicBezTo>
                    <a:pt x="456" y="172"/>
                    <a:pt x="456" y="172"/>
                    <a:pt x="456" y="172"/>
                  </a:cubicBezTo>
                  <a:cubicBezTo>
                    <a:pt x="455" y="172"/>
                    <a:pt x="455" y="172"/>
                    <a:pt x="455" y="172"/>
                  </a:cubicBezTo>
                  <a:cubicBezTo>
                    <a:pt x="455" y="173"/>
                    <a:pt x="455" y="173"/>
                    <a:pt x="455" y="173"/>
                  </a:cubicBezTo>
                  <a:cubicBezTo>
                    <a:pt x="453" y="174"/>
                    <a:pt x="453" y="174"/>
                    <a:pt x="453" y="174"/>
                  </a:cubicBezTo>
                  <a:cubicBezTo>
                    <a:pt x="453" y="175"/>
                    <a:pt x="453" y="175"/>
                    <a:pt x="453" y="175"/>
                  </a:cubicBezTo>
                  <a:cubicBezTo>
                    <a:pt x="452" y="175"/>
                    <a:pt x="452" y="175"/>
                    <a:pt x="452" y="175"/>
                  </a:cubicBezTo>
                  <a:cubicBezTo>
                    <a:pt x="452" y="176"/>
                    <a:pt x="452" y="176"/>
                    <a:pt x="452" y="176"/>
                  </a:cubicBezTo>
                  <a:cubicBezTo>
                    <a:pt x="453" y="178"/>
                    <a:pt x="453" y="178"/>
                    <a:pt x="453" y="178"/>
                  </a:cubicBezTo>
                  <a:cubicBezTo>
                    <a:pt x="453" y="180"/>
                    <a:pt x="453" y="180"/>
                    <a:pt x="453" y="180"/>
                  </a:cubicBezTo>
                  <a:cubicBezTo>
                    <a:pt x="452" y="181"/>
                    <a:pt x="452" y="181"/>
                    <a:pt x="452" y="181"/>
                  </a:cubicBezTo>
                  <a:cubicBezTo>
                    <a:pt x="451" y="182"/>
                    <a:pt x="451" y="182"/>
                    <a:pt x="451" y="182"/>
                  </a:cubicBezTo>
                  <a:cubicBezTo>
                    <a:pt x="451" y="183"/>
                    <a:pt x="451" y="183"/>
                    <a:pt x="451" y="183"/>
                  </a:cubicBezTo>
                  <a:cubicBezTo>
                    <a:pt x="451" y="185"/>
                    <a:pt x="451" y="185"/>
                    <a:pt x="451" y="185"/>
                  </a:cubicBezTo>
                  <a:cubicBezTo>
                    <a:pt x="452" y="185"/>
                    <a:pt x="452" y="185"/>
                    <a:pt x="452" y="185"/>
                  </a:cubicBezTo>
                  <a:cubicBezTo>
                    <a:pt x="452" y="186"/>
                    <a:pt x="452" y="186"/>
                    <a:pt x="452" y="186"/>
                  </a:cubicBezTo>
                  <a:cubicBezTo>
                    <a:pt x="451" y="186"/>
                    <a:pt x="451" y="186"/>
                    <a:pt x="451" y="186"/>
                  </a:cubicBezTo>
                  <a:cubicBezTo>
                    <a:pt x="451" y="186"/>
                    <a:pt x="451" y="186"/>
                    <a:pt x="451" y="186"/>
                  </a:cubicBezTo>
                  <a:cubicBezTo>
                    <a:pt x="451" y="187"/>
                    <a:pt x="451" y="187"/>
                    <a:pt x="451" y="187"/>
                  </a:cubicBezTo>
                  <a:cubicBezTo>
                    <a:pt x="450" y="188"/>
                    <a:pt x="450" y="188"/>
                    <a:pt x="450" y="188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0" y="190"/>
                    <a:pt x="450" y="190"/>
                    <a:pt x="450" y="190"/>
                  </a:cubicBezTo>
                  <a:cubicBezTo>
                    <a:pt x="450" y="191"/>
                    <a:pt x="450" y="191"/>
                    <a:pt x="450" y="191"/>
                  </a:cubicBezTo>
                  <a:cubicBezTo>
                    <a:pt x="448" y="192"/>
                    <a:pt x="448" y="192"/>
                    <a:pt x="448" y="192"/>
                  </a:cubicBezTo>
                  <a:cubicBezTo>
                    <a:pt x="449" y="193"/>
                    <a:pt x="449" y="193"/>
                    <a:pt x="449" y="193"/>
                  </a:cubicBezTo>
                  <a:cubicBezTo>
                    <a:pt x="448" y="193"/>
                    <a:pt x="448" y="193"/>
                    <a:pt x="448" y="193"/>
                  </a:cubicBezTo>
                  <a:cubicBezTo>
                    <a:pt x="448" y="195"/>
                    <a:pt x="448" y="195"/>
                    <a:pt x="448" y="195"/>
                  </a:cubicBezTo>
                  <a:cubicBezTo>
                    <a:pt x="447" y="195"/>
                    <a:pt x="447" y="195"/>
                    <a:pt x="447" y="195"/>
                  </a:cubicBezTo>
                  <a:cubicBezTo>
                    <a:pt x="447" y="197"/>
                    <a:pt x="447" y="197"/>
                    <a:pt x="447" y="197"/>
                  </a:cubicBezTo>
                  <a:cubicBezTo>
                    <a:pt x="447" y="198"/>
                    <a:pt x="447" y="198"/>
                    <a:pt x="447" y="198"/>
                  </a:cubicBezTo>
                  <a:cubicBezTo>
                    <a:pt x="447" y="199"/>
                    <a:pt x="447" y="199"/>
                    <a:pt x="447" y="199"/>
                  </a:cubicBezTo>
                  <a:cubicBezTo>
                    <a:pt x="447" y="200"/>
                    <a:pt x="447" y="200"/>
                    <a:pt x="447" y="200"/>
                  </a:cubicBezTo>
                  <a:cubicBezTo>
                    <a:pt x="446" y="200"/>
                    <a:pt x="446" y="200"/>
                    <a:pt x="446" y="200"/>
                  </a:cubicBezTo>
                  <a:cubicBezTo>
                    <a:pt x="446" y="201"/>
                    <a:pt x="446" y="201"/>
                    <a:pt x="446" y="201"/>
                  </a:cubicBezTo>
                  <a:cubicBezTo>
                    <a:pt x="445" y="202"/>
                    <a:pt x="445" y="202"/>
                    <a:pt x="445" y="202"/>
                  </a:cubicBezTo>
                  <a:cubicBezTo>
                    <a:pt x="445" y="203"/>
                    <a:pt x="445" y="203"/>
                    <a:pt x="445" y="203"/>
                  </a:cubicBezTo>
                  <a:cubicBezTo>
                    <a:pt x="445" y="203"/>
                    <a:pt x="445" y="203"/>
                    <a:pt x="445" y="203"/>
                  </a:cubicBezTo>
                  <a:cubicBezTo>
                    <a:pt x="445" y="204"/>
                    <a:pt x="445" y="204"/>
                    <a:pt x="445" y="204"/>
                  </a:cubicBezTo>
                  <a:cubicBezTo>
                    <a:pt x="444" y="205"/>
                    <a:pt x="444" y="205"/>
                    <a:pt x="444" y="205"/>
                  </a:cubicBezTo>
                  <a:cubicBezTo>
                    <a:pt x="444" y="206"/>
                    <a:pt x="444" y="206"/>
                    <a:pt x="444" y="206"/>
                  </a:cubicBezTo>
                  <a:cubicBezTo>
                    <a:pt x="442" y="207"/>
                    <a:pt x="442" y="207"/>
                    <a:pt x="442" y="207"/>
                  </a:cubicBezTo>
                  <a:cubicBezTo>
                    <a:pt x="442" y="208"/>
                    <a:pt x="442" y="208"/>
                    <a:pt x="442" y="208"/>
                  </a:cubicBezTo>
                  <a:cubicBezTo>
                    <a:pt x="441" y="209"/>
                    <a:pt x="441" y="209"/>
                    <a:pt x="441" y="209"/>
                  </a:cubicBezTo>
                  <a:cubicBezTo>
                    <a:pt x="441" y="210"/>
                    <a:pt x="441" y="210"/>
                    <a:pt x="441" y="210"/>
                  </a:cubicBezTo>
                  <a:cubicBezTo>
                    <a:pt x="441" y="211"/>
                    <a:pt x="441" y="211"/>
                    <a:pt x="441" y="211"/>
                  </a:cubicBezTo>
                  <a:cubicBezTo>
                    <a:pt x="441" y="212"/>
                    <a:pt x="441" y="212"/>
                    <a:pt x="441" y="212"/>
                  </a:cubicBezTo>
                  <a:cubicBezTo>
                    <a:pt x="442" y="212"/>
                    <a:pt x="442" y="212"/>
                    <a:pt x="442" y="212"/>
                  </a:cubicBezTo>
                  <a:cubicBezTo>
                    <a:pt x="443" y="212"/>
                    <a:pt x="443" y="212"/>
                    <a:pt x="443" y="212"/>
                  </a:cubicBezTo>
                  <a:cubicBezTo>
                    <a:pt x="444" y="212"/>
                    <a:pt x="444" y="212"/>
                    <a:pt x="444" y="212"/>
                  </a:cubicBezTo>
                  <a:cubicBezTo>
                    <a:pt x="444" y="212"/>
                    <a:pt x="444" y="212"/>
                    <a:pt x="444" y="212"/>
                  </a:cubicBezTo>
                  <a:cubicBezTo>
                    <a:pt x="446" y="212"/>
                    <a:pt x="446" y="212"/>
                    <a:pt x="446" y="212"/>
                  </a:cubicBezTo>
                  <a:cubicBezTo>
                    <a:pt x="446" y="212"/>
                    <a:pt x="446" y="212"/>
                    <a:pt x="446" y="212"/>
                  </a:cubicBezTo>
                  <a:cubicBezTo>
                    <a:pt x="447" y="211"/>
                    <a:pt x="447" y="211"/>
                    <a:pt x="447" y="211"/>
                  </a:cubicBezTo>
                  <a:cubicBezTo>
                    <a:pt x="447" y="211"/>
                    <a:pt x="447" y="211"/>
                    <a:pt x="447" y="211"/>
                  </a:cubicBezTo>
                  <a:cubicBezTo>
                    <a:pt x="448" y="211"/>
                    <a:pt x="448" y="211"/>
                    <a:pt x="448" y="211"/>
                  </a:cubicBezTo>
                  <a:cubicBezTo>
                    <a:pt x="448" y="213"/>
                    <a:pt x="448" y="213"/>
                    <a:pt x="448" y="213"/>
                  </a:cubicBezTo>
                  <a:cubicBezTo>
                    <a:pt x="449" y="214"/>
                    <a:pt x="449" y="214"/>
                    <a:pt x="449" y="214"/>
                  </a:cubicBezTo>
                  <a:cubicBezTo>
                    <a:pt x="450" y="215"/>
                    <a:pt x="450" y="215"/>
                    <a:pt x="450" y="215"/>
                  </a:cubicBezTo>
                  <a:cubicBezTo>
                    <a:pt x="450" y="216"/>
                    <a:pt x="450" y="216"/>
                    <a:pt x="450" y="216"/>
                  </a:cubicBezTo>
                  <a:cubicBezTo>
                    <a:pt x="451" y="217"/>
                    <a:pt x="451" y="217"/>
                    <a:pt x="451" y="217"/>
                  </a:cubicBezTo>
                  <a:cubicBezTo>
                    <a:pt x="451" y="217"/>
                    <a:pt x="451" y="217"/>
                    <a:pt x="451" y="217"/>
                  </a:cubicBezTo>
                  <a:cubicBezTo>
                    <a:pt x="452" y="217"/>
                    <a:pt x="452" y="217"/>
                    <a:pt x="452" y="217"/>
                  </a:cubicBezTo>
                  <a:cubicBezTo>
                    <a:pt x="452" y="216"/>
                    <a:pt x="452" y="216"/>
                    <a:pt x="452" y="216"/>
                  </a:cubicBezTo>
                  <a:cubicBezTo>
                    <a:pt x="453" y="216"/>
                    <a:pt x="453" y="216"/>
                    <a:pt x="453" y="216"/>
                  </a:cubicBezTo>
                  <a:cubicBezTo>
                    <a:pt x="453" y="215"/>
                    <a:pt x="453" y="215"/>
                    <a:pt x="453" y="215"/>
                  </a:cubicBezTo>
                  <a:cubicBezTo>
                    <a:pt x="453" y="216"/>
                    <a:pt x="453" y="216"/>
                    <a:pt x="453" y="216"/>
                  </a:cubicBezTo>
                  <a:cubicBezTo>
                    <a:pt x="454" y="215"/>
                    <a:pt x="454" y="215"/>
                    <a:pt x="454" y="215"/>
                  </a:cubicBezTo>
                  <a:cubicBezTo>
                    <a:pt x="455" y="216"/>
                    <a:pt x="455" y="216"/>
                    <a:pt x="455" y="216"/>
                  </a:cubicBezTo>
                  <a:cubicBezTo>
                    <a:pt x="455" y="216"/>
                    <a:pt x="455" y="216"/>
                    <a:pt x="455" y="216"/>
                  </a:cubicBezTo>
                  <a:cubicBezTo>
                    <a:pt x="454" y="216"/>
                    <a:pt x="454" y="216"/>
                    <a:pt x="454" y="216"/>
                  </a:cubicBezTo>
                  <a:cubicBezTo>
                    <a:pt x="454" y="218"/>
                    <a:pt x="454" y="218"/>
                    <a:pt x="454" y="218"/>
                  </a:cubicBezTo>
                  <a:cubicBezTo>
                    <a:pt x="454" y="218"/>
                    <a:pt x="454" y="218"/>
                    <a:pt x="454" y="218"/>
                  </a:cubicBezTo>
                  <a:cubicBezTo>
                    <a:pt x="453" y="218"/>
                    <a:pt x="453" y="218"/>
                    <a:pt x="453" y="218"/>
                  </a:cubicBezTo>
                  <a:cubicBezTo>
                    <a:pt x="453" y="219"/>
                    <a:pt x="453" y="219"/>
                    <a:pt x="453" y="219"/>
                  </a:cubicBezTo>
                  <a:cubicBezTo>
                    <a:pt x="455" y="218"/>
                    <a:pt x="455" y="218"/>
                    <a:pt x="455" y="218"/>
                  </a:cubicBezTo>
                  <a:cubicBezTo>
                    <a:pt x="456" y="218"/>
                    <a:pt x="456" y="218"/>
                    <a:pt x="456" y="218"/>
                  </a:cubicBezTo>
                  <a:cubicBezTo>
                    <a:pt x="457" y="217"/>
                    <a:pt x="457" y="217"/>
                    <a:pt x="457" y="217"/>
                  </a:cubicBezTo>
                  <a:cubicBezTo>
                    <a:pt x="457" y="216"/>
                    <a:pt x="457" y="216"/>
                    <a:pt x="457" y="216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7" y="216"/>
                    <a:pt x="457" y="216"/>
                    <a:pt x="457" y="216"/>
                  </a:cubicBezTo>
                  <a:cubicBezTo>
                    <a:pt x="457" y="217"/>
                    <a:pt x="457" y="217"/>
                    <a:pt x="457" y="217"/>
                  </a:cubicBezTo>
                  <a:cubicBezTo>
                    <a:pt x="457" y="218"/>
                    <a:pt x="457" y="218"/>
                    <a:pt x="457" y="218"/>
                  </a:cubicBezTo>
                  <a:cubicBezTo>
                    <a:pt x="458" y="218"/>
                    <a:pt x="458" y="218"/>
                    <a:pt x="458" y="218"/>
                  </a:cubicBezTo>
                  <a:cubicBezTo>
                    <a:pt x="458" y="217"/>
                    <a:pt x="458" y="217"/>
                    <a:pt x="458" y="217"/>
                  </a:cubicBezTo>
                  <a:cubicBezTo>
                    <a:pt x="458" y="215"/>
                    <a:pt x="458" y="215"/>
                    <a:pt x="458" y="215"/>
                  </a:cubicBezTo>
                  <a:cubicBezTo>
                    <a:pt x="458" y="215"/>
                    <a:pt x="458" y="215"/>
                    <a:pt x="458" y="215"/>
                  </a:cubicBezTo>
                  <a:cubicBezTo>
                    <a:pt x="457" y="214"/>
                    <a:pt x="457" y="214"/>
                    <a:pt x="457" y="214"/>
                  </a:cubicBezTo>
                  <a:cubicBezTo>
                    <a:pt x="457" y="213"/>
                    <a:pt x="457" y="213"/>
                    <a:pt x="457" y="213"/>
                  </a:cubicBezTo>
                  <a:cubicBezTo>
                    <a:pt x="458" y="213"/>
                    <a:pt x="458" y="213"/>
                    <a:pt x="458" y="213"/>
                  </a:cubicBezTo>
                  <a:cubicBezTo>
                    <a:pt x="459" y="213"/>
                    <a:pt x="459" y="213"/>
                    <a:pt x="459" y="213"/>
                  </a:cubicBezTo>
                  <a:cubicBezTo>
                    <a:pt x="459" y="213"/>
                    <a:pt x="459" y="213"/>
                    <a:pt x="459" y="213"/>
                  </a:cubicBezTo>
                  <a:cubicBezTo>
                    <a:pt x="459" y="214"/>
                    <a:pt x="459" y="214"/>
                    <a:pt x="459" y="214"/>
                  </a:cubicBezTo>
                  <a:cubicBezTo>
                    <a:pt x="459" y="214"/>
                    <a:pt x="459" y="214"/>
                    <a:pt x="459" y="214"/>
                  </a:cubicBezTo>
                  <a:cubicBezTo>
                    <a:pt x="460" y="213"/>
                    <a:pt x="460" y="213"/>
                    <a:pt x="460" y="213"/>
                  </a:cubicBezTo>
                  <a:cubicBezTo>
                    <a:pt x="461" y="213"/>
                    <a:pt x="461" y="213"/>
                    <a:pt x="461" y="213"/>
                  </a:cubicBezTo>
                  <a:cubicBezTo>
                    <a:pt x="462" y="213"/>
                    <a:pt x="462" y="213"/>
                    <a:pt x="462" y="213"/>
                  </a:cubicBezTo>
                  <a:cubicBezTo>
                    <a:pt x="463" y="213"/>
                    <a:pt x="463" y="213"/>
                    <a:pt x="463" y="213"/>
                  </a:cubicBezTo>
                  <a:cubicBezTo>
                    <a:pt x="464" y="213"/>
                    <a:pt x="464" y="213"/>
                    <a:pt x="464" y="213"/>
                  </a:cubicBezTo>
                  <a:cubicBezTo>
                    <a:pt x="464" y="214"/>
                    <a:pt x="464" y="214"/>
                    <a:pt x="464" y="214"/>
                  </a:cubicBezTo>
                  <a:cubicBezTo>
                    <a:pt x="465" y="215"/>
                    <a:pt x="465" y="215"/>
                    <a:pt x="465" y="215"/>
                  </a:cubicBezTo>
                  <a:cubicBezTo>
                    <a:pt x="465" y="215"/>
                    <a:pt x="465" y="215"/>
                    <a:pt x="465" y="215"/>
                  </a:cubicBezTo>
                  <a:cubicBezTo>
                    <a:pt x="467" y="215"/>
                    <a:pt x="467" y="215"/>
                    <a:pt x="467" y="215"/>
                  </a:cubicBezTo>
                  <a:cubicBezTo>
                    <a:pt x="467" y="216"/>
                    <a:pt x="467" y="216"/>
                    <a:pt x="467" y="216"/>
                  </a:cubicBezTo>
                  <a:cubicBezTo>
                    <a:pt x="469" y="216"/>
                    <a:pt x="469" y="216"/>
                    <a:pt x="469" y="216"/>
                  </a:cubicBezTo>
                  <a:cubicBezTo>
                    <a:pt x="469" y="217"/>
                    <a:pt x="469" y="217"/>
                    <a:pt x="469" y="217"/>
                  </a:cubicBezTo>
                  <a:cubicBezTo>
                    <a:pt x="470" y="217"/>
                    <a:pt x="470" y="217"/>
                    <a:pt x="470" y="217"/>
                  </a:cubicBezTo>
                  <a:cubicBezTo>
                    <a:pt x="470" y="218"/>
                    <a:pt x="470" y="218"/>
                    <a:pt x="470" y="218"/>
                  </a:cubicBezTo>
                  <a:cubicBezTo>
                    <a:pt x="471" y="218"/>
                    <a:pt x="471" y="218"/>
                    <a:pt x="471" y="218"/>
                  </a:cubicBezTo>
                  <a:cubicBezTo>
                    <a:pt x="472" y="219"/>
                    <a:pt x="472" y="219"/>
                    <a:pt x="472" y="219"/>
                  </a:cubicBezTo>
                  <a:cubicBezTo>
                    <a:pt x="471" y="220"/>
                    <a:pt x="471" y="220"/>
                    <a:pt x="471" y="220"/>
                  </a:cubicBezTo>
                  <a:cubicBezTo>
                    <a:pt x="471" y="220"/>
                    <a:pt x="471" y="220"/>
                    <a:pt x="471" y="220"/>
                  </a:cubicBezTo>
                  <a:cubicBezTo>
                    <a:pt x="471" y="221"/>
                    <a:pt x="471" y="221"/>
                    <a:pt x="471" y="221"/>
                  </a:cubicBezTo>
                  <a:cubicBezTo>
                    <a:pt x="471" y="222"/>
                    <a:pt x="471" y="222"/>
                    <a:pt x="471" y="222"/>
                  </a:cubicBezTo>
                  <a:cubicBezTo>
                    <a:pt x="472" y="222"/>
                    <a:pt x="472" y="222"/>
                    <a:pt x="472" y="222"/>
                  </a:cubicBezTo>
                  <a:cubicBezTo>
                    <a:pt x="473" y="223"/>
                    <a:pt x="473" y="223"/>
                    <a:pt x="473" y="223"/>
                  </a:cubicBezTo>
                  <a:cubicBezTo>
                    <a:pt x="473" y="224"/>
                    <a:pt x="473" y="224"/>
                    <a:pt x="473" y="224"/>
                  </a:cubicBezTo>
                  <a:cubicBezTo>
                    <a:pt x="473" y="224"/>
                    <a:pt x="473" y="224"/>
                    <a:pt x="473" y="224"/>
                  </a:cubicBezTo>
                  <a:cubicBezTo>
                    <a:pt x="473" y="225"/>
                    <a:pt x="473" y="225"/>
                    <a:pt x="473" y="225"/>
                  </a:cubicBezTo>
                  <a:cubicBezTo>
                    <a:pt x="474" y="226"/>
                    <a:pt x="474" y="226"/>
                    <a:pt x="474" y="226"/>
                  </a:cubicBezTo>
                  <a:cubicBezTo>
                    <a:pt x="474" y="226"/>
                    <a:pt x="474" y="226"/>
                    <a:pt x="474" y="226"/>
                  </a:cubicBezTo>
                  <a:cubicBezTo>
                    <a:pt x="475" y="225"/>
                    <a:pt x="475" y="225"/>
                    <a:pt x="475" y="225"/>
                  </a:cubicBezTo>
                  <a:cubicBezTo>
                    <a:pt x="475" y="226"/>
                    <a:pt x="475" y="226"/>
                    <a:pt x="475" y="226"/>
                  </a:cubicBezTo>
                  <a:cubicBezTo>
                    <a:pt x="475" y="227"/>
                    <a:pt x="475" y="227"/>
                    <a:pt x="475" y="227"/>
                  </a:cubicBezTo>
                  <a:cubicBezTo>
                    <a:pt x="475" y="228"/>
                    <a:pt x="475" y="228"/>
                    <a:pt x="475" y="228"/>
                  </a:cubicBezTo>
                  <a:cubicBezTo>
                    <a:pt x="476" y="228"/>
                    <a:pt x="476" y="228"/>
                    <a:pt x="476" y="228"/>
                  </a:cubicBezTo>
                  <a:cubicBezTo>
                    <a:pt x="475" y="229"/>
                    <a:pt x="475" y="229"/>
                    <a:pt x="475" y="229"/>
                  </a:cubicBezTo>
                  <a:cubicBezTo>
                    <a:pt x="475" y="229"/>
                    <a:pt x="475" y="229"/>
                    <a:pt x="475" y="229"/>
                  </a:cubicBezTo>
                  <a:cubicBezTo>
                    <a:pt x="475" y="230"/>
                    <a:pt x="475" y="230"/>
                    <a:pt x="475" y="230"/>
                  </a:cubicBezTo>
                  <a:cubicBezTo>
                    <a:pt x="475" y="231"/>
                    <a:pt x="475" y="231"/>
                    <a:pt x="475" y="231"/>
                  </a:cubicBezTo>
                  <a:cubicBezTo>
                    <a:pt x="475" y="231"/>
                    <a:pt x="475" y="231"/>
                    <a:pt x="475" y="231"/>
                  </a:cubicBezTo>
                  <a:cubicBezTo>
                    <a:pt x="475" y="231"/>
                    <a:pt x="475" y="231"/>
                    <a:pt x="475" y="231"/>
                  </a:cubicBezTo>
                  <a:cubicBezTo>
                    <a:pt x="475" y="232"/>
                    <a:pt x="475" y="232"/>
                    <a:pt x="475" y="232"/>
                  </a:cubicBezTo>
                  <a:cubicBezTo>
                    <a:pt x="475" y="232"/>
                    <a:pt x="475" y="232"/>
                    <a:pt x="475" y="232"/>
                  </a:cubicBezTo>
                  <a:cubicBezTo>
                    <a:pt x="475" y="233"/>
                    <a:pt x="475" y="233"/>
                    <a:pt x="475" y="233"/>
                  </a:cubicBezTo>
                  <a:cubicBezTo>
                    <a:pt x="476" y="235"/>
                    <a:pt x="476" y="235"/>
                    <a:pt x="476" y="235"/>
                  </a:cubicBezTo>
                  <a:cubicBezTo>
                    <a:pt x="475" y="235"/>
                    <a:pt x="475" y="235"/>
                    <a:pt x="475" y="235"/>
                  </a:cubicBezTo>
                  <a:cubicBezTo>
                    <a:pt x="476" y="237"/>
                    <a:pt x="476" y="237"/>
                    <a:pt x="476" y="237"/>
                  </a:cubicBezTo>
                  <a:cubicBezTo>
                    <a:pt x="476" y="237"/>
                    <a:pt x="476" y="237"/>
                    <a:pt x="476" y="237"/>
                  </a:cubicBezTo>
                  <a:cubicBezTo>
                    <a:pt x="476" y="238"/>
                    <a:pt x="476" y="238"/>
                    <a:pt x="476" y="238"/>
                  </a:cubicBezTo>
                  <a:cubicBezTo>
                    <a:pt x="477" y="241"/>
                    <a:pt x="477" y="241"/>
                    <a:pt x="477" y="241"/>
                  </a:cubicBezTo>
                  <a:cubicBezTo>
                    <a:pt x="477" y="241"/>
                    <a:pt x="477" y="241"/>
                    <a:pt x="477" y="241"/>
                  </a:cubicBezTo>
                  <a:cubicBezTo>
                    <a:pt x="478" y="240"/>
                    <a:pt x="478" y="240"/>
                    <a:pt x="478" y="240"/>
                  </a:cubicBezTo>
                  <a:cubicBezTo>
                    <a:pt x="478" y="241"/>
                    <a:pt x="478" y="241"/>
                    <a:pt x="478" y="241"/>
                  </a:cubicBezTo>
                  <a:cubicBezTo>
                    <a:pt x="477" y="242"/>
                    <a:pt x="477" y="242"/>
                    <a:pt x="477" y="242"/>
                  </a:cubicBezTo>
                  <a:cubicBezTo>
                    <a:pt x="477" y="242"/>
                    <a:pt x="477" y="242"/>
                    <a:pt x="477" y="242"/>
                  </a:cubicBezTo>
                  <a:cubicBezTo>
                    <a:pt x="478" y="243"/>
                    <a:pt x="478" y="243"/>
                    <a:pt x="478" y="243"/>
                  </a:cubicBezTo>
                  <a:cubicBezTo>
                    <a:pt x="478" y="243"/>
                    <a:pt x="478" y="243"/>
                    <a:pt x="478" y="243"/>
                  </a:cubicBezTo>
                  <a:cubicBezTo>
                    <a:pt x="479" y="244"/>
                    <a:pt x="479" y="244"/>
                    <a:pt x="479" y="244"/>
                  </a:cubicBezTo>
                  <a:cubicBezTo>
                    <a:pt x="479" y="245"/>
                    <a:pt x="479" y="245"/>
                    <a:pt x="479" y="245"/>
                  </a:cubicBezTo>
                  <a:cubicBezTo>
                    <a:pt x="479" y="246"/>
                    <a:pt x="479" y="246"/>
                    <a:pt x="479" y="246"/>
                  </a:cubicBezTo>
                  <a:cubicBezTo>
                    <a:pt x="479" y="246"/>
                    <a:pt x="479" y="246"/>
                    <a:pt x="479" y="246"/>
                  </a:cubicBezTo>
                  <a:cubicBezTo>
                    <a:pt x="480" y="248"/>
                    <a:pt x="480" y="248"/>
                    <a:pt x="480" y="248"/>
                  </a:cubicBezTo>
                  <a:cubicBezTo>
                    <a:pt x="480" y="248"/>
                    <a:pt x="480" y="248"/>
                    <a:pt x="480" y="248"/>
                  </a:cubicBezTo>
                  <a:cubicBezTo>
                    <a:pt x="480" y="249"/>
                    <a:pt x="480" y="249"/>
                    <a:pt x="480" y="249"/>
                  </a:cubicBezTo>
                  <a:cubicBezTo>
                    <a:pt x="480" y="250"/>
                    <a:pt x="480" y="250"/>
                    <a:pt x="480" y="250"/>
                  </a:cubicBezTo>
                  <a:cubicBezTo>
                    <a:pt x="480" y="251"/>
                    <a:pt x="480" y="251"/>
                    <a:pt x="480" y="251"/>
                  </a:cubicBezTo>
                  <a:cubicBezTo>
                    <a:pt x="480" y="252"/>
                    <a:pt x="480" y="252"/>
                    <a:pt x="480" y="252"/>
                  </a:cubicBezTo>
                  <a:cubicBezTo>
                    <a:pt x="480" y="253"/>
                    <a:pt x="480" y="253"/>
                    <a:pt x="480" y="253"/>
                  </a:cubicBezTo>
                  <a:cubicBezTo>
                    <a:pt x="479" y="254"/>
                    <a:pt x="479" y="254"/>
                    <a:pt x="479" y="254"/>
                  </a:cubicBezTo>
                  <a:cubicBezTo>
                    <a:pt x="479" y="255"/>
                    <a:pt x="479" y="255"/>
                    <a:pt x="479" y="255"/>
                  </a:cubicBezTo>
                  <a:cubicBezTo>
                    <a:pt x="479" y="256"/>
                    <a:pt x="479" y="256"/>
                    <a:pt x="479" y="256"/>
                  </a:cubicBezTo>
                  <a:cubicBezTo>
                    <a:pt x="479" y="258"/>
                    <a:pt x="479" y="258"/>
                    <a:pt x="479" y="258"/>
                  </a:cubicBezTo>
                  <a:cubicBezTo>
                    <a:pt x="479" y="258"/>
                    <a:pt x="479" y="258"/>
                    <a:pt x="479" y="258"/>
                  </a:cubicBezTo>
                  <a:cubicBezTo>
                    <a:pt x="479" y="259"/>
                    <a:pt x="479" y="259"/>
                    <a:pt x="479" y="259"/>
                  </a:cubicBezTo>
                  <a:cubicBezTo>
                    <a:pt x="478" y="260"/>
                    <a:pt x="478" y="260"/>
                    <a:pt x="478" y="260"/>
                  </a:cubicBezTo>
                  <a:cubicBezTo>
                    <a:pt x="478" y="261"/>
                    <a:pt x="478" y="261"/>
                    <a:pt x="478" y="261"/>
                  </a:cubicBezTo>
                  <a:cubicBezTo>
                    <a:pt x="477" y="262"/>
                    <a:pt x="477" y="262"/>
                    <a:pt x="477" y="262"/>
                  </a:cubicBezTo>
                  <a:cubicBezTo>
                    <a:pt x="478" y="262"/>
                    <a:pt x="478" y="262"/>
                    <a:pt x="478" y="262"/>
                  </a:cubicBezTo>
                  <a:cubicBezTo>
                    <a:pt x="478" y="263"/>
                    <a:pt x="478" y="263"/>
                    <a:pt x="478" y="263"/>
                  </a:cubicBezTo>
                  <a:cubicBezTo>
                    <a:pt x="477" y="263"/>
                    <a:pt x="477" y="263"/>
                    <a:pt x="477" y="263"/>
                  </a:cubicBezTo>
                  <a:cubicBezTo>
                    <a:pt x="478" y="265"/>
                    <a:pt x="478" y="265"/>
                    <a:pt x="478" y="265"/>
                  </a:cubicBezTo>
                  <a:cubicBezTo>
                    <a:pt x="477" y="266"/>
                    <a:pt x="477" y="266"/>
                    <a:pt x="477" y="266"/>
                  </a:cubicBezTo>
                  <a:cubicBezTo>
                    <a:pt x="477" y="267"/>
                    <a:pt x="477" y="267"/>
                    <a:pt x="477" y="267"/>
                  </a:cubicBezTo>
                  <a:cubicBezTo>
                    <a:pt x="477" y="267"/>
                    <a:pt x="477" y="267"/>
                    <a:pt x="477" y="267"/>
                  </a:cubicBezTo>
                  <a:cubicBezTo>
                    <a:pt x="477" y="268"/>
                    <a:pt x="477" y="268"/>
                    <a:pt x="477" y="268"/>
                  </a:cubicBezTo>
                  <a:cubicBezTo>
                    <a:pt x="476" y="269"/>
                    <a:pt x="476" y="269"/>
                    <a:pt x="476" y="269"/>
                  </a:cubicBezTo>
                  <a:cubicBezTo>
                    <a:pt x="476" y="270"/>
                    <a:pt x="476" y="270"/>
                    <a:pt x="476" y="270"/>
                  </a:cubicBezTo>
                  <a:cubicBezTo>
                    <a:pt x="475" y="271"/>
                    <a:pt x="475" y="271"/>
                    <a:pt x="475" y="271"/>
                  </a:cubicBezTo>
                  <a:cubicBezTo>
                    <a:pt x="475" y="272"/>
                    <a:pt x="475" y="272"/>
                    <a:pt x="475" y="272"/>
                  </a:cubicBezTo>
                  <a:cubicBezTo>
                    <a:pt x="474" y="273"/>
                    <a:pt x="474" y="273"/>
                    <a:pt x="474" y="273"/>
                  </a:cubicBezTo>
                  <a:cubicBezTo>
                    <a:pt x="473" y="276"/>
                    <a:pt x="473" y="276"/>
                    <a:pt x="473" y="276"/>
                  </a:cubicBezTo>
                  <a:cubicBezTo>
                    <a:pt x="473" y="276"/>
                    <a:pt x="473" y="276"/>
                    <a:pt x="473" y="276"/>
                  </a:cubicBezTo>
                  <a:cubicBezTo>
                    <a:pt x="473" y="277"/>
                    <a:pt x="473" y="277"/>
                    <a:pt x="473" y="277"/>
                  </a:cubicBezTo>
                  <a:cubicBezTo>
                    <a:pt x="473" y="278"/>
                    <a:pt x="473" y="278"/>
                    <a:pt x="473" y="278"/>
                  </a:cubicBezTo>
                  <a:cubicBezTo>
                    <a:pt x="473" y="278"/>
                    <a:pt x="473" y="278"/>
                    <a:pt x="473" y="278"/>
                  </a:cubicBezTo>
                  <a:cubicBezTo>
                    <a:pt x="472" y="279"/>
                    <a:pt x="472" y="279"/>
                    <a:pt x="472" y="279"/>
                  </a:cubicBezTo>
                  <a:cubicBezTo>
                    <a:pt x="472" y="280"/>
                    <a:pt x="472" y="280"/>
                    <a:pt x="472" y="280"/>
                  </a:cubicBezTo>
                  <a:cubicBezTo>
                    <a:pt x="471" y="280"/>
                    <a:pt x="471" y="280"/>
                    <a:pt x="471" y="280"/>
                  </a:cubicBezTo>
                  <a:cubicBezTo>
                    <a:pt x="471" y="281"/>
                    <a:pt x="471" y="281"/>
                    <a:pt x="471" y="281"/>
                  </a:cubicBezTo>
                  <a:cubicBezTo>
                    <a:pt x="470" y="281"/>
                    <a:pt x="470" y="281"/>
                    <a:pt x="470" y="281"/>
                  </a:cubicBezTo>
                  <a:cubicBezTo>
                    <a:pt x="471" y="282"/>
                    <a:pt x="471" y="282"/>
                    <a:pt x="471" y="282"/>
                  </a:cubicBezTo>
                  <a:cubicBezTo>
                    <a:pt x="470" y="283"/>
                    <a:pt x="470" y="283"/>
                    <a:pt x="470" y="283"/>
                  </a:cubicBezTo>
                  <a:cubicBezTo>
                    <a:pt x="470" y="283"/>
                    <a:pt x="470" y="283"/>
                    <a:pt x="470" y="283"/>
                  </a:cubicBezTo>
                  <a:cubicBezTo>
                    <a:pt x="469" y="283"/>
                    <a:pt x="469" y="283"/>
                    <a:pt x="469" y="283"/>
                  </a:cubicBezTo>
                  <a:cubicBezTo>
                    <a:pt x="469" y="284"/>
                    <a:pt x="469" y="284"/>
                    <a:pt x="469" y="284"/>
                  </a:cubicBezTo>
                  <a:cubicBezTo>
                    <a:pt x="469" y="285"/>
                    <a:pt x="469" y="285"/>
                    <a:pt x="469" y="285"/>
                  </a:cubicBezTo>
                  <a:cubicBezTo>
                    <a:pt x="468" y="285"/>
                    <a:pt x="468" y="285"/>
                    <a:pt x="468" y="285"/>
                  </a:cubicBezTo>
                  <a:cubicBezTo>
                    <a:pt x="469" y="286"/>
                    <a:pt x="469" y="286"/>
                    <a:pt x="469" y="286"/>
                  </a:cubicBezTo>
                  <a:cubicBezTo>
                    <a:pt x="467" y="287"/>
                    <a:pt x="467" y="287"/>
                    <a:pt x="467" y="287"/>
                  </a:cubicBezTo>
                  <a:cubicBezTo>
                    <a:pt x="466" y="288"/>
                    <a:pt x="466" y="288"/>
                    <a:pt x="466" y="288"/>
                  </a:cubicBezTo>
                  <a:cubicBezTo>
                    <a:pt x="466" y="288"/>
                    <a:pt x="466" y="288"/>
                    <a:pt x="466" y="288"/>
                  </a:cubicBezTo>
                  <a:cubicBezTo>
                    <a:pt x="466" y="289"/>
                    <a:pt x="466" y="289"/>
                    <a:pt x="466" y="289"/>
                  </a:cubicBezTo>
                  <a:cubicBezTo>
                    <a:pt x="464" y="289"/>
                    <a:pt x="464" y="289"/>
                    <a:pt x="464" y="289"/>
                  </a:cubicBezTo>
                  <a:cubicBezTo>
                    <a:pt x="463" y="290"/>
                    <a:pt x="463" y="290"/>
                    <a:pt x="463" y="290"/>
                  </a:cubicBezTo>
                  <a:cubicBezTo>
                    <a:pt x="463" y="290"/>
                    <a:pt x="463" y="290"/>
                    <a:pt x="463" y="290"/>
                  </a:cubicBezTo>
                  <a:cubicBezTo>
                    <a:pt x="462" y="290"/>
                    <a:pt x="462" y="290"/>
                    <a:pt x="462" y="290"/>
                  </a:cubicBezTo>
                  <a:cubicBezTo>
                    <a:pt x="461" y="289"/>
                    <a:pt x="461" y="289"/>
                    <a:pt x="461" y="289"/>
                  </a:cubicBezTo>
                  <a:cubicBezTo>
                    <a:pt x="460" y="289"/>
                    <a:pt x="460" y="289"/>
                    <a:pt x="460" y="289"/>
                  </a:cubicBezTo>
                  <a:cubicBezTo>
                    <a:pt x="460" y="287"/>
                    <a:pt x="460" y="287"/>
                    <a:pt x="460" y="287"/>
                  </a:cubicBezTo>
                  <a:cubicBezTo>
                    <a:pt x="459" y="287"/>
                    <a:pt x="459" y="287"/>
                    <a:pt x="459" y="287"/>
                  </a:cubicBezTo>
                  <a:cubicBezTo>
                    <a:pt x="458" y="287"/>
                    <a:pt x="458" y="287"/>
                    <a:pt x="458" y="287"/>
                  </a:cubicBezTo>
                  <a:cubicBezTo>
                    <a:pt x="457" y="287"/>
                    <a:pt x="457" y="287"/>
                    <a:pt x="457" y="287"/>
                  </a:cubicBezTo>
                  <a:cubicBezTo>
                    <a:pt x="457" y="287"/>
                    <a:pt x="457" y="287"/>
                    <a:pt x="457" y="287"/>
                  </a:cubicBezTo>
                  <a:cubicBezTo>
                    <a:pt x="457" y="288"/>
                    <a:pt x="457" y="288"/>
                    <a:pt x="457" y="288"/>
                  </a:cubicBezTo>
                  <a:cubicBezTo>
                    <a:pt x="456" y="289"/>
                    <a:pt x="456" y="289"/>
                    <a:pt x="456" y="289"/>
                  </a:cubicBezTo>
                  <a:cubicBezTo>
                    <a:pt x="456" y="290"/>
                    <a:pt x="456" y="290"/>
                    <a:pt x="456" y="290"/>
                  </a:cubicBezTo>
                  <a:cubicBezTo>
                    <a:pt x="455" y="290"/>
                    <a:pt x="455" y="290"/>
                    <a:pt x="455" y="290"/>
                  </a:cubicBezTo>
                  <a:cubicBezTo>
                    <a:pt x="455" y="292"/>
                    <a:pt x="455" y="292"/>
                    <a:pt x="455" y="292"/>
                  </a:cubicBezTo>
                  <a:cubicBezTo>
                    <a:pt x="455" y="291"/>
                    <a:pt x="455" y="291"/>
                    <a:pt x="455" y="291"/>
                  </a:cubicBezTo>
                  <a:cubicBezTo>
                    <a:pt x="453" y="292"/>
                    <a:pt x="453" y="292"/>
                    <a:pt x="453" y="292"/>
                  </a:cubicBezTo>
                  <a:cubicBezTo>
                    <a:pt x="453" y="293"/>
                    <a:pt x="453" y="293"/>
                    <a:pt x="453" y="293"/>
                  </a:cubicBezTo>
                  <a:cubicBezTo>
                    <a:pt x="453" y="293"/>
                    <a:pt x="453" y="293"/>
                    <a:pt x="453" y="293"/>
                  </a:cubicBezTo>
                  <a:close/>
                  <a:moveTo>
                    <a:pt x="147" y="296"/>
                  </a:moveTo>
                  <a:cubicBezTo>
                    <a:pt x="146" y="295"/>
                    <a:pt x="146" y="295"/>
                    <a:pt x="146" y="295"/>
                  </a:cubicBezTo>
                  <a:cubicBezTo>
                    <a:pt x="140" y="296"/>
                    <a:pt x="140" y="296"/>
                    <a:pt x="140" y="296"/>
                  </a:cubicBezTo>
                  <a:cubicBezTo>
                    <a:pt x="147" y="296"/>
                    <a:pt x="147" y="296"/>
                    <a:pt x="147" y="296"/>
                  </a:cubicBezTo>
                  <a:close/>
                  <a:moveTo>
                    <a:pt x="518" y="279"/>
                  </a:moveTo>
                  <a:cubicBezTo>
                    <a:pt x="519" y="279"/>
                    <a:pt x="519" y="279"/>
                    <a:pt x="519" y="279"/>
                  </a:cubicBezTo>
                  <a:cubicBezTo>
                    <a:pt x="519" y="278"/>
                    <a:pt x="519" y="278"/>
                    <a:pt x="519" y="278"/>
                  </a:cubicBezTo>
                  <a:cubicBezTo>
                    <a:pt x="520" y="278"/>
                    <a:pt x="520" y="278"/>
                    <a:pt x="520" y="278"/>
                  </a:cubicBezTo>
                  <a:cubicBezTo>
                    <a:pt x="519" y="278"/>
                    <a:pt x="519" y="278"/>
                    <a:pt x="519" y="278"/>
                  </a:cubicBezTo>
                  <a:cubicBezTo>
                    <a:pt x="518" y="279"/>
                    <a:pt x="518" y="279"/>
                    <a:pt x="518" y="279"/>
                  </a:cubicBezTo>
                  <a:close/>
                  <a:moveTo>
                    <a:pt x="29" y="41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lose/>
                  <a:moveTo>
                    <a:pt x="36" y="29"/>
                  </a:moveTo>
                  <a:cubicBezTo>
                    <a:pt x="36" y="29"/>
                    <a:pt x="36" y="29"/>
                    <a:pt x="36" y="29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29"/>
                    <a:pt x="36" y="29"/>
                  </a:cubicBezTo>
                  <a:close/>
                  <a:moveTo>
                    <a:pt x="34" y="45"/>
                  </a:moveTo>
                  <a:cubicBezTo>
                    <a:pt x="34" y="45"/>
                    <a:pt x="34" y="45"/>
                    <a:pt x="34" y="45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45"/>
                    <a:pt x="34" y="45"/>
                    <a:pt x="34" y="45"/>
                  </a:cubicBezTo>
                  <a:close/>
                  <a:moveTo>
                    <a:pt x="40" y="44"/>
                  </a:moveTo>
                  <a:cubicBezTo>
                    <a:pt x="40" y="43"/>
                    <a:pt x="40" y="43"/>
                    <a:pt x="40" y="43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40" y="44"/>
                    <a:pt x="40" y="44"/>
                    <a:pt x="40" y="44"/>
                  </a:cubicBezTo>
                  <a:close/>
                  <a:moveTo>
                    <a:pt x="41" y="46"/>
                  </a:moveTo>
                  <a:cubicBezTo>
                    <a:pt x="41" y="46"/>
                    <a:pt x="42" y="46"/>
                    <a:pt x="42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6"/>
                    <a:pt x="41" y="46"/>
                    <a:pt x="41" y="46"/>
                  </a:cubicBezTo>
                  <a:close/>
                  <a:moveTo>
                    <a:pt x="52" y="18"/>
                  </a:moveTo>
                  <a:cubicBezTo>
                    <a:pt x="53" y="17"/>
                    <a:pt x="53" y="17"/>
                    <a:pt x="53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8"/>
                    <a:pt x="52" y="18"/>
                  </a:cubicBezTo>
                  <a:close/>
                  <a:moveTo>
                    <a:pt x="53" y="19"/>
                  </a:moveTo>
                  <a:cubicBezTo>
                    <a:pt x="53" y="19"/>
                    <a:pt x="53" y="19"/>
                    <a:pt x="53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19"/>
                    <a:pt x="53" y="19"/>
                    <a:pt x="53" y="19"/>
                  </a:cubicBezTo>
                  <a:close/>
                  <a:moveTo>
                    <a:pt x="54" y="22"/>
                  </a:move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4" y="22"/>
                    <a:pt x="54" y="22"/>
                    <a:pt x="54" y="22"/>
                  </a:cubicBezTo>
                  <a:close/>
                  <a:moveTo>
                    <a:pt x="56" y="22"/>
                  </a:moveTo>
                  <a:cubicBezTo>
                    <a:pt x="55" y="21"/>
                    <a:pt x="55" y="21"/>
                    <a:pt x="55" y="21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lose/>
                  <a:moveTo>
                    <a:pt x="52" y="26"/>
                  </a:moveTo>
                  <a:cubicBezTo>
                    <a:pt x="53" y="25"/>
                    <a:pt x="53" y="25"/>
                    <a:pt x="53" y="25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2" y="26"/>
                    <a:pt x="52" y="26"/>
                  </a:cubicBezTo>
                  <a:close/>
                  <a:moveTo>
                    <a:pt x="55" y="26"/>
                  </a:moveTo>
                  <a:cubicBezTo>
                    <a:pt x="54" y="26"/>
                    <a:pt x="54" y="26"/>
                    <a:pt x="54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6"/>
                    <a:pt x="55" y="26"/>
                    <a:pt x="55" y="26"/>
                  </a:cubicBezTo>
                  <a:close/>
                  <a:moveTo>
                    <a:pt x="57" y="28"/>
                  </a:moveTo>
                  <a:cubicBezTo>
                    <a:pt x="56" y="27"/>
                    <a:pt x="56" y="27"/>
                    <a:pt x="56" y="2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7" y="28"/>
                    <a:pt x="57" y="28"/>
                    <a:pt x="57" y="28"/>
                  </a:cubicBezTo>
                  <a:close/>
                  <a:moveTo>
                    <a:pt x="56" y="30"/>
                  </a:moveTo>
                  <a:cubicBezTo>
                    <a:pt x="55" y="29"/>
                    <a:pt x="55" y="29"/>
                    <a:pt x="55" y="29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6" y="30"/>
                    <a:pt x="56" y="30"/>
                    <a:pt x="56" y="30"/>
                  </a:cubicBezTo>
                  <a:close/>
                  <a:moveTo>
                    <a:pt x="57" y="32"/>
                  </a:moveTo>
                  <a:cubicBezTo>
                    <a:pt x="57" y="31"/>
                    <a:pt x="57" y="31"/>
                    <a:pt x="57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7" y="32"/>
                    <a:pt x="57" y="32"/>
                    <a:pt x="57" y="32"/>
                  </a:cubicBezTo>
                  <a:close/>
                  <a:moveTo>
                    <a:pt x="50" y="33"/>
                  </a:moveTo>
                  <a:cubicBezTo>
                    <a:pt x="50" y="33"/>
                    <a:pt x="50" y="33"/>
                    <a:pt x="50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0" y="33"/>
                    <a:pt x="50" y="33"/>
                    <a:pt x="50" y="33"/>
                  </a:cubicBezTo>
                  <a:close/>
                  <a:moveTo>
                    <a:pt x="48" y="38"/>
                  </a:moveTo>
                  <a:cubicBezTo>
                    <a:pt x="48" y="37"/>
                    <a:pt x="48" y="37"/>
                    <a:pt x="48" y="37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lose/>
                  <a:moveTo>
                    <a:pt x="49" y="37"/>
                  </a:moveTo>
                  <a:cubicBezTo>
                    <a:pt x="49" y="37"/>
                    <a:pt x="49" y="37"/>
                    <a:pt x="49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9" y="37"/>
                    <a:pt x="49" y="37"/>
                    <a:pt x="49" y="37"/>
                  </a:cubicBezTo>
                  <a:close/>
                  <a:moveTo>
                    <a:pt x="51" y="37"/>
                  </a:moveTo>
                  <a:cubicBezTo>
                    <a:pt x="51" y="37"/>
                    <a:pt x="52" y="37"/>
                    <a:pt x="52" y="37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1" y="37"/>
                    <a:pt x="51" y="37"/>
                    <a:pt x="51" y="37"/>
                  </a:cubicBezTo>
                  <a:close/>
                  <a:moveTo>
                    <a:pt x="51" y="39"/>
                  </a:moveTo>
                  <a:cubicBezTo>
                    <a:pt x="51" y="38"/>
                    <a:pt x="51" y="38"/>
                    <a:pt x="51" y="38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1" y="39"/>
                    <a:pt x="51" y="39"/>
                    <a:pt x="51" y="39"/>
                  </a:cubicBezTo>
                  <a:close/>
                  <a:moveTo>
                    <a:pt x="49" y="41"/>
                  </a:move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41"/>
                    <a:pt x="49" y="41"/>
                    <a:pt x="49" y="41"/>
                  </a:cubicBezTo>
                  <a:close/>
                  <a:moveTo>
                    <a:pt x="50" y="39"/>
                  </a:moveTo>
                  <a:cubicBezTo>
                    <a:pt x="50" y="40"/>
                    <a:pt x="50" y="40"/>
                    <a:pt x="50" y="40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0" y="39"/>
                    <a:pt x="50" y="39"/>
                    <a:pt x="50" y="39"/>
                  </a:cubicBezTo>
                  <a:close/>
                  <a:moveTo>
                    <a:pt x="57" y="30"/>
                  </a:moveTo>
                  <a:cubicBezTo>
                    <a:pt x="57" y="30"/>
                    <a:pt x="57" y="30"/>
                    <a:pt x="57" y="30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0"/>
                    <a:pt x="57" y="30"/>
                    <a:pt x="57" y="30"/>
                  </a:cubicBezTo>
                  <a:close/>
                  <a:moveTo>
                    <a:pt x="52" y="39"/>
                  </a:moveTo>
                  <a:cubicBezTo>
                    <a:pt x="52" y="40"/>
                    <a:pt x="52" y="40"/>
                    <a:pt x="52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lose/>
                  <a:moveTo>
                    <a:pt x="52" y="38"/>
                  </a:moveTo>
                  <a:cubicBezTo>
                    <a:pt x="53" y="38"/>
                    <a:pt x="53" y="38"/>
                    <a:pt x="53" y="38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2" y="38"/>
                    <a:pt x="52" y="38"/>
                    <a:pt x="52" y="38"/>
                  </a:cubicBezTo>
                  <a:close/>
                  <a:moveTo>
                    <a:pt x="54" y="37"/>
                  </a:moveTo>
                  <a:cubicBezTo>
                    <a:pt x="54" y="37"/>
                    <a:pt x="54" y="37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lose/>
                  <a:moveTo>
                    <a:pt x="54" y="34"/>
                  </a:moveTo>
                  <a:cubicBezTo>
                    <a:pt x="53" y="34"/>
                    <a:pt x="53" y="3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4" y="34"/>
                    <a:pt x="54" y="34"/>
                    <a:pt x="54" y="34"/>
                  </a:cubicBezTo>
                  <a:close/>
                  <a:moveTo>
                    <a:pt x="57" y="33"/>
                  </a:moveTo>
                  <a:cubicBezTo>
                    <a:pt x="58" y="34"/>
                    <a:pt x="58" y="34"/>
                    <a:pt x="58" y="34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7" y="33"/>
                    <a:pt x="57" y="33"/>
                    <a:pt x="57" y="33"/>
                  </a:cubicBezTo>
                  <a:close/>
                  <a:moveTo>
                    <a:pt x="59" y="41"/>
                  </a:moveTo>
                  <a:cubicBezTo>
                    <a:pt x="59" y="41"/>
                    <a:pt x="59" y="41"/>
                    <a:pt x="59" y="41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9" y="41"/>
                    <a:pt x="59" y="41"/>
                    <a:pt x="59" y="41"/>
                  </a:cubicBezTo>
                  <a:close/>
                  <a:moveTo>
                    <a:pt x="61" y="40"/>
                  </a:moveTo>
                  <a:cubicBezTo>
                    <a:pt x="61" y="40"/>
                    <a:pt x="61" y="40"/>
                    <a:pt x="61" y="40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3" y="36"/>
                    <a:pt x="63" y="36"/>
                    <a:pt x="63" y="36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59" y="37"/>
                    <a:pt x="59" y="37"/>
                    <a:pt x="59" y="37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1" y="40"/>
                    <a:pt x="61" y="40"/>
                    <a:pt x="61" y="40"/>
                  </a:cubicBezTo>
                  <a:close/>
                  <a:moveTo>
                    <a:pt x="64" y="40"/>
                  </a:moveTo>
                  <a:cubicBezTo>
                    <a:pt x="64" y="41"/>
                    <a:pt x="64" y="41"/>
                    <a:pt x="64" y="41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4" y="40"/>
                    <a:pt x="64" y="40"/>
                    <a:pt x="64" y="40"/>
                  </a:cubicBezTo>
                  <a:close/>
                  <a:moveTo>
                    <a:pt x="64" y="42"/>
                  </a:moveTo>
                  <a:cubicBezTo>
                    <a:pt x="64" y="43"/>
                    <a:pt x="64" y="43"/>
                    <a:pt x="64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5" y="42"/>
                    <a:pt x="65" y="42"/>
                    <a:pt x="65" y="42"/>
                  </a:cubicBezTo>
                  <a:cubicBezTo>
                    <a:pt x="64" y="42"/>
                    <a:pt x="64" y="42"/>
                    <a:pt x="64" y="42"/>
                  </a:cubicBezTo>
                  <a:close/>
                  <a:moveTo>
                    <a:pt x="64" y="16"/>
                  </a:moveTo>
                  <a:cubicBezTo>
                    <a:pt x="65" y="16"/>
                    <a:pt x="65" y="16"/>
                    <a:pt x="65" y="16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6"/>
                    <a:pt x="64" y="16"/>
                    <a:pt x="64" y="16"/>
                  </a:cubicBezTo>
                  <a:close/>
                  <a:moveTo>
                    <a:pt x="66" y="28"/>
                  </a:moveTo>
                  <a:cubicBezTo>
                    <a:pt x="66" y="27"/>
                    <a:pt x="66" y="27"/>
                    <a:pt x="66" y="27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66" y="28"/>
                    <a:pt x="66" y="28"/>
                    <a:pt x="66" y="28"/>
                  </a:cubicBezTo>
                  <a:close/>
                  <a:moveTo>
                    <a:pt x="68" y="26"/>
                  </a:moveTo>
                  <a:cubicBezTo>
                    <a:pt x="68" y="27"/>
                    <a:pt x="68" y="27"/>
                    <a:pt x="68" y="27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69" y="33"/>
                    <a:pt x="69" y="33"/>
                    <a:pt x="69" y="33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0"/>
                    <a:pt x="67" y="30"/>
                    <a:pt x="67" y="30"/>
                  </a:cubicBezTo>
                  <a:cubicBezTo>
                    <a:pt x="68" y="30"/>
                    <a:pt x="68" y="30"/>
                    <a:pt x="68" y="30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6"/>
                    <a:pt x="68" y="26"/>
                    <a:pt x="68" y="26"/>
                  </a:cubicBezTo>
                  <a:close/>
                  <a:moveTo>
                    <a:pt x="72" y="28"/>
                  </a:moveTo>
                  <a:cubicBezTo>
                    <a:pt x="71" y="27"/>
                    <a:pt x="71" y="27"/>
                    <a:pt x="71" y="2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3" y="27"/>
                    <a:pt x="73" y="27"/>
                    <a:pt x="73" y="27"/>
                  </a:cubicBezTo>
                  <a:cubicBezTo>
                    <a:pt x="72" y="28"/>
                    <a:pt x="72" y="28"/>
                    <a:pt x="72" y="28"/>
                  </a:cubicBezTo>
                  <a:close/>
                  <a:moveTo>
                    <a:pt x="453" y="50"/>
                  </a:moveTo>
                  <a:cubicBezTo>
                    <a:pt x="453" y="50"/>
                    <a:pt x="453" y="50"/>
                    <a:pt x="453" y="50"/>
                  </a:cubicBezTo>
                  <a:cubicBezTo>
                    <a:pt x="453" y="50"/>
                    <a:pt x="453" y="50"/>
                    <a:pt x="453" y="50"/>
                  </a:cubicBezTo>
                  <a:cubicBezTo>
                    <a:pt x="453" y="50"/>
                    <a:pt x="453" y="50"/>
                    <a:pt x="453" y="50"/>
                  </a:cubicBezTo>
                  <a:cubicBezTo>
                    <a:pt x="452" y="50"/>
                    <a:pt x="452" y="50"/>
                    <a:pt x="452" y="50"/>
                  </a:cubicBezTo>
                  <a:cubicBezTo>
                    <a:pt x="453" y="50"/>
                    <a:pt x="453" y="50"/>
                    <a:pt x="453" y="50"/>
                  </a:cubicBezTo>
                  <a:close/>
                  <a:moveTo>
                    <a:pt x="449" y="50"/>
                  </a:moveTo>
                  <a:cubicBezTo>
                    <a:pt x="450" y="50"/>
                    <a:pt x="450" y="50"/>
                    <a:pt x="450" y="50"/>
                  </a:cubicBezTo>
                  <a:cubicBezTo>
                    <a:pt x="450" y="49"/>
                    <a:pt x="450" y="49"/>
                    <a:pt x="450" y="49"/>
                  </a:cubicBezTo>
                  <a:cubicBezTo>
                    <a:pt x="449" y="49"/>
                    <a:pt x="449" y="49"/>
                    <a:pt x="449" y="49"/>
                  </a:cubicBezTo>
                  <a:cubicBezTo>
                    <a:pt x="449" y="49"/>
                    <a:pt x="449" y="49"/>
                    <a:pt x="449" y="49"/>
                  </a:cubicBezTo>
                  <a:cubicBezTo>
                    <a:pt x="449" y="50"/>
                    <a:pt x="449" y="50"/>
                    <a:pt x="449" y="50"/>
                  </a:cubicBezTo>
                  <a:close/>
                  <a:moveTo>
                    <a:pt x="446" y="51"/>
                  </a:moveTo>
                  <a:cubicBezTo>
                    <a:pt x="446" y="51"/>
                    <a:pt x="446" y="51"/>
                    <a:pt x="446" y="51"/>
                  </a:cubicBezTo>
                  <a:cubicBezTo>
                    <a:pt x="446" y="51"/>
                    <a:pt x="446" y="51"/>
                    <a:pt x="446" y="51"/>
                  </a:cubicBezTo>
                  <a:cubicBezTo>
                    <a:pt x="446" y="50"/>
                    <a:pt x="446" y="50"/>
                    <a:pt x="446" y="50"/>
                  </a:cubicBezTo>
                  <a:cubicBezTo>
                    <a:pt x="446" y="50"/>
                    <a:pt x="446" y="50"/>
                    <a:pt x="446" y="50"/>
                  </a:cubicBezTo>
                  <a:cubicBezTo>
                    <a:pt x="445" y="50"/>
                    <a:pt x="445" y="50"/>
                    <a:pt x="445" y="50"/>
                  </a:cubicBezTo>
                  <a:cubicBezTo>
                    <a:pt x="446" y="51"/>
                    <a:pt x="446" y="51"/>
                    <a:pt x="446" y="51"/>
                  </a:cubicBezTo>
                  <a:close/>
                  <a:moveTo>
                    <a:pt x="523" y="136"/>
                  </a:moveTo>
                  <a:cubicBezTo>
                    <a:pt x="522" y="136"/>
                    <a:pt x="522" y="136"/>
                    <a:pt x="522" y="136"/>
                  </a:cubicBezTo>
                  <a:cubicBezTo>
                    <a:pt x="523" y="137"/>
                    <a:pt x="523" y="137"/>
                    <a:pt x="523" y="137"/>
                  </a:cubicBezTo>
                  <a:cubicBezTo>
                    <a:pt x="523" y="137"/>
                    <a:pt x="523" y="137"/>
                    <a:pt x="523" y="137"/>
                  </a:cubicBezTo>
                  <a:cubicBezTo>
                    <a:pt x="523" y="136"/>
                    <a:pt x="523" y="136"/>
                    <a:pt x="523" y="136"/>
                  </a:cubicBezTo>
                  <a:cubicBezTo>
                    <a:pt x="523" y="136"/>
                    <a:pt x="523" y="136"/>
                    <a:pt x="523" y="136"/>
                  </a:cubicBezTo>
                  <a:cubicBezTo>
                    <a:pt x="523" y="136"/>
                    <a:pt x="523" y="136"/>
                    <a:pt x="523" y="136"/>
                  </a:cubicBezTo>
                  <a:close/>
                  <a:moveTo>
                    <a:pt x="522" y="134"/>
                  </a:moveTo>
                  <a:cubicBezTo>
                    <a:pt x="522" y="135"/>
                    <a:pt x="522" y="135"/>
                    <a:pt x="522" y="135"/>
                  </a:cubicBezTo>
                  <a:cubicBezTo>
                    <a:pt x="523" y="135"/>
                    <a:pt x="523" y="135"/>
                    <a:pt x="523" y="135"/>
                  </a:cubicBezTo>
                  <a:cubicBezTo>
                    <a:pt x="523" y="135"/>
                    <a:pt x="523" y="135"/>
                    <a:pt x="523" y="135"/>
                  </a:cubicBezTo>
                  <a:cubicBezTo>
                    <a:pt x="522" y="134"/>
                    <a:pt x="522" y="134"/>
                    <a:pt x="522" y="134"/>
                  </a:cubicBezTo>
                  <a:cubicBezTo>
                    <a:pt x="522" y="134"/>
                    <a:pt x="522" y="134"/>
                    <a:pt x="522" y="134"/>
                  </a:cubicBezTo>
                  <a:cubicBezTo>
                    <a:pt x="522" y="134"/>
                    <a:pt x="522" y="134"/>
                    <a:pt x="522" y="134"/>
                  </a:cubicBezTo>
                  <a:close/>
                  <a:moveTo>
                    <a:pt x="83" y="86"/>
                  </a:moveTo>
                  <a:cubicBezTo>
                    <a:pt x="83" y="86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84" y="84"/>
                    <a:pt x="84" y="84"/>
                    <a:pt x="84" y="84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2" y="85"/>
                    <a:pt x="82" y="85"/>
                    <a:pt x="82" y="85"/>
                  </a:cubicBezTo>
                  <a:cubicBezTo>
                    <a:pt x="83" y="86"/>
                    <a:pt x="83" y="86"/>
                    <a:pt x="83" y="86"/>
                  </a:cubicBezTo>
                  <a:close/>
                  <a:moveTo>
                    <a:pt x="77" y="111"/>
                  </a:moveTo>
                  <a:cubicBezTo>
                    <a:pt x="79" y="112"/>
                    <a:pt x="79" y="112"/>
                    <a:pt x="79" y="112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81" y="111"/>
                    <a:pt x="81" y="111"/>
                    <a:pt x="81" y="111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4" y="110"/>
                    <a:pt x="84" y="110"/>
                    <a:pt x="84" y="110"/>
                  </a:cubicBezTo>
                  <a:cubicBezTo>
                    <a:pt x="84" y="110"/>
                    <a:pt x="84" y="110"/>
                    <a:pt x="84" y="110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6" y="111"/>
                    <a:pt x="86" y="111"/>
                    <a:pt x="86" y="111"/>
                  </a:cubicBezTo>
                  <a:cubicBezTo>
                    <a:pt x="87" y="111"/>
                    <a:pt x="87" y="111"/>
                    <a:pt x="87" y="111"/>
                  </a:cubicBezTo>
                  <a:cubicBezTo>
                    <a:pt x="87" y="111"/>
                    <a:pt x="87" y="111"/>
                    <a:pt x="87" y="111"/>
                  </a:cubicBezTo>
                  <a:cubicBezTo>
                    <a:pt x="88" y="110"/>
                    <a:pt x="88" y="110"/>
                    <a:pt x="88" y="110"/>
                  </a:cubicBezTo>
                  <a:cubicBezTo>
                    <a:pt x="88" y="109"/>
                    <a:pt x="88" y="109"/>
                    <a:pt x="88" y="109"/>
                  </a:cubicBezTo>
                  <a:cubicBezTo>
                    <a:pt x="88" y="108"/>
                    <a:pt x="88" y="108"/>
                    <a:pt x="88" y="108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87" y="106"/>
                    <a:pt x="87" y="106"/>
                    <a:pt x="87" y="106"/>
                  </a:cubicBezTo>
                  <a:cubicBezTo>
                    <a:pt x="86" y="106"/>
                    <a:pt x="86" y="106"/>
                    <a:pt x="86" y="106"/>
                  </a:cubicBezTo>
                  <a:cubicBezTo>
                    <a:pt x="86" y="106"/>
                    <a:pt x="86" y="106"/>
                    <a:pt x="86" y="106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9" y="106"/>
                    <a:pt x="89" y="106"/>
                    <a:pt x="89" y="106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7" y="103"/>
                    <a:pt x="87" y="103"/>
                    <a:pt x="87" y="103"/>
                  </a:cubicBezTo>
                  <a:cubicBezTo>
                    <a:pt x="87" y="102"/>
                    <a:pt x="87" y="102"/>
                    <a:pt x="87" y="102"/>
                  </a:cubicBezTo>
                  <a:cubicBezTo>
                    <a:pt x="87" y="102"/>
                    <a:pt x="87" y="102"/>
                    <a:pt x="87" y="102"/>
                  </a:cubicBezTo>
                  <a:cubicBezTo>
                    <a:pt x="87" y="103"/>
                    <a:pt x="87" y="103"/>
                    <a:pt x="87" y="103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88" y="104"/>
                    <a:pt x="88" y="104"/>
                    <a:pt x="88" y="104"/>
                  </a:cubicBezTo>
                  <a:cubicBezTo>
                    <a:pt x="89" y="104"/>
                    <a:pt x="89" y="104"/>
                    <a:pt x="89" y="104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9" y="100"/>
                    <a:pt x="89" y="100"/>
                    <a:pt x="89" y="100"/>
                  </a:cubicBezTo>
                  <a:cubicBezTo>
                    <a:pt x="89" y="100"/>
                    <a:pt x="89" y="100"/>
                    <a:pt x="89" y="100"/>
                  </a:cubicBezTo>
                  <a:cubicBezTo>
                    <a:pt x="88" y="99"/>
                    <a:pt x="88" y="99"/>
                    <a:pt x="88" y="99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9" y="99"/>
                    <a:pt x="89" y="99"/>
                    <a:pt x="89" y="99"/>
                  </a:cubicBezTo>
                  <a:cubicBezTo>
                    <a:pt x="90" y="99"/>
                    <a:pt x="90" y="99"/>
                    <a:pt x="90" y="99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9" y="97"/>
                    <a:pt x="89" y="97"/>
                    <a:pt x="89" y="97"/>
                  </a:cubicBezTo>
                  <a:cubicBezTo>
                    <a:pt x="90" y="97"/>
                    <a:pt x="90" y="97"/>
                    <a:pt x="90" y="97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92" y="98"/>
                    <a:pt x="92" y="98"/>
                    <a:pt x="92" y="98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1" y="96"/>
                    <a:pt x="91" y="96"/>
                    <a:pt x="91" y="96"/>
                  </a:cubicBezTo>
                  <a:cubicBezTo>
                    <a:pt x="92" y="96"/>
                    <a:pt x="92" y="96"/>
                    <a:pt x="92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95" y="94"/>
                    <a:pt x="95" y="94"/>
                    <a:pt x="95" y="94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95" y="92"/>
                    <a:pt x="95" y="92"/>
                    <a:pt x="95" y="92"/>
                  </a:cubicBezTo>
                  <a:cubicBezTo>
                    <a:pt x="96" y="91"/>
                    <a:pt x="96" y="91"/>
                    <a:pt x="96" y="91"/>
                  </a:cubicBezTo>
                  <a:cubicBezTo>
                    <a:pt x="96" y="90"/>
                    <a:pt x="96" y="90"/>
                    <a:pt x="96" y="90"/>
                  </a:cubicBezTo>
                  <a:cubicBezTo>
                    <a:pt x="97" y="89"/>
                    <a:pt x="97" y="89"/>
                    <a:pt x="97" y="89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102" y="84"/>
                    <a:pt x="102" y="84"/>
                    <a:pt x="102" y="84"/>
                  </a:cubicBezTo>
                  <a:cubicBezTo>
                    <a:pt x="104" y="82"/>
                    <a:pt x="104" y="82"/>
                    <a:pt x="104" y="82"/>
                  </a:cubicBezTo>
                  <a:cubicBezTo>
                    <a:pt x="105" y="81"/>
                    <a:pt x="105" y="81"/>
                    <a:pt x="105" y="81"/>
                  </a:cubicBezTo>
                  <a:cubicBezTo>
                    <a:pt x="106" y="81"/>
                    <a:pt x="106" y="81"/>
                    <a:pt x="106" y="81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6"/>
                    <a:pt x="112" y="76"/>
                    <a:pt x="112" y="76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1" y="73"/>
                    <a:pt x="111" y="73"/>
                    <a:pt x="111" y="73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10" y="70"/>
                    <a:pt x="110" y="70"/>
                    <a:pt x="110" y="70"/>
                  </a:cubicBezTo>
                  <a:cubicBezTo>
                    <a:pt x="109" y="70"/>
                    <a:pt x="109" y="70"/>
                    <a:pt x="109" y="70"/>
                  </a:cubicBezTo>
                  <a:cubicBezTo>
                    <a:pt x="109" y="70"/>
                    <a:pt x="109" y="70"/>
                    <a:pt x="109" y="70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6" y="69"/>
                    <a:pt x="106" y="69"/>
                    <a:pt x="106" y="69"/>
                  </a:cubicBezTo>
                  <a:cubicBezTo>
                    <a:pt x="105" y="69"/>
                    <a:pt x="105" y="69"/>
                    <a:pt x="105" y="69"/>
                  </a:cubicBezTo>
                  <a:cubicBezTo>
                    <a:pt x="104" y="70"/>
                    <a:pt x="104" y="70"/>
                    <a:pt x="104" y="70"/>
                  </a:cubicBezTo>
                  <a:cubicBezTo>
                    <a:pt x="104" y="71"/>
                    <a:pt x="104" y="71"/>
                    <a:pt x="104" y="71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3"/>
                    <a:pt x="102" y="73"/>
                    <a:pt x="102" y="73"/>
                  </a:cubicBezTo>
                  <a:cubicBezTo>
                    <a:pt x="101" y="73"/>
                    <a:pt x="101" y="73"/>
                    <a:pt x="101" y="73"/>
                  </a:cubicBezTo>
                  <a:cubicBezTo>
                    <a:pt x="102" y="74"/>
                    <a:pt x="102" y="74"/>
                    <a:pt x="102" y="74"/>
                  </a:cubicBezTo>
                  <a:cubicBezTo>
                    <a:pt x="102" y="75"/>
                    <a:pt x="102" y="75"/>
                    <a:pt x="102" y="75"/>
                  </a:cubicBezTo>
                  <a:cubicBezTo>
                    <a:pt x="101" y="75"/>
                    <a:pt x="101" y="75"/>
                    <a:pt x="101" y="75"/>
                  </a:cubicBezTo>
                  <a:cubicBezTo>
                    <a:pt x="101" y="75"/>
                    <a:pt x="101" y="75"/>
                    <a:pt x="101" y="75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98" y="77"/>
                    <a:pt x="98" y="77"/>
                    <a:pt x="98" y="77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97" y="78"/>
                    <a:pt x="97" y="78"/>
                    <a:pt x="97" y="78"/>
                  </a:cubicBezTo>
                  <a:cubicBezTo>
                    <a:pt x="96" y="78"/>
                    <a:pt x="96" y="78"/>
                    <a:pt x="96" y="78"/>
                  </a:cubicBezTo>
                  <a:cubicBezTo>
                    <a:pt x="95" y="79"/>
                    <a:pt x="95" y="79"/>
                    <a:pt x="95" y="79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3" y="80"/>
                    <a:pt x="93" y="80"/>
                    <a:pt x="93" y="80"/>
                  </a:cubicBezTo>
                  <a:cubicBezTo>
                    <a:pt x="93" y="80"/>
                    <a:pt x="93" y="80"/>
                    <a:pt x="93" y="80"/>
                  </a:cubicBezTo>
                  <a:cubicBezTo>
                    <a:pt x="93" y="79"/>
                    <a:pt x="93" y="79"/>
                    <a:pt x="93" y="79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7" y="84"/>
                    <a:pt x="87" y="84"/>
                    <a:pt x="87" y="84"/>
                  </a:cubicBezTo>
                  <a:cubicBezTo>
                    <a:pt x="87" y="84"/>
                    <a:pt x="87" y="84"/>
                    <a:pt x="87" y="84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86"/>
                    <a:pt x="85" y="86"/>
                    <a:pt x="85" y="86"/>
                  </a:cubicBezTo>
                  <a:cubicBezTo>
                    <a:pt x="84" y="86"/>
                    <a:pt x="84" y="86"/>
                    <a:pt x="84" y="86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4" y="88"/>
                    <a:pt x="84" y="88"/>
                    <a:pt x="84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0" y="92"/>
                    <a:pt x="80" y="92"/>
                    <a:pt x="80" y="92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78" y="94"/>
                    <a:pt x="78" y="94"/>
                    <a:pt x="78" y="94"/>
                  </a:cubicBezTo>
                  <a:cubicBezTo>
                    <a:pt x="78" y="94"/>
                    <a:pt x="78" y="94"/>
                    <a:pt x="78" y="94"/>
                  </a:cubicBezTo>
                  <a:cubicBezTo>
                    <a:pt x="77" y="94"/>
                    <a:pt x="77" y="94"/>
                    <a:pt x="77" y="94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6" y="94"/>
                    <a:pt x="76" y="94"/>
                    <a:pt x="76" y="94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7" y="96"/>
                    <a:pt x="77" y="96"/>
                    <a:pt x="77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79" y="97"/>
                    <a:pt x="79" y="97"/>
                    <a:pt x="79" y="97"/>
                  </a:cubicBezTo>
                  <a:cubicBezTo>
                    <a:pt x="79" y="97"/>
                    <a:pt x="79" y="97"/>
                    <a:pt x="79" y="97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81" y="97"/>
                    <a:pt x="81" y="97"/>
                    <a:pt x="81" y="97"/>
                  </a:cubicBezTo>
                  <a:cubicBezTo>
                    <a:pt x="81" y="97"/>
                    <a:pt x="81" y="97"/>
                    <a:pt x="81" y="97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80" y="103"/>
                    <a:pt x="80" y="103"/>
                    <a:pt x="80" y="103"/>
                  </a:cubicBezTo>
                  <a:cubicBezTo>
                    <a:pt x="81" y="104"/>
                    <a:pt x="81" y="104"/>
                    <a:pt x="81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2" y="105"/>
                    <a:pt x="82" y="105"/>
                    <a:pt x="82" y="105"/>
                  </a:cubicBezTo>
                  <a:cubicBezTo>
                    <a:pt x="81" y="104"/>
                    <a:pt x="81" y="104"/>
                    <a:pt x="81" y="104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76" y="107"/>
                    <a:pt x="76" y="107"/>
                    <a:pt x="76" y="107"/>
                  </a:cubicBezTo>
                  <a:cubicBezTo>
                    <a:pt x="76" y="107"/>
                    <a:pt x="76" y="107"/>
                    <a:pt x="76" y="107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80" y="107"/>
                    <a:pt x="80" y="107"/>
                    <a:pt x="80" y="107"/>
                  </a:cubicBezTo>
                  <a:cubicBezTo>
                    <a:pt x="81" y="107"/>
                    <a:pt x="81" y="107"/>
                    <a:pt x="81" y="107"/>
                  </a:cubicBezTo>
                  <a:cubicBezTo>
                    <a:pt x="81" y="108"/>
                    <a:pt x="81" y="108"/>
                    <a:pt x="81" y="108"/>
                  </a:cubicBezTo>
                  <a:cubicBezTo>
                    <a:pt x="81" y="108"/>
                    <a:pt x="81" y="108"/>
                    <a:pt x="81" y="108"/>
                  </a:cubicBezTo>
                  <a:cubicBezTo>
                    <a:pt x="81" y="108"/>
                    <a:pt x="81" y="108"/>
                    <a:pt x="81" y="108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7" y="110"/>
                    <a:pt x="77" y="110"/>
                    <a:pt x="77" y="110"/>
                  </a:cubicBezTo>
                  <a:cubicBezTo>
                    <a:pt x="78" y="111"/>
                    <a:pt x="78" y="111"/>
                    <a:pt x="78" y="111"/>
                  </a:cubicBezTo>
                  <a:cubicBezTo>
                    <a:pt x="77" y="111"/>
                    <a:pt x="77" y="111"/>
                    <a:pt x="77" y="111"/>
                  </a:cubicBezTo>
                  <a:cubicBezTo>
                    <a:pt x="77" y="111"/>
                    <a:pt x="77" y="112"/>
                    <a:pt x="77" y="111"/>
                  </a:cubicBezTo>
                  <a:close/>
                  <a:moveTo>
                    <a:pt x="81" y="133"/>
                  </a:moveTo>
                  <a:cubicBezTo>
                    <a:pt x="82" y="133"/>
                    <a:pt x="82" y="133"/>
                    <a:pt x="82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2" y="132"/>
                    <a:pt x="82" y="132"/>
                    <a:pt x="82" y="132"/>
                  </a:cubicBezTo>
                  <a:cubicBezTo>
                    <a:pt x="81" y="131"/>
                    <a:pt x="81" y="131"/>
                    <a:pt x="81" y="131"/>
                  </a:cubicBezTo>
                  <a:cubicBezTo>
                    <a:pt x="80" y="131"/>
                    <a:pt x="80" y="131"/>
                    <a:pt x="80" y="131"/>
                  </a:cubicBezTo>
                  <a:cubicBezTo>
                    <a:pt x="80" y="130"/>
                    <a:pt x="80" y="130"/>
                    <a:pt x="80" y="130"/>
                  </a:cubicBezTo>
                  <a:cubicBezTo>
                    <a:pt x="80" y="130"/>
                    <a:pt x="80" y="130"/>
                    <a:pt x="80" y="130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78" y="131"/>
                    <a:pt x="78" y="131"/>
                    <a:pt x="78" y="131"/>
                  </a:cubicBezTo>
                  <a:cubicBezTo>
                    <a:pt x="78" y="131"/>
                    <a:pt x="78" y="131"/>
                    <a:pt x="78" y="131"/>
                  </a:cubicBezTo>
                  <a:cubicBezTo>
                    <a:pt x="79" y="131"/>
                    <a:pt x="79" y="131"/>
                    <a:pt x="79" y="131"/>
                  </a:cubicBezTo>
                  <a:cubicBezTo>
                    <a:pt x="79" y="131"/>
                    <a:pt x="79" y="131"/>
                    <a:pt x="79" y="131"/>
                  </a:cubicBezTo>
                  <a:cubicBezTo>
                    <a:pt x="80" y="131"/>
                    <a:pt x="80" y="131"/>
                    <a:pt x="80" y="131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1" y="133"/>
                    <a:pt x="81" y="133"/>
                    <a:pt x="81" y="133"/>
                  </a:cubicBezTo>
                  <a:close/>
                  <a:moveTo>
                    <a:pt x="97" y="133"/>
                  </a:moveTo>
                  <a:cubicBezTo>
                    <a:pt x="96" y="132"/>
                    <a:pt x="96" y="132"/>
                    <a:pt x="96" y="132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95" y="133"/>
                    <a:pt x="95" y="133"/>
                    <a:pt x="95" y="133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92" y="130"/>
                    <a:pt x="92" y="130"/>
                    <a:pt x="92" y="130"/>
                  </a:cubicBezTo>
                  <a:cubicBezTo>
                    <a:pt x="92" y="130"/>
                    <a:pt x="92" y="130"/>
                    <a:pt x="92" y="130"/>
                  </a:cubicBezTo>
                  <a:cubicBezTo>
                    <a:pt x="91" y="130"/>
                    <a:pt x="91" y="130"/>
                    <a:pt x="91" y="130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88" y="126"/>
                    <a:pt x="88" y="126"/>
                    <a:pt x="88" y="126"/>
                  </a:cubicBezTo>
                  <a:cubicBezTo>
                    <a:pt x="87" y="124"/>
                    <a:pt x="87" y="124"/>
                    <a:pt x="87" y="124"/>
                  </a:cubicBezTo>
                  <a:cubicBezTo>
                    <a:pt x="87" y="123"/>
                    <a:pt x="87" y="123"/>
                    <a:pt x="87" y="123"/>
                  </a:cubicBezTo>
                  <a:cubicBezTo>
                    <a:pt x="87" y="121"/>
                    <a:pt x="87" y="121"/>
                    <a:pt x="87" y="121"/>
                  </a:cubicBezTo>
                  <a:cubicBezTo>
                    <a:pt x="86" y="120"/>
                    <a:pt x="86" y="120"/>
                    <a:pt x="86" y="120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85" y="117"/>
                    <a:pt x="85" y="117"/>
                    <a:pt x="85" y="117"/>
                  </a:cubicBezTo>
                  <a:cubicBezTo>
                    <a:pt x="86" y="117"/>
                    <a:pt x="86" y="117"/>
                    <a:pt x="86" y="117"/>
                  </a:cubicBezTo>
                  <a:cubicBezTo>
                    <a:pt x="86" y="116"/>
                    <a:pt x="86" y="116"/>
                    <a:pt x="86" y="116"/>
                  </a:cubicBezTo>
                  <a:cubicBezTo>
                    <a:pt x="85" y="116"/>
                    <a:pt x="85" y="116"/>
                    <a:pt x="85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5" y="116"/>
                    <a:pt x="85" y="116"/>
                    <a:pt x="85" y="116"/>
                  </a:cubicBezTo>
                  <a:cubicBezTo>
                    <a:pt x="86" y="115"/>
                    <a:pt x="86" y="115"/>
                    <a:pt x="86" y="115"/>
                  </a:cubicBezTo>
                  <a:cubicBezTo>
                    <a:pt x="86" y="114"/>
                    <a:pt x="86" y="114"/>
                    <a:pt x="86" y="114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5" y="113"/>
                    <a:pt x="85" y="113"/>
                    <a:pt x="85" y="113"/>
                  </a:cubicBezTo>
                  <a:cubicBezTo>
                    <a:pt x="84" y="113"/>
                    <a:pt x="84" y="113"/>
                    <a:pt x="84" y="113"/>
                  </a:cubicBezTo>
                  <a:cubicBezTo>
                    <a:pt x="85" y="113"/>
                    <a:pt x="85" y="113"/>
                    <a:pt x="85" y="113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6" y="112"/>
                    <a:pt x="86" y="112"/>
                    <a:pt x="86" y="112"/>
                  </a:cubicBezTo>
                  <a:cubicBezTo>
                    <a:pt x="86" y="112"/>
                    <a:pt x="86" y="112"/>
                    <a:pt x="86" y="112"/>
                  </a:cubicBezTo>
                  <a:cubicBezTo>
                    <a:pt x="84" y="112"/>
                    <a:pt x="84" y="112"/>
                    <a:pt x="84" y="112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1" y="111"/>
                    <a:pt x="81" y="111"/>
                    <a:pt x="81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79" y="112"/>
                    <a:pt x="79" y="112"/>
                    <a:pt x="79" y="112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4"/>
                    <a:pt x="76" y="114"/>
                    <a:pt x="76" y="114"/>
                  </a:cubicBezTo>
                  <a:cubicBezTo>
                    <a:pt x="75" y="114"/>
                    <a:pt x="75" y="114"/>
                    <a:pt x="75" y="114"/>
                  </a:cubicBezTo>
                  <a:cubicBezTo>
                    <a:pt x="76" y="115"/>
                    <a:pt x="76" y="115"/>
                    <a:pt x="76" y="115"/>
                  </a:cubicBezTo>
                  <a:cubicBezTo>
                    <a:pt x="76" y="115"/>
                    <a:pt x="76" y="115"/>
                    <a:pt x="76" y="115"/>
                  </a:cubicBezTo>
                  <a:cubicBezTo>
                    <a:pt x="77" y="116"/>
                    <a:pt x="77" y="116"/>
                    <a:pt x="77" y="116"/>
                  </a:cubicBezTo>
                  <a:cubicBezTo>
                    <a:pt x="76" y="116"/>
                    <a:pt x="76" y="116"/>
                    <a:pt x="76" y="116"/>
                  </a:cubicBezTo>
                  <a:cubicBezTo>
                    <a:pt x="76" y="116"/>
                    <a:pt x="76" y="116"/>
                    <a:pt x="76" y="116"/>
                  </a:cubicBezTo>
                  <a:cubicBezTo>
                    <a:pt x="75" y="116"/>
                    <a:pt x="75" y="116"/>
                    <a:pt x="75" y="116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4" y="118"/>
                    <a:pt x="74" y="118"/>
                    <a:pt x="74" y="118"/>
                  </a:cubicBezTo>
                  <a:cubicBezTo>
                    <a:pt x="74" y="119"/>
                    <a:pt x="74" y="119"/>
                    <a:pt x="74" y="119"/>
                  </a:cubicBezTo>
                  <a:cubicBezTo>
                    <a:pt x="75" y="119"/>
                    <a:pt x="75" y="119"/>
                    <a:pt x="75" y="119"/>
                  </a:cubicBezTo>
                  <a:cubicBezTo>
                    <a:pt x="76" y="118"/>
                    <a:pt x="76" y="118"/>
                    <a:pt x="76" y="118"/>
                  </a:cubicBezTo>
                  <a:cubicBezTo>
                    <a:pt x="76" y="118"/>
                    <a:pt x="76" y="118"/>
                    <a:pt x="76" y="118"/>
                  </a:cubicBezTo>
                  <a:cubicBezTo>
                    <a:pt x="76" y="119"/>
                    <a:pt x="76" y="119"/>
                    <a:pt x="76" y="119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6" y="119"/>
                    <a:pt x="76" y="119"/>
                    <a:pt x="76" y="119"/>
                  </a:cubicBezTo>
                  <a:cubicBezTo>
                    <a:pt x="77" y="119"/>
                    <a:pt x="77" y="119"/>
                    <a:pt x="77" y="119"/>
                  </a:cubicBezTo>
                  <a:cubicBezTo>
                    <a:pt x="77" y="119"/>
                    <a:pt x="77" y="119"/>
                    <a:pt x="77" y="119"/>
                  </a:cubicBezTo>
                  <a:cubicBezTo>
                    <a:pt x="77" y="120"/>
                    <a:pt x="77" y="120"/>
                    <a:pt x="77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7" y="121"/>
                    <a:pt x="77" y="121"/>
                    <a:pt x="77" y="121"/>
                  </a:cubicBezTo>
                  <a:cubicBezTo>
                    <a:pt x="78" y="121"/>
                    <a:pt x="78" y="121"/>
                    <a:pt x="78" y="121"/>
                  </a:cubicBezTo>
                  <a:cubicBezTo>
                    <a:pt x="77" y="121"/>
                    <a:pt x="77" y="121"/>
                    <a:pt x="77" y="121"/>
                  </a:cubicBezTo>
                  <a:cubicBezTo>
                    <a:pt x="77" y="121"/>
                    <a:pt x="77" y="121"/>
                    <a:pt x="77" y="121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7" y="123"/>
                    <a:pt x="77" y="123"/>
                    <a:pt x="77" y="123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75" y="123"/>
                    <a:pt x="75" y="123"/>
                    <a:pt x="75" y="123"/>
                  </a:cubicBezTo>
                  <a:cubicBezTo>
                    <a:pt x="74" y="123"/>
                    <a:pt x="74" y="123"/>
                    <a:pt x="74" y="123"/>
                  </a:cubicBezTo>
                  <a:cubicBezTo>
                    <a:pt x="74" y="123"/>
                    <a:pt x="74" y="123"/>
                    <a:pt x="74" y="123"/>
                  </a:cubicBezTo>
                  <a:cubicBezTo>
                    <a:pt x="73" y="124"/>
                    <a:pt x="73" y="124"/>
                    <a:pt x="73" y="124"/>
                  </a:cubicBezTo>
                  <a:cubicBezTo>
                    <a:pt x="73" y="125"/>
                    <a:pt x="73" y="125"/>
                    <a:pt x="73" y="125"/>
                  </a:cubicBezTo>
                  <a:cubicBezTo>
                    <a:pt x="73" y="126"/>
                    <a:pt x="73" y="126"/>
                    <a:pt x="73" y="126"/>
                  </a:cubicBezTo>
                  <a:cubicBezTo>
                    <a:pt x="73" y="127"/>
                    <a:pt x="73" y="127"/>
                    <a:pt x="73" y="127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5" y="128"/>
                    <a:pt x="75" y="128"/>
                    <a:pt x="75" y="128"/>
                  </a:cubicBezTo>
                  <a:cubicBezTo>
                    <a:pt x="75" y="129"/>
                    <a:pt x="75" y="129"/>
                    <a:pt x="75" y="129"/>
                  </a:cubicBezTo>
                  <a:cubicBezTo>
                    <a:pt x="76" y="130"/>
                    <a:pt x="76" y="130"/>
                    <a:pt x="76" y="130"/>
                  </a:cubicBezTo>
                  <a:cubicBezTo>
                    <a:pt x="77" y="130"/>
                    <a:pt x="77" y="130"/>
                    <a:pt x="77" y="130"/>
                  </a:cubicBezTo>
                  <a:cubicBezTo>
                    <a:pt x="77" y="130"/>
                    <a:pt x="77" y="130"/>
                    <a:pt x="77" y="130"/>
                  </a:cubicBezTo>
                  <a:cubicBezTo>
                    <a:pt x="78" y="130"/>
                    <a:pt x="78" y="130"/>
                    <a:pt x="78" y="130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8"/>
                    <a:pt x="78" y="128"/>
                    <a:pt x="78" y="128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80" y="128"/>
                    <a:pt x="80" y="128"/>
                    <a:pt x="80" y="128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9"/>
                    <a:pt x="81" y="129"/>
                    <a:pt x="81" y="129"/>
                  </a:cubicBezTo>
                  <a:cubicBezTo>
                    <a:pt x="82" y="130"/>
                    <a:pt x="82" y="130"/>
                    <a:pt x="82" y="130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4" y="130"/>
                    <a:pt x="84" y="130"/>
                    <a:pt x="84" y="130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4" y="133"/>
                    <a:pt x="84" y="133"/>
                    <a:pt x="84" y="133"/>
                  </a:cubicBezTo>
                  <a:cubicBezTo>
                    <a:pt x="84" y="133"/>
                    <a:pt x="84" y="133"/>
                    <a:pt x="84" y="133"/>
                  </a:cubicBezTo>
                  <a:cubicBezTo>
                    <a:pt x="83" y="133"/>
                    <a:pt x="83" y="133"/>
                    <a:pt x="83" y="133"/>
                  </a:cubicBezTo>
                  <a:cubicBezTo>
                    <a:pt x="83" y="133"/>
                    <a:pt x="83" y="133"/>
                    <a:pt x="83" y="133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84" y="134"/>
                    <a:pt x="84" y="134"/>
                    <a:pt x="84" y="134"/>
                  </a:cubicBezTo>
                  <a:cubicBezTo>
                    <a:pt x="85" y="135"/>
                    <a:pt x="85" y="135"/>
                    <a:pt x="85" y="135"/>
                  </a:cubicBezTo>
                  <a:cubicBezTo>
                    <a:pt x="86" y="135"/>
                    <a:pt x="86" y="135"/>
                    <a:pt x="86" y="135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7" y="134"/>
                    <a:pt x="87" y="134"/>
                  </a:cubicBezTo>
                  <a:cubicBezTo>
                    <a:pt x="88" y="134"/>
                    <a:pt x="88" y="134"/>
                    <a:pt x="88" y="134"/>
                  </a:cubicBezTo>
                  <a:cubicBezTo>
                    <a:pt x="88" y="135"/>
                    <a:pt x="88" y="135"/>
                    <a:pt x="88" y="135"/>
                  </a:cubicBezTo>
                  <a:cubicBezTo>
                    <a:pt x="88" y="136"/>
                    <a:pt x="88" y="136"/>
                    <a:pt x="88" y="136"/>
                  </a:cubicBezTo>
                  <a:cubicBezTo>
                    <a:pt x="89" y="136"/>
                    <a:pt x="89" y="136"/>
                    <a:pt x="89" y="136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90" y="134"/>
                    <a:pt x="90" y="134"/>
                    <a:pt x="90" y="134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91" y="135"/>
                    <a:pt x="91" y="135"/>
                    <a:pt x="91" y="135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6" y="136"/>
                    <a:pt x="96" y="136"/>
                    <a:pt x="96" y="136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7" y="134"/>
                    <a:pt x="97" y="134"/>
                    <a:pt x="97" y="134"/>
                  </a:cubicBezTo>
                  <a:cubicBezTo>
                    <a:pt x="97" y="134"/>
                    <a:pt x="97" y="134"/>
                    <a:pt x="97" y="134"/>
                  </a:cubicBezTo>
                  <a:cubicBezTo>
                    <a:pt x="97" y="133"/>
                    <a:pt x="97" y="133"/>
                    <a:pt x="97" y="133"/>
                  </a:cubicBezTo>
                  <a:close/>
                  <a:moveTo>
                    <a:pt x="31" y="183"/>
                  </a:moveTo>
                  <a:cubicBezTo>
                    <a:pt x="30" y="183"/>
                    <a:pt x="30" y="183"/>
                    <a:pt x="30" y="183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1" y="183"/>
                    <a:pt x="31" y="183"/>
                    <a:pt x="31" y="183"/>
                  </a:cubicBezTo>
                  <a:close/>
                  <a:moveTo>
                    <a:pt x="54" y="170"/>
                  </a:moveTo>
                  <a:cubicBezTo>
                    <a:pt x="54" y="170"/>
                    <a:pt x="54" y="170"/>
                    <a:pt x="54" y="170"/>
                  </a:cubicBezTo>
                  <a:cubicBezTo>
                    <a:pt x="54" y="170"/>
                    <a:pt x="54" y="170"/>
                    <a:pt x="54" y="170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53" y="170"/>
                    <a:pt x="53" y="170"/>
                    <a:pt x="53" y="170"/>
                  </a:cubicBezTo>
                  <a:cubicBezTo>
                    <a:pt x="54" y="170"/>
                    <a:pt x="54" y="170"/>
                    <a:pt x="54" y="170"/>
                  </a:cubicBezTo>
                  <a:close/>
                  <a:moveTo>
                    <a:pt x="71" y="153"/>
                  </a:moveTo>
                  <a:cubicBezTo>
                    <a:pt x="72" y="153"/>
                    <a:pt x="72" y="153"/>
                    <a:pt x="72" y="153"/>
                  </a:cubicBezTo>
                  <a:cubicBezTo>
                    <a:pt x="74" y="152"/>
                    <a:pt x="74" y="152"/>
                    <a:pt x="74" y="152"/>
                  </a:cubicBezTo>
                  <a:cubicBezTo>
                    <a:pt x="74" y="151"/>
                    <a:pt x="74" y="151"/>
                    <a:pt x="74" y="151"/>
                  </a:cubicBezTo>
                  <a:cubicBezTo>
                    <a:pt x="74" y="149"/>
                    <a:pt x="74" y="149"/>
                    <a:pt x="74" y="149"/>
                  </a:cubicBezTo>
                  <a:cubicBezTo>
                    <a:pt x="75" y="149"/>
                    <a:pt x="75" y="149"/>
                    <a:pt x="75" y="149"/>
                  </a:cubicBezTo>
                  <a:cubicBezTo>
                    <a:pt x="75" y="150"/>
                    <a:pt x="75" y="150"/>
                    <a:pt x="75" y="150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0"/>
                    <a:pt x="76" y="150"/>
                    <a:pt x="76" y="150"/>
                  </a:cubicBezTo>
                  <a:cubicBezTo>
                    <a:pt x="76" y="149"/>
                    <a:pt x="76" y="149"/>
                    <a:pt x="76" y="149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2" y="147"/>
                    <a:pt x="72" y="147"/>
                    <a:pt x="72" y="147"/>
                  </a:cubicBezTo>
                  <a:cubicBezTo>
                    <a:pt x="70" y="146"/>
                    <a:pt x="70" y="146"/>
                    <a:pt x="70" y="146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9" y="149"/>
                    <a:pt x="69" y="149"/>
                    <a:pt x="69" y="149"/>
                  </a:cubicBezTo>
                  <a:cubicBezTo>
                    <a:pt x="69" y="151"/>
                    <a:pt x="69" y="151"/>
                    <a:pt x="69" y="151"/>
                  </a:cubicBezTo>
                  <a:cubicBezTo>
                    <a:pt x="69" y="151"/>
                    <a:pt x="69" y="151"/>
                    <a:pt x="69" y="151"/>
                  </a:cubicBezTo>
                  <a:cubicBezTo>
                    <a:pt x="69" y="153"/>
                    <a:pt x="69" y="153"/>
                    <a:pt x="69" y="153"/>
                  </a:cubicBezTo>
                  <a:cubicBezTo>
                    <a:pt x="70" y="152"/>
                    <a:pt x="70" y="152"/>
                    <a:pt x="70" y="152"/>
                  </a:cubicBezTo>
                  <a:cubicBezTo>
                    <a:pt x="70" y="153"/>
                    <a:pt x="70" y="153"/>
                    <a:pt x="70" y="153"/>
                  </a:cubicBezTo>
                  <a:cubicBezTo>
                    <a:pt x="70" y="153"/>
                    <a:pt x="70" y="153"/>
                    <a:pt x="70" y="153"/>
                  </a:cubicBezTo>
                  <a:cubicBezTo>
                    <a:pt x="71" y="153"/>
                    <a:pt x="71" y="153"/>
                    <a:pt x="71" y="153"/>
                  </a:cubicBezTo>
                  <a:cubicBezTo>
                    <a:pt x="71" y="153"/>
                    <a:pt x="71" y="153"/>
                    <a:pt x="71" y="153"/>
                  </a:cubicBezTo>
                  <a:close/>
                  <a:moveTo>
                    <a:pt x="79" y="154"/>
                  </a:moveTo>
                  <a:cubicBezTo>
                    <a:pt x="80" y="154"/>
                    <a:pt x="80" y="154"/>
                    <a:pt x="80" y="154"/>
                  </a:cubicBezTo>
                  <a:cubicBezTo>
                    <a:pt x="80" y="154"/>
                    <a:pt x="80" y="154"/>
                    <a:pt x="80" y="154"/>
                  </a:cubicBezTo>
                  <a:cubicBezTo>
                    <a:pt x="81" y="154"/>
                    <a:pt x="81" y="154"/>
                    <a:pt x="81" y="154"/>
                  </a:cubicBezTo>
                  <a:cubicBezTo>
                    <a:pt x="81" y="153"/>
                    <a:pt x="81" y="153"/>
                    <a:pt x="81" y="153"/>
                  </a:cubicBezTo>
                  <a:cubicBezTo>
                    <a:pt x="80" y="153"/>
                    <a:pt x="80" y="153"/>
                    <a:pt x="80" y="153"/>
                  </a:cubicBezTo>
                  <a:cubicBezTo>
                    <a:pt x="79" y="154"/>
                    <a:pt x="79" y="154"/>
                    <a:pt x="79" y="154"/>
                  </a:cubicBezTo>
                  <a:cubicBezTo>
                    <a:pt x="79" y="154"/>
                    <a:pt x="79" y="154"/>
                    <a:pt x="79" y="154"/>
                  </a:cubicBezTo>
                  <a:close/>
                  <a:moveTo>
                    <a:pt x="92" y="154"/>
                  </a:moveTo>
                  <a:cubicBezTo>
                    <a:pt x="92" y="154"/>
                    <a:pt x="92" y="154"/>
                    <a:pt x="92" y="154"/>
                  </a:cubicBezTo>
                  <a:cubicBezTo>
                    <a:pt x="93" y="153"/>
                    <a:pt x="93" y="153"/>
                    <a:pt x="93" y="153"/>
                  </a:cubicBezTo>
                  <a:cubicBezTo>
                    <a:pt x="93" y="153"/>
                    <a:pt x="93" y="153"/>
                    <a:pt x="93" y="153"/>
                  </a:cubicBezTo>
                  <a:cubicBezTo>
                    <a:pt x="92" y="153"/>
                    <a:pt x="92" y="153"/>
                    <a:pt x="92" y="153"/>
                  </a:cubicBezTo>
                  <a:cubicBezTo>
                    <a:pt x="92" y="154"/>
                    <a:pt x="92" y="154"/>
                    <a:pt x="92" y="154"/>
                  </a:cubicBezTo>
                  <a:cubicBezTo>
                    <a:pt x="92" y="154"/>
                    <a:pt x="92" y="154"/>
                    <a:pt x="92" y="154"/>
                  </a:cubicBezTo>
                  <a:close/>
                  <a:moveTo>
                    <a:pt x="90" y="154"/>
                  </a:moveTo>
                  <a:cubicBezTo>
                    <a:pt x="91" y="154"/>
                    <a:pt x="91" y="154"/>
                    <a:pt x="91" y="154"/>
                  </a:cubicBezTo>
                  <a:cubicBezTo>
                    <a:pt x="92" y="154"/>
                    <a:pt x="92" y="154"/>
                    <a:pt x="92" y="154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0" y="154"/>
                    <a:pt x="90" y="154"/>
                    <a:pt x="90" y="154"/>
                  </a:cubicBezTo>
                  <a:close/>
                  <a:moveTo>
                    <a:pt x="101" y="150"/>
                  </a:moveTo>
                  <a:cubicBezTo>
                    <a:pt x="101" y="150"/>
                    <a:pt x="101" y="150"/>
                    <a:pt x="101" y="150"/>
                  </a:cubicBezTo>
                  <a:cubicBezTo>
                    <a:pt x="102" y="150"/>
                    <a:pt x="102" y="150"/>
                    <a:pt x="102" y="150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1" y="149"/>
                    <a:pt x="101" y="149"/>
                    <a:pt x="101" y="149"/>
                  </a:cubicBezTo>
                  <a:cubicBezTo>
                    <a:pt x="101" y="150"/>
                    <a:pt x="101" y="150"/>
                    <a:pt x="101" y="150"/>
                  </a:cubicBezTo>
                  <a:close/>
                  <a:moveTo>
                    <a:pt x="97" y="149"/>
                  </a:moveTo>
                  <a:cubicBezTo>
                    <a:pt x="97" y="150"/>
                    <a:pt x="97" y="150"/>
                    <a:pt x="97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7" y="149"/>
                    <a:pt x="97" y="149"/>
                    <a:pt x="97" y="149"/>
                  </a:cubicBezTo>
                  <a:cubicBezTo>
                    <a:pt x="97" y="149"/>
                    <a:pt x="97" y="149"/>
                    <a:pt x="97" y="149"/>
                  </a:cubicBezTo>
                  <a:close/>
                  <a:moveTo>
                    <a:pt x="94" y="149"/>
                  </a:moveTo>
                  <a:cubicBezTo>
                    <a:pt x="95" y="149"/>
                    <a:pt x="95" y="149"/>
                    <a:pt x="95" y="149"/>
                  </a:cubicBezTo>
                  <a:cubicBezTo>
                    <a:pt x="95" y="150"/>
                    <a:pt x="95" y="150"/>
                    <a:pt x="95" y="150"/>
                  </a:cubicBezTo>
                  <a:cubicBezTo>
                    <a:pt x="96" y="150"/>
                    <a:pt x="96" y="150"/>
                    <a:pt x="96" y="150"/>
                  </a:cubicBezTo>
                  <a:cubicBezTo>
                    <a:pt x="96" y="149"/>
                    <a:pt x="96" y="149"/>
                    <a:pt x="96" y="149"/>
                  </a:cubicBezTo>
                  <a:cubicBezTo>
                    <a:pt x="95" y="149"/>
                    <a:pt x="95" y="149"/>
                    <a:pt x="95" y="149"/>
                  </a:cubicBezTo>
                  <a:cubicBezTo>
                    <a:pt x="94" y="149"/>
                    <a:pt x="94" y="149"/>
                    <a:pt x="94" y="149"/>
                  </a:cubicBezTo>
                  <a:close/>
                  <a:moveTo>
                    <a:pt x="93" y="149"/>
                  </a:moveTo>
                  <a:cubicBezTo>
                    <a:pt x="93" y="149"/>
                    <a:pt x="93" y="149"/>
                    <a:pt x="93" y="149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4" y="149"/>
                    <a:pt x="94" y="149"/>
                    <a:pt x="94" y="149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3" y="149"/>
                    <a:pt x="93" y="149"/>
                    <a:pt x="93" y="149"/>
                  </a:cubicBezTo>
                  <a:close/>
                  <a:moveTo>
                    <a:pt x="188" y="123"/>
                  </a:moveTo>
                  <a:cubicBezTo>
                    <a:pt x="188" y="124"/>
                    <a:pt x="188" y="124"/>
                    <a:pt x="188" y="124"/>
                  </a:cubicBezTo>
                  <a:cubicBezTo>
                    <a:pt x="188" y="124"/>
                    <a:pt x="188" y="124"/>
                    <a:pt x="188" y="124"/>
                  </a:cubicBezTo>
                  <a:cubicBezTo>
                    <a:pt x="188" y="124"/>
                    <a:pt x="188" y="124"/>
                    <a:pt x="188" y="124"/>
                  </a:cubicBezTo>
                  <a:cubicBezTo>
                    <a:pt x="188" y="123"/>
                    <a:pt x="188" y="123"/>
                    <a:pt x="188" y="123"/>
                  </a:cubicBezTo>
                  <a:cubicBezTo>
                    <a:pt x="188" y="123"/>
                    <a:pt x="188" y="123"/>
                    <a:pt x="188" y="123"/>
                  </a:cubicBezTo>
                  <a:close/>
                  <a:moveTo>
                    <a:pt x="186" y="121"/>
                  </a:moveTo>
                  <a:cubicBezTo>
                    <a:pt x="186" y="122"/>
                    <a:pt x="186" y="122"/>
                    <a:pt x="186" y="122"/>
                  </a:cubicBezTo>
                  <a:cubicBezTo>
                    <a:pt x="186" y="123"/>
                    <a:pt x="186" y="123"/>
                    <a:pt x="186" y="123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7" y="124"/>
                    <a:pt x="187" y="124"/>
                    <a:pt x="187" y="124"/>
                  </a:cubicBezTo>
                  <a:cubicBezTo>
                    <a:pt x="187" y="122"/>
                    <a:pt x="187" y="122"/>
                    <a:pt x="187" y="122"/>
                  </a:cubicBezTo>
                  <a:cubicBezTo>
                    <a:pt x="186" y="121"/>
                    <a:pt x="186" y="121"/>
                    <a:pt x="186" y="121"/>
                  </a:cubicBezTo>
                  <a:cubicBezTo>
                    <a:pt x="186" y="121"/>
                    <a:pt x="186" y="121"/>
                    <a:pt x="186" y="121"/>
                  </a:cubicBezTo>
                  <a:close/>
                  <a:moveTo>
                    <a:pt x="185" y="119"/>
                  </a:moveTo>
                  <a:cubicBezTo>
                    <a:pt x="185" y="120"/>
                    <a:pt x="185" y="120"/>
                    <a:pt x="185" y="120"/>
                  </a:cubicBezTo>
                  <a:cubicBezTo>
                    <a:pt x="185" y="120"/>
                    <a:pt x="185" y="120"/>
                    <a:pt x="185" y="120"/>
                  </a:cubicBezTo>
                  <a:cubicBezTo>
                    <a:pt x="186" y="119"/>
                    <a:pt x="186" y="119"/>
                    <a:pt x="186" y="119"/>
                  </a:cubicBezTo>
                  <a:cubicBezTo>
                    <a:pt x="185" y="119"/>
                    <a:pt x="185" y="119"/>
                    <a:pt x="185" y="119"/>
                  </a:cubicBezTo>
                  <a:cubicBezTo>
                    <a:pt x="185" y="119"/>
                    <a:pt x="185" y="119"/>
                    <a:pt x="185" y="119"/>
                  </a:cubicBezTo>
                  <a:close/>
                  <a:moveTo>
                    <a:pt x="104" y="143"/>
                  </a:moveTo>
                  <a:cubicBezTo>
                    <a:pt x="104" y="143"/>
                    <a:pt x="104" y="143"/>
                    <a:pt x="104" y="143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4" y="143"/>
                    <a:pt x="104" y="143"/>
                    <a:pt x="104" y="143"/>
                  </a:cubicBezTo>
                  <a:close/>
                  <a:moveTo>
                    <a:pt x="108" y="146"/>
                  </a:moveTo>
                  <a:cubicBezTo>
                    <a:pt x="108" y="146"/>
                    <a:pt x="109" y="146"/>
                    <a:pt x="109" y="146"/>
                  </a:cubicBezTo>
                  <a:cubicBezTo>
                    <a:pt x="108" y="146"/>
                    <a:pt x="108" y="146"/>
                    <a:pt x="108" y="146"/>
                  </a:cubicBezTo>
                  <a:cubicBezTo>
                    <a:pt x="108" y="146"/>
                    <a:pt x="108" y="146"/>
                    <a:pt x="108" y="146"/>
                  </a:cubicBezTo>
                  <a:close/>
                  <a:moveTo>
                    <a:pt x="107" y="145"/>
                  </a:moveTo>
                  <a:cubicBezTo>
                    <a:pt x="107" y="144"/>
                    <a:pt x="107" y="144"/>
                    <a:pt x="107" y="144"/>
                  </a:cubicBezTo>
                  <a:cubicBezTo>
                    <a:pt x="106" y="144"/>
                    <a:pt x="106" y="144"/>
                    <a:pt x="106" y="144"/>
                  </a:cubicBezTo>
                  <a:cubicBezTo>
                    <a:pt x="105" y="143"/>
                    <a:pt x="105" y="143"/>
                    <a:pt x="105" y="143"/>
                  </a:cubicBezTo>
                  <a:cubicBezTo>
                    <a:pt x="105" y="144"/>
                    <a:pt x="105" y="144"/>
                    <a:pt x="105" y="144"/>
                  </a:cubicBezTo>
                  <a:cubicBezTo>
                    <a:pt x="106" y="144"/>
                    <a:pt x="106" y="144"/>
                    <a:pt x="106" y="144"/>
                  </a:cubicBezTo>
                  <a:cubicBezTo>
                    <a:pt x="107" y="145"/>
                    <a:pt x="107" y="145"/>
                    <a:pt x="107" y="145"/>
                  </a:cubicBezTo>
                  <a:close/>
                  <a:moveTo>
                    <a:pt x="110" y="141"/>
                  </a:moveTo>
                  <a:cubicBezTo>
                    <a:pt x="110" y="141"/>
                    <a:pt x="110" y="141"/>
                    <a:pt x="110" y="141"/>
                  </a:cubicBezTo>
                  <a:cubicBezTo>
                    <a:pt x="110" y="139"/>
                    <a:pt x="110" y="139"/>
                    <a:pt x="110" y="139"/>
                  </a:cubicBezTo>
                  <a:cubicBezTo>
                    <a:pt x="108" y="138"/>
                    <a:pt x="108" y="138"/>
                    <a:pt x="108" y="138"/>
                  </a:cubicBezTo>
                  <a:cubicBezTo>
                    <a:pt x="107" y="137"/>
                    <a:pt x="107" y="137"/>
                    <a:pt x="107" y="137"/>
                  </a:cubicBezTo>
                  <a:cubicBezTo>
                    <a:pt x="106" y="137"/>
                    <a:pt x="106" y="137"/>
                    <a:pt x="106" y="137"/>
                  </a:cubicBezTo>
                  <a:cubicBezTo>
                    <a:pt x="105" y="136"/>
                    <a:pt x="105" y="136"/>
                    <a:pt x="105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1" y="136"/>
                    <a:pt x="101" y="136"/>
                    <a:pt x="101" y="136"/>
                  </a:cubicBezTo>
                  <a:cubicBezTo>
                    <a:pt x="102" y="137"/>
                    <a:pt x="102" y="137"/>
                    <a:pt x="102" y="137"/>
                  </a:cubicBezTo>
                  <a:cubicBezTo>
                    <a:pt x="103" y="137"/>
                    <a:pt x="103" y="137"/>
                    <a:pt x="103" y="137"/>
                  </a:cubicBezTo>
                  <a:cubicBezTo>
                    <a:pt x="103" y="137"/>
                    <a:pt x="103" y="137"/>
                    <a:pt x="103" y="137"/>
                  </a:cubicBezTo>
                  <a:cubicBezTo>
                    <a:pt x="102" y="137"/>
                    <a:pt x="102" y="137"/>
                    <a:pt x="102" y="137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4" y="139"/>
                    <a:pt x="104" y="139"/>
                    <a:pt x="104" y="139"/>
                  </a:cubicBezTo>
                  <a:cubicBezTo>
                    <a:pt x="104" y="140"/>
                    <a:pt x="104" y="140"/>
                    <a:pt x="104" y="140"/>
                  </a:cubicBezTo>
                  <a:cubicBezTo>
                    <a:pt x="105" y="140"/>
                    <a:pt x="105" y="140"/>
                    <a:pt x="105" y="140"/>
                  </a:cubicBezTo>
                  <a:cubicBezTo>
                    <a:pt x="105" y="139"/>
                    <a:pt x="105" y="139"/>
                    <a:pt x="105" y="139"/>
                  </a:cubicBezTo>
                  <a:cubicBezTo>
                    <a:pt x="106" y="140"/>
                    <a:pt x="106" y="140"/>
                    <a:pt x="106" y="140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107" y="140"/>
                    <a:pt x="107" y="140"/>
                    <a:pt x="107" y="140"/>
                  </a:cubicBezTo>
                  <a:cubicBezTo>
                    <a:pt x="107" y="141"/>
                    <a:pt x="107" y="141"/>
                    <a:pt x="107" y="141"/>
                  </a:cubicBezTo>
                  <a:cubicBezTo>
                    <a:pt x="107" y="141"/>
                    <a:pt x="107" y="141"/>
                    <a:pt x="107" y="141"/>
                  </a:cubicBezTo>
                  <a:cubicBezTo>
                    <a:pt x="107" y="142"/>
                    <a:pt x="107" y="142"/>
                    <a:pt x="107" y="142"/>
                  </a:cubicBezTo>
                  <a:cubicBezTo>
                    <a:pt x="108" y="142"/>
                    <a:pt x="108" y="142"/>
                    <a:pt x="108" y="142"/>
                  </a:cubicBezTo>
                  <a:cubicBezTo>
                    <a:pt x="109" y="141"/>
                    <a:pt x="109" y="141"/>
                    <a:pt x="109" y="141"/>
                  </a:cubicBezTo>
                  <a:cubicBezTo>
                    <a:pt x="110" y="141"/>
                    <a:pt x="110" y="141"/>
                    <a:pt x="110" y="141"/>
                  </a:cubicBezTo>
                  <a:close/>
                  <a:moveTo>
                    <a:pt x="131" y="107"/>
                  </a:moveTo>
                  <a:cubicBezTo>
                    <a:pt x="131" y="107"/>
                    <a:pt x="131" y="107"/>
                    <a:pt x="131" y="107"/>
                  </a:cubicBezTo>
                  <a:cubicBezTo>
                    <a:pt x="131" y="107"/>
                    <a:pt x="131" y="107"/>
                    <a:pt x="131" y="107"/>
                  </a:cubicBezTo>
                  <a:cubicBezTo>
                    <a:pt x="131" y="106"/>
                    <a:pt x="131" y="106"/>
                    <a:pt x="131" y="106"/>
                  </a:cubicBezTo>
                  <a:cubicBezTo>
                    <a:pt x="131" y="106"/>
                    <a:pt x="131" y="106"/>
                    <a:pt x="131" y="106"/>
                  </a:cubicBezTo>
                  <a:cubicBezTo>
                    <a:pt x="132" y="107"/>
                    <a:pt x="132" y="107"/>
                    <a:pt x="132" y="107"/>
                  </a:cubicBezTo>
                  <a:cubicBezTo>
                    <a:pt x="132" y="107"/>
                    <a:pt x="132" y="107"/>
                    <a:pt x="132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135" y="104"/>
                    <a:pt x="135" y="104"/>
                    <a:pt x="135" y="104"/>
                  </a:cubicBezTo>
                  <a:cubicBezTo>
                    <a:pt x="134" y="104"/>
                    <a:pt x="134" y="104"/>
                    <a:pt x="134" y="104"/>
                  </a:cubicBezTo>
                  <a:cubicBezTo>
                    <a:pt x="134" y="103"/>
                    <a:pt x="134" y="103"/>
                    <a:pt x="134" y="103"/>
                  </a:cubicBezTo>
                  <a:cubicBezTo>
                    <a:pt x="133" y="102"/>
                    <a:pt x="133" y="102"/>
                    <a:pt x="133" y="102"/>
                  </a:cubicBezTo>
                  <a:cubicBezTo>
                    <a:pt x="132" y="102"/>
                    <a:pt x="132" y="102"/>
                    <a:pt x="132" y="102"/>
                  </a:cubicBezTo>
                  <a:cubicBezTo>
                    <a:pt x="132" y="102"/>
                    <a:pt x="132" y="102"/>
                    <a:pt x="132" y="102"/>
                  </a:cubicBezTo>
                  <a:cubicBezTo>
                    <a:pt x="131" y="103"/>
                    <a:pt x="131" y="103"/>
                    <a:pt x="131" y="103"/>
                  </a:cubicBezTo>
                  <a:cubicBezTo>
                    <a:pt x="130" y="103"/>
                    <a:pt x="130" y="103"/>
                    <a:pt x="130" y="103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30" y="105"/>
                    <a:pt x="130" y="105"/>
                    <a:pt x="130" y="105"/>
                  </a:cubicBezTo>
                  <a:cubicBezTo>
                    <a:pt x="130" y="106"/>
                    <a:pt x="130" y="106"/>
                    <a:pt x="130" y="106"/>
                  </a:cubicBezTo>
                  <a:cubicBezTo>
                    <a:pt x="130" y="107"/>
                    <a:pt x="130" y="107"/>
                    <a:pt x="130" y="107"/>
                  </a:cubicBezTo>
                  <a:cubicBezTo>
                    <a:pt x="131" y="107"/>
                    <a:pt x="131" y="107"/>
                    <a:pt x="131" y="107"/>
                  </a:cubicBezTo>
                  <a:close/>
                  <a:moveTo>
                    <a:pt x="133" y="141"/>
                  </a:moveTo>
                  <a:cubicBezTo>
                    <a:pt x="133" y="141"/>
                    <a:pt x="134" y="141"/>
                    <a:pt x="134" y="141"/>
                  </a:cubicBezTo>
                  <a:cubicBezTo>
                    <a:pt x="134" y="142"/>
                    <a:pt x="134" y="142"/>
                    <a:pt x="134" y="142"/>
                  </a:cubicBezTo>
                  <a:cubicBezTo>
                    <a:pt x="135" y="141"/>
                    <a:pt x="135" y="141"/>
                    <a:pt x="135" y="141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33" y="141"/>
                    <a:pt x="133" y="141"/>
                    <a:pt x="133" y="141"/>
                  </a:cubicBezTo>
                  <a:close/>
                  <a:moveTo>
                    <a:pt x="150" y="160"/>
                  </a:moveTo>
                  <a:cubicBezTo>
                    <a:pt x="150" y="161"/>
                    <a:pt x="150" y="161"/>
                    <a:pt x="150" y="161"/>
                  </a:cubicBezTo>
                  <a:cubicBezTo>
                    <a:pt x="151" y="161"/>
                    <a:pt x="151" y="161"/>
                    <a:pt x="151" y="161"/>
                  </a:cubicBezTo>
                  <a:cubicBezTo>
                    <a:pt x="151" y="161"/>
                    <a:pt x="151" y="161"/>
                    <a:pt x="151" y="161"/>
                  </a:cubicBezTo>
                  <a:cubicBezTo>
                    <a:pt x="152" y="162"/>
                    <a:pt x="152" y="162"/>
                    <a:pt x="152" y="162"/>
                  </a:cubicBezTo>
                  <a:cubicBezTo>
                    <a:pt x="153" y="161"/>
                    <a:pt x="153" y="161"/>
                    <a:pt x="153" y="161"/>
                  </a:cubicBezTo>
                  <a:cubicBezTo>
                    <a:pt x="153" y="161"/>
                    <a:pt x="153" y="161"/>
                    <a:pt x="153" y="161"/>
                  </a:cubicBezTo>
                  <a:cubicBezTo>
                    <a:pt x="153" y="160"/>
                    <a:pt x="153" y="160"/>
                    <a:pt x="153" y="160"/>
                  </a:cubicBezTo>
                  <a:cubicBezTo>
                    <a:pt x="152" y="160"/>
                    <a:pt x="152" y="160"/>
                    <a:pt x="152" y="160"/>
                  </a:cubicBezTo>
                  <a:cubicBezTo>
                    <a:pt x="151" y="160"/>
                    <a:pt x="151" y="160"/>
                    <a:pt x="151" y="160"/>
                  </a:cubicBezTo>
                  <a:cubicBezTo>
                    <a:pt x="151" y="160"/>
                    <a:pt x="151" y="160"/>
                    <a:pt x="151" y="160"/>
                  </a:cubicBezTo>
                  <a:cubicBezTo>
                    <a:pt x="150" y="160"/>
                    <a:pt x="150" y="160"/>
                    <a:pt x="150" y="160"/>
                  </a:cubicBezTo>
                  <a:close/>
                  <a:moveTo>
                    <a:pt x="147" y="107"/>
                  </a:moveTo>
                  <a:cubicBezTo>
                    <a:pt x="147" y="106"/>
                    <a:pt x="147" y="106"/>
                    <a:pt x="147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6" y="105"/>
                    <a:pt x="146" y="105"/>
                    <a:pt x="146" y="105"/>
                  </a:cubicBezTo>
                  <a:cubicBezTo>
                    <a:pt x="147" y="105"/>
                    <a:pt x="147" y="105"/>
                    <a:pt x="147" y="105"/>
                  </a:cubicBezTo>
                  <a:cubicBezTo>
                    <a:pt x="147" y="104"/>
                    <a:pt x="147" y="104"/>
                    <a:pt x="147" y="104"/>
                  </a:cubicBezTo>
                  <a:cubicBezTo>
                    <a:pt x="146" y="104"/>
                    <a:pt x="146" y="104"/>
                    <a:pt x="146" y="104"/>
                  </a:cubicBezTo>
                  <a:cubicBezTo>
                    <a:pt x="145" y="104"/>
                    <a:pt x="145" y="104"/>
                    <a:pt x="145" y="104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6" y="107"/>
                    <a:pt x="146" y="107"/>
                    <a:pt x="146" y="107"/>
                  </a:cubicBezTo>
                  <a:cubicBezTo>
                    <a:pt x="147" y="107"/>
                    <a:pt x="147" y="107"/>
                    <a:pt x="147" y="107"/>
                  </a:cubicBezTo>
                  <a:close/>
                  <a:moveTo>
                    <a:pt x="146" y="101"/>
                  </a:moveTo>
                  <a:cubicBezTo>
                    <a:pt x="146" y="100"/>
                    <a:pt x="146" y="100"/>
                    <a:pt x="146" y="100"/>
                  </a:cubicBezTo>
                  <a:cubicBezTo>
                    <a:pt x="147" y="101"/>
                    <a:pt x="147" y="101"/>
                    <a:pt x="147" y="101"/>
                  </a:cubicBezTo>
                  <a:cubicBezTo>
                    <a:pt x="148" y="100"/>
                    <a:pt x="148" y="100"/>
                    <a:pt x="148" y="100"/>
                  </a:cubicBezTo>
                  <a:cubicBezTo>
                    <a:pt x="147" y="100"/>
                    <a:pt x="147" y="100"/>
                    <a:pt x="147" y="100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47" y="99"/>
                    <a:pt x="147" y="99"/>
                    <a:pt x="147" y="99"/>
                  </a:cubicBezTo>
                  <a:cubicBezTo>
                    <a:pt x="146" y="100"/>
                    <a:pt x="146" y="100"/>
                    <a:pt x="146" y="100"/>
                  </a:cubicBezTo>
                  <a:cubicBezTo>
                    <a:pt x="146" y="100"/>
                    <a:pt x="146" y="100"/>
                    <a:pt x="146" y="100"/>
                  </a:cubicBezTo>
                  <a:cubicBezTo>
                    <a:pt x="146" y="101"/>
                    <a:pt x="146" y="101"/>
                    <a:pt x="146" y="101"/>
                  </a:cubicBezTo>
                  <a:close/>
                  <a:moveTo>
                    <a:pt x="149" y="102"/>
                  </a:moveTo>
                  <a:cubicBezTo>
                    <a:pt x="150" y="103"/>
                    <a:pt x="150" y="103"/>
                    <a:pt x="150" y="103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52" y="103"/>
                    <a:pt x="152" y="103"/>
                    <a:pt x="152" y="103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50" y="102"/>
                    <a:pt x="150" y="102"/>
                    <a:pt x="150" y="102"/>
                  </a:cubicBezTo>
                  <a:cubicBezTo>
                    <a:pt x="149" y="102"/>
                    <a:pt x="149" y="102"/>
                    <a:pt x="149" y="102"/>
                  </a:cubicBezTo>
                  <a:close/>
                  <a:moveTo>
                    <a:pt x="158" y="108"/>
                  </a:moveTo>
                  <a:cubicBezTo>
                    <a:pt x="158" y="109"/>
                    <a:pt x="158" y="109"/>
                    <a:pt x="158" y="109"/>
                  </a:cubicBezTo>
                  <a:cubicBezTo>
                    <a:pt x="157" y="109"/>
                    <a:pt x="157" y="109"/>
                    <a:pt x="157" y="109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9" y="110"/>
                    <a:pt x="159" y="110"/>
                    <a:pt x="159" y="110"/>
                  </a:cubicBezTo>
                  <a:cubicBezTo>
                    <a:pt x="159" y="110"/>
                    <a:pt x="159" y="110"/>
                    <a:pt x="159" y="110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59" y="107"/>
                    <a:pt x="159" y="107"/>
                    <a:pt x="159" y="107"/>
                  </a:cubicBezTo>
                  <a:cubicBezTo>
                    <a:pt x="158" y="108"/>
                    <a:pt x="158" y="108"/>
                    <a:pt x="158" y="108"/>
                  </a:cubicBezTo>
                  <a:close/>
                  <a:moveTo>
                    <a:pt x="161" y="100"/>
                  </a:moveTo>
                  <a:cubicBezTo>
                    <a:pt x="160" y="101"/>
                    <a:pt x="160" y="101"/>
                    <a:pt x="160" y="101"/>
                  </a:cubicBezTo>
                  <a:cubicBezTo>
                    <a:pt x="160" y="103"/>
                    <a:pt x="160" y="103"/>
                    <a:pt x="160" y="103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61" y="104"/>
                    <a:pt x="161" y="104"/>
                    <a:pt x="161" y="104"/>
                  </a:cubicBezTo>
                  <a:cubicBezTo>
                    <a:pt x="161" y="105"/>
                    <a:pt x="161" y="105"/>
                    <a:pt x="161" y="105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4" y="104"/>
                    <a:pt x="164" y="104"/>
                    <a:pt x="164" y="104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63" y="102"/>
                    <a:pt x="163" y="102"/>
                    <a:pt x="163" y="102"/>
                  </a:cubicBezTo>
                  <a:cubicBezTo>
                    <a:pt x="162" y="101"/>
                    <a:pt x="162" y="101"/>
                    <a:pt x="162" y="101"/>
                  </a:cubicBezTo>
                  <a:cubicBezTo>
                    <a:pt x="161" y="100"/>
                    <a:pt x="161" y="100"/>
                    <a:pt x="161" y="100"/>
                  </a:cubicBezTo>
                  <a:close/>
                  <a:moveTo>
                    <a:pt x="155" y="87"/>
                  </a:moveTo>
                  <a:cubicBezTo>
                    <a:pt x="155" y="86"/>
                    <a:pt x="155" y="86"/>
                    <a:pt x="155" y="86"/>
                  </a:cubicBezTo>
                  <a:cubicBezTo>
                    <a:pt x="155" y="86"/>
                    <a:pt x="155" y="86"/>
                    <a:pt x="155" y="86"/>
                  </a:cubicBezTo>
                  <a:cubicBezTo>
                    <a:pt x="154" y="86"/>
                    <a:pt x="154" y="86"/>
                    <a:pt x="154" y="86"/>
                  </a:cubicBezTo>
                  <a:cubicBezTo>
                    <a:pt x="153" y="86"/>
                    <a:pt x="153" y="86"/>
                    <a:pt x="153" y="86"/>
                  </a:cubicBezTo>
                  <a:cubicBezTo>
                    <a:pt x="153" y="86"/>
                    <a:pt x="153" y="86"/>
                    <a:pt x="153" y="86"/>
                  </a:cubicBezTo>
                  <a:cubicBezTo>
                    <a:pt x="154" y="86"/>
                    <a:pt x="154" y="86"/>
                    <a:pt x="154" y="86"/>
                  </a:cubicBezTo>
                  <a:cubicBezTo>
                    <a:pt x="154" y="87"/>
                    <a:pt x="154" y="87"/>
                    <a:pt x="154" y="87"/>
                  </a:cubicBezTo>
                  <a:cubicBezTo>
                    <a:pt x="154" y="87"/>
                    <a:pt x="154" y="87"/>
                    <a:pt x="154" y="87"/>
                  </a:cubicBezTo>
                  <a:cubicBezTo>
                    <a:pt x="155" y="87"/>
                    <a:pt x="155" y="87"/>
                    <a:pt x="155" y="87"/>
                  </a:cubicBezTo>
                  <a:close/>
                  <a:moveTo>
                    <a:pt x="158" y="77"/>
                  </a:moveTo>
                  <a:cubicBezTo>
                    <a:pt x="157" y="77"/>
                    <a:pt x="157" y="77"/>
                    <a:pt x="157" y="77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59" y="78"/>
                    <a:pt x="159" y="78"/>
                    <a:pt x="159" y="78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6"/>
                    <a:pt x="159" y="76"/>
                    <a:pt x="159" y="76"/>
                  </a:cubicBezTo>
                  <a:cubicBezTo>
                    <a:pt x="159" y="76"/>
                    <a:pt x="159" y="76"/>
                    <a:pt x="159" y="76"/>
                  </a:cubicBezTo>
                  <a:cubicBezTo>
                    <a:pt x="159" y="75"/>
                    <a:pt x="159" y="75"/>
                    <a:pt x="159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8" y="77"/>
                    <a:pt x="158" y="77"/>
                    <a:pt x="158" y="77"/>
                  </a:cubicBezTo>
                  <a:close/>
                  <a:moveTo>
                    <a:pt x="156" y="72"/>
                  </a:moveTo>
                  <a:cubicBezTo>
                    <a:pt x="155" y="72"/>
                    <a:pt x="155" y="72"/>
                    <a:pt x="155" y="72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54" y="71"/>
                    <a:pt x="154" y="71"/>
                    <a:pt x="154" y="71"/>
                  </a:cubicBezTo>
                  <a:cubicBezTo>
                    <a:pt x="154" y="72"/>
                    <a:pt x="154" y="72"/>
                    <a:pt x="154" y="72"/>
                  </a:cubicBezTo>
                  <a:cubicBezTo>
                    <a:pt x="154" y="72"/>
                    <a:pt x="154" y="72"/>
                    <a:pt x="154" y="72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6" y="72"/>
                    <a:pt x="156" y="72"/>
                    <a:pt x="156" y="72"/>
                  </a:cubicBezTo>
                  <a:close/>
                  <a:moveTo>
                    <a:pt x="156" y="71"/>
                  </a:moveTo>
                  <a:cubicBezTo>
                    <a:pt x="156" y="71"/>
                    <a:pt x="157" y="72"/>
                    <a:pt x="157" y="72"/>
                  </a:cubicBezTo>
                  <a:cubicBezTo>
                    <a:pt x="158" y="71"/>
                    <a:pt x="158" y="71"/>
                    <a:pt x="158" y="71"/>
                  </a:cubicBezTo>
                  <a:cubicBezTo>
                    <a:pt x="159" y="72"/>
                    <a:pt x="159" y="72"/>
                    <a:pt x="159" y="72"/>
                  </a:cubicBezTo>
                  <a:cubicBezTo>
                    <a:pt x="159" y="71"/>
                    <a:pt x="159" y="71"/>
                    <a:pt x="159" y="71"/>
                  </a:cubicBezTo>
                  <a:cubicBezTo>
                    <a:pt x="159" y="71"/>
                    <a:pt x="159" y="71"/>
                    <a:pt x="159" y="71"/>
                  </a:cubicBezTo>
                  <a:cubicBezTo>
                    <a:pt x="158" y="71"/>
                    <a:pt x="158" y="71"/>
                    <a:pt x="158" y="71"/>
                  </a:cubicBezTo>
                  <a:cubicBezTo>
                    <a:pt x="158" y="70"/>
                    <a:pt x="158" y="70"/>
                    <a:pt x="158" y="70"/>
                  </a:cubicBezTo>
                  <a:cubicBezTo>
                    <a:pt x="157" y="71"/>
                    <a:pt x="157" y="71"/>
                    <a:pt x="157" y="71"/>
                  </a:cubicBezTo>
                  <a:cubicBezTo>
                    <a:pt x="156" y="71"/>
                    <a:pt x="156" y="71"/>
                    <a:pt x="156" y="71"/>
                  </a:cubicBezTo>
                  <a:close/>
                  <a:moveTo>
                    <a:pt x="167" y="91"/>
                  </a:moveTo>
                  <a:cubicBezTo>
                    <a:pt x="167" y="90"/>
                    <a:pt x="167" y="90"/>
                    <a:pt x="167" y="90"/>
                  </a:cubicBezTo>
                  <a:cubicBezTo>
                    <a:pt x="167" y="89"/>
                    <a:pt x="167" y="89"/>
                    <a:pt x="167" y="89"/>
                  </a:cubicBezTo>
                  <a:cubicBezTo>
                    <a:pt x="166" y="90"/>
                    <a:pt x="166" y="90"/>
                    <a:pt x="166" y="90"/>
                  </a:cubicBezTo>
                  <a:cubicBezTo>
                    <a:pt x="166" y="90"/>
                    <a:pt x="166" y="90"/>
                    <a:pt x="166" y="90"/>
                  </a:cubicBezTo>
                  <a:cubicBezTo>
                    <a:pt x="166" y="91"/>
                    <a:pt x="166" y="91"/>
                    <a:pt x="166" y="91"/>
                  </a:cubicBezTo>
                  <a:cubicBezTo>
                    <a:pt x="167" y="91"/>
                    <a:pt x="167" y="91"/>
                    <a:pt x="167" y="91"/>
                  </a:cubicBezTo>
                  <a:close/>
                  <a:moveTo>
                    <a:pt x="169" y="90"/>
                  </a:moveTo>
                  <a:cubicBezTo>
                    <a:pt x="170" y="90"/>
                    <a:pt x="170" y="90"/>
                    <a:pt x="170" y="90"/>
                  </a:cubicBezTo>
                  <a:cubicBezTo>
                    <a:pt x="170" y="89"/>
                    <a:pt x="170" y="89"/>
                    <a:pt x="170" y="89"/>
                  </a:cubicBezTo>
                  <a:cubicBezTo>
                    <a:pt x="169" y="89"/>
                    <a:pt x="169" y="89"/>
                    <a:pt x="169" y="89"/>
                  </a:cubicBezTo>
                  <a:cubicBezTo>
                    <a:pt x="169" y="89"/>
                    <a:pt x="169" y="89"/>
                    <a:pt x="169" y="89"/>
                  </a:cubicBezTo>
                  <a:cubicBezTo>
                    <a:pt x="168" y="89"/>
                    <a:pt x="168" y="89"/>
                    <a:pt x="168" y="89"/>
                  </a:cubicBezTo>
                  <a:cubicBezTo>
                    <a:pt x="168" y="90"/>
                    <a:pt x="168" y="90"/>
                    <a:pt x="168" y="90"/>
                  </a:cubicBezTo>
                  <a:cubicBezTo>
                    <a:pt x="169" y="90"/>
                    <a:pt x="169" y="90"/>
                    <a:pt x="169" y="90"/>
                  </a:cubicBezTo>
                  <a:close/>
                  <a:moveTo>
                    <a:pt x="173" y="91"/>
                  </a:moveTo>
                  <a:cubicBezTo>
                    <a:pt x="174" y="90"/>
                    <a:pt x="174" y="90"/>
                    <a:pt x="174" y="90"/>
                  </a:cubicBezTo>
                  <a:cubicBezTo>
                    <a:pt x="173" y="90"/>
                    <a:pt x="173" y="90"/>
                    <a:pt x="173" y="90"/>
                  </a:cubicBezTo>
                  <a:cubicBezTo>
                    <a:pt x="172" y="90"/>
                    <a:pt x="172" y="90"/>
                    <a:pt x="172" y="90"/>
                  </a:cubicBezTo>
                  <a:cubicBezTo>
                    <a:pt x="172" y="91"/>
                    <a:pt x="172" y="91"/>
                    <a:pt x="172" y="91"/>
                  </a:cubicBezTo>
                  <a:cubicBezTo>
                    <a:pt x="173" y="91"/>
                    <a:pt x="173" y="91"/>
                    <a:pt x="173" y="91"/>
                  </a:cubicBezTo>
                  <a:close/>
                  <a:moveTo>
                    <a:pt x="179" y="89"/>
                  </a:moveTo>
                  <a:cubicBezTo>
                    <a:pt x="180" y="90"/>
                    <a:pt x="180" y="90"/>
                    <a:pt x="180" y="90"/>
                  </a:cubicBezTo>
                  <a:cubicBezTo>
                    <a:pt x="180" y="90"/>
                    <a:pt x="180" y="90"/>
                    <a:pt x="180" y="90"/>
                  </a:cubicBezTo>
                  <a:cubicBezTo>
                    <a:pt x="181" y="90"/>
                    <a:pt x="181" y="90"/>
                    <a:pt x="181" y="90"/>
                  </a:cubicBezTo>
                  <a:cubicBezTo>
                    <a:pt x="180" y="89"/>
                    <a:pt x="180" y="89"/>
                    <a:pt x="180" y="89"/>
                  </a:cubicBezTo>
                  <a:cubicBezTo>
                    <a:pt x="179" y="89"/>
                    <a:pt x="179" y="89"/>
                    <a:pt x="179" y="89"/>
                  </a:cubicBezTo>
                  <a:close/>
                  <a:moveTo>
                    <a:pt x="176" y="88"/>
                  </a:moveTo>
                  <a:cubicBezTo>
                    <a:pt x="177" y="88"/>
                    <a:pt x="177" y="88"/>
                    <a:pt x="177" y="88"/>
                  </a:cubicBezTo>
                  <a:cubicBezTo>
                    <a:pt x="177" y="88"/>
                    <a:pt x="177" y="88"/>
                    <a:pt x="177" y="88"/>
                  </a:cubicBezTo>
                  <a:cubicBezTo>
                    <a:pt x="176" y="87"/>
                    <a:pt x="176" y="87"/>
                    <a:pt x="176" y="87"/>
                  </a:cubicBezTo>
                  <a:cubicBezTo>
                    <a:pt x="176" y="87"/>
                    <a:pt x="176" y="87"/>
                    <a:pt x="176" y="87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6" y="88"/>
                    <a:pt x="176" y="88"/>
                    <a:pt x="176" y="88"/>
                  </a:cubicBezTo>
                  <a:close/>
                  <a:moveTo>
                    <a:pt x="173" y="85"/>
                  </a:moveTo>
                  <a:cubicBezTo>
                    <a:pt x="173" y="84"/>
                    <a:pt x="173" y="84"/>
                    <a:pt x="173" y="84"/>
                  </a:cubicBezTo>
                  <a:cubicBezTo>
                    <a:pt x="172" y="84"/>
                    <a:pt x="172" y="84"/>
                    <a:pt x="172" y="84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1" y="86"/>
                    <a:pt x="171" y="86"/>
                    <a:pt x="171" y="86"/>
                  </a:cubicBezTo>
                  <a:cubicBezTo>
                    <a:pt x="172" y="86"/>
                    <a:pt x="172" y="86"/>
                    <a:pt x="172" y="86"/>
                  </a:cubicBezTo>
                  <a:cubicBezTo>
                    <a:pt x="172" y="86"/>
                    <a:pt x="172" y="86"/>
                    <a:pt x="172" y="86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3" y="85"/>
                    <a:pt x="173" y="85"/>
                    <a:pt x="173" y="85"/>
                  </a:cubicBezTo>
                  <a:close/>
                  <a:moveTo>
                    <a:pt x="175" y="84"/>
                  </a:moveTo>
                  <a:cubicBezTo>
                    <a:pt x="175" y="84"/>
                    <a:pt x="175" y="84"/>
                    <a:pt x="175" y="84"/>
                  </a:cubicBezTo>
                  <a:cubicBezTo>
                    <a:pt x="174" y="84"/>
                    <a:pt x="174" y="84"/>
                    <a:pt x="174" y="84"/>
                  </a:cubicBezTo>
                  <a:cubicBezTo>
                    <a:pt x="174" y="84"/>
                    <a:pt x="174" y="84"/>
                    <a:pt x="174" y="84"/>
                  </a:cubicBezTo>
                  <a:cubicBezTo>
                    <a:pt x="174" y="85"/>
                    <a:pt x="174" y="85"/>
                    <a:pt x="174" y="85"/>
                  </a:cubicBezTo>
                  <a:cubicBezTo>
                    <a:pt x="175" y="85"/>
                    <a:pt x="175" y="85"/>
                    <a:pt x="175" y="85"/>
                  </a:cubicBezTo>
                  <a:cubicBezTo>
                    <a:pt x="175" y="85"/>
                    <a:pt x="175" y="85"/>
                    <a:pt x="175" y="85"/>
                  </a:cubicBezTo>
                  <a:cubicBezTo>
                    <a:pt x="175" y="84"/>
                    <a:pt x="175" y="84"/>
                    <a:pt x="175" y="84"/>
                  </a:cubicBezTo>
                  <a:close/>
                  <a:moveTo>
                    <a:pt x="176" y="85"/>
                  </a:moveTo>
                  <a:cubicBezTo>
                    <a:pt x="176" y="85"/>
                    <a:pt x="176" y="85"/>
                    <a:pt x="176" y="85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177" y="84"/>
                    <a:pt x="177" y="84"/>
                    <a:pt x="177" y="84"/>
                  </a:cubicBezTo>
                  <a:cubicBezTo>
                    <a:pt x="177" y="84"/>
                    <a:pt x="177" y="84"/>
                    <a:pt x="177" y="84"/>
                  </a:cubicBezTo>
                  <a:cubicBezTo>
                    <a:pt x="177" y="83"/>
                    <a:pt x="177" y="83"/>
                    <a:pt x="177" y="83"/>
                  </a:cubicBezTo>
                  <a:cubicBezTo>
                    <a:pt x="176" y="83"/>
                    <a:pt x="176" y="83"/>
                    <a:pt x="176" y="83"/>
                  </a:cubicBezTo>
                  <a:cubicBezTo>
                    <a:pt x="176" y="84"/>
                    <a:pt x="176" y="84"/>
                    <a:pt x="176" y="84"/>
                  </a:cubicBezTo>
                  <a:cubicBezTo>
                    <a:pt x="176" y="84"/>
                    <a:pt x="176" y="84"/>
                    <a:pt x="176" y="84"/>
                  </a:cubicBezTo>
                  <a:cubicBezTo>
                    <a:pt x="176" y="85"/>
                    <a:pt x="176" y="85"/>
                    <a:pt x="176" y="85"/>
                  </a:cubicBezTo>
                  <a:close/>
                  <a:moveTo>
                    <a:pt x="173" y="82"/>
                  </a:moveTo>
                  <a:cubicBezTo>
                    <a:pt x="174" y="81"/>
                    <a:pt x="174" y="81"/>
                    <a:pt x="174" y="81"/>
                  </a:cubicBezTo>
                  <a:cubicBezTo>
                    <a:pt x="173" y="81"/>
                    <a:pt x="173" y="81"/>
                    <a:pt x="173" y="81"/>
                  </a:cubicBezTo>
                  <a:cubicBezTo>
                    <a:pt x="173" y="81"/>
                    <a:pt x="173" y="81"/>
                    <a:pt x="173" y="81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1" y="82"/>
                    <a:pt x="171" y="82"/>
                    <a:pt x="171" y="82"/>
                  </a:cubicBezTo>
                  <a:cubicBezTo>
                    <a:pt x="173" y="82"/>
                    <a:pt x="173" y="82"/>
                    <a:pt x="173" y="82"/>
                  </a:cubicBezTo>
                  <a:cubicBezTo>
                    <a:pt x="173" y="82"/>
                    <a:pt x="173" y="82"/>
                    <a:pt x="173" y="82"/>
                  </a:cubicBezTo>
                  <a:close/>
                  <a:moveTo>
                    <a:pt x="177" y="80"/>
                  </a:moveTo>
                  <a:cubicBezTo>
                    <a:pt x="177" y="80"/>
                    <a:pt x="177" y="80"/>
                    <a:pt x="177" y="80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77" y="79"/>
                    <a:pt x="177" y="79"/>
                    <a:pt x="177" y="79"/>
                  </a:cubicBezTo>
                  <a:cubicBezTo>
                    <a:pt x="178" y="79"/>
                    <a:pt x="178" y="79"/>
                    <a:pt x="178" y="79"/>
                  </a:cubicBezTo>
                  <a:cubicBezTo>
                    <a:pt x="178" y="79"/>
                    <a:pt x="178" y="79"/>
                    <a:pt x="178" y="79"/>
                  </a:cubicBezTo>
                  <a:cubicBezTo>
                    <a:pt x="177" y="78"/>
                    <a:pt x="177" y="78"/>
                    <a:pt x="177" y="78"/>
                  </a:cubicBezTo>
                  <a:cubicBezTo>
                    <a:pt x="176" y="78"/>
                    <a:pt x="176" y="78"/>
                    <a:pt x="176" y="78"/>
                  </a:cubicBezTo>
                  <a:cubicBezTo>
                    <a:pt x="176" y="79"/>
                    <a:pt x="176" y="79"/>
                    <a:pt x="176" y="79"/>
                  </a:cubicBezTo>
                  <a:cubicBezTo>
                    <a:pt x="176" y="79"/>
                    <a:pt x="176" y="79"/>
                    <a:pt x="176" y="79"/>
                  </a:cubicBezTo>
                  <a:cubicBezTo>
                    <a:pt x="176" y="79"/>
                    <a:pt x="176" y="79"/>
                    <a:pt x="176" y="79"/>
                  </a:cubicBezTo>
                  <a:cubicBezTo>
                    <a:pt x="175" y="79"/>
                    <a:pt x="175" y="79"/>
                    <a:pt x="175" y="79"/>
                  </a:cubicBezTo>
                  <a:cubicBezTo>
                    <a:pt x="175" y="79"/>
                    <a:pt x="175" y="79"/>
                    <a:pt x="175" y="79"/>
                  </a:cubicBezTo>
                  <a:cubicBezTo>
                    <a:pt x="175" y="80"/>
                    <a:pt x="175" y="80"/>
                    <a:pt x="175" y="80"/>
                  </a:cubicBezTo>
                  <a:cubicBezTo>
                    <a:pt x="176" y="80"/>
                    <a:pt x="176" y="80"/>
                    <a:pt x="176" y="80"/>
                  </a:cubicBezTo>
                  <a:cubicBezTo>
                    <a:pt x="176" y="80"/>
                    <a:pt x="176" y="80"/>
                    <a:pt x="176" y="80"/>
                  </a:cubicBezTo>
                  <a:cubicBezTo>
                    <a:pt x="177" y="80"/>
                    <a:pt x="177" y="80"/>
                    <a:pt x="177" y="80"/>
                  </a:cubicBezTo>
                  <a:close/>
                  <a:moveTo>
                    <a:pt x="174" y="46"/>
                  </a:moveTo>
                  <a:cubicBezTo>
                    <a:pt x="174" y="46"/>
                    <a:pt x="174" y="46"/>
                    <a:pt x="174" y="46"/>
                  </a:cubicBezTo>
                  <a:cubicBezTo>
                    <a:pt x="174" y="45"/>
                    <a:pt x="174" y="45"/>
                    <a:pt x="174" y="45"/>
                  </a:cubicBezTo>
                  <a:cubicBezTo>
                    <a:pt x="174" y="45"/>
                    <a:pt x="174" y="45"/>
                    <a:pt x="174" y="45"/>
                  </a:cubicBezTo>
                  <a:cubicBezTo>
                    <a:pt x="173" y="45"/>
                    <a:pt x="173" y="45"/>
                    <a:pt x="173" y="45"/>
                  </a:cubicBezTo>
                  <a:cubicBezTo>
                    <a:pt x="174" y="46"/>
                    <a:pt x="174" y="46"/>
                    <a:pt x="174" y="46"/>
                  </a:cubicBezTo>
                  <a:close/>
                  <a:moveTo>
                    <a:pt x="169" y="53"/>
                  </a:moveTo>
                  <a:cubicBezTo>
                    <a:pt x="169" y="53"/>
                    <a:pt x="169" y="53"/>
                    <a:pt x="169" y="53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70" y="51"/>
                    <a:pt x="170" y="51"/>
                    <a:pt x="170" y="51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69" y="52"/>
                    <a:pt x="169" y="52"/>
                    <a:pt x="169" y="52"/>
                  </a:cubicBezTo>
                  <a:cubicBezTo>
                    <a:pt x="169" y="53"/>
                    <a:pt x="169" y="53"/>
                    <a:pt x="169" y="53"/>
                  </a:cubicBezTo>
                  <a:close/>
                  <a:moveTo>
                    <a:pt x="189" y="51"/>
                  </a:moveTo>
                  <a:cubicBezTo>
                    <a:pt x="189" y="51"/>
                    <a:pt x="189" y="51"/>
                    <a:pt x="189" y="51"/>
                  </a:cubicBezTo>
                  <a:cubicBezTo>
                    <a:pt x="190" y="51"/>
                    <a:pt x="190" y="51"/>
                    <a:pt x="190" y="51"/>
                  </a:cubicBezTo>
                  <a:cubicBezTo>
                    <a:pt x="190" y="51"/>
                    <a:pt x="190" y="51"/>
                    <a:pt x="190" y="51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2" y="51"/>
                    <a:pt x="192" y="51"/>
                    <a:pt x="192" y="51"/>
                  </a:cubicBezTo>
                  <a:cubicBezTo>
                    <a:pt x="192" y="50"/>
                    <a:pt x="192" y="50"/>
                    <a:pt x="192" y="50"/>
                  </a:cubicBezTo>
                  <a:cubicBezTo>
                    <a:pt x="192" y="49"/>
                    <a:pt x="192" y="49"/>
                    <a:pt x="192" y="49"/>
                  </a:cubicBezTo>
                  <a:cubicBezTo>
                    <a:pt x="193" y="49"/>
                    <a:pt x="193" y="49"/>
                    <a:pt x="193" y="49"/>
                  </a:cubicBezTo>
                  <a:cubicBezTo>
                    <a:pt x="193" y="48"/>
                    <a:pt x="193" y="48"/>
                    <a:pt x="193" y="48"/>
                  </a:cubicBezTo>
                  <a:cubicBezTo>
                    <a:pt x="193" y="48"/>
                    <a:pt x="193" y="48"/>
                    <a:pt x="193" y="48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1" y="49"/>
                    <a:pt x="191" y="49"/>
                    <a:pt x="191" y="49"/>
                  </a:cubicBezTo>
                  <a:cubicBezTo>
                    <a:pt x="190" y="49"/>
                    <a:pt x="190" y="49"/>
                    <a:pt x="190" y="49"/>
                  </a:cubicBezTo>
                  <a:cubicBezTo>
                    <a:pt x="189" y="51"/>
                    <a:pt x="189" y="51"/>
                    <a:pt x="189" y="51"/>
                  </a:cubicBezTo>
                  <a:cubicBezTo>
                    <a:pt x="189" y="51"/>
                    <a:pt x="189" y="51"/>
                    <a:pt x="189" y="51"/>
                  </a:cubicBezTo>
                  <a:close/>
                  <a:moveTo>
                    <a:pt x="197" y="52"/>
                  </a:moveTo>
                  <a:cubicBezTo>
                    <a:pt x="198" y="52"/>
                    <a:pt x="198" y="52"/>
                    <a:pt x="198" y="52"/>
                  </a:cubicBezTo>
                  <a:cubicBezTo>
                    <a:pt x="199" y="51"/>
                    <a:pt x="199" y="51"/>
                    <a:pt x="199" y="51"/>
                  </a:cubicBezTo>
                  <a:cubicBezTo>
                    <a:pt x="198" y="51"/>
                    <a:pt x="198" y="51"/>
                    <a:pt x="198" y="51"/>
                  </a:cubicBezTo>
                  <a:cubicBezTo>
                    <a:pt x="197" y="51"/>
                    <a:pt x="197" y="51"/>
                    <a:pt x="197" y="51"/>
                  </a:cubicBezTo>
                  <a:cubicBezTo>
                    <a:pt x="197" y="52"/>
                    <a:pt x="197" y="52"/>
                    <a:pt x="197" y="52"/>
                  </a:cubicBezTo>
                  <a:cubicBezTo>
                    <a:pt x="197" y="52"/>
                    <a:pt x="197" y="52"/>
                    <a:pt x="197" y="52"/>
                  </a:cubicBezTo>
                  <a:close/>
                  <a:moveTo>
                    <a:pt x="199" y="54"/>
                  </a:moveTo>
                  <a:cubicBezTo>
                    <a:pt x="199" y="54"/>
                    <a:pt x="199" y="54"/>
                    <a:pt x="199" y="54"/>
                  </a:cubicBezTo>
                  <a:cubicBezTo>
                    <a:pt x="199" y="54"/>
                    <a:pt x="199" y="54"/>
                    <a:pt x="199" y="54"/>
                  </a:cubicBezTo>
                  <a:cubicBezTo>
                    <a:pt x="200" y="53"/>
                    <a:pt x="200" y="53"/>
                    <a:pt x="200" y="53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199" y="52"/>
                    <a:pt x="199" y="52"/>
                    <a:pt x="199" y="52"/>
                  </a:cubicBezTo>
                  <a:cubicBezTo>
                    <a:pt x="198" y="52"/>
                    <a:pt x="198" y="52"/>
                    <a:pt x="198" y="52"/>
                  </a:cubicBezTo>
                  <a:cubicBezTo>
                    <a:pt x="198" y="53"/>
                    <a:pt x="198" y="53"/>
                    <a:pt x="198" y="53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199" y="54"/>
                    <a:pt x="199" y="54"/>
                    <a:pt x="199" y="54"/>
                  </a:cubicBezTo>
                  <a:close/>
                  <a:moveTo>
                    <a:pt x="191" y="56"/>
                  </a:moveTo>
                  <a:cubicBezTo>
                    <a:pt x="192" y="55"/>
                    <a:pt x="192" y="55"/>
                    <a:pt x="192" y="55"/>
                  </a:cubicBezTo>
                  <a:cubicBezTo>
                    <a:pt x="192" y="55"/>
                    <a:pt x="192" y="55"/>
                    <a:pt x="192" y="55"/>
                  </a:cubicBezTo>
                  <a:cubicBezTo>
                    <a:pt x="191" y="55"/>
                    <a:pt x="191" y="55"/>
                    <a:pt x="191" y="55"/>
                  </a:cubicBezTo>
                  <a:cubicBezTo>
                    <a:pt x="191" y="55"/>
                    <a:pt x="191" y="55"/>
                    <a:pt x="191" y="55"/>
                  </a:cubicBezTo>
                  <a:cubicBezTo>
                    <a:pt x="190" y="55"/>
                    <a:pt x="190" y="55"/>
                    <a:pt x="190" y="55"/>
                  </a:cubicBezTo>
                  <a:cubicBezTo>
                    <a:pt x="190" y="56"/>
                    <a:pt x="190" y="56"/>
                    <a:pt x="190" y="56"/>
                  </a:cubicBezTo>
                  <a:cubicBezTo>
                    <a:pt x="191" y="56"/>
                    <a:pt x="191" y="56"/>
                    <a:pt x="191" y="56"/>
                  </a:cubicBezTo>
                  <a:close/>
                  <a:moveTo>
                    <a:pt x="195" y="56"/>
                  </a:moveTo>
                  <a:cubicBezTo>
                    <a:pt x="196" y="55"/>
                    <a:pt x="196" y="55"/>
                    <a:pt x="196" y="55"/>
                  </a:cubicBezTo>
                  <a:cubicBezTo>
                    <a:pt x="196" y="55"/>
                    <a:pt x="196" y="55"/>
                    <a:pt x="196" y="55"/>
                  </a:cubicBezTo>
                  <a:cubicBezTo>
                    <a:pt x="196" y="55"/>
                    <a:pt x="196" y="55"/>
                    <a:pt x="196" y="55"/>
                  </a:cubicBezTo>
                  <a:cubicBezTo>
                    <a:pt x="196" y="54"/>
                    <a:pt x="196" y="54"/>
                    <a:pt x="196" y="54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5" y="55"/>
                    <a:pt x="195" y="55"/>
                    <a:pt x="195" y="55"/>
                  </a:cubicBezTo>
                  <a:cubicBezTo>
                    <a:pt x="195" y="55"/>
                    <a:pt x="195" y="55"/>
                    <a:pt x="195" y="55"/>
                  </a:cubicBezTo>
                  <a:cubicBezTo>
                    <a:pt x="195" y="56"/>
                    <a:pt x="195" y="56"/>
                    <a:pt x="195" y="56"/>
                  </a:cubicBezTo>
                  <a:close/>
                  <a:moveTo>
                    <a:pt x="196" y="60"/>
                  </a:moveTo>
                  <a:cubicBezTo>
                    <a:pt x="196" y="60"/>
                    <a:pt x="196" y="60"/>
                    <a:pt x="196" y="60"/>
                  </a:cubicBezTo>
                  <a:cubicBezTo>
                    <a:pt x="197" y="60"/>
                    <a:pt x="197" y="60"/>
                    <a:pt x="197" y="60"/>
                  </a:cubicBezTo>
                  <a:cubicBezTo>
                    <a:pt x="198" y="60"/>
                    <a:pt x="198" y="60"/>
                    <a:pt x="198" y="60"/>
                  </a:cubicBezTo>
                  <a:cubicBezTo>
                    <a:pt x="198" y="60"/>
                    <a:pt x="198" y="60"/>
                    <a:pt x="198" y="60"/>
                  </a:cubicBezTo>
                  <a:cubicBezTo>
                    <a:pt x="199" y="60"/>
                    <a:pt x="199" y="60"/>
                    <a:pt x="199" y="60"/>
                  </a:cubicBezTo>
                  <a:cubicBezTo>
                    <a:pt x="200" y="60"/>
                    <a:pt x="200" y="60"/>
                    <a:pt x="200" y="60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58"/>
                    <a:pt x="200" y="58"/>
                    <a:pt x="200" y="58"/>
                  </a:cubicBezTo>
                  <a:cubicBezTo>
                    <a:pt x="199" y="58"/>
                    <a:pt x="199" y="58"/>
                    <a:pt x="199" y="58"/>
                  </a:cubicBezTo>
                  <a:cubicBezTo>
                    <a:pt x="199" y="58"/>
                    <a:pt x="199" y="58"/>
                    <a:pt x="199" y="58"/>
                  </a:cubicBezTo>
                  <a:cubicBezTo>
                    <a:pt x="199" y="59"/>
                    <a:pt x="199" y="59"/>
                    <a:pt x="199" y="59"/>
                  </a:cubicBezTo>
                  <a:cubicBezTo>
                    <a:pt x="198" y="59"/>
                    <a:pt x="198" y="59"/>
                    <a:pt x="198" y="59"/>
                  </a:cubicBezTo>
                  <a:cubicBezTo>
                    <a:pt x="198" y="59"/>
                    <a:pt x="198" y="59"/>
                    <a:pt x="198" y="59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7" y="58"/>
                    <a:pt x="197" y="58"/>
                    <a:pt x="197" y="58"/>
                  </a:cubicBezTo>
                  <a:cubicBezTo>
                    <a:pt x="197" y="59"/>
                    <a:pt x="197" y="59"/>
                    <a:pt x="197" y="59"/>
                  </a:cubicBezTo>
                  <a:cubicBezTo>
                    <a:pt x="197" y="59"/>
                    <a:pt x="197" y="59"/>
                    <a:pt x="197" y="59"/>
                  </a:cubicBezTo>
                  <a:cubicBezTo>
                    <a:pt x="196" y="59"/>
                    <a:pt x="196" y="59"/>
                    <a:pt x="196" y="59"/>
                  </a:cubicBezTo>
                  <a:cubicBezTo>
                    <a:pt x="196" y="60"/>
                    <a:pt x="196" y="60"/>
                    <a:pt x="196" y="60"/>
                  </a:cubicBezTo>
                  <a:cubicBezTo>
                    <a:pt x="196" y="60"/>
                    <a:pt x="196" y="60"/>
                    <a:pt x="196" y="60"/>
                  </a:cubicBezTo>
                  <a:close/>
                  <a:moveTo>
                    <a:pt x="116" y="36"/>
                  </a:moveTo>
                  <a:cubicBezTo>
                    <a:pt x="117" y="36"/>
                    <a:pt x="117" y="36"/>
                    <a:pt x="117" y="36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118" y="36"/>
                    <a:pt x="118" y="36"/>
                    <a:pt x="118" y="36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36"/>
                    <a:pt x="116" y="36"/>
                    <a:pt x="116" y="36"/>
                  </a:cubicBezTo>
                  <a:close/>
                  <a:moveTo>
                    <a:pt x="114" y="19"/>
                  </a:moveTo>
                  <a:cubicBezTo>
                    <a:pt x="114" y="19"/>
                    <a:pt x="114" y="19"/>
                    <a:pt x="114" y="19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16" y="17"/>
                    <a:pt x="116" y="17"/>
                    <a:pt x="116" y="17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5" y="19"/>
                    <a:pt x="114" y="19"/>
                    <a:pt x="114" y="19"/>
                  </a:cubicBezTo>
                  <a:close/>
                  <a:moveTo>
                    <a:pt x="142" y="6"/>
                  </a:moveTo>
                  <a:cubicBezTo>
                    <a:pt x="142" y="5"/>
                    <a:pt x="142" y="5"/>
                    <a:pt x="142" y="5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144" y="5"/>
                    <a:pt x="144" y="5"/>
                    <a:pt x="144" y="5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5" y="6"/>
                    <a:pt x="145" y="6"/>
                    <a:pt x="145" y="6"/>
                  </a:cubicBezTo>
                  <a:cubicBezTo>
                    <a:pt x="144" y="7"/>
                    <a:pt x="144" y="7"/>
                    <a:pt x="144" y="7"/>
                  </a:cubicBezTo>
                  <a:cubicBezTo>
                    <a:pt x="143" y="7"/>
                    <a:pt x="143" y="7"/>
                    <a:pt x="143" y="7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42" y="6"/>
                    <a:pt x="142" y="6"/>
                    <a:pt x="142" y="6"/>
                  </a:cubicBezTo>
                  <a:close/>
                  <a:moveTo>
                    <a:pt x="161" y="18"/>
                  </a:moveTo>
                  <a:cubicBezTo>
                    <a:pt x="163" y="17"/>
                    <a:pt x="163" y="17"/>
                    <a:pt x="163" y="17"/>
                  </a:cubicBezTo>
                  <a:cubicBezTo>
                    <a:pt x="164" y="16"/>
                    <a:pt x="164" y="16"/>
                    <a:pt x="164" y="16"/>
                  </a:cubicBezTo>
                  <a:cubicBezTo>
                    <a:pt x="164" y="15"/>
                    <a:pt x="164" y="15"/>
                    <a:pt x="164" y="15"/>
                  </a:cubicBezTo>
                  <a:cubicBezTo>
                    <a:pt x="165" y="14"/>
                    <a:pt x="165" y="14"/>
                    <a:pt x="165" y="14"/>
                  </a:cubicBezTo>
                  <a:cubicBezTo>
                    <a:pt x="166" y="13"/>
                    <a:pt x="166" y="13"/>
                    <a:pt x="166" y="13"/>
                  </a:cubicBezTo>
                  <a:cubicBezTo>
                    <a:pt x="168" y="12"/>
                    <a:pt x="168" y="12"/>
                    <a:pt x="168" y="12"/>
                  </a:cubicBezTo>
                  <a:cubicBezTo>
                    <a:pt x="168" y="12"/>
                    <a:pt x="168" y="12"/>
                    <a:pt x="168" y="12"/>
                  </a:cubicBezTo>
                  <a:cubicBezTo>
                    <a:pt x="168" y="11"/>
                    <a:pt x="168" y="11"/>
                    <a:pt x="168" y="11"/>
                  </a:cubicBezTo>
                  <a:cubicBezTo>
                    <a:pt x="166" y="10"/>
                    <a:pt x="166" y="10"/>
                    <a:pt x="166" y="10"/>
                  </a:cubicBezTo>
                  <a:cubicBezTo>
                    <a:pt x="165" y="9"/>
                    <a:pt x="165" y="9"/>
                    <a:pt x="165" y="9"/>
                  </a:cubicBezTo>
                  <a:cubicBezTo>
                    <a:pt x="164" y="8"/>
                    <a:pt x="164" y="8"/>
                    <a:pt x="164" y="8"/>
                  </a:cubicBezTo>
                  <a:cubicBezTo>
                    <a:pt x="164" y="7"/>
                    <a:pt x="164" y="7"/>
                    <a:pt x="164" y="7"/>
                  </a:cubicBezTo>
                  <a:cubicBezTo>
                    <a:pt x="165" y="6"/>
                    <a:pt x="165" y="6"/>
                    <a:pt x="165" y="6"/>
                  </a:cubicBezTo>
                  <a:cubicBezTo>
                    <a:pt x="165" y="5"/>
                    <a:pt x="165" y="5"/>
                    <a:pt x="165" y="5"/>
                  </a:cubicBezTo>
                  <a:cubicBezTo>
                    <a:pt x="165" y="5"/>
                    <a:pt x="165" y="5"/>
                    <a:pt x="165" y="5"/>
                  </a:cubicBezTo>
                  <a:cubicBezTo>
                    <a:pt x="162" y="5"/>
                    <a:pt x="162" y="5"/>
                    <a:pt x="162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6" y="1"/>
                    <a:pt x="156" y="1"/>
                    <a:pt x="156" y="1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1"/>
                    <a:pt x="154" y="1"/>
                    <a:pt x="154" y="1"/>
                  </a:cubicBezTo>
                  <a:cubicBezTo>
                    <a:pt x="154" y="1"/>
                    <a:pt x="154" y="1"/>
                    <a:pt x="154" y="1"/>
                  </a:cubicBezTo>
                  <a:cubicBezTo>
                    <a:pt x="154" y="2"/>
                    <a:pt x="154" y="2"/>
                    <a:pt x="154" y="2"/>
                  </a:cubicBezTo>
                  <a:cubicBezTo>
                    <a:pt x="154" y="3"/>
                    <a:pt x="154" y="3"/>
                    <a:pt x="154" y="3"/>
                  </a:cubicBezTo>
                  <a:cubicBezTo>
                    <a:pt x="153" y="4"/>
                    <a:pt x="153" y="4"/>
                    <a:pt x="153" y="4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2" y="6"/>
                    <a:pt x="152" y="6"/>
                    <a:pt x="152" y="6"/>
                  </a:cubicBezTo>
                  <a:cubicBezTo>
                    <a:pt x="151" y="7"/>
                    <a:pt x="151" y="7"/>
                    <a:pt x="151" y="7"/>
                  </a:cubicBezTo>
                  <a:cubicBezTo>
                    <a:pt x="152" y="10"/>
                    <a:pt x="152" y="10"/>
                    <a:pt x="152" y="10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3" y="12"/>
                    <a:pt x="153" y="12"/>
                    <a:pt x="153" y="12"/>
                  </a:cubicBezTo>
                  <a:cubicBezTo>
                    <a:pt x="153" y="12"/>
                    <a:pt x="153" y="12"/>
                    <a:pt x="153" y="12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6"/>
                    <a:pt x="152" y="16"/>
                    <a:pt x="152" y="16"/>
                  </a:cubicBezTo>
                  <a:cubicBezTo>
                    <a:pt x="152" y="17"/>
                    <a:pt x="152" y="17"/>
                    <a:pt x="152" y="17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6" y="17"/>
                    <a:pt x="156" y="17"/>
                    <a:pt x="156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8" y="17"/>
                    <a:pt x="158" y="17"/>
                    <a:pt x="158" y="17"/>
                  </a:cubicBezTo>
                  <a:cubicBezTo>
                    <a:pt x="159" y="18"/>
                    <a:pt x="159" y="18"/>
                    <a:pt x="159" y="18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1" y="18"/>
                    <a:pt x="161" y="18"/>
                    <a:pt x="161" y="18"/>
                  </a:cubicBezTo>
                  <a:close/>
                  <a:moveTo>
                    <a:pt x="157" y="23"/>
                  </a:moveTo>
                  <a:cubicBezTo>
                    <a:pt x="157" y="23"/>
                    <a:pt x="157" y="23"/>
                    <a:pt x="157" y="23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60" y="23"/>
                    <a:pt x="160" y="23"/>
                    <a:pt x="160" y="23"/>
                  </a:cubicBezTo>
                  <a:cubicBezTo>
                    <a:pt x="161" y="23"/>
                    <a:pt x="161" y="23"/>
                    <a:pt x="161" y="23"/>
                  </a:cubicBezTo>
                  <a:cubicBezTo>
                    <a:pt x="162" y="22"/>
                    <a:pt x="162" y="22"/>
                    <a:pt x="162" y="22"/>
                  </a:cubicBezTo>
                  <a:cubicBezTo>
                    <a:pt x="162" y="21"/>
                    <a:pt x="162" y="21"/>
                    <a:pt x="162" y="21"/>
                  </a:cubicBezTo>
                  <a:cubicBezTo>
                    <a:pt x="163" y="20"/>
                    <a:pt x="163" y="20"/>
                    <a:pt x="163" y="20"/>
                  </a:cubicBezTo>
                  <a:cubicBezTo>
                    <a:pt x="162" y="19"/>
                    <a:pt x="162" y="19"/>
                    <a:pt x="162" y="19"/>
                  </a:cubicBezTo>
                  <a:cubicBezTo>
                    <a:pt x="161" y="19"/>
                    <a:pt x="161" y="19"/>
                    <a:pt x="161" y="19"/>
                  </a:cubicBezTo>
                  <a:cubicBezTo>
                    <a:pt x="159" y="18"/>
                    <a:pt x="159" y="18"/>
                    <a:pt x="159" y="18"/>
                  </a:cubicBezTo>
                  <a:cubicBezTo>
                    <a:pt x="158" y="19"/>
                    <a:pt x="158" y="19"/>
                    <a:pt x="158" y="19"/>
                  </a:cubicBezTo>
                  <a:cubicBezTo>
                    <a:pt x="157" y="19"/>
                    <a:pt x="157" y="19"/>
                    <a:pt x="157" y="19"/>
                  </a:cubicBezTo>
                  <a:cubicBezTo>
                    <a:pt x="156" y="19"/>
                    <a:pt x="156" y="19"/>
                    <a:pt x="156" y="19"/>
                  </a:cubicBezTo>
                  <a:cubicBezTo>
                    <a:pt x="155" y="19"/>
                    <a:pt x="155" y="19"/>
                    <a:pt x="155" y="19"/>
                  </a:cubicBezTo>
                  <a:cubicBezTo>
                    <a:pt x="155" y="19"/>
                    <a:pt x="155" y="19"/>
                    <a:pt x="155" y="19"/>
                  </a:cubicBezTo>
                  <a:cubicBezTo>
                    <a:pt x="154" y="19"/>
                    <a:pt x="154" y="19"/>
                    <a:pt x="154" y="19"/>
                  </a:cubicBezTo>
                  <a:cubicBezTo>
                    <a:pt x="153" y="19"/>
                    <a:pt x="153" y="19"/>
                    <a:pt x="153" y="19"/>
                  </a:cubicBezTo>
                  <a:cubicBezTo>
                    <a:pt x="154" y="20"/>
                    <a:pt x="154" y="20"/>
                    <a:pt x="154" y="20"/>
                  </a:cubicBezTo>
                  <a:cubicBezTo>
                    <a:pt x="155" y="20"/>
                    <a:pt x="155" y="20"/>
                    <a:pt x="155" y="20"/>
                  </a:cubicBezTo>
                  <a:cubicBezTo>
                    <a:pt x="155" y="21"/>
                    <a:pt x="155" y="21"/>
                    <a:pt x="155" y="21"/>
                  </a:cubicBezTo>
                  <a:cubicBezTo>
                    <a:pt x="156" y="21"/>
                    <a:pt x="156" y="21"/>
                    <a:pt x="156" y="21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8" y="22"/>
                    <a:pt x="158" y="22"/>
                    <a:pt x="158" y="22"/>
                  </a:cubicBezTo>
                  <a:cubicBezTo>
                    <a:pt x="159" y="22"/>
                    <a:pt x="159" y="22"/>
                    <a:pt x="159" y="22"/>
                  </a:cubicBezTo>
                  <a:cubicBezTo>
                    <a:pt x="160" y="23"/>
                    <a:pt x="160" y="23"/>
                    <a:pt x="160" y="23"/>
                  </a:cubicBezTo>
                  <a:cubicBezTo>
                    <a:pt x="160" y="23"/>
                    <a:pt x="160" y="23"/>
                    <a:pt x="160" y="23"/>
                  </a:cubicBezTo>
                  <a:cubicBezTo>
                    <a:pt x="158" y="23"/>
                    <a:pt x="158" y="23"/>
                    <a:pt x="158" y="23"/>
                  </a:cubicBezTo>
                  <a:cubicBezTo>
                    <a:pt x="157" y="23"/>
                    <a:pt x="157" y="23"/>
                    <a:pt x="157" y="23"/>
                  </a:cubicBezTo>
                  <a:close/>
                  <a:moveTo>
                    <a:pt x="187" y="26"/>
                  </a:moveTo>
                  <a:cubicBezTo>
                    <a:pt x="187" y="26"/>
                    <a:pt x="187" y="26"/>
                    <a:pt x="187" y="26"/>
                  </a:cubicBezTo>
                  <a:cubicBezTo>
                    <a:pt x="186" y="27"/>
                    <a:pt x="186" y="27"/>
                    <a:pt x="186" y="27"/>
                  </a:cubicBezTo>
                  <a:cubicBezTo>
                    <a:pt x="185" y="28"/>
                    <a:pt x="185" y="28"/>
                    <a:pt x="185" y="28"/>
                  </a:cubicBezTo>
                  <a:cubicBezTo>
                    <a:pt x="184" y="29"/>
                    <a:pt x="184" y="29"/>
                    <a:pt x="184" y="29"/>
                  </a:cubicBezTo>
                  <a:cubicBezTo>
                    <a:pt x="183" y="29"/>
                    <a:pt x="183" y="29"/>
                    <a:pt x="183" y="29"/>
                  </a:cubicBezTo>
                  <a:cubicBezTo>
                    <a:pt x="182" y="29"/>
                    <a:pt x="182" y="29"/>
                    <a:pt x="182" y="29"/>
                  </a:cubicBezTo>
                  <a:cubicBezTo>
                    <a:pt x="182" y="29"/>
                    <a:pt x="182" y="29"/>
                    <a:pt x="182" y="29"/>
                  </a:cubicBezTo>
                  <a:cubicBezTo>
                    <a:pt x="181" y="28"/>
                    <a:pt x="181" y="28"/>
                    <a:pt x="181" y="28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79" y="28"/>
                    <a:pt x="179" y="28"/>
                    <a:pt x="179" y="28"/>
                  </a:cubicBezTo>
                  <a:cubicBezTo>
                    <a:pt x="179" y="28"/>
                    <a:pt x="179" y="28"/>
                    <a:pt x="179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5" y="28"/>
                    <a:pt x="175" y="28"/>
                    <a:pt x="175" y="28"/>
                  </a:cubicBezTo>
                  <a:cubicBezTo>
                    <a:pt x="175" y="27"/>
                    <a:pt x="175" y="27"/>
                    <a:pt x="175" y="27"/>
                  </a:cubicBezTo>
                  <a:cubicBezTo>
                    <a:pt x="174" y="28"/>
                    <a:pt x="174" y="28"/>
                    <a:pt x="174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71" y="27"/>
                    <a:pt x="171" y="27"/>
                    <a:pt x="171" y="27"/>
                  </a:cubicBezTo>
                  <a:cubicBezTo>
                    <a:pt x="170" y="27"/>
                    <a:pt x="170" y="27"/>
                    <a:pt x="170" y="27"/>
                  </a:cubicBezTo>
                  <a:cubicBezTo>
                    <a:pt x="169" y="27"/>
                    <a:pt x="169" y="27"/>
                    <a:pt x="169" y="27"/>
                  </a:cubicBezTo>
                  <a:cubicBezTo>
                    <a:pt x="168" y="25"/>
                    <a:pt x="168" y="25"/>
                    <a:pt x="168" y="25"/>
                  </a:cubicBezTo>
                  <a:cubicBezTo>
                    <a:pt x="168" y="24"/>
                    <a:pt x="168" y="24"/>
                    <a:pt x="168" y="24"/>
                  </a:cubicBezTo>
                  <a:cubicBezTo>
                    <a:pt x="167" y="24"/>
                    <a:pt x="167" y="24"/>
                    <a:pt x="167" y="24"/>
                  </a:cubicBezTo>
                  <a:cubicBezTo>
                    <a:pt x="166" y="25"/>
                    <a:pt x="166" y="25"/>
                    <a:pt x="166" y="25"/>
                  </a:cubicBezTo>
                  <a:cubicBezTo>
                    <a:pt x="166" y="24"/>
                    <a:pt x="166" y="24"/>
                    <a:pt x="166" y="24"/>
                  </a:cubicBezTo>
                  <a:cubicBezTo>
                    <a:pt x="165" y="24"/>
                    <a:pt x="165" y="24"/>
                    <a:pt x="165" y="24"/>
                  </a:cubicBezTo>
                  <a:cubicBezTo>
                    <a:pt x="165" y="24"/>
                    <a:pt x="165" y="24"/>
                    <a:pt x="165" y="24"/>
                  </a:cubicBezTo>
                  <a:cubicBezTo>
                    <a:pt x="165" y="25"/>
                    <a:pt x="165" y="25"/>
                    <a:pt x="165" y="25"/>
                  </a:cubicBezTo>
                  <a:cubicBezTo>
                    <a:pt x="164" y="25"/>
                    <a:pt x="164" y="25"/>
                    <a:pt x="164" y="25"/>
                  </a:cubicBezTo>
                  <a:cubicBezTo>
                    <a:pt x="164" y="25"/>
                    <a:pt x="164" y="25"/>
                    <a:pt x="164" y="25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5" y="23"/>
                    <a:pt x="165" y="23"/>
                    <a:pt x="165" y="23"/>
                  </a:cubicBezTo>
                  <a:cubicBezTo>
                    <a:pt x="164" y="21"/>
                    <a:pt x="164" y="21"/>
                    <a:pt x="164" y="21"/>
                  </a:cubicBezTo>
                  <a:cubicBezTo>
                    <a:pt x="164" y="21"/>
                    <a:pt x="164" y="21"/>
                    <a:pt x="164" y="21"/>
                  </a:cubicBezTo>
                  <a:cubicBezTo>
                    <a:pt x="165" y="20"/>
                    <a:pt x="165" y="20"/>
                    <a:pt x="165" y="20"/>
                  </a:cubicBezTo>
                  <a:cubicBezTo>
                    <a:pt x="165" y="19"/>
                    <a:pt x="165" y="19"/>
                    <a:pt x="165" y="19"/>
                  </a:cubicBezTo>
                  <a:cubicBezTo>
                    <a:pt x="165" y="19"/>
                    <a:pt x="165" y="19"/>
                    <a:pt x="165" y="19"/>
                  </a:cubicBezTo>
                  <a:cubicBezTo>
                    <a:pt x="164" y="19"/>
                    <a:pt x="164" y="19"/>
                    <a:pt x="164" y="19"/>
                  </a:cubicBezTo>
                  <a:cubicBezTo>
                    <a:pt x="164" y="18"/>
                    <a:pt x="164" y="18"/>
                    <a:pt x="164" y="18"/>
                  </a:cubicBezTo>
                  <a:cubicBezTo>
                    <a:pt x="164" y="17"/>
                    <a:pt x="164" y="17"/>
                    <a:pt x="164" y="17"/>
                  </a:cubicBezTo>
                  <a:cubicBezTo>
                    <a:pt x="165" y="16"/>
                    <a:pt x="165" y="16"/>
                    <a:pt x="165" y="16"/>
                  </a:cubicBezTo>
                  <a:cubicBezTo>
                    <a:pt x="166" y="16"/>
                    <a:pt x="166" y="16"/>
                    <a:pt x="166" y="16"/>
                  </a:cubicBezTo>
                  <a:cubicBezTo>
                    <a:pt x="166" y="15"/>
                    <a:pt x="166" y="15"/>
                    <a:pt x="166" y="15"/>
                  </a:cubicBezTo>
                  <a:cubicBezTo>
                    <a:pt x="166" y="15"/>
                    <a:pt x="166" y="15"/>
                    <a:pt x="166" y="15"/>
                  </a:cubicBezTo>
                  <a:cubicBezTo>
                    <a:pt x="168" y="14"/>
                    <a:pt x="168" y="14"/>
                    <a:pt x="168" y="14"/>
                  </a:cubicBezTo>
                  <a:cubicBezTo>
                    <a:pt x="169" y="14"/>
                    <a:pt x="169" y="14"/>
                    <a:pt x="169" y="14"/>
                  </a:cubicBezTo>
                  <a:cubicBezTo>
                    <a:pt x="169" y="13"/>
                    <a:pt x="169" y="13"/>
                    <a:pt x="169" y="13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1" y="12"/>
                    <a:pt x="171" y="12"/>
                    <a:pt x="171" y="12"/>
                  </a:cubicBezTo>
                  <a:cubicBezTo>
                    <a:pt x="173" y="13"/>
                    <a:pt x="173" y="13"/>
                    <a:pt x="173" y="13"/>
                  </a:cubicBezTo>
                  <a:cubicBezTo>
                    <a:pt x="174" y="15"/>
                    <a:pt x="174" y="15"/>
                    <a:pt x="174" y="15"/>
                  </a:cubicBezTo>
                  <a:cubicBezTo>
                    <a:pt x="174" y="16"/>
                    <a:pt x="174" y="16"/>
                    <a:pt x="174" y="16"/>
                  </a:cubicBezTo>
                  <a:cubicBezTo>
                    <a:pt x="174" y="17"/>
                    <a:pt x="174" y="17"/>
                    <a:pt x="174" y="17"/>
                  </a:cubicBezTo>
                  <a:cubicBezTo>
                    <a:pt x="174" y="17"/>
                    <a:pt x="174" y="17"/>
                    <a:pt x="174" y="17"/>
                  </a:cubicBezTo>
                  <a:cubicBezTo>
                    <a:pt x="174" y="18"/>
                    <a:pt x="174" y="18"/>
                    <a:pt x="174" y="18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5" y="18"/>
                    <a:pt x="175" y="18"/>
                    <a:pt x="175" y="18"/>
                  </a:cubicBezTo>
                  <a:cubicBezTo>
                    <a:pt x="175" y="17"/>
                    <a:pt x="175" y="17"/>
                    <a:pt x="175" y="17"/>
                  </a:cubicBezTo>
                  <a:cubicBezTo>
                    <a:pt x="175" y="16"/>
                    <a:pt x="175" y="16"/>
                    <a:pt x="175" y="16"/>
                  </a:cubicBezTo>
                  <a:cubicBezTo>
                    <a:pt x="175" y="16"/>
                    <a:pt x="175" y="16"/>
                    <a:pt x="175" y="16"/>
                  </a:cubicBezTo>
                  <a:cubicBezTo>
                    <a:pt x="175" y="15"/>
                    <a:pt x="175" y="15"/>
                    <a:pt x="175" y="15"/>
                  </a:cubicBezTo>
                  <a:cubicBezTo>
                    <a:pt x="174" y="14"/>
                    <a:pt x="174" y="14"/>
                    <a:pt x="174" y="14"/>
                  </a:cubicBezTo>
                  <a:cubicBezTo>
                    <a:pt x="174" y="13"/>
                    <a:pt x="174" y="13"/>
                    <a:pt x="174" y="13"/>
                  </a:cubicBezTo>
                  <a:cubicBezTo>
                    <a:pt x="174" y="13"/>
                    <a:pt x="174" y="13"/>
                    <a:pt x="174" y="13"/>
                  </a:cubicBezTo>
                  <a:cubicBezTo>
                    <a:pt x="176" y="13"/>
                    <a:pt x="176" y="13"/>
                    <a:pt x="176" y="13"/>
                  </a:cubicBezTo>
                  <a:cubicBezTo>
                    <a:pt x="177" y="13"/>
                    <a:pt x="177" y="13"/>
                    <a:pt x="177" y="13"/>
                  </a:cubicBezTo>
                  <a:cubicBezTo>
                    <a:pt x="180" y="15"/>
                    <a:pt x="180" y="15"/>
                    <a:pt x="180" y="15"/>
                  </a:cubicBezTo>
                  <a:cubicBezTo>
                    <a:pt x="181" y="15"/>
                    <a:pt x="181" y="15"/>
                    <a:pt x="181" y="15"/>
                  </a:cubicBezTo>
                  <a:cubicBezTo>
                    <a:pt x="181" y="15"/>
                    <a:pt x="181" y="15"/>
                    <a:pt x="181" y="15"/>
                  </a:cubicBezTo>
                  <a:cubicBezTo>
                    <a:pt x="181" y="16"/>
                    <a:pt x="181" y="16"/>
                    <a:pt x="181" y="16"/>
                  </a:cubicBezTo>
                  <a:cubicBezTo>
                    <a:pt x="182" y="17"/>
                    <a:pt x="182" y="17"/>
                    <a:pt x="182" y="17"/>
                  </a:cubicBezTo>
                  <a:cubicBezTo>
                    <a:pt x="182" y="18"/>
                    <a:pt x="182" y="18"/>
                    <a:pt x="182" y="18"/>
                  </a:cubicBezTo>
                  <a:cubicBezTo>
                    <a:pt x="182" y="19"/>
                    <a:pt x="182" y="19"/>
                    <a:pt x="182" y="19"/>
                  </a:cubicBezTo>
                  <a:cubicBezTo>
                    <a:pt x="183" y="20"/>
                    <a:pt x="183" y="20"/>
                    <a:pt x="183" y="20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84" y="22"/>
                    <a:pt x="184" y="22"/>
                    <a:pt x="184" y="22"/>
                  </a:cubicBezTo>
                  <a:cubicBezTo>
                    <a:pt x="183" y="22"/>
                    <a:pt x="183" y="22"/>
                    <a:pt x="183" y="22"/>
                  </a:cubicBezTo>
                  <a:cubicBezTo>
                    <a:pt x="183" y="21"/>
                    <a:pt x="183" y="21"/>
                    <a:pt x="183" y="21"/>
                  </a:cubicBezTo>
                  <a:cubicBezTo>
                    <a:pt x="182" y="22"/>
                    <a:pt x="182" y="22"/>
                    <a:pt x="182" y="22"/>
                  </a:cubicBezTo>
                  <a:cubicBezTo>
                    <a:pt x="182" y="22"/>
                    <a:pt x="182" y="22"/>
                    <a:pt x="182" y="22"/>
                  </a:cubicBezTo>
                  <a:cubicBezTo>
                    <a:pt x="183" y="23"/>
                    <a:pt x="183" y="23"/>
                    <a:pt x="183" y="23"/>
                  </a:cubicBezTo>
                  <a:cubicBezTo>
                    <a:pt x="185" y="23"/>
                    <a:pt x="185" y="23"/>
                    <a:pt x="185" y="23"/>
                  </a:cubicBezTo>
                  <a:cubicBezTo>
                    <a:pt x="186" y="24"/>
                    <a:pt x="186" y="24"/>
                    <a:pt x="186" y="24"/>
                  </a:cubicBezTo>
                  <a:cubicBezTo>
                    <a:pt x="186" y="24"/>
                    <a:pt x="186" y="24"/>
                    <a:pt x="186" y="24"/>
                  </a:cubicBezTo>
                  <a:cubicBezTo>
                    <a:pt x="187" y="26"/>
                    <a:pt x="187" y="26"/>
                    <a:pt x="187" y="26"/>
                  </a:cubicBezTo>
                  <a:close/>
                  <a:moveTo>
                    <a:pt x="350" y="3"/>
                  </a:moveTo>
                  <a:cubicBezTo>
                    <a:pt x="350" y="2"/>
                    <a:pt x="350" y="2"/>
                    <a:pt x="350" y="2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2" y="1"/>
                    <a:pt x="352" y="1"/>
                    <a:pt x="352" y="1"/>
                  </a:cubicBezTo>
                  <a:cubicBezTo>
                    <a:pt x="352" y="2"/>
                    <a:pt x="352" y="2"/>
                    <a:pt x="352" y="2"/>
                  </a:cubicBezTo>
                  <a:cubicBezTo>
                    <a:pt x="351" y="2"/>
                    <a:pt x="351" y="2"/>
                    <a:pt x="351" y="2"/>
                  </a:cubicBezTo>
                  <a:cubicBezTo>
                    <a:pt x="351" y="3"/>
                    <a:pt x="351" y="3"/>
                    <a:pt x="351" y="3"/>
                  </a:cubicBezTo>
                  <a:cubicBezTo>
                    <a:pt x="350" y="3"/>
                    <a:pt x="350" y="3"/>
                    <a:pt x="350" y="3"/>
                  </a:cubicBezTo>
                  <a:close/>
                  <a:moveTo>
                    <a:pt x="359" y="17"/>
                  </a:moveTo>
                  <a:cubicBezTo>
                    <a:pt x="359" y="18"/>
                    <a:pt x="359" y="18"/>
                    <a:pt x="359" y="18"/>
                  </a:cubicBezTo>
                  <a:cubicBezTo>
                    <a:pt x="361" y="20"/>
                    <a:pt x="361" y="20"/>
                    <a:pt x="361" y="20"/>
                  </a:cubicBezTo>
                  <a:cubicBezTo>
                    <a:pt x="361" y="21"/>
                    <a:pt x="361" y="21"/>
                    <a:pt x="361" y="21"/>
                  </a:cubicBezTo>
                  <a:cubicBezTo>
                    <a:pt x="364" y="22"/>
                    <a:pt x="364" y="22"/>
                    <a:pt x="364" y="22"/>
                  </a:cubicBezTo>
                  <a:cubicBezTo>
                    <a:pt x="367" y="22"/>
                    <a:pt x="367" y="22"/>
                    <a:pt x="367" y="22"/>
                  </a:cubicBezTo>
                  <a:cubicBezTo>
                    <a:pt x="368" y="23"/>
                    <a:pt x="368" y="23"/>
                    <a:pt x="368" y="23"/>
                  </a:cubicBezTo>
                  <a:cubicBezTo>
                    <a:pt x="370" y="23"/>
                    <a:pt x="370" y="23"/>
                    <a:pt x="370" y="23"/>
                  </a:cubicBezTo>
                  <a:cubicBezTo>
                    <a:pt x="371" y="22"/>
                    <a:pt x="371" y="22"/>
                    <a:pt x="371" y="22"/>
                  </a:cubicBezTo>
                  <a:cubicBezTo>
                    <a:pt x="372" y="23"/>
                    <a:pt x="372" y="23"/>
                    <a:pt x="372" y="23"/>
                  </a:cubicBezTo>
                  <a:cubicBezTo>
                    <a:pt x="373" y="23"/>
                    <a:pt x="373" y="23"/>
                    <a:pt x="373" y="23"/>
                  </a:cubicBezTo>
                  <a:cubicBezTo>
                    <a:pt x="375" y="22"/>
                    <a:pt x="375" y="22"/>
                    <a:pt x="375" y="22"/>
                  </a:cubicBezTo>
                  <a:cubicBezTo>
                    <a:pt x="375" y="21"/>
                    <a:pt x="375" y="21"/>
                    <a:pt x="375" y="21"/>
                  </a:cubicBezTo>
                  <a:cubicBezTo>
                    <a:pt x="376" y="20"/>
                    <a:pt x="376" y="20"/>
                    <a:pt x="376" y="20"/>
                  </a:cubicBezTo>
                  <a:cubicBezTo>
                    <a:pt x="375" y="19"/>
                    <a:pt x="375" y="19"/>
                    <a:pt x="375" y="19"/>
                  </a:cubicBezTo>
                  <a:cubicBezTo>
                    <a:pt x="375" y="18"/>
                    <a:pt x="375" y="18"/>
                    <a:pt x="375" y="18"/>
                  </a:cubicBezTo>
                  <a:cubicBezTo>
                    <a:pt x="374" y="18"/>
                    <a:pt x="374" y="18"/>
                    <a:pt x="374" y="18"/>
                  </a:cubicBezTo>
                  <a:cubicBezTo>
                    <a:pt x="374" y="18"/>
                    <a:pt x="374" y="18"/>
                    <a:pt x="374" y="18"/>
                  </a:cubicBezTo>
                  <a:cubicBezTo>
                    <a:pt x="374" y="17"/>
                    <a:pt x="374" y="17"/>
                    <a:pt x="374" y="17"/>
                  </a:cubicBezTo>
                  <a:cubicBezTo>
                    <a:pt x="373" y="17"/>
                    <a:pt x="373" y="17"/>
                    <a:pt x="373" y="17"/>
                  </a:cubicBezTo>
                  <a:cubicBezTo>
                    <a:pt x="373" y="17"/>
                    <a:pt x="373" y="17"/>
                    <a:pt x="373" y="17"/>
                  </a:cubicBezTo>
                  <a:cubicBezTo>
                    <a:pt x="371" y="17"/>
                    <a:pt x="371" y="17"/>
                    <a:pt x="371" y="17"/>
                  </a:cubicBezTo>
                  <a:cubicBezTo>
                    <a:pt x="369" y="17"/>
                    <a:pt x="369" y="17"/>
                    <a:pt x="369" y="17"/>
                  </a:cubicBezTo>
                  <a:cubicBezTo>
                    <a:pt x="368" y="18"/>
                    <a:pt x="368" y="18"/>
                    <a:pt x="368" y="18"/>
                  </a:cubicBezTo>
                  <a:cubicBezTo>
                    <a:pt x="367" y="18"/>
                    <a:pt x="367" y="18"/>
                    <a:pt x="367" y="18"/>
                  </a:cubicBezTo>
                  <a:cubicBezTo>
                    <a:pt x="367" y="18"/>
                    <a:pt x="367" y="18"/>
                    <a:pt x="367" y="18"/>
                  </a:cubicBezTo>
                  <a:cubicBezTo>
                    <a:pt x="366" y="17"/>
                    <a:pt x="366" y="17"/>
                    <a:pt x="366" y="17"/>
                  </a:cubicBezTo>
                  <a:cubicBezTo>
                    <a:pt x="366" y="17"/>
                    <a:pt x="366" y="17"/>
                    <a:pt x="366" y="17"/>
                  </a:cubicBezTo>
                  <a:cubicBezTo>
                    <a:pt x="365" y="17"/>
                    <a:pt x="365" y="17"/>
                    <a:pt x="365" y="17"/>
                  </a:cubicBezTo>
                  <a:cubicBezTo>
                    <a:pt x="363" y="17"/>
                    <a:pt x="363" y="17"/>
                    <a:pt x="363" y="17"/>
                  </a:cubicBezTo>
                  <a:cubicBezTo>
                    <a:pt x="363" y="17"/>
                    <a:pt x="363" y="17"/>
                    <a:pt x="363" y="17"/>
                  </a:cubicBezTo>
                  <a:cubicBezTo>
                    <a:pt x="363" y="18"/>
                    <a:pt x="363" y="18"/>
                    <a:pt x="363" y="18"/>
                  </a:cubicBezTo>
                  <a:cubicBezTo>
                    <a:pt x="362" y="18"/>
                    <a:pt x="362" y="18"/>
                    <a:pt x="362" y="18"/>
                  </a:cubicBezTo>
                  <a:cubicBezTo>
                    <a:pt x="361" y="18"/>
                    <a:pt x="361" y="18"/>
                    <a:pt x="361" y="18"/>
                  </a:cubicBezTo>
                  <a:cubicBezTo>
                    <a:pt x="360" y="18"/>
                    <a:pt x="360" y="18"/>
                    <a:pt x="360" y="18"/>
                  </a:cubicBezTo>
                  <a:cubicBezTo>
                    <a:pt x="360" y="17"/>
                    <a:pt x="360" y="17"/>
                    <a:pt x="360" y="17"/>
                  </a:cubicBezTo>
                  <a:cubicBezTo>
                    <a:pt x="359" y="17"/>
                    <a:pt x="359" y="17"/>
                    <a:pt x="359" y="17"/>
                  </a:cubicBezTo>
                  <a:close/>
                  <a:moveTo>
                    <a:pt x="325" y="31"/>
                  </a:moveTo>
                  <a:cubicBezTo>
                    <a:pt x="324" y="29"/>
                    <a:pt x="324" y="29"/>
                    <a:pt x="324" y="29"/>
                  </a:cubicBezTo>
                  <a:cubicBezTo>
                    <a:pt x="324" y="28"/>
                    <a:pt x="324" y="28"/>
                    <a:pt x="324" y="28"/>
                  </a:cubicBezTo>
                  <a:cubicBezTo>
                    <a:pt x="323" y="27"/>
                    <a:pt x="323" y="27"/>
                    <a:pt x="323" y="27"/>
                  </a:cubicBezTo>
                  <a:cubicBezTo>
                    <a:pt x="321" y="27"/>
                    <a:pt x="321" y="27"/>
                    <a:pt x="321" y="27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19" y="25"/>
                    <a:pt x="319" y="25"/>
                    <a:pt x="319" y="25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20" y="27"/>
                    <a:pt x="320" y="27"/>
                    <a:pt x="320" y="27"/>
                  </a:cubicBezTo>
                  <a:cubicBezTo>
                    <a:pt x="322" y="28"/>
                    <a:pt x="322" y="28"/>
                    <a:pt x="322" y="28"/>
                  </a:cubicBezTo>
                  <a:cubicBezTo>
                    <a:pt x="323" y="30"/>
                    <a:pt x="323" y="30"/>
                    <a:pt x="323" y="30"/>
                  </a:cubicBezTo>
                  <a:cubicBezTo>
                    <a:pt x="324" y="32"/>
                    <a:pt x="324" y="32"/>
                    <a:pt x="324" y="32"/>
                  </a:cubicBezTo>
                  <a:cubicBezTo>
                    <a:pt x="324" y="32"/>
                    <a:pt x="324" y="32"/>
                    <a:pt x="324" y="32"/>
                  </a:cubicBezTo>
                  <a:cubicBezTo>
                    <a:pt x="325" y="32"/>
                    <a:pt x="325" y="32"/>
                    <a:pt x="325" y="32"/>
                  </a:cubicBezTo>
                  <a:cubicBezTo>
                    <a:pt x="325" y="31"/>
                    <a:pt x="325" y="31"/>
                    <a:pt x="325" y="31"/>
                  </a:cubicBezTo>
                  <a:close/>
                  <a:moveTo>
                    <a:pt x="342" y="32"/>
                  </a:moveTo>
                  <a:cubicBezTo>
                    <a:pt x="342" y="32"/>
                    <a:pt x="342" y="32"/>
                    <a:pt x="342" y="32"/>
                  </a:cubicBezTo>
                  <a:cubicBezTo>
                    <a:pt x="341" y="32"/>
                    <a:pt x="341" y="32"/>
                    <a:pt x="341" y="32"/>
                  </a:cubicBezTo>
                  <a:cubicBezTo>
                    <a:pt x="341" y="32"/>
                    <a:pt x="341" y="32"/>
                    <a:pt x="341" y="32"/>
                  </a:cubicBezTo>
                  <a:cubicBezTo>
                    <a:pt x="341" y="31"/>
                    <a:pt x="341" y="31"/>
                    <a:pt x="341" y="31"/>
                  </a:cubicBezTo>
                  <a:cubicBezTo>
                    <a:pt x="342" y="31"/>
                    <a:pt x="342" y="31"/>
                    <a:pt x="342" y="31"/>
                  </a:cubicBezTo>
                  <a:cubicBezTo>
                    <a:pt x="342" y="32"/>
                    <a:pt x="342" y="32"/>
                    <a:pt x="342" y="32"/>
                  </a:cubicBezTo>
                  <a:cubicBezTo>
                    <a:pt x="343" y="32"/>
                    <a:pt x="343" y="32"/>
                    <a:pt x="343" y="32"/>
                  </a:cubicBezTo>
                  <a:cubicBezTo>
                    <a:pt x="343" y="33"/>
                    <a:pt x="343" y="33"/>
                    <a:pt x="343" y="33"/>
                  </a:cubicBezTo>
                  <a:cubicBezTo>
                    <a:pt x="343" y="33"/>
                    <a:pt x="343" y="33"/>
                    <a:pt x="343" y="33"/>
                  </a:cubicBezTo>
                  <a:cubicBezTo>
                    <a:pt x="344" y="33"/>
                    <a:pt x="344" y="33"/>
                    <a:pt x="344" y="33"/>
                  </a:cubicBezTo>
                  <a:cubicBezTo>
                    <a:pt x="345" y="32"/>
                    <a:pt x="345" y="32"/>
                    <a:pt x="345" y="32"/>
                  </a:cubicBezTo>
                  <a:cubicBezTo>
                    <a:pt x="346" y="30"/>
                    <a:pt x="346" y="30"/>
                    <a:pt x="346" y="30"/>
                  </a:cubicBezTo>
                  <a:cubicBezTo>
                    <a:pt x="347" y="29"/>
                    <a:pt x="347" y="29"/>
                    <a:pt x="347" y="29"/>
                  </a:cubicBezTo>
                  <a:cubicBezTo>
                    <a:pt x="348" y="29"/>
                    <a:pt x="348" y="29"/>
                    <a:pt x="348" y="29"/>
                  </a:cubicBezTo>
                  <a:cubicBezTo>
                    <a:pt x="349" y="28"/>
                    <a:pt x="349" y="28"/>
                    <a:pt x="349" y="28"/>
                  </a:cubicBezTo>
                  <a:cubicBezTo>
                    <a:pt x="349" y="29"/>
                    <a:pt x="349" y="29"/>
                    <a:pt x="349" y="29"/>
                  </a:cubicBezTo>
                  <a:cubicBezTo>
                    <a:pt x="349" y="29"/>
                    <a:pt x="349" y="29"/>
                    <a:pt x="349" y="29"/>
                  </a:cubicBezTo>
                  <a:cubicBezTo>
                    <a:pt x="350" y="29"/>
                    <a:pt x="350" y="29"/>
                    <a:pt x="350" y="29"/>
                  </a:cubicBezTo>
                  <a:cubicBezTo>
                    <a:pt x="350" y="30"/>
                    <a:pt x="350" y="30"/>
                    <a:pt x="350" y="30"/>
                  </a:cubicBezTo>
                  <a:cubicBezTo>
                    <a:pt x="351" y="29"/>
                    <a:pt x="351" y="29"/>
                    <a:pt x="351" y="29"/>
                  </a:cubicBezTo>
                  <a:cubicBezTo>
                    <a:pt x="351" y="29"/>
                    <a:pt x="351" y="29"/>
                    <a:pt x="351" y="29"/>
                  </a:cubicBezTo>
                  <a:cubicBezTo>
                    <a:pt x="353" y="28"/>
                    <a:pt x="353" y="28"/>
                    <a:pt x="353" y="28"/>
                  </a:cubicBezTo>
                  <a:cubicBezTo>
                    <a:pt x="353" y="27"/>
                    <a:pt x="353" y="27"/>
                    <a:pt x="353" y="27"/>
                  </a:cubicBezTo>
                  <a:cubicBezTo>
                    <a:pt x="353" y="27"/>
                    <a:pt x="353" y="27"/>
                    <a:pt x="353" y="27"/>
                  </a:cubicBezTo>
                  <a:cubicBezTo>
                    <a:pt x="352" y="27"/>
                    <a:pt x="352" y="27"/>
                    <a:pt x="352" y="27"/>
                  </a:cubicBezTo>
                  <a:cubicBezTo>
                    <a:pt x="350" y="28"/>
                    <a:pt x="350" y="28"/>
                    <a:pt x="350" y="28"/>
                  </a:cubicBezTo>
                  <a:cubicBezTo>
                    <a:pt x="349" y="27"/>
                    <a:pt x="349" y="27"/>
                    <a:pt x="349" y="27"/>
                  </a:cubicBezTo>
                  <a:cubicBezTo>
                    <a:pt x="348" y="26"/>
                    <a:pt x="348" y="26"/>
                    <a:pt x="348" y="26"/>
                  </a:cubicBezTo>
                  <a:cubicBezTo>
                    <a:pt x="347" y="26"/>
                    <a:pt x="347" y="26"/>
                    <a:pt x="347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5"/>
                    <a:pt x="346" y="25"/>
                    <a:pt x="346" y="25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4" y="24"/>
                    <a:pt x="344" y="24"/>
                    <a:pt x="344" y="24"/>
                  </a:cubicBezTo>
                  <a:cubicBezTo>
                    <a:pt x="343" y="23"/>
                    <a:pt x="343" y="23"/>
                    <a:pt x="343" y="23"/>
                  </a:cubicBezTo>
                  <a:cubicBezTo>
                    <a:pt x="343" y="22"/>
                    <a:pt x="343" y="22"/>
                    <a:pt x="343" y="22"/>
                  </a:cubicBezTo>
                  <a:cubicBezTo>
                    <a:pt x="343" y="21"/>
                    <a:pt x="343" y="21"/>
                    <a:pt x="343" y="21"/>
                  </a:cubicBezTo>
                  <a:cubicBezTo>
                    <a:pt x="342" y="20"/>
                    <a:pt x="342" y="20"/>
                    <a:pt x="342" y="20"/>
                  </a:cubicBezTo>
                  <a:cubicBezTo>
                    <a:pt x="341" y="20"/>
                    <a:pt x="341" y="20"/>
                    <a:pt x="341" y="20"/>
                  </a:cubicBezTo>
                  <a:cubicBezTo>
                    <a:pt x="341" y="20"/>
                    <a:pt x="341" y="20"/>
                    <a:pt x="341" y="20"/>
                  </a:cubicBezTo>
                  <a:cubicBezTo>
                    <a:pt x="342" y="19"/>
                    <a:pt x="342" y="19"/>
                    <a:pt x="342" y="19"/>
                  </a:cubicBezTo>
                  <a:cubicBezTo>
                    <a:pt x="342" y="19"/>
                    <a:pt x="342" y="19"/>
                    <a:pt x="342" y="19"/>
                  </a:cubicBezTo>
                  <a:cubicBezTo>
                    <a:pt x="342" y="18"/>
                    <a:pt x="342" y="18"/>
                    <a:pt x="342" y="18"/>
                  </a:cubicBezTo>
                  <a:cubicBezTo>
                    <a:pt x="342" y="18"/>
                    <a:pt x="342" y="18"/>
                    <a:pt x="342" y="18"/>
                  </a:cubicBezTo>
                  <a:cubicBezTo>
                    <a:pt x="342" y="18"/>
                    <a:pt x="342" y="18"/>
                    <a:pt x="342" y="18"/>
                  </a:cubicBezTo>
                  <a:cubicBezTo>
                    <a:pt x="342" y="17"/>
                    <a:pt x="342" y="17"/>
                    <a:pt x="342" y="17"/>
                  </a:cubicBezTo>
                  <a:cubicBezTo>
                    <a:pt x="341" y="17"/>
                    <a:pt x="341" y="17"/>
                    <a:pt x="341" y="17"/>
                  </a:cubicBezTo>
                  <a:cubicBezTo>
                    <a:pt x="339" y="17"/>
                    <a:pt x="339" y="17"/>
                    <a:pt x="339" y="17"/>
                  </a:cubicBezTo>
                  <a:cubicBezTo>
                    <a:pt x="338" y="17"/>
                    <a:pt x="338" y="17"/>
                    <a:pt x="338" y="17"/>
                  </a:cubicBezTo>
                  <a:cubicBezTo>
                    <a:pt x="338" y="16"/>
                    <a:pt x="338" y="16"/>
                    <a:pt x="338" y="16"/>
                  </a:cubicBezTo>
                  <a:cubicBezTo>
                    <a:pt x="337" y="16"/>
                    <a:pt x="337" y="16"/>
                    <a:pt x="337" y="16"/>
                  </a:cubicBezTo>
                  <a:cubicBezTo>
                    <a:pt x="336" y="16"/>
                    <a:pt x="336" y="16"/>
                    <a:pt x="336" y="16"/>
                  </a:cubicBezTo>
                  <a:cubicBezTo>
                    <a:pt x="335" y="16"/>
                    <a:pt x="335" y="16"/>
                    <a:pt x="335" y="16"/>
                  </a:cubicBezTo>
                  <a:cubicBezTo>
                    <a:pt x="337" y="17"/>
                    <a:pt x="337" y="17"/>
                    <a:pt x="337" y="17"/>
                  </a:cubicBezTo>
                  <a:cubicBezTo>
                    <a:pt x="338" y="17"/>
                    <a:pt x="338" y="17"/>
                    <a:pt x="338" y="17"/>
                  </a:cubicBezTo>
                  <a:cubicBezTo>
                    <a:pt x="338" y="18"/>
                    <a:pt x="338" y="18"/>
                    <a:pt x="338" y="18"/>
                  </a:cubicBezTo>
                  <a:cubicBezTo>
                    <a:pt x="337" y="18"/>
                    <a:pt x="337" y="18"/>
                    <a:pt x="337" y="18"/>
                  </a:cubicBezTo>
                  <a:cubicBezTo>
                    <a:pt x="337" y="18"/>
                    <a:pt x="337" y="18"/>
                    <a:pt x="337" y="18"/>
                  </a:cubicBezTo>
                  <a:cubicBezTo>
                    <a:pt x="336" y="18"/>
                    <a:pt x="336" y="18"/>
                    <a:pt x="336" y="18"/>
                  </a:cubicBezTo>
                  <a:cubicBezTo>
                    <a:pt x="335" y="18"/>
                    <a:pt x="335" y="18"/>
                    <a:pt x="335" y="18"/>
                  </a:cubicBezTo>
                  <a:cubicBezTo>
                    <a:pt x="336" y="19"/>
                    <a:pt x="336" y="19"/>
                    <a:pt x="336" y="19"/>
                  </a:cubicBezTo>
                  <a:cubicBezTo>
                    <a:pt x="336" y="20"/>
                    <a:pt x="336" y="20"/>
                    <a:pt x="336" y="20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8" y="22"/>
                    <a:pt x="338" y="22"/>
                    <a:pt x="338" y="22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5" y="21"/>
                    <a:pt x="335" y="21"/>
                    <a:pt x="335" y="21"/>
                  </a:cubicBezTo>
                  <a:cubicBezTo>
                    <a:pt x="334" y="21"/>
                    <a:pt x="334" y="21"/>
                    <a:pt x="334" y="21"/>
                  </a:cubicBezTo>
                  <a:cubicBezTo>
                    <a:pt x="334" y="21"/>
                    <a:pt x="334" y="21"/>
                    <a:pt x="334" y="21"/>
                  </a:cubicBezTo>
                  <a:cubicBezTo>
                    <a:pt x="333" y="21"/>
                    <a:pt x="333" y="21"/>
                    <a:pt x="333" y="21"/>
                  </a:cubicBezTo>
                  <a:cubicBezTo>
                    <a:pt x="333" y="21"/>
                    <a:pt x="333" y="21"/>
                    <a:pt x="333" y="21"/>
                  </a:cubicBezTo>
                  <a:cubicBezTo>
                    <a:pt x="332" y="21"/>
                    <a:pt x="332" y="21"/>
                    <a:pt x="332" y="21"/>
                  </a:cubicBezTo>
                  <a:cubicBezTo>
                    <a:pt x="332" y="20"/>
                    <a:pt x="332" y="20"/>
                    <a:pt x="332" y="20"/>
                  </a:cubicBezTo>
                  <a:cubicBezTo>
                    <a:pt x="332" y="19"/>
                    <a:pt x="332" y="19"/>
                    <a:pt x="332" y="19"/>
                  </a:cubicBezTo>
                  <a:cubicBezTo>
                    <a:pt x="331" y="19"/>
                    <a:pt x="331" y="19"/>
                    <a:pt x="331" y="19"/>
                  </a:cubicBezTo>
                  <a:cubicBezTo>
                    <a:pt x="330" y="18"/>
                    <a:pt x="330" y="18"/>
                    <a:pt x="330" y="18"/>
                  </a:cubicBezTo>
                  <a:cubicBezTo>
                    <a:pt x="329" y="18"/>
                    <a:pt x="329" y="18"/>
                    <a:pt x="329" y="18"/>
                  </a:cubicBezTo>
                  <a:cubicBezTo>
                    <a:pt x="328" y="18"/>
                    <a:pt x="328" y="18"/>
                    <a:pt x="328" y="18"/>
                  </a:cubicBezTo>
                  <a:cubicBezTo>
                    <a:pt x="328" y="17"/>
                    <a:pt x="328" y="17"/>
                    <a:pt x="328" y="17"/>
                  </a:cubicBezTo>
                  <a:cubicBezTo>
                    <a:pt x="327" y="18"/>
                    <a:pt x="327" y="18"/>
                    <a:pt x="327" y="18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26" y="19"/>
                    <a:pt x="326" y="19"/>
                    <a:pt x="326" y="19"/>
                  </a:cubicBezTo>
                  <a:cubicBezTo>
                    <a:pt x="326" y="20"/>
                    <a:pt x="326" y="20"/>
                    <a:pt x="326" y="20"/>
                  </a:cubicBezTo>
                  <a:cubicBezTo>
                    <a:pt x="326" y="21"/>
                    <a:pt x="326" y="21"/>
                    <a:pt x="326" y="21"/>
                  </a:cubicBezTo>
                  <a:cubicBezTo>
                    <a:pt x="325" y="22"/>
                    <a:pt x="325" y="22"/>
                    <a:pt x="325" y="22"/>
                  </a:cubicBezTo>
                  <a:cubicBezTo>
                    <a:pt x="324" y="22"/>
                    <a:pt x="324" y="22"/>
                    <a:pt x="324" y="22"/>
                  </a:cubicBezTo>
                  <a:cubicBezTo>
                    <a:pt x="324" y="23"/>
                    <a:pt x="324" y="23"/>
                    <a:pt x="324" y="23"/>
                  </a:cubicBezTo>
                  <a:cubicBezTo>
                    <a:pt x="325" y="24"/>
                    <a:pt x="325" y="24"/>
                    <a:pt x="325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7" y="25"/>
                    <a:pt x="327" y="25"/>
                    <a:pt x="327" y="25"/>
                  </a:cubicBezTo>
                  <a:cubicBezTo>
                    <a:pt x="326" y="25"/>
                    <a:pt x="326" y="25"/>
                    <a:pt x="326" y="25"/>
                  </a:cubicBezTo>
                  <a:cubicBezTo>
                    <a:pt x="326" y="25"/>
                    <a:pt x="326" y="25"/>
                    <a:pt x="326" y="25"/>
                  </a:cubicBezTo>
                  <a:cubicBezTo>
                    <a:pt x="326" y="26"/>
                    <a:pt x="326" y="26"/>
                    <a:pt x="326" y="26"/>
                  </a:cubicBezTo>
                  <a:cubicBezTo>
                    <a:pt x="327" y="26"/>
                    <a:pt x="327" y="26"/>
                    <a:pt x="327" y="26"/>
                  </a:cubicBezTo>
                  <a:cubicBezTo>
                    <a:pt x="327" y="27"/>
                    <a:pt x="327" y="27"/>
                    <a:pt x="327" y="27"/>
                  </a:cubicBezTo>
                  <a:cubicBezTo>
                    <a:pt x="327" y="27"/>
                    <a:pt x="327" y="27"/>
                    <a:pt x="327" y="27"/>
                  </a:cubicBezTo>
                  <a:cubicBezTo>
                    <a:pt x="327" y="28"/>
                    <a:pt x="327" y="28"/>
                    <a:pt x="327" y="28"/>
                  </a:cubicBezTo>
                  <a:cubicBezTo>
                    <a:pt x="328" y="28"/>
                    <a:pt x="328" y="28"/>
                    <a:pt x="328" y="28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30" y="29"/>
                    <a:pt x="330" y="29"/>
                    <a:pt x="330" y="29"/>
                  </a:cubicBezTo>
                  <a:cubicBezTo>
                    <a:pt x="330" y="30"/>
                    <a:pt x="330" y="30"/>
                    <a:pt x="330" y="30"/>
                  </a:cubicBezTo>
                  <a:cubicBezTo>
                    <a:pt x="330" y="30"/>
                    <a:pt x="330" y="30"/>
                    <a:pt x="330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29" y="31"/>
                    <a:pt x="329" y="31"/>
                    <a:pt x="329" y="31"/>
                  </a:cubicBezTo>
                  <a:cubicBezTo>
                    <a:pt x="332" y="33"/>
                    <a:pt x="332" y="33"/>
                    <a:pt x="332" y="33"/>
                  </a:cubicBezTo>
                  <a:cubicBezTo>
                    <a:pt x="333" y="33"/>
                    <a:pt x="333" y="33"/>
                    <a:pt x="333" y="33"/>
                  </a:cubicBezTo>
                  <a:cubicBezTo>
                    <a:pt x="334" y="33"/>
                    <a:pt x="334" y="33"/>
                    <a:pt x="334" y="33"/>
                  </a:cubicBezTo>
                  <a:cubicBezTo>
                    <a:pt x="335" y="34"/>
                    <a:pt x="335" y="34"/>
                    <a:pt x="335" y="34"/>
                  </a:cubicBezTo>
                  <a:cubicBezTo>
                    <a:pt x="336" y="34"/>
                    <a:pt x="336" y="34"/>
                    <a:pt x="336" y="34"/>
                  </a:cubicBezTo>
                  <a:cubicBezTo>
                    <a:pt x="336" y="35"/>
                    <a:pt x="336" y="35"/>
                    <a:pt x="336" y="35"/>
                  </a:cubicBezTo>
                  <a:cubicBezTo>
                    <a:pt x="337" y="35"/>
                    <a:pt x="337" y="35"/>
                    <a:pt x="337" y="35"/>
                  </a:cubicBezTo>
                  <a:cubicBezTo>
                    <a:pt x="338" y="35"/>
                    <a:pt x="338" y="35"/>
                    <a:pt x="338" y="35"/>
                  </a:cubicBezTo>
                  <a:cubicBezTo>
                    <a:pt x="339" y="35"/>
                    <a:pt x="339" y="35"/>
                    <a:pt x="339" y="35"/>
                  </a:cubicBezTo>
                  <a:cubicBezTo>
                    <a:pt x="341" y="35"/>
                    <a:pt x="341" y="35"/>
                    <a:pt x="341" y="35"/>
                  </a:cubicBezTo>
                  <a:cubicBezTo>
                    <a:pt x="342" y="36"/>
                    <a:pt x="342" y="36"/>
                    <a:pt x="342" y="36"/>
                  </a:cubicBezTo>
                  <a:cubicBezTo>
                    <a:pt x="342" y="35"/>
                    <a:pt x="342" y="35"/>
                    <a:pt x="342" y="35"/>
                  </a:cubicBezTo>
                  <a:cubicBezTo>
                    <a:pt x="343" y="35"/>
                    <a:pt x="343" y="35"/>
                    <a:pt x="343" y="35"/>
                  </a:cubicBezTo>
                  <a:cubicBezTo>
                    <a:pt x="343" y="34"/>
                    <a:pt x="343" y="34"/>
                    <a:pt x="343" y="34"/>
                  </a:cubicBezTo>
                  <a:cubicBezTo>
                    <a:pt x="342" y="33"/>
                    <a:pt x="342" y="33"/>
                    <a:pt x="342" y="33"/>
                  </a:cubicBezTo>
                  <a:cubicBezTo>
                    <a:pt x="342" y="32"/>
                    <a:pt x="342" y="32"/>
                    <a:pt x="342" y="32"/>
                  </a:cubicBezTo>
                  <a:close/>
                  <a:moveTo>
                    <a:pt x="343" y="17"/>
                  </a:moveTo>
                  <a:cubicBezTo>
                    <a:pt x="344" y="17"/>
                    <a:pt x="344" y="17"/>
                    <a:pt x="344" y="17"/>
                  </a:cubicBezTo>
                  <a:cubicBezTo>
                    <a:pt x="345" y="17"/>
                    <a:pt x="345" y="17"/>
                    <a:pt x="345" y="17"/>
                  </a:cubicBezTo>
                  <a:cubicBezTo>
                    <a:pt x="346" y="17"/>
                    <a:pt x="346" y="17"/>
                    <a:pt x="346" y="17"/>
                  </a:cubicBezTo>
                  <a:cubicBezTo>
                    <a:pt x="348" y="18"/>
                    <a:pt x="348" y="18"/>
                    <a:pt x="348" y="18"/>
                  </a:cubicBezTo>
                  <a:cubicBezTo>
                    <a:pt x="349" y="18"/>
                    <a:pt x="349" y="18"/>
                    <a:pt x="349" y="18"/>
                  </a:cubicBezTo>
                  <a:cubicBezTo>
                    <a:pt x="350" y="18"/>
                    <a:pt x="350" y="18"/>
                    <a:pt x="350" y="18"/>
                  </a:cubicBezTo>
                  <a:cubicBezTo>
                    <a:pt x="352" y="18"/>
                    <a:pt x="352" y="18"/>
                    <a:pt x="352" y="18"/>
                  </a:cubicBezTo>
                  <a:cubicBezTo>
                    <a:pt x="355" y="19"/>
                    <a:pt x="355" y="19"/>
                    <a:pt x="355" y="19"/>
                  </a:cubicBezTo>
                  <a:cubicBezTo>
                    <a:pt x="355" y="19"/>
                    <a:pt x="355" y="19"/>
                    <a:pt x="355" y="19"/>
                  </a:cubicBezTo>
                  <a:cubicBezTo>
                    <a:pt x="354" y="19"/>
                    <a:pt x="354" y="19"/>
                    <a:pt x="354" y="19"/>
                  </a:cubicBezTo>
                  <a:cubicBezTo>
                    <a:pt x="353" y="20"/>
                    <a:pt x="353" y="20"/>
                    <a:pt x="353" y="20"/>
                  </a:cubicBezTo>
                  <a:cubicBezTo>
                    <a:pt x="353" y="21"/>
                    <a:pt x="353" y="21"/>
                    <a:pt x="353" y="21"/>
                  </a:cubicBezTo>
                  <a:cubicBezTo>
                    <a:pt x="354" y="22"/>
                    <a:pt x="354" y="22"/>
                    <a:pt x="354" y="22"/>
                  </a:cubicBezTo>
                  <a:cubicBezTo>
                    <a:pt x="355" y="22"/>
                    <a:pt x="355" y="22"/>
                    <a:pt x="355" y="22"/>
                  </a:cubicBezTo>
                  <a:cubicBezTo>
                    <a:pt x="355" y="23"/>
                    <a:pt x="355" y="23"/>
                    <a:pt x="355" y="23"/>
                  </a:cubicBezTo>
                  <a:cubicBezTo>
                    <a:pt x="355" y="23"/>
                    <a:pt x="355" y="23"/>
                    <a:pt x="355" y="23"/>
                  </a:cubicBezTo>
                  <a:cubicBezTo>
                    <a:pt x="355" y="24"/>
                    <a:pt x="355" y="24"/>
                    <a:pt x="355" y="24"/>
                  </a:cubicBezTo>
                  <a:cubicBezTo>
                    <a:pt x="355" y="25"/>
                    <a:pt x="355" y="25"/>
                    <a:pt x="355" y="25"/>
                  </a:cubicBezTo>
                  <a:cubicBezTo>
                    <a:pt x="354" y="26"/>
                    <a:pt x="354" y="26"/>
                    <a:pt x="354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2" y="26"/>
                    <a:pt x="352" y="26"/>
                    <a:pt x="352" y="26"/>
                  </a:cubicBezTo>
                  <a:cubicBezTo>
                    <a:pt x="351" y="26"/>
                    <a:pt x="351" y="26"/>
                    <a:pt x="351" y="26"/>
                  </a:cubicBezTo>
                  <a:cubicBezTo>
                    <a:pt x="350" y="27"/>
                    <a:pt x="350" y="27"/>
                    <a:pt x="350" y="27"/>
                  </a:cubicBezTo>
                  <a:cubicBezTo>
                    <a:pt x="348" y="26"/>
                    <a:pt x="348" y="26"/>
                    <a:pt x="348" y="26"/>
                  </a:cubicBezTo>
                  <a:cubicBezTo>
                    <a:pt x="347" y="25"/>
                    <a:pt x="347" y="25"/>
                    <a:pt x="347" y="25"/>
                  </a:cubicBezTo>
                  <a:cubicBezTo>
                    <a:pt x="345" y="23"/>
                    <a:pt x="345" y="23"/>
                    <a:pt x="345" y="23"/>
                  </a:cubicBezTo>
                  <a:cubicBezTo>
                    <a:pt x="345" y="22"/>
                    <a:pt x="345" y="22"/>
                    <a:pt x="345" y="22"/>
                  </a:cubicBezTo>
                  <a:cubicBezTo>
                    <a:pt x="345" y="21"/>
                    <a:pt x="345" y="21"/>
                    <a:pt x="345" y="21"/>
                  </a:cubicBezTo>
                  <a:cubicBezTo>
                    <a:pt x="345" y="21"/>
                    <a:pt x="345" y="21"/>
                    <a:pt x="345" y="21"/>
                  </a:cubicBezTo>
                  <a:cubicBezTo>
                    <a:pt x="346" y="20"/>
                    <a:pt x="346" y="20"/>
                    <a:pt x="346" y="20"/>
                  </a:cubicBezTo>
                  <a:cubicBezTo>
                    <a:pt x="345" y="20"/>
                    <a:pt x="345" y="20"/>
                    <a:pt x="345" y="20"/>
                  </a:cubicBezTo>
                  <a:cubicBezTo>
                    <a:pt x="345" y="19"/>
                    <a:pt x="345" y="19"/>
                    <a:pt x="345" y="19"/>
                  </a:cubicBezTo>
                  <a:cubicBezTo>
                    <a:pt x="344" y="19"/>
                    <a:pt x="344" y="19"/>
                    <a:pt x="344" y="19"/>
                  </a:cubicBezTo>
                  <a:cubicBezTo>
                    <a:pt x="344" y="18"/>
                    <a:pt x="344" y="18"/>
                    <a:pt x="344" y="18"/>
                  </a:cubicBezTo>
                  <a:cubicBezTo>
                    <a:pt x="343" y="18"/>
                    <a:pt x="343" y="18"/>
                    <a:pt x="343" y="18"/>
                  </a:cubicBezTo>
                  <a:cubicBezTo>
                    <a:pt x="343" y="17"/>
                    <a:pt x="343" y="17"/>
                    <a:pt x="343" y="17"/>
                  </a:cubicBezTo>
                  <a:close/>
                  <a:moveTo>
                    <a:pt x="195" y="38"/>
                  </a:moveTo>
                  <a:cubicBezTo>
                    <a:pt x="195" y="38"/>
                    <a:pt x="196" y="37"/>
                    <a:pt x="196" y="37"/>
                  </a:cubicBezTo>
                  <a:cubicBezTo>
                    <a:pt x="197" y="36"/>
                    <a:pt x="197" y="36"/>
                    <a:pt x="197" y="36"/>
                  </a:cubicBezTo>
                  <a:cubicBezTo>
                    <a:pt x="198" y="35"/>
                    <a:pt x="198" y="35"/>
                    <a:pt x="198" y="35"/>
                  </a:cubicBezTo>
                  <a:cubicBezTo>
                    <a:pt x="199" y="35"/>
                    <a:pt x="199" y="35"/>
                    <a:pt x="199" y="35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99" y="33"/>
                    <a:pt x="199" y="33"/>
                    <a:pt x="199" y="33"/>
                  </a:cubicBezTo>
                  <a:cubicBezTo>
                    <a:pt x="200" y="32"/>
                    <a:pt x="200" y="32"/>
                    <a:pt x="200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2" y="33"/>
                    <a:pt x="202" y="33"/>
                    <a:pt x="202" y="33"/>
                  </a:cubicBezTo>
                  <a:cubicBezTo>
                    <a:pt x="202" y="32"/>
                    <a:pt x="202" y="32"/>
                    <a:pt x="202" y="32"/>
                  </a:cubicBezTo>
                  <a:cubicBezTo>
                    <a:pt x="203" y="32"/>
                    <a:pt x="203" y="32"/>
                    <a:pt x="203" y="32"/>
                  </a:cubicBezTo>
                  <a:cubicBezTo>
                    <a:pt x="203" y="31"/>
                    <a:pt x="203" y="31"/>
                    <a:pt x="203" y="31"/>
                  </a:cubicBezTo>
                  <a:cubicBezTo>
                    <a:pt x="204" y="31"/>
                    <a:pt x="204" y="31"/>
                    <a:pt x="204" y="31"/>
                  </a:cubicBezTo>
                  <a:cubicBezTo>
                    <a:pt x="206" y="30"/>
                    <a:pt x="206" y="30"/>
                    <a:pt x="206" y="30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7" y="27"/>
                    <a:pt x="207" y="27"/>
                    <a:pt x="207" y="27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206" y="25"/>
                    <a:pt x="206" y="25"/>
                    <a:pt x="206" y="25"/>
                  </a:cubicBezTo>
                  <a:cubicBezTo>
                    <a:pt x="205" y="24"/>
                    <a:pt x="205" y="24"/>
                    <a:pt x="205" y="24"/>
                  </a:cubicBezTo>
                  <a:cubicBezTo>
                    <a:pt x="205" y="23"/>
                    <a:pt x="205" y="23"/>
                    <a:pt x="205" y="23"/>
                  </a:cubicBezTo>
                  <a:cubicBezTo>
                    <a:pt x="204" y="23"/>
                    <a:pt x="204" y="23"/>
                    <a:pt x="204" y="23"/>
                  </a:cubicBezTo>
                  <a:cubicBezTo>
                    <a:pt x="203" y="22"/>
                    <a:pt x="203" y="22"/>
                    <a:pt x="203" y="22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2" y="22"/>
                    <a:pt x="202" y="22"/>
                    <a:pt x="202" y="22"/>
                  </a:cubicBezTo>
                  <a:cubicBezTo>
                    <a:pt x="201" y="22"/>
                    <a:pt x="201" y="22"/>
                    <a:pt x="201" y="22"/>
                  </a:cubicBezTo>
                  <a:cubicBezTo>
                    <a:pt x="200" y="21"/>
                    <a:pt x="200" y="21"/>
                    <a:pt x="200" y="21"/>
                  </a:cubicBezTo>
                  <a:cubicBezTo>
                    <a:pt x="199" y="21"/>
                    <a:pt x="199" y="21"/>
                    <a:pt x="199" y="21"/>
                  </a:cubicBezTo>
                  <a:cubicBezTo>
                    <a:pt x="199" y="21"/>
                    <a:pt x="199" y="21"/>
                    <a:pt x="199" y="21"/>
                  </a:cubicBezTo>
                  <a:cubicBezTo>
                    <a:pt x="198" y="21"/>
                    <a:pt x="198" y="21"/>
                    <a:pt x="198" y="21"/>
                  </a:cubicBezTo>
                  <a:cubicBezTo>
                    <a:pt x="198" y="20"/>
                    <a:pt x="198" y="20"/>
                    <a:pt x="198" y="20"/>
                  </a:cubicBezTo>
                  <a:cubicBezTo>
                    <a:pt x="198" y="20"/>
                    <a:pt x="198" y="20"/>
                    <a:pt x="198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196" y="20"/>
                    <a:pt x="196" y="20"/>
                    <a:pt x="196" y="20"/>
                  </a:cubicBezTo>
                  <a:cubicBezTo>
                    <a:pt x="195" y="19"/>
                    <a:pt x="195" y="19"/>
                    <a:pt x="195" y="19"/>
                  </a:cubicBezTo>
                  <a:cubicBezTo>
                    <a:pt x="195" y="19"/>
                    <a:pt x="195" y="19"/>
                    <a:pt x="195" y="19"/>
                  </a:cubicBezTo>
                  <a:cubicBezTo>
                    <a:pt x="195" y="20"/>
                    <a:pt x="195" y="20"/>
                    <a:pt x="195" y="20"/>
                  </a:cubicBezTo>
                  <a:cubicBezTo>
                    <a:pt x="196" y="20"/>
                    <a:pt x="196" y="20"/>
                    <a:pt x="196" y="20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95" y="21"/>
                    <a:pt x="195" y="21"/>
                    <a:pt x="195" y="21"/>
                  </a:cubicBezTo>
                  <a:cubicBezTo>
                    <a:pt x="195" y="22"/>
                    <a:pt x="195" y="22"/>
                    <a:pt x="195" y="22"/>
                  </a:cubicBezTo>
                  <a:cubicBezTo>
                    <a:pt x="195" y="22"/>
                    <a:pt x="195" y="22"/>
                    <a:pt x="195" y="22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3" y="18"/>
                    <a:pt x="193" y="18"/>
                    <a:pt x="193" y="18"/>
                  </a:cubicBezTo>
                  <a:cubicBezTo>
                    <a:pt x="192" y="18"/>
                    <a:pt x="192" y="18"/>
                    <a:pt x="192" y="18"/>
                  </a:cubicBezTo>
                  <a:cubicBezTo>
                    <a:pt x="191" y="18"/>
                    <a:pt x="191" y="18"/>
                    <a:pt x="191" y="18"/>
                  </a:cubicBezTo>
                  <a:cubicBezTo>
                    <a:pt x="191" y="18"/>
                    <a:pt x="191" y="18"/>
                    <a:pt x="191" y="18"/>
                  </a:cubicBezTo>
                  <a:cubicBezTo>
                    <a:pt x="190" y="18"/>
                    <a:pt x="190" y="18"/>
                    <a:pt x="190" y="18"/>
                  </a:cubicBezTo>
                  <a:cubicBezTo>
                    <a:pt x="190" y="19"/>
                    <a:pt x="190" y="19"/>
                    <a:pt x="190" y="19"/>
                  </a:cubicBezTo>
                  <a:cubicBezTo>
                    <a:pt x="191" y="20"/>
                    <a:pt x="191" y="20"/>
                    <a:pt x="191" y="20"/>
                  </a:cubicBezTo>
                  <a:cubicBezTo>
                    <a:pt x="192" y="20"/>
                    <a:pt x="192" y="20"/>
                    <a:pt x="192" y="20"/>
                  </a:cubicBezTo>
                  <a:cubicBezTo>
                    <a:pt x="191" y="21"/>
                    <a:pt x="191" y="21"/>
                    <a:pt x="191" y="21"/>
                  </a:cubicBezTo>
                  <a:cubicBezTo>
                    <a:pt x="191" y="21"/>
                    <a:pt x="191" y="21"/>
                    <a:pt x="191" y="21"/>
                  </a:cubicBezTo>
                  <a:cubicBezTo>
                    <a:pt x="190" y="20"/>
                    <a:pt x="190" y="20"/>
                    <a:pt x="190" y="20"/>
                  </a:cubicBezTo>
                  <a:cubicBezTo>
                    <a:pt x="190" y="20"/>
                    <a:pt x="190" y="20"/>
                    <a:pt x="190" y="20"/>
                  </a:cubicBezTo>
                  <a:cubicBezTo>
                    <a:pt x="189" y="20"/>
                    <a:pt x="189" y="20"/>
                    <a:pt x="189" y="20"/>
                  </a:cubicBezTo>
                  <a:cubicBezTo>
                    <a:pt x="190" y="20"/>
                    <a:pt x="190" y="20"/>
                    <a:pt x="190" y="20"/>
                  </a:cubicBezTo>
                  <a:cubicBezTo>
                    <a:pt x="190" y="21"/>
                    <a:pt x="190" y="21"/>
                    <a:pt x="190" y="21"/>
                  </a:cubicBezTo>
                  <a:cubicBezTo>
                    <a:pt x="190" y="21"/>
                    <a:pt x="190" y="21"/>
                    <a:pt x="190" y="21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91" y="23"/>
                    <a:pt x="191" y="23"/>
                    <a:pt x="191" y="23"/>
                  </a:cubicBezTo>
                  <a:cubicBezTo>
                    <a:pt x="191" y="23"/>
                    <a:pt x="191" y="23"/>
                    <a:pt x="191" y="23"/>
                  </a:cubicBezTo>
                  <a:cubicBezTo>
                    <a:pt x="191" y="24"/>
                    <a:pt x="191" y="24"/>
                    <a:pt x="191" y="24"/>
                  </a:cubicBezTo>
                  <a:cubicBezTo>
                    <a:pt x="192" y="26"/>
                    <a:pt x="192" y="26"/>
                    <a:pt x="192" y="26"/>
                  </a:cubicBezTo>
                  <a:cubicBezTo>
                    <a:pt x="193" y="26"/>
                    <a:pt x="193" y="26"/>
                    <a:pt x="193" y="26"/>
                  </a:cubicBezTo>
                  <a:cubicBezTo>
                    <a:pt x="193" y="26"/>
                    <a:pt x="193" y="26"/>
                    <a:pt x="193" y="26"/>
                  </a:cubicBezTo>
                  <a:cubicBezTo>
                    <a:pt x="193" y="27"/>
                    <a:pt x="193" y="27"/>
                    <a:pt x="193" y="27"/>
                  </a:cubicBezTo>
                  <a:cubicBezTo>
                    <a:pt x="192" y="27"/>
                    <a:pt x="192" y="27"/>
                    <a:pt x="192" y="27"/>
                  </a:cubicBezTo>
                  <a:cubicBezTo>
                    <a:pt x="192" y="28"/>
                    <a:pt x="192" y="28"/>
                    <a:pt x="192" y="28"/>
                  </a:cubicBezTo>
                  <a:cubicBezTo>
                    <a:pt x="192" y="30"/>
                    <a:pt x="192" y="30"/>
                    <a:pt x="192" y="30"/>
                  </a:cubicBezTo>
                  <a:cubicBezTo>
                    <a:pt x="193" y="31"/>
                    <a:pt x="193" y="31"/>
                    <a:pt x="193" y="31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93" y="33"/>
                    <a:pt x="193" y="33"/>
                    <a:pt x="193" y="33"/>
                  </a:cubicBezTo>
                  <a:cubicBezTo>
                    <a:pt x="193" y="33"/>
                    <a:pt x="193" y="33"/>
                    <a:pt x="193" y="33"/>
                  </a:cubicBezTo>
                  <a:cubicBezTo>
                    <a:pt x="193" y="34"/>
                    <a:pt x="193" y="34"/>
                    <a:pt x="193" y="34"/>
                  </a:cubicBezTo>
                  <a:cubicBezTo>
                    <a:pt x="194" y="36"/>
                    <a:pt x="194" y="36"/>
                    <a:pt x="194" y="36"/>
                  </a:cubicBezTo>
                  <a:cubicBezTo>
                    <a:pt x="195" y="36"/>
                    <a:pt x="195" y="36"/>
                    <a:pt x="195" y="36"/>
                  </a:cubicBezTo>
                  <a:cubicBezTo>
                    <a:pt x="195" y="37"/>
                    <a:pt x="195" y="37"/>
                    <a:pt x="195" y="37"/>
                  </a:cubicBezTo>
                  <a:cubicBezTo>
                    <a:pt x="195" y="38"/>
                    <a:pt x="195" y="38"/>
                    <a:pt x="195" y="38"/>
                  </a:cubicBezTo>
                  <a:close/>
                  <a:moveTo>
                    <a:pt x="212" y="29"/>
                  </a:moveTo>
                  <a:cubicBezTo>
                    <a:pt x="213" y="28"/>
                    <a:pt x="213" y="28"/>
                    <a:pt x="213" y="28"/>
                  </a:cubicBezTo>
                  <a:cubicBezTo>
                    <a:pt x="213" y="28"/>
                    <a:pt x="213" y="28"/>
                    <a:pt x="213" y="28"/>
                  </a:cubicBezTo>
                  <a:cubicBezTo>
                    <a:pt x="213" y="28"/>
                    <a:pt x="213" y="28"/>
                    <a:pt x="213" y="28"/>
                  </a:cubicBezTo>
                  <a:cubicBezTo>
                    <a:pt x="213" y="27"/>
                    <a:pt x="213" y="27"/>
                    <a:pt x="213" y="27"/>
                  </a:cubicBezTo>
                  <a:cubicBezTo>
                    <a:pt x="214" y="27"/>
                    <a:pt x="214" y="27"/>
                    <a:pt x="214" y="27"/>
                  </a:cubicBezTo>
                  <a:cubicBezTo>
                    <a:pt x="213" y="26"/>
                    <a:pt x="213" y="26"/>
                    <a:pt x="213" y="26"/>
                  </a:cubicBezTo>
                  <a:cubicBezTo>
                    <a:pt x="213" y="27"/>
                    <a:pt x="213" y="27"/>
                    <a:pt x="213" y="27"/>
                  </a:cubicBezTo>
                  <a:cubicBezTo>
                    <a:pt x="212" y="27"/>
                    <a:pt x="212" y="27"/>
                    <a:pt x="212" y="27"/>
                  </a:cubicBezTo>
                  <a:cubicBezTo>
                    <a:pt x="212" y="28"/>
                    <a:pt x="212" y="28"/>
                    <a:pt x="212" y="28"/>
                  </a:cubicBezTo>
                  <a:cubicBezTo>
                    <a:pt x="212" y="28"/>
                    <a:pt x="212" y="28"/>
                    <a:pt x="212" y="28"/>
                  </a:cubicBezTo>
                  <a:cubicBezTo>
                    <a:pt x="211" y="29"/>
                    <a:pt x="211" y="29"/>
                    <a:pt x="211" y="29"/>
                  </a:cubicBezTo>
                  <a:cubicBezTo>
                    <a:pt x="212" y="29"/>
                    <a:pt x="212" y="29"/>
                    <a:pt x="212" y="29"/>
                  </a:cubicBezTo>
                  <a:cubicBezTo>
                    <a:pt x="212" y="29"/>
                    <a:pt x="212" y="29"/>
                    <a:pt x="212" y="29"/>
                  </a:cubicBezTo>
                  <a:close/>
                  <a:moveTo>
                    <a:pt x="213" y="29"/>
                  </a:moveTo>
                  <a:cubicBezTo>
                    <a:pt x="214" y="28"/>
                    <a:pt x="214" y="28"/>
                    <a:pt x="214" y="28"/>
                  </a:cubicBezTo>
                  <a:cubicBezTo>
                    <a:pt x="215" y="28"/>
                    <a:pt x="215" y="28"/>
                    <a:pt x="215" y="28"/>
                  </a:cubicBezTo>
                  <a:cubicBezTo>
                    <a:pt x="216" y="28"/>
                    <a:pt x="216" y="28"/>
                    <a:pt x="216" y="28"/>
                  </a:cubicBezTo>
                  <a:cubicBezTo>
                    <a:pt x="216" y="28"/>
                    <a:pt x="216" y="28"/>
                    <a:pt x="216" y="28"/>
                  </a:cubicBezTo>
                  <a:cubicBezTo>
                    <a:pt x="217" y="27"/>
                    <a:pt x="217" y="27"/>
                    <a:pt x="217" y="27"/>
                  </a:cubicBezTo>
                  <a:cubicBezTo>
                    <a:pt x="217" y="27"/>
                    <a:pt x="217" y="27"/>
                    <a:pt x="217" y="27"/>
                  </a:cubicBezTo>
                  <a:cubicBezTo>
                    <a:pt x="218" y="28"/>
                    <a:pt x="218" y="28"/>
                    <a:pt x="218" y="28"/>
                  </a:cubicBezTo>
                  <a:cubicBezTo>
                    <a:pt x="217" y="29"/>
                    <a:pt x="217" y="29"/>
                    <a:pt x="217" y="29"/>
                  </a:cubicBezTo>
                  <a:cubicBezTo>
                    <a:pt x="216" y="29"/>
                    <a:pt x="216" y="29"/>
                    <a:pt x="216" y="29"/>
                  </a:cubicBezTo>
                  <a:cubicBezTo>
                    <a:pt x="216" y="29"/>
                    <a:pt x="216" y="29"/>
                    <a:pt x="216" y="29"/>
                  </a:cubicBezTo>
                  <a:cubicBezTo>
                    <a:pt x="215" y="29"/>
                    <a:pt x="215" y="29"/>
                    <a:pt x="215" y="29"/>
                  </a:cubicBezTo>
                  <a:cubicBezTo>
                    <a:pt x="213" y="29"/>
                    <a:pt x="213" y="29"/>
                    <a:pt x="213" y="29"/>
                  </a:cubicBezTo>
                  <a:cubicBezTo>
                    <a:pt x="213" y="29"/>
                    <a:pt x="213" y="29"/>
                    <a:pt x="213" y="29"/>
                  </a:cubicBezTo>
                  <a:close/>
                  <a:moveTo>
                    <a:pt x="222" y="36"/>
                  </a:moveTo>
                  <a:cubicBezTo>
                    <a:pt x="222" y="37"/>
                    <a:pt x="222" y="37"/>
                    <a:pt x="222" y="37"/>
                  </a:cubicBezTo>
                  <a:cubicBezTo>
                    <a:pt x="223" y="38"/>
                    <a:pt x="223" y="38"/>
                    <a:pt x="223" y="38"/>
                  </a:cubicBezTo>
                  <a:cubicBezTo>
                    <a:pt x="223" y="38"/>
                    <a:pt x="223" y="38"/>
                    <a:pt x="223" y="38"/>
                  </a:cubicBezTo>
                  <a:cubicBezTo>
                    <a:pt x="223" y="39"/>
                    <a:pt x="223" y="39"/>
                    <a:pt x="223" y="39"/>
                  </a:cubicBezTo>
                  <a:cubicBezTo>
                    <a:pt x="224" y="38"/>
                    <a:pt x="224" y="38"/>
                    <a:pt x="224" y="38"/>
                  </a:cubicBezTo>
                  <a:cubicBezTo>
                    <a:pt x="224" y="37"/>
                    <a:pt x="224" y="37"/>
                    <a:pt x="224" y="37"/>
                  </a:cubicBezTo>
                  <a:cubicBezTo>
                    <a:pt x="224" y="36"/>
                    <a:pt x="224" y="36"/>
                    <a:pt x="224" y="36"/>
                  </a:cubicBezTo>
                  <a:cubicBezTo>
                    <a:pt x="223" y="36"/>
                    <a:pt x="223" y="36"/>
                    <a:pt x="223" y="36"/>
                  </a:cubicBezTo>
                  <a:cubicBezTo>
                    <a:pt x="222" y="36"/>
                    <a:pt x="222" y="36"/>
                    <a:pt x="222" y="36"/>
                  </a:cubicBezTo>
                  <a:close/>
                  <a:moveTo>
                    <a:pt x="305" y="61"/>
                  </a:moveTo>
                  <a:cubicBezTo>
                    <a:pt x="305" y="60"/>
                    <a:pt x="305" y="60"/>
                    <a:pt x="305" y="60"/>
                  </a:cubicBezTo>
                  <a:cubicBezTo>
                    <a:pt x="306" y="59"/>
                    <a:pt x="306" y="59"/>
                    <a:pt x="306" y="59"/>
                  </a:cubicBezTo>
                  <a:cubicBezTo>
                    <a:pt x="306" y="59"/>
                    <a:pt x="306" y="59"/>
                    <a:pt x="306" y="59"/>
                  </a:cubicBezTo>
                  <a:cubicBezTo>
                    <a:pt x="304" y="59"/>
                    <a:pt x="304" y="59"/>
                    <a:pt x="304" y="59"/>
                  </a:cubicBezTo>
                  <a:cubicBezTo>
                    <a:pt x="304" y="60"/>
                    <a:pt x="304" y="60"/>
                    <a:pt x="304" y="60"/>
                  </a:cubicBezTo>
                  <a:cubicBezTo>
                    <a:pt x="304" y="60"/>
                    <a:pt x="304" y="60"/>
                    <a:pt x="304" y="60"/>
                  </a:cubicBezTo>
                  <a:cubicBezTo>
                    <a:pt x="305" y="60"/>
                    <a:pt x="305" y="60"/>
                    <a:pt x="305" y="60"/>
                  </a:cubicBezTo>
                  <a:cubicBezTo>
                    <a:pt x="305" y="61"/>
                    <a:pt x="305" y="61"/>
                    <a:pt x="305" y="61"/>
                  </a:cubicBezTo>
                  <a:close/>
                  <a:moveTo>
                    <a:pt x="294" y="72"/>
                  </a:moveTo>
                  <a:cubicBezTo>
                    <a:pt x="295" y="72"/>
                    <a:pt x="295" y="72"/>
                    <a:pt x="295" y="72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296" y="71"/>
                    <a:pt x="296" y="71"/>
                    <a:pt x="296" y="71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4" y="70"/>
                    <a:pt x="294" y="70"/>
                    <a:pt x="294" y="70"/>
                  </a:cubicBezTo>
                  <a:cubicBezTo>
                    <a:pt x="294" y="70"/>
                    <a:pt x="294" y="70"/>
                    <a:pt x="294" y="70"/>
                  </a:cubicBezTo>
                  <a:cubicBezTo>
                    <a:pt x="293" y="70"/>
                    <a:pt x="293" y="70"/>
                    <a:pt x="293" y="70"/>
                  </a:cubicBezTo>
                  <a:cubicBezTo>
                    <a:pt x="293" y="71"/>
                    <a:pt x="293" y="71"/>
                    <a:pt x="293" y="71"/>
                  </a:cubicBezTo>
                  <a:cubicBezTo>
                    <a:pt x="294" y="71"/>
                    <a:pt x="294" y="71"/>
                    <a:pt x="294" y="71"/>
                  </a:cubicBezTo>
                  <a:cubicBezTo>
                    <a:pt x="294" y="71"/>
                    <a:pt x="294" y="72"/>
                    <a:pt x="294" y="72"/>
                  </a:cubicBezTo>
                  <a:close/>
                  <a:moveTo>
                    <a:pt x="263" y="67"/>
                  </a:moveTo>
                  <a:cubicBezTo>
                    <a:pt x="264" y="67"/>
                    <a:pt x="264" y="67"/>
                    <a:pt x="264" y="67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6"/>
                    <a:pt x="265" y="66"/>
                    <a:pt x="265" y="66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5"/>
                    <a:pt x="266" y="65"/>
                    <a:pt x="266" y="65"/>
                  </a:cubicBezTo>
                  <a:cubicBezTo>
                    <a:pt x="265" y="65"/>
                    <a:pt x="265" y="65"/>
                    <a:pt x="265" y="65"/>
                  </a:cubicBezTo>
                  <a:cubicBezTo>
                    <a:pt x="265" y="64"/>
                    <a:pt x="265" y="64"/>
                    <a:pt x="265" y="64"/>
                  </a:cubicBezTo>
                  <a:cubicBezTo>
                    <a:pt x="265" y="63"/>
                    <a:pt x="265" y="63"/>
                    <a:pt x="265" y="63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62" y="62"/>
                    <a:pt x="262" y="62"/>
                    <a:pt x="262" y="62"/>
                  </a:cubicBezTo>
                  <a:cubicBezTo>
                    <a:pt x="261" y="63"/>
                    <a:pt x="261" y="63"/>
                    <a:pt x="261" y="63"/>
                  </a:cubicBezTo>
                  <a:cubicBezTo>
                    <a:pt x="260" y="63"/>
                    <a:pt x="260" y="63"/>
                    <a:pt x="260" y="63"/>
                  </a:cubicBezTo>
                  <a:cubicBezTo>
                    <a:pt x="259" y="63"/>
                    <a:pt x="259" y="63"/>
                    <a:pt x="259" y="63"/>
                  </a:cubicBezTo>
                  <a:cubicBezTo>
                    <a:pt x="260" y="64"/>
                    <a:pt x="260" y="64"/>
                    <a:pt x="260" y="64"/>
                  </a:cubicBezTo>
                  <a:cubicBezTo>
                    <a:pt x="260" y="65"/>
                    <a:pt x="260" y="65"/>
                    <a:pt x="260" y="65"/>
                  </a:cubicBezTo>
                  <a:cubicBezTo>
                    <a:pt x="261" y="65"/>
                    <a:pt x="261" y="65"/>
                    <a:pt x="261" y="65"/>
                  </a:cubicBezTo>
                  <a:cubicBezTo>
                    <a:pt x="260" y="66"/>
                    <a:pt x="260" y="66"/>
                    <a:pt x="260" y="66"/>
                  </a:cubicBezTo>
                  <a:cubicBezTo>
                    <a:pt x="259" y="66"/>
                    <a:pt x="259" y="66"/>
                    <a:pt x="259" y="66"/>
                  </a:cubicBezTo>
                  <a:cubicBezTo>
                    <a:pt x="259" y="66"/>
                    <a:pt x="259" y="66"/>
                    <a:pt x="259" y="66"/>
                  </a:cubicBezTo>
                  <a:cubicBezTo>
                    <a:pt x="260" y="66"/>
                    <a:pt x="260" y="66"/>
                    <a:pt x="260" y="66"/>
                  </a:cubicBezTo>
                  <a:cubicBezTo>
                    <a:pt x="261" y="66"/>
                    <a:pt x="261" y="66"/>
                    <a:pt x="261" y="66"/>
                  </a:cubicBezTo>
                  <a:cubicBezTo>
                    <a:pt x="263" y="67"/>
                    <a:pt x="263" y="67"/>
                    <a:pt x="263" y="67"/>
                  </a:cubicBezTo>
                  <a:close/>
                  <a:moveTo>
                    <a:pt x="353" y="42"/>
                  </a:moveTo>
                  <a:cubicBezTo>
                    <a:pt x="354" y="42"/>
                    <a:pt x="354" y="42"/>
                    <a:pt x="354" y="42"/>
                  </a:cubicBezTo>
                  <a:cubicBezTo>
                    <a:pt x="354" y="42"/>
                    <a:pt x="354" y="42"/>
                    <a:pt x="354" y="42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4" y="40"/>
                    <a:pt x="354" y="40"/>
                    <a:pt x="354" y="40"/>
                  </a:cubicBezTo>
                  <a:cubicBezTo>
                    <a:pt x="354" y="40"/>
                    <a:pt x="354" y="40"/>
                    <a:pt x="354" y="40"/>
                  </a:cubicBezTo>
                  <a:cubicBezTo>
                    <a:pt x="353" y="39"/>
                    <a:pt x="353" y="39"/>
                    <a:pt x="353" y="39"/>
                  </a:cubicBezTo>
                  <a:cubicBezTo>
                    <a:pt x="353" y="38"/>
                    <a:pt x="353" y="38"/>
                    <a:pt x="353" y="38"/>
                  </a:cubicBezTo>
                  <a:cubicBezTo>
                    <a:pt x="352" y="37"/>
                    <a:pt x="352" y="37"/>
                    <a:pt x="352" y="37"/>
                  </a:cubicBezTo>
                  <a:cubicBezTo>
                    <a:pt x="351" y="38"/>
                    <a:pt x="351" y="38"/>
                    <a:pt x="351" y="38"/>
                  </a:cubicBezTo>
                  <a:cubicBezTo>
                    <a:pt x="350" y="38"/>
                    <a:pt x="350" y="38"/>
                    <a:pt x="350" y="38"/>
                  </a:cubicBezTo>
                  <a:cubicBezTo>
                    <a:pt x="350" y="39"/>
                    <a:pt x="350" y="39"/>
                    <a:pt x="350" y="39"/>
                  </a:cubicBezTo>
                  <a:cubicBezTo>
                    <a:pt x="351" y="40"/>
                    <a:pt x="351" y="40"/>
                    <a:pt x="351" y="40"/>
                  </a:cubicBezTo>
                  <a:cubicBezTo>
                    <a:pt x="351" y="40"/>
                    <a:pt x="351" y="40"/>
                    <a:pt x="351" y="40"/>
                  </a:cubicBezTo>
                  <a:cubicBezTo>
                    <a:pt x="351" y="41"/>
                    <a:pt x="351" y="41"/>
                    <a:pt x="351" y="41"/>
                  </a:cubicBezTo>
                  <a:cubicBezTo>
                    <a:pt x="352" y="41"/>
                    <a:pt x="352" y="41"/>
                    <a:pt x="352" y="41"/>
                  </a:cubicBezTo>
                  <a:cubicBezTo>
                    <a:pt x="353" y="42"/>
                    <a:pt x="353" y="42"/>
                    <a:pt x="353" y="42"/>
                  </a:cubicBezTo>
                  <a:cubicBezTo>
                    <a:pt x="353" y="42"/>
                    <a:pt x="353" y="42"/>
                    <a:pt x="353" y="42"/>
                  </a:cubicBezTo>
                  <a:close/>
                  <a:moveTo>
                    <a:pt x="356" y="48"/>
                  </a:moveTo>
                  <a:cubicBezTo>
                    <a:pt x="357" y="48"/>
                    <a:pt x="357" y="48"/>
                    <a:pt x="357" y="48"/>
                  </a:cubicBezTo>
                  <a:cubicBezTo>
                    <a:pt x="357" y="47"/>
                    <a:pt x="357" y="47"/>
                    <a:pt x="357" y="47"/>
                  </a:cubicBezTo>
                  <a:cubicBezTo>
                    <a:pt x="359" y="47"/>
                    <a:pt x="359" y="47"/>
                    <a:pt x="359" y="47"/>
                  </a:cubicBezTo>
                  <a:cubicBezTo>
                    <a:pt x="360" y="47"/>
                    <a:pt x="360" y="47"/>
                    <a:pt x="360" y="47"/>
                  </a:cubicBezTo>
                  <a:cubicBezTo>
                    <a:pt x="362" y="47"/>
                    <a:pt x="362" y="47"/>
                    <a:pt x="362" y="47"/>
                  </a:cubicBezTo>
                  <a:cubicBezTo>
                    <a:pt x="363" y="47"/>
                    <a:pt x="363" y="47"/>
                    <a:pt x="363" y="47"/>
                  </a:cubicBezTo>
                  <a:cubicBezTo>
                    <a:pt x="365" y="47"/>
                    <a:pt x="365" y="47"/>
                    <a:pt x="365" y="47"/>
                  </a:cubicBezTo>
                  <a:cubicBezTo>
                    <a:pt x="366" y="46"/>
                    <a:pt x="366" y="46"/>
                    <a:pt x="366" y="46"/>
                  </a:cubicBezTo>
                  <a:cubicBezTo>
                    <a:pt x="367" y="46"/>
                    <a:pt x="367" y="46"/>
                    <a:pt x="367" y="46"/>
                  </a:cubicBezTo>
                  <a:cubicBezTo>
                    <a:pt x="368" y="46"/>
                    <a:pt x="368" y="46"/>
                    <a:pt x="368" y="46"/>
                  </a:cubicBezTo>
                  <a:cubicBezTo>
                    <a:pt x="369" y="46"/>
                    <a:pt x="369" y="46"/>
                    <a:pt x="369" y="46"/>
                  </a:cubicBezTo>
                  <a:cubicBezTo>
                    <a:pt x="368" y="45"/>
                    <a:pt x="368" y="45"/>
                    <a:pt x="368" y="45"/>
                  </a:cubicBezTo>
                  <a:cubicBezTo>
                    <a:pt x="368" y="44"/>
                    <a:pt x="368" y="44"/>
                    <a:pt x="368" y="44"/>
                  </a:cubicBezTo>
                  <a:cubicBezTo>
                    <a:pt x="367" y="43"/>
                    <a:pt x="367" y="43"/>
                    <a:pt x="367" y="43"/>
                  </a:cubicBezTo>
                  <a:cubicBezTo>
                    <a:pt x="365" y="42"/>
                    <a:pt x="365" y="42"/>
                    <a:pt x="365" y="42"/>
                  </a:cubicBezTo>
                  <a:cubicBezTo>
                    <a:pt x="364" y="42"/>
                    <a:pt x="364" y="42"/>
                    <a:pt x="364" y="42"/>
                  </a:cubicBezTo>
                  <a:cubicBezTo>
                    <a:pt x="363" y="41"/>
                    <a:pt x="363" y="41"/>
                    <a:pt x="363" y="41"/>
                  </a:cubicBezTo>
                  <a:cubicBezTo>
                    <a:pt x="362" y="41"/>
                    <a:pt x="362" y="41"/>
                    <a:pt x="362" y="41"/>
                  </a:cubicBezTo>
                  <a:cubicBezTo>
                    <a:pt x="361" y="41"/>
                    <a:pt x="361" y="41"/>
                    <a:pt x="361" y="41"/>
                  </a:cubicBezTo>
                  <a:cubicBezTo>
                    <a:pt x="360" y="41"/>
                    <a:pt x="360" y="41"/>
                    <a:pt x="360" y="41"/>
                  </a:cubicBezTo>
                  <a:cubicBezTo>
                    <a:pt x="359" y="40"/>
                    <a:pt x="359" y="40"/>
                    <a:pt x="359" y="40"/>
                  </a:cubicBezTo>
                  <a:cubicBezTo>
                    <a:pt x="358" y="40"/>
                    <a:pt x="358" y="40"/>
                    <a:pt x="358" y="40"/>
                  </a:cubicBezTo>
                  <a:cubicBezTo>
                    <a:pt x="358" y="41"/>
                    <a:pt x="358" y="41"/>
                    <a:pt x="358" y="41"/>
                  </a:cubicBezTo>
                  <a:cubicBezTo>
                    <a:pt x="357" y="43"/>
                    <a:pt x="357" y="43"/>
                    <a:pt x="357" y="43"/>
                  </a:cubicBezTo>
                  <a:cubicBezTo>
                    <a:pt x="357" y="43"/>
                    <a:pt x="357" y="43"/>
                    <a:pt x="357" y="43"/>
                  </a:cubicBezTo>
                  <a:cubicBezTo>
                    <a:pt x="357" y="45"/>
                    <a:pt x="357" y="45"/>
                    <a:pt x="357" y="45"/>
                  </a:cubicBezTo>
                  <a:cubicBezTo>
                    <a:pt x="356" y="47"/>
                    <a:pt x="356" y="47"/>
                    <a:pt x="356" y="47"/>
                  </a:cubicBezTo>
                  <a:cubicBezTo>
                    <a:pt x="355" y="48"/>
                    <a:pt x="355" y="48"/>
                    <a:pt x="355" y="48"/>
                  </a:cubicBezTo>
                  <a:cubicBezTo>
                    <a:pt x="355" y="48"/>
                    <a:pt x="355" y="48"/>
                    <a:pt x="355" y="48"/>
                  </a:cubicBezTo>
                  <a:cubicBezTo>
                    <a:pt x="356" y="48"/>
                    <a:pt x="356" y="48"/>
                    <a:pt x="356" y="48"/>
                  </a:cubicBezTo>
                  <a:close/>
                  <a:moveTo>
                    <a:pt x="335" y="44"/>
                  </a:moveTo>
                  <a:cubicBezTo>
                    <a:pt x="335" y="45"/>
                    <a:pt x="335" y="45"/>
                    <a:pt x="335" y="45"/>
                  </a:cubicBezTo>
                  <a:cubicBezTo>
                    <a:pt x="336" y="46"/>
                    <a:pt x="336" y="46"/>
                    <a:pt x="336" y="46"/>
                  </a:cubicBezTo>
                  <a:cubicBezTo>
                    <a:pt x="337" y="46"/>
                    <a:pt x="337" y="46"/>
                    <a:pt x="337" y="46"/>
                  </a:cubicBezTo>
                  <a:cubicBezTo>
                    <a:pt x="337" y="46"/>
                    <a:pt x="337" y="46"/>
                    <a:pt x="337" y="46"/>
                  </a:cubicBezTo>
                  <a:cubicBezTo>
                    <a:pt x="339" y="46"/>
                    <a:pt x="339" y="46"/>
                    <a:pt x="339" y="46"/>
                  </a:cubicBezTo>
                  <a:cubicBezTo>
                    <a:pt x="339" y="47"/>
                    <a:pt x="339" y="47"/>
                    <a:pt x="339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39" y="46"/>
                    <a:pt x="339" y="46"/>
                    <a:pt x="339" y="46"/>
                  </a:cubicBezTo>
                  <a:cubicBezTo>
                    <a:pt x="338" y="45"/>
                    <a:pt x="338" y="45"/>
                    <a:pt x="338" y="45"/>
                  </a:cubicBezTo>
                  <a:cubicBezTo>
                    <a:pt x="337" y="45"/>
                    <a:pt x="337" y="45"/>
                    <a:pt x="337" y="45"/>
                  </a:cubicBezTo>
                  <a:cubicBezTo>
                    <a:pt x="336" y="44"/>
                    <a:pt x="336" y="44"/>
                    <a:pt x="336" y="44"/>
                  </a:cubicBezTo>
                  <a:cubicBezTo>
                    <a:pt x="335" y="44"/>
                    <a:pt x="335" y="44"/>
                    <a:pt x="335" y="44"/>
                  </a:cubicBezTo>
                  <a:cubicBezTo>
                    <a:pt x="335" y="44"/>
                    <a:pt x="335" y="44"/>
                    <a:pt x="335" y="44"/>
                  </a:cubicBezTo>
                  <a:close/>
                  <a:moveTo>
                    <a:pt x="363" y="70"/>
                  </a:moveTo>
                  <a:cubicBezTo>
                    <a:pt x="364" y="71"/>
                    <a:pt x="364" y="71"/>
                    <a:pt x="364" y="71"/>
                  </a:cubicBezTo>
                  <a:cubicBezTo>
                    <a:pt x="365" y="71"/>
                    <a:pt x="365" y="71"/>
                    <a:pt x="365" y="71"/>
                  </a:cubicBezTo>
                  <a:cubicBezTo>
                    <a:pt x="365" y="71"/>
                    <a:pt x="365" y="71"/>
                    <a:pt x="365" y="71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69"/>
                    <a:pt x="366" y="69"/>
                    <a:pt x="366" y="69"/>
                  </a:cubicBezTo>
                  <a:cubicBezTo>
                    <a:pt x="365" y="68"/>
                    <a:pt x="365" y="68"/>
                    <a:pt x="365" y="68"/>
                  </a:cubicBezTo>
                  <a:cubicBezTo>
                    <a:pt x="365" y="69"/>
                    <a:pt x="365" y="69"/>
                    <a:pt x="365" y="69"/>
                  </a:cubicBezTo>
                  <a:cubicBezTo>
                    <a:pt x="365" y="69"/>
                    <a:pt x="365" y="69"/>
                    <a:pt x="365" y="69"/>
                  </a:cubicBezTo>
                  <a:cubicBezTo>
                    <a:pt x="364" y="70"/>
                    <a:pt x="364" y="70"/>
                    <a:pt x="364" y="70"/>
                  </a:cubicBezTo>
                  <a:cubicBezTo>
                    <a:pt x="364" y="70"/>
                    <a:pt x="363" y="70"/>
                    <a:pt x="363" y="70"/>
                  </a:cubicBezTo>
                  <a:close/>
                  <a:moveTo>
                    <a:pt x="462" y="63"/>
                  </a:moveTo>
                  <a:cubicBezTo>
                    <a:pt x="462" y="63"/>
                    <a:pt x="462" y="63"/>
                    <a:pt x="462" y="63"/>
                  </a:cubicBezTo>
                  <a:cubicBezTo>
                    <a:pt x="463" y="62"/>
                    <a:pt x="463" y="62"/>
                    <a:pt x="463" y="62"/>
                  </a:cubicBezTo>
                  <a:cubicBezTo>
                    <a:pt x="462" y="62"/>
                    <a:pt x="462" y="62"/>
                    <a:pt x="462" y="62"/>
                  </a:cubicBezTo>
                  <a:cubicBezTo>
                    <a:pt x="462" y="62"/>
                    <a:pt x="462" y="62"/>
                    <a:pt x="462" y="62"/>
                  </a:cubicBezTo>
                  <a:cubicBezTo>
                    <a:pt x="462" y="62"/>
                    <a:pt x="462" y="62"/>
                    <a:pt x="462" y="62"/>
                  </a:cubicBezTo>
                  <a:cubicBezTo>
                    <a:pt x="462" y="63"/>
                    <a:pt x="462" y="63"/>
                    <a:pt x="462" y="63"/>
                  </a:cubicBezTo>
                  <a:close/>
                  <a:moveTo>
                    <a:pt x="461" y="64"/>
                  </a:moveTo>
                  <a:cubicBezTo>
                    <a:pt x="462" y="64"/>
                    <a:pt x="462" y="64"/>
                    <a:pt x="462" y="64"/>
                  </a:cubicBezTo>
                  <a:cubicBezTo>
                    <a:pt x="462" y="63"/>
                    <a:pt x="462" y="63"/>
                    <a:pt x="462" y="63"/>
                  </a:cubicBezTo>
                  <a:cubicBezTo>
                    <a:pt x="461" y="62"/>
                    <a:pt x="461" y="62"/>
                    <a:pt x="461" y="62"/>
                  </a:cubicBezTo>
                  <a:cubicBezTo>
                    <a:pt x="461" y="62"/>
                    <a:pt x="461" y="62"/>
                    <a:pt x="461" y="62"/>
                  </a:cubicBezTo>
                  <a:cubicBezTo>
                    <a:pt x="461" y="63"/>
                    <a:pt x="461" y="63"/>
                    <a:pt x="461" y="63"/>
                  </a:cubicBezTo>
                  <a:cubicBezTo>
                    <a:pt x="461" y="64"/>
                    <a:pt x="461" y="64"/>
                    <a:pt x="461" y="64"/>
                  </a:cubicBezTo>
                  <a:close/>
                  <a:moveTo>
                    <a:pt x="461" y="64"/>
                  </a:moveTo>
                  <a:cubicBezTo>
                    <a:pt x="461" y="65"/>
                    <a:pt x="461" y="65"/>
                    <a:pt x="461" y="65"/>
                  </a:cubicBezTo>
                  <a:cubicBezTo>
                    <a:pt x="462" y="66"/>
                    <a:pt x="462" y="66"/>
                    <a:pt x="462" y="66"/>
                  </a:cubicBezTo>
                  <a:cubicBezTo>
                    <a:pt x="462" y="65"/>
                    <a:pt x="462" y="65"/>
                    <a:pt x="462" y="65"/>
                  </a:cubicBezTo>
                  <a:cubicBezTo>
                    <a:pt x="462" y="64"/>
                    <a:pt x="462" y="64"/>
                    <a:pt x="462" y="64"/>
                  </a:cubicBezTo>
                  <a:cubicBezTo>
                    <a:pt x="461" y="64"/>
                    <a:pt x="461" y="64"/>
                    <a:pt x="461" y="64"/>
                  </a:cubicBezTo>
                  <a:cubicBezTo>
                    <a:pt x="461" y="64"/>
                    <a:pt x="461" y="64"/>
                    <a:pt x="461" y="64"/>
                  </a:cubicBezTo>
                  <a:cubicBezTo>
                    <a:pt x="461" y="64"/>
                    <a:pt x="461" y="64"/>
                    <a:pt x="461" y="64"/>
                  </a:cubicBezTo>
                  <a:close/>
                  <a:moveTo>
                    <a:pt x="458" y="63"/>
                  </a:moveTo>
                  <a:cubicBezTo>
                    <a:pt x="459" y="64"/>
                    <a:pt x="459" y="64"/>
                    <a:pt x="459" y="64"/>
                  </a:cubicBezTo>
                  <a:cubicBezTo>
                    <a:pt x="460" y="65"/>
                    <a:pt x="460" y="65"/>
                    <a:pt x="460" y="65"/>
                  </a:cubicBezTo>
                  <a:cubicBezTo>
                    <a:pt x="460" y="64"/>
                    <a:pt x="460" y="64"/>
                    <a:pt x="460" y="64"/>
                  </a:cubicBezTo>
                  <a:cubicBezTo>
                    <a:pt x="460" y="64"/>
                    <a:pt x="460" y="64"/>
                    <a:pt x="460" y="64"/>
                  </a:cubicBezTo>
                  <a:cubicBezTo>
                    <a:pt x="460" y="63"/>
                    <a:pt x="460" y="63"/>
                    <a:pt x="460" y="63"/>
                  </a:cubicBezTo>
                  <a:cubicBezTo>
                    <a:pt x="459" y="63"/>
                    <a:pt x="459" y="63"/>
                    <a:pt x="459" y="63"/>
                  </a:cubicBezTo>
                  <a:cubicBezTo>
                    <a:pt x="459" y="63"/>
                    <a:pt x="459" y="63"/>
                    <a:pt x="459" y="63"/>
                  </a:cubicBezTo>
                  <a:cubicBezTo>
                    <a:pt x="458" y="63"/>
                    <a:pt x="458" y="63"/>
                    <a:pt x="458" y="63"/>
                  </a:cubicBezTo>
                  <a:close/>
                  <a:moveTo>
                    <a:pt x="483" y="54"/>
                  </a:moveTo>
                  <a:cubicBezTo>
                    <a:pt x="484" y="55"/>
                    <a:pt x="484" y="55"/>
                    <a:pt x="484" y="55"/>
                  </a:cubicBezTo>
                  <a:cubicBezTo>
                    <a:pt x="485" y="54"/>
                    <a:pt x="485" y="54"/>
                    <a:pt x="485" y="54"/>
                  </a:cubicBezTo>
                  <a:cubicBezTo>
                    <a:pt x="486" y="54"/>
                    <a:pt x="486" y="54"/>
                    <a:pt x="486" y="54"/>
                  </a:cubicBezTo>
                  <a:cubicBezTo>
                    <a:pt x="485" y="53"/>
                    <a:pt x="485" y="53"/>
                    <a:pt x="485" y="53"/>
                  </a:cubicBezTo>
                  <a:cubicBezTo>
                    <a:pt x="485" y="52"/>
                    <a:pt x="485" y="52"/>
                    <a:pt x="485" y="52"/>
                  </a:cubicBezTo>
                  <a:cubicBezTo>
                    <a:pt x="485" y="52"/>
                    <a:pt x="485" y="52"/>
                    <a:pt x="485" y="52"/>
                  </a:cubicBezTo>
                  <a:cubicBezTo>
                    <a:pt x="485" y="51"/>
                    <a:pt x="485" y="51"/>
                    <a:pt x="485" y="51"/>
                  </a:cubicBezTo>
                  <a:cubicBezTo>
                    <a:pt x="484" y="50"/>
                    <a:pt x="484" y="50"/>
                    <a:pt x="484" y="50"/>
                  </a:cubicBezTo>
                  <a:cubicBezTo>
                    <a:pt x="484" y="51"/>
                    <a:pt x="484" y="51"/>
                    <a:pt x="484" y="51"/>
                  </a:cubicBezTo>
                  <a:cubicBezTo>
                    <a:pt x="483" y="51"/>
                    <a:pt x="483" y="51"/>
                    <a:pt x="483" y="51"/>
                  </a:cubicBezTo>
                  <a:cubicBezTo>
                    <a:pt x="482" y="50"/>
                    <a:pt x="482" y="50"/>
                    <a:pt x="482" y="50"/>
                  </a:cubicBezTo>
                  <a:cubicBezTo>
                    <a:pt x="481" y="50"/>
                    <a:pt x="481" y="50"/>
                    <a:pt x="481" y="50"/>
                  </a:cubicBezTo>
                  <a:cubicBezTo>
                    <a:pt x="481" y="51"/>
                    <a:pt x="481" y="51"/>
                    <a:pt x="481" y="51"/>
                  </a:cubicBezTo>
                  <a:cubicBezTo>
                    <a:pt x="480" y="51"/>
                    <a:pt x="480" y="51"/>
                    <a:pt x="480" y="51"/>
                  </a:cubicBezTo>
                  <a:cubicBezTo>
                    <a:pt x="481" y="51"/>
                    <a:pt x="481" y="51"/>
                    <a:pt x="481" y="51"/>
                  </a:cubicBezTo>
                  <a:cubicBezTo>
                    <a:pt x="480" y="51"/>
                    <a:pt x="480" y="51"/>
                    <a:pt x="480" y="51"/>
                  </a:cubicBezTo>
                  <a:cubicBezTo>
                    <a:pt x="480" y="52"/>
                    <a:pt x="480" y="52"/>
                    <a:pt x="480" y="52"/>
                  </a:cubicBezTo>
                  <a:cubicBezTo>
                    <a:pt x="480" y="53"/>
                    <a:pt x="480" y="53"/>
                    <a:pt x="480" y="53"/>
                  </a:cubicBezTo>
                  <a:cubicBezTo>
                    <a:pt x="480" y="53"/>
                    <a:pt x="480" y="53"/>
                    <a:pt x="480" y="53"/>
                  </a:cubicBezTo>
                  <a:cubicBezTo>
                    <a:pt x="481" y="53"/>
                    <a:pt x="481" y="53"/>
                    <a:pt x="481" y="53"/>
                  </a:cubicBezTo>
                  <a:cubicBezTo>
                    <a:pt x="482" y="54"/>
                    <a:pt x="482" y="54"/>
                    <a:pt x="482" y="54"/>
                  </a:cubicBezTo>
                  <a:cubicBezTo>
                    <a:pt x="483" y="54"/>
                    <a:pt x="483" y="54"/>
                    <a:pt x="483" y="54"/>
                  </a:cubicBezTo>
                  <a:close/>
                  <a:moveTo>
                    <a:pt x="489" y="52"/>
                  </a:moveTo>
                  <a:cubicBezTo>
                    <a:pt x="489" y="52"/>
                    <a:pt x="489" y="52"/>
                    <a:pt x="489" y="52"/>
                  </a:cubicBezTo>
                  <a:cubicBezTo>
                    <a:pt x="489" y="51"/>
                    <a:pt x="489" y="51"/>
                    <a:pt x="489" y="51"/>
                  </a:cubicBezTo>
                  <a:cubicBezTo>
                    <a:pt x="489" y="52"/>
                    <a:pt x="489" y="52"/>
                    <a:pt x="489" y="52"/>
                  </a:cubicBezTo>
                  <a:cubicBezTo>
                    <a:pt x="488" y="52"/>
                    <a:pt x="488" y="52"/>
                    <a:pt x="488" y="52"/>
                  </a:cubicBezTo>
                  <a:cubicBezTo>
                    <a:pt x="489" y="52"/>
                    <a:pt x="489" y="52"/>
                    <a:pt x="489" y="52"/>
                  </a:cubicBezTo>
                  <a:close/>
                  <a:moveTo>
                    <a:pt x="495" y="267"/>
                  </a:moveTo>
                  <a:cubicBezTo>
                    <a:pt x="495" y="267"/>
                    <a:pt x="495" y="267"/>
                    <a:pt x="495" y="267"/>
                  </a:cubicBezTo>
                  <a:cubicBezTo>
                    <a:pt x="495" y="266"/>
                    <a:pt x="495" y="266"/>
                    <a:pt x="495" y="266"/>
                  </a:cubicBezTo>
                  <a:cubicBezTo>
                    <a:pt x="494" y="265"/>
                    <a:pt x="494" y="265"/>
                    <a:pt x="494" y="265"/>
                  </a:cubicBezTo>
                  <a:cubicBezTo>
                    <a:pt x="494" y="264"/>
                    <a:pt x="494" y="264"/>
                    <a:pt x="494" y="264"/>
                  </a:cubicBezTo>
                  <a:cubicBezTo>
                    <a:pt x="494" y="263"/>
                    <a:pt x="494" y="263"/>
                    <a:pt x="494" y="263"/>
                  </a:cubicBezTo>
                  <a:cubicBezTo>
                    <a:pt x="495" y="262"/>
                    <a:pt x="495" y="262"/>
                    <a:pt x="495" y="262"/>
                  </a:cubicBezTo>
                  <a:cubicBezTo>
                    <a:pt x="496" y="262"/>
                    <a:pt x="496" y="262"/>
                    <a:pt x="496" y="262"/>
                  </a:cubicBezTo>
                  <a:cubicBezTo>
                    <a:pt x="496" y="263"/>
                    <a:pt x="496" y="263"/>
                    <a:pt x="496" y="263"/>
                  </a:cubicBezTo>
                  <a:cubicBezTo>
                    <a:pt x="496" y="263"/>
                    <a:pt x="496" y="263"/>
                    <a:pt x="496" y="263"/>
                  </a:cubicBezTo>
                  <a:cubicBezTo>
                    <a:pt x="498" y="263"/>
                    <a:pt x="498" y="263"/>
                    <a:pt x="498" y="263"/>
                  </a:cubicBezTo>
                  <a:cubicBezTo>
                    <a:pt x="498" y="263"/>
                    <a:pt x="498" y="263"/>
                    <a:pt x="498" y="263"/>
                  </a:cubicBezTo>
                  <a:cubicBezTo>
                    <a:pt x="498" y="263"/>
                    <a:pt x="498" y="263"/>
                    <a:pt x="498" y="263"/>
                  </a:cubicBezTo>
                  <a:cubicBezTo>
                    <a:pt x="499" y="263"/>
                    <a:pt x="499" y="263"/>
                    <a:pt x="499" y="263"/>
                  </a:cubicBezTo>
                  <a:cubicBezTo>
                    <a:pt x="498" y="263"/>
                    <a:pt x="498" y="263"/>
                    <a:pt x="498" y="263"/>
                  </a:cubicBezTo>
                  <a:cubicBezTo>
                    <a:pt x="498" y="264"/>
                    <a:pt x="498" y="264"/>
                    <a:pt x="498" y="264"/>
                  </a:cubicBezTo>
                  <a:cubicBezTo>
                    <a:pt x="499" y="265"/>
                    <a:pt x="499" y="265"/>
                    <a:pt x="499" y="265"/>
                  </a:cubicBezTo>
                  <a:cubicBezTo>
                    <a:pt x="500" y="265"/>
                    <a:pt x="500" y="265"/>
                    <a:pt x="500" y="265"/>
                  </a:cubicBezTo>
                  <a:cubicBezTo>
                    <a:pt x="500" y="266"/>
                    <a:pt x="500" y="266"/>
                    <a:pt x="500" y="266"/>
                  </a:cubicBezTo>
                  <a:cubicBezTo>
                    <a:pt x="500" y="265"/>
                    <a:pt x="500" y="265"/>
                    <a:pt x="500" y="265"/>
                  </a:cubicBezTo>
                  <a:cubicBezTo>
                    <a:pt x="500" y="265"/>
                    <a:pt x="500" y="265"/>
                    <a:pt x="500" y="265"/>
                  </a:cubicBezTo>
                  <a:cubicBezTo>
                    <a:pt x="500" y="264"/>
                    <a:pt x="500" y="264"/>
                    <a:pt x="500" y="264"/>
                  </a:cubicBezTo>
                  <a:cubicBezTo>
                    <a:pt x="500" y="263"/>
                    <a:pt x="500" y="263"/>
                    <a:pt x="500" y="263"/>
                  </a:cubicBezTo>
                  <a:cubicBezTo>
                    <a:pt x="499" y="263"/>
                    <a:pt x="499" y="263"/>
                    <a:pt x="499" y="263"/>
                  </a:cubicBezTo>
                  <a:cubicBezTo>
                    <a:pt x="499" y="261"/>
                    <a:pt x="499" y="261"/>
                    <a:pt x="499" y="261"/>
                  </a:cubicBezTo>
                  <a:cubicBezTo>
                    <a:pt x="499" y="261"/>
                    <a:pt x="499" y="261"/>
                    <a:pt x="499" y="261"/>
                  </a:cubicBezTo>
                  <a:cubicBezTo>
                    <a:pt x="498" y="261"/>
                    <a:pt x="498" y="261"/>
                    <a:pt x="498" y="261"/>
                  </a:cubicBezTo>
                  <a:cubicBezTo>
                    <a:pt x="497" y="261"/>
                    <a:pt x="497" y="261"/>
                    <a:pt x="497" y="261"/>
                  </a:cubicBezTo>
                  <a:cubicBezTo>
                    <a:pt x="496" y="260"/>
                    <a:pt x="496" y="260"/>
                    <a:pt x="496" y="260"/>
                  </a:cubicBezTo>
                  <a:cubicBezTo>
                    <a:pt x="496" y="259"/>
                    <a:pt x="496" y="259"/>
                    <a:pt x="496" y="259"/>
                  </a:cubicBezTo>
                  <a:cubicBezTo>
                    <a:pt x="495" y="258"/>
                    <a:pt x="495" y="258"/>
                    <a:pt x="495" y="258"/>
                  </a:cubicBezTo>
                  <a:cubicBezTo>
                    <a:pt x="494" y="257"/>
                    <a:pt x="494" y="257"/>
                    <a:pt x="494" y="257"/>
                  </a:cubicBezTo>
                  <a:cubicBezTo>
                    <a:pt x="494" y="257"/>
                    <a:pt x="494" y="257"/>
                    <a:pt x="494" y="257"/>
                  </a:cubicBezTo>
                  <a:cubicBezTo>
                    <a:pt x="493" y="256"/>
                    <a:pt x="493" y="256"/>
                    <a:pt x="493" y="256"/>
                  </a:cubicBezTo>
                  <a:cubicBezTo>
                    <a:pt x="493" y="255"/>
                    <a:pt x="493" y="255"/>
                    <a:pt x="493" y="255"/>
                  </a:cubicBezTo>
                  <a:cubicBezTo>
                    <a:pt x="492" y="254"/>
                    <a:pt x="492" y="254"/>
                    <a:pt x="492" y="254"/>
                  </a:cubicBezTo>
                  <a:cubicBezTo>
                    <a:pt x="492" y="253"/>
                    <a:pt x="492" y="253"/>
                    <a:pt x="492" y="253"/>
                  </a:cubicBezTo>
                  <a:cubicBezTo>
                    <a:pt x="492" y="252"/>
                    <a:pt x="492" y="252"/>
                    <a:pt x="492" y="252"/>
                  </a:cubicBezTo>
                  <a:cubicBezTo>
                    <a:pt x="491" y="250"/>
                    <a:pt x="491" y="250"/>
                    <a:pt x="491" y="250"/>
                  </a:cubicBezTo>
                  <a:cubicBezTo>
                    <a:pt x="491" y="249"/>
                    <a:pt x="491" y="249"/>
                    <a:pt x="491" y="249"/>
                  </a:cubicBezTo>
                  <a:cubicBezTo>
                    <a:pt x="491" y="248"/>
                    <a:pt x="491" y="248"/>
                    <a:pt x="491" y="248"/>
                  </a:cubicBezTo>
                  <a:cubicBezTo>
                    <a:pt x="491" y="247"/>
                    <a:pt x="491" y="247"/>
                    <a:pt x="491" y="247"/>
                  </a:cubicBezTo>
                  <a:cubicBezTo>
                    <a:pt x="490" y="246"/>
                    <a:pt x="490" y="246"/>
                    <a:pt x="490" y="246"/>
                  </a:cubicBezTo>
                  <a:cubicBezTo>
                    <a:pt x="491" y="246"/>
                    <a:pt x="491" y="246"/>
                    <a:pt x="491" y="246"/>
                  </a:cubicBezTo>
                  <a:cubicBezTo>
                    <a:pt x="491" y="245"/>
                    <a:pt x="491" y="245"/>
                    <a:pt x="491" y="245"/>
                  </a:cubicBezTo>
                  <a:cubicBezTo>
                    <a:pt x="491" y="245"/>
                    <a:pt x="491" y="245"/>
                    <a:pt x="491" y="245"/>
                  </a:cubicBezTo>
                  <a:cubicBezTo>
                    <a:pt x="491" y="245"/>
                    <a:pt x="491" y="245"/>
                    <a:pt x="491" y="245"/>
                  </a:cubicBezTo>
                  <a:cubicBezTo>
                    <a:pt x="492" y="245"/>
                    <a:pt x="492" y="245"/>
                    <a:pt x="492" y="245"/>
                  </a:cubicBezTo>
                  <a:cubicBezTo>
                    <a:pt x="493" y="245"/>
                    <a:pt x="493" y="245"/>
                    <a:pt x="493" y="245"/>
                  </a:cubicBezTo>
                  <a:cubicBezTo>
                    <a:pt x="494" y="245"/>
                    <a:pt x="494" y="245"/>
                    <a:pt x="494" y="245"/>
                  </a:cubicBezTo>
                  <a:cubicBezTo>
                    <a:pt x="495" y="245"/>
                    <a:pt x="495" y="245"/>
                    <a:pt x="495" y="245"/>
                  </a:cubicBezTo>
                  <a:cubicBezTo>
                    <a:pt x="495" y="246"/>
                    <a:pt x="495" y="246"/>
                    <a:pt x="495" y="246"/>
                  </a:cubicBezTo>
                  <a:cubicBezTo>
                    <a:pt x="496" y="247"/>
                    <a:pt x="496" y="247"/>
                    <a:pt x="496" y="247"/>
                  </a:cubicBezTo>
                  <a:cubicBezTo>
                    <a:pt x="497" y="247"/>
                    <a:pt x="497" y="247"/>
                    <a:pt x="497" y="247"/>
                  </a:cubicBezTo>
                  <a:cubicBezTo>
                    <a:pt x="498" y="248"/>
                    <a:pt x="498" y="248"/>
                    <a:pt x="498" y="248"/>
                  </a:cubicBezTo>
                  <a:cubicBezTo>
                    <a:pt x="499" y="248"/>
                    <a:pt x="499" y="248"/>
                    <a:pt x="499" y="248"/>
                  </a:cubicBezTo>
                  <a:cubicBezTo>
                    <a:pt x="498" y="247"/>
                    <a:pt x="498" y="247"/>
                    <a:pt x="498" y="247"/>
                  </a:cubicBezTo>
                  <a:cubicBezTo>
                    <a:pt x="497" y="246"/>
                    <a:pt x="497" y="246"/>
                    <a:pt x="497" y="246"/>
                  </a:cubicBezTo>
                  <a:cubicBezTo>
                    <a:pt x="496" y="246"/>
                    <a:pt x="496" y="246"/>
                    <a:pt x="496" y="246"/>
                  </a:cubicBezTo>
                  <a:cubicBezTo>
                    <a:pt x="495" y="244"/>
                    <a:pt x="495" y="244"/>
                    <a:pt x="495" y="244"/>
                  </a:cubicBezTo>
                  <a:cubicBezTo>
                    <a:pt x="494" y="243"/>
                    <a:pt x="494" y="243"/>
                    <a:pt x="494" y="243"/>
                  </a:cubicBezTo>
                  <a:cubicBezTo>
                    <a:pt x="494" y="243"/>
                    <a:pt x="494" y="243"/>
                    <a:pt x="494" y="243"/>
                  </a:cubicBezTo>
                  <a:cubicBezTo>
                    <a:pt x="494" y="243"/>
                    <a:pt x="494" y="243"/>
                    <a:pt x="494" y="243"/>
                  </a:cubicBezTo>
                  <a:cubicBezTo>
                    <a:pt x="493" y="241"/>
                    <a:pt x="493" y="241"/>
                    <a:pt x="493" y="241"/>
                  </a:cubicBezTo>
                  <a:cubicBezTo>
                    <a:pt x="493" y="240"/>
                    <a:pt x="493" y="240"/>
                    <a:pt x="493" y="240"/>
                  </a:cubicBezTo>
                  <a:cubicBezTo>
                    <a:pt x="492" y="240"/>
                    <a:pt x="492" y="240"/>
                    <a:pt x="492" y="240"/>
                  </a:cubicBezTo>
                  <a:cubicBezTo>
                    <a:pt x="492" y="239"/>
                    <a:pt x="492" y="239"/>
                    <a:pt x="492" y="239"/>
                  </a:cubicBezTo>
                  <a:cubicBezTo>
                    <a:pt x="491" y="238"/>
                    <a:pt x="491" y="238"/>
                    <a:pt x="491" y="238"/>
                  </a:cubicBezTo>
                  <a:cubicBezTo>
                    <a:pt x="489" y="236"/>
                    <a:pt x="489" y="236"/>
                    <a:pt x="489" y="236"/>
                  </a:cubicBezTo>
                  <a:cubicBezTo>
                    <a:pt x="489" y="235"/>
                    <a:pt x="489" y="235"/>
                    <a:pt x="489" y="235"/>
                  </a:cubicBezTo>
                  <a:cubicBezTo>
                    <a:pt x="488" y="233"/>
                    <a:pt x="488" y="233"/>
                    <a:pt x="488" y="233"/>
                  </a:cubicBezTo>
                  <a:cubicBezTo>
                    <a:pt x="487" y="232"/>
                    <a:pt x="487" y="232"/>
                    <a:pt x="487" y="232"/>
                  </a:cubicBezTo>
                  <a:cubicBezTo>
                    <a:pt x="486" y="231"/>
                    <a:pt x="486" y="231"/>
                    <a:pt x="486" y="231"/>
                  </a:cubicBezTo>
                  <a:cubicBezTo>
                    <a:pt x="486" y="230"/>
                    <a:pt x="486" y="230"/>
                    <a:pt x="486" y="230"/>
                  </a:cubicBezTo>
                  <a:cubicBezTo>
                    <a:pt x="486" y="230"/>
                    <a:pt x="486" y="230"/>
                    <a:pt x="486" y="230"/>
                  </a:cubicBezTo>
                  <a:cubicBezTo>
                    <a:pt x="485" y="229"/>
                    <a:pt x="485" y="229"/>
                    <a:pt x="485" y="229"/>
                  </a:cubicBezTo>
                  <a:cubicBezTo>
                    <a:pt x="485" y="230"/>
                    <a:pt x="485" y="230"/>
                    <a:pt x="485" y="230"/>
                  </a:cubicBezTo>
                  <a:cubicBezTo>
                    <a:pt x="485" y="230"/>
                    <a:pt x="485" y="230"/>
                    <a:pt x="485" y="230"/>
                  </a:cubicBezTo>
                  <a:cubicBezTo>
                    <a:pt x="484" y="229"/>
                    <a:pt x="484" y="229"/>
                    <a:pt x="484" y="229"/>
                  </a:cubicBezTo>
                  <a:cubicBezTo>
                    <a:pt x="485" y="229"/>
                    <a:pt x="485" y="229"/>
                    <a:pt x="485" y="229"/>
                  </a:cubicBezTo>
                  <a:cubicBezTo>
                    <a:pt x="484" y="228"/>
                    <a:pt x="484" y="228"/>
                    <a:pt x="484" y="228"/>
                  </a:cubicBezTo>
                  <a:cubicBezTo>
                    <a:pt x="483" y="228"/>
                    <a:pt x="483" y="228"/>
                    <a:pt x="483" y="228"/>
                  </a:cubicBezTo>
                  <a:cubicBezTo>
                    <a:pt x="483" y="227"/>
                    <a:pt x="483" y="227"/>
                    <a:pt x="483" y="227"/>
                  </a:cubicBezTo>
                  <a:cubicBezTo>
                    <a:pt x="482" y="226"/>
                    <a:pt x="482" y="226"/>
                    <a:pt x="482" y="226"/>
                  </a:cubicBezTo>
                  <a:cubicBezTo>
                    <a:pt x="482" y="225"/>
                    <a:pt x="482" y="225"/>
                    <a:pt x="482" y="225"/>
                  </a:cubicBezTo>
                  <a:cubicBezTo>
                    <a:pt x="482" y="224"/>
                    <a:pt x="482" y="224"/>
                    <a:pt x="482" y="224"/>
                  </a:cubicBezTo>
                  <a:cubicBezTo>
                    <a:pt x="482" y="224"/>
                    <a:pt x="482" y="224"/>
                    <a:pt x="482" y="224"/>
                  </a:cubicBezTo>
                  <a:cubicBezTo>
                    <a:pt x="482" y="224"/>
                    <a:pt x="482" y="224"/>
                    <a:pt x="482" y="224"/>
                  </a:cubicBezTo>
                  <a:cubicBezTo>
                    <a:pt x="482" y="223"/>
                    <a:pt x="482" y="223"/>
                    <a:pt x="482" y="223"/>
                  </a:cubicBezTo>
                  <a:cubicBezTo>
                    <a:pt x="482" y="221"/>
                    <a:pt x="482" y="221"/>
                    <a:pt x="482" y="221"/>
                  </a:cubicBezTo>
                  <a:cubicBezTo>
                    <a:pt x="481" y="220"/>
                    <a:pt x="481" y="220"/>
                    <a:pt x="481" y="220"/>
                  </a:cubicBezTo>
                  <a:cubicBezTo>
                    <a:pt x="480" y="220"/>
                    <a:pt x="480" y="220"/>
                    <a:pt x="480" y="220"/>
                  </a:cubicBezTo>
                  <a:cubicBezTo>
                    <a:pt x="480" y="219"/>
                    <a:pt x="480" y="219"/>
                    <a:pt x="480" y="219"/>
                  </a:cubicBezTo>
                  <a:cubicBezTo>
                    <a:pt x="479" y="219"/>
                    <a:pt x="479" y="219"/>
                    <a:pt x="479" y="219"/>
                  </a:cubicBezTo>
                  <a:cubicBezTo>
                    <a:pt x="479" y="218"/>
                    <a:pt x="479" y="218"/>
                    <a:pt x="479" y="218"/>
                  </a:cubicBezTo>
                  <a:cubicBezTo>
                    <a:pt x="479" y="218"/>
                    <a:pt x="479" y="218"/>
                    <a:pt x="479" y="218"/>
                  </a:cubicBezTo>
                  <a:cubicBezTo>
                    <a:pt x="479" y="218"/>
                    <a:pt x="479" y="218"/>
                    <a:pt x="479" y="218"/>
                  </a:cubicBezTo>
                  <a:cubicBezTo>
                    <a:pt x="480" y="218"/>
                    <a:pt x="480" y="218"/>
                    <a:pt x="480" y="218"/>
                  </a:cubicBezTo>
                  <a:cubicBezTo>
                    <a:pt x="481" y="219"/>
                    <a:pt x="481" y="219"/>
                    <a:pt x="481" y="219"/>
                  </a:cubicBezTo>
                  <a:cubicBezTo>
                    <a:pt x="481" y="218"/>
                    <a:pt x="481" y="218"/>
                    <a:pt x="481" y="218"/>
                  </a:cubicBezTo>
                  <a:cubicBezTo>
                    <a:pt x="480" y="217"/>
                    <a:pt x="480" y="217"/>
                    <a:pt x="480" y="217"/>
                  </a:cubicBezTo>
                  <a:cubicBezTo>
                    <a:pt x="479" y="216"/>
                    <a:pt x="479" y="216"/>
                    <a:pt x="479" y="216"/>
                  </a:cubicBezTo>
                  <a:cubicBezTo>
                    <a:pt x="478" y="216"/>
                    <a:pt x="478" y="216"/>
                    <a:pt x="478" y="216"/>
                  </a:cubicBezTo>
                  <a:cubicBezTo>
                    <a:pt x="478" y="215"/>
                    <a:pt x="478" y="215"/>
                    <a:pt x="478" y="215"/>
                  </a:cubicBezTo>
                  <a:cubicBezTo>
                    <a:pt x="476" y="214"/>
                    <a:pt x="476" y="214"/>
                    <a:pt x="476" y="214"/>
                  </a:cubicBezTo>
                  <a:cubicBezTo>
                    <a:pt x="476" y="213"/>
                    <a:pt x="476" y="213"/>
                    <a:pt x="476" y="213"/>
                  </a:cubicBezTo>
                  <a:cubicBezTo>
                    <a:pt x="476" y="212"/>
                    <a:pt x="476" y="212"/>
                    <a:pt x="476" y="212"/>
                  </a:cubicBezTo>
                  <a:cubicBezTo>
                    <a:pt x="475" y="211"/>
                    <a:pt x="475" y="211"/>
                    <a:pt x="475" y="211"/>
                  </a:cubicBezTo>
                  <a:cubicBezTo>
                    <a:pt x="474" y="211"/>
                    <a:pt x="474" y="211"/>
                    <a:pt x="474" y="211"/>
                  </a:cubicBezTo>
                  <a:cubicBezTo>
                    <a:pt x="473" y="210"/>
                    <a:pt x="473" y="210"/>
                    <a:pt x="473" y="210"/>
                  </a:cubicBezTo>
                  <a:cubicBezTo>
                    <a:pt x="473" y="209"/>
                    <a:pt x="473" y="209"/>
                    <a:pt x="473" y="209"/>
                  </a:cubicBezTo>
                  <a:cubicBezTo>
                    <a:pt x="473" y="210"/>
                    <a:pt x="473" y="210"/>
                    <a:pt x="473" y="210"/>
                  </a:cubicBezTo>
                  <a:cubicBezTo>
                    <a:pt x="473" y="210"/>
                    <a:pt x="473" y="210"/>
                    <a:pt x="473" y="210"/>
                  </a:cubicBezTo>
                  <a:cubicBezTo>
                    <a:pt x="473" y="211"/>
                    <a:pt x="473" y="211"/>
                    <a:pt x="473" y="211"/>
                  </a:cubicBezTo>
                  <a:cubicBezTo>
                    <a:pt x="472" y="211"/>
                    <a:pt x="472" y="211"/>
                    <a:pt x="472" y="211"/>
                  </a:cubicBezTo>
                  <a:cubicBezTo>
                    <a:pt x="472" y="211"/>
                    <a:pt x="472" y="211"/>
                    <a:pt x="472" y="211"/>
                  </a:cubicBezTo>
                  <a:cubicBezTo>
                    <a:pt x="471" y="211"/>
                    <a:pt x="471" y="211"/>
                    <a:pt x="471" y="211"/>
                  </a:cubicBezTo>
                  <a:cubicBezTo>
                    <a:pt x="472" y="212"/>
                    <a:pt x="472" y="212"/>
                    <a:pt x="472" y="212"/>
                  </a:cubicBezTo>
                  <a:cubicBezTo>
                    <a:pt x="474" y="212"/>
                    <a:pt x="474" y="212"/>
                    <a:pt x="474" y="212"/>
                  </a:cubicBezTo>
                  <a:cubicBezTo>
                    <a:pt x="474" y="213"/>
                    <a:pt x="474" y="213"/>
                    <a:pt x="474" y="213"/>
                  </a:cubicBezTo>
                  <a:cubicBezTo>
                    <a:pt x="474" y="214"/>
                    <a:pt x="474" y="214"/>
                    <a:pt x="474" y="214"/>
                  </a:cubicBezTo>
                  <a:cubicBezTo>
                    <a:pt x="474" y="214"/>
                    <a:pt x="474" y="214"/>
                    <a:pt x="474" y="214"/>
                  </a:cubicBezTo>
                  <a:cubicBezTo>
                    <a:pt x="475" y="214"/>
                    <a:pt x="475" y="214"/>
                    <a:pt x="475" y="214"/>
                  </a:cubicBezTo>
                  <a:cubicBezTo>
                    <a:pt x="475" y="214"/>
                    <a:pt x="475" y="214"/>
                    <a:pt x="475" y="214"/>
                  </a:cubicBezTo>
                  <a:cubicBezTo>
                    <a:pt x="475" y="215"/>
                    <a:pt x="475" y="215"/>
                    <a:pt x="475" y="215"/>
                  </a:cubicBezTo>
                  <a:cubicBezTo>
                    <a:pt x="474" y="215"/>
                    <a:pt x="474" y="215"/>
                    <a:pt x="474" y="215"/>
                  </a:cubicBezTo>
                  <a:cubicBezTo>
                    <a:pt x="474" y="215"/>
                    <a:pt x="474" y="215"/>
                    <a:pt x="474" y="215"/>
                  </a:cubicBezTo>
                  <a:cubicBezTo>
                    <a:pt x="475" y="215"/>
                    <a:pt x="475" y="215"/>
                    <a:pt x="475" y="215"/>
                  </a:cubicBezTo>
                  <a:cubicBezTo>
                    <a:pt x="475" y="216"/>
                    <a:pt x="475" y="216"/>
                    <a:pt x="475" y="216"/>
                  </a:cubicBezTo>
                  <a:cubicBezTo>
                    <a:pt x="475" y="216"/>
                    <a:pt x="475" y="216"/>
                    <a:pt x="475" y="216"/>
                  </a:cubicBezTo>
                  <a:cubicBezTo>
                    <a:pt x="474" y="216"/>
                    <a:pt x="474" y="216"/>
                    <a:pt x="474" y="216"/>
                  </a:cubicBezTo>
                  <a:cubicBezTo>
                    <a:pt x="473" y="216"/>
                    <a:pt x="473" y="216"/>
                    <a:pt x="473" y="216"/>
                  </a:cubicBezTo>
                  <a:cubicBezTo>
                    <a:pt x="473" y="216"/>
                    <a:pt x="473" y="216"/>
                    <a:pt x="473" y="216"/>
                  </a:cubicBezTo>
                  <a:cubicBezTo>
                    <a:pt x="472" y="217"/>
                    <a:pt x="472" y="217"/>
                    <a:pt x="472" y="217"/>
                  </a:cubicBezTo>
                  <a:cubicBezTo>
                    <a:pt x="473" y="218"/>
                    <a:pt x="473" y="218"/>
                    <a:pt x="473" y="218"/>
                  </a:cubicBezTo>
                  <a:cubicBezTo>
                    <a:pt x="473" y="219"/>
                    <a:pt x="473" y="219"/>
                    <a:pt x="473" y="219"/>
                  </a:cubicBezTo>
                  <a:cubicBezTo>
                    <a:pt x="474" y="220"/>
                    <a:pt x="474" y="220"/>
                    <a:pt x="474" y="220"/>
                  </a:cubicBezTo>
                  <a:cubicBezTo>
                    <a:pt x="475" y="221"/>
                    <a:pt x="475" y="221"/>
                    <a:pt x="475" y="221"/>
                  </a:cubicBezTo>
                  <a:cubicBezTo>
                    <a:pt x="475" y="223"/>
                    <a:pt x="475" y="223"/>
                    <a:pt x="475" y="223"/>
                  </a:cubicBezTo>
                  <a:cubicBezTo>
                    <a:pt x="475" y="223"/>
                    <a:pt x="475" y="223"/>
                    <a:pt x="475" y="223"/>
                  </a:cubicBezTo>
                  <a:cubicBezTo>
                    <a:pt x="476" y="225"/>
                    <a:pt x="476" y="225"/>
                    <a:pt x="476" y="225"/>
                  </a:cubicBezTo>
                  <a:cubicBezTo>
                    <a:pt x="476" y="227"/>
                    <a:pt x="476" y="227"/>
                    <a:pt x="476" y="227"/>
                  </a:cubicBezTo>
                  <a:cubicBezTo>
                    <a:pt x="477" y="228"/>
                    <a:pt x="477" y="228"/>
                    <a:pt x="477" y="228"/>
                  </a:cubicBezTo>
                  <a:cubicBezTo>
                    <a:pt x="478" y="228"/>
                    <a:pt x="478" y="228"/>
                    <a:pt x="478" y="228"/>
                  </a:cubicBezTo>
                  <a:cubicBezTo>
                    <a:pt x="478" y="229"/>
                    <a:pt x="478" y="229"/>
                    <a:pt x="478" y="229"/>
                  </a:cubicBezTo>
                  <a:cubicBezTo>
                    <a:pt x="478" y="229"/>
                    <a:pt x="478" y="229"/>
                    <a:pt x="478" y="229"/>
                  </a:cubicBezTo>
                  <a:cubicBezTo>
                    <a:pt x="480" y="231"/>
                    <a:pt x="480" y="231"/>
                    <a:pt x="480" y="231"/>
                  </a:cubicBezTo>
                  <a:cubicBezTo>
                    <a:pt x="480" y="231"/>
                    <a:pt x="480" y="231"/>
                    <a:pt x="480" y="231"/>
                  </a:cubicBezTo>
                  <a:cubicBezTo>
                    <a:pt x="481" y="232"/>
                    <a:pt x="481" y="232"/>
                    <a:pt x="481" y="232"/>
                  </a:cubicBezTo>
                  <a:cubicBezTo>
                    <a:pt x="482" y="234"/>
                    <a:pt x="482" y="234"/>
                    <a:pt x="482" y="234"/>
                  </a:cubicBezTo>
                  <a:cubicBezTo>
                    <a:pt x="482" y="235"/>
                    <a:pt x="482" y="235"/>
                    <a:pt x="482" y="235"/>
                  </a:cubicBezTo>
                  <a:cubicBezTo>
                    <a:pt x="482" y="236"/>
                    <a:pt x="482" y="236"/>
                    <a:pt x="482" y="236"/>
                  </a:cubicBezTo>
                  <a:cubicBezTo>
                    <a:pt x="482" y="237"/>
                    <a:pt x="482" y="237"/>
                    <a:pt x="482" y="237"/>
                  </a:cubicBezTo>
                  <a:cubicBezTo>
                    <a:pt x="483" y="237"/>
                    <a:pt x="483" y="237"/>
                    <a:pt x="483" y="237"/>
                  </a:cubicBezTo>
                  <a:cubicBezTo>
                    <a:pt x="484" y="238"/>
                    <a:pt x="484" y="238"/>
                    <a:pt x="484" y="238"/>
                  </a:cubicBezTo>
                  <a:cubicBezTo>
                    <a:pt x="484" y="238"/>
                    <a:pt x="484" y="238"/>
                    <a:pt x="484" y="238"/>
                  </a:cubicBezTo>
                  <a:cubicBezTo>
                    <a:pt x="484" y="239"/>
                    <a:pt x="484" y="239"/>
                    <a:pt x="484" y="239"/>
                  </a:cubicBezTo>
                  <a:cubicBezTo>
                    <a:pt x="485" y="240"/>
                    <a:pt x="485" y="240"/>
                    <a:pt x="485" y="240"/>
                  </a:cubicBezTo>
                  <a:cubicBezTo>
                    <a:pt x="485" y="241"/>
                    <a:pt x="485" y="241"/>
                    <a:pt x="485" y="241"/>
                  </a:cubicBezTo>
                  <a:cubicBezTo>
                    <a:pt x="485" y="242"/>
                    <a:pt x="485" y="242"/>
                    <a:pt x="485" y="242"/>
                  </a:cubicBezTo>
                  <a:cubicBezTo>
                    <a:pt x="486" y="244"/>
                    <a:pt x="486" y="244"/>
                    <a:pt x="486" y="244"/>
                  </a:cubicBezTo>
                  <a:cubicBezTo>
                    <a:pt x="486" y="244"/>
                    <a:pt x="486" y="244"/>
                    <a:pt x="486" y="244"/>
                  </a:cubicBezTo>
                  <a:cubicBezTo>
                    <a:pt x="486" y="245"/>
                    <a:pt x="486" y="245"/>
                    <a:pt x="486" y="245"/>
                  </a:cubicBezTo>
                  <a:cubicBezTo>
                    <a:pt x="486" y="246"/>
                    <a:pt x="486" y="246"/>
                    <a:pt x="486" y="246"/>
                  </a:cubicBezTo>
                  <a:cubicBezTo>
                    <a:pt x="487" y="248"/>
                    <a:pt x="487" y="248"/>
                    <a:pt x="487" y="248"/>
                  </a:cubicBezTo>
                  <a:cubicBezTo>
                    <a:pt x="486" y="248"/>
                    <a:pt x="486" y="248"/>
                    <a:pt x="486" y="248"/>
                  </a:cubicBezTo>
                  <a:cubicBezTo>
                    <a:pt x="487" y="250"/>
                    <a:pt x="487" y="250"/>
                    <a:pt x="487" y="250"/>
                  </a:cubicBezTo>
                  <a:cubicBezTo>
                    <a:pt x="487" y="250"/>
                    <a:pt x="487" y="250"/>
                    <a:pt x="487" y="250"/>
                  </a:cubicBezTo>
                  <a:cubicBezTo>
                    <a:pt x="489" y="252"/>
                    <a:pt x="489" y="252"/>
                    <a:pt x="489" y="252"/>
                  </a:cubicBezTo>
                  <a:cubicBezTo>
                    <a:pt x="489" y="253"/>
                    <a:pt x="489" y="253"/>
                    <a:pt x="489" y="253"/>
                  </a:cubicBezTo>
                  <a:cubicBezTo>
                    <a:pt x="490" y="254"/>
                    <a:pt x="490" y="254"/>
                    <a:pt x="490" y="254"/>
                  </a:cubicBezTo>
                  <a:cubicBezTo>
                    <a:pt x="490" y="256"/>
                    <a:pt x="490" y="256"/>
                    <a:pt x="490" y="256"/>
                  </a:cubicBezTo>
                  <a:cubicBezTo>
                    <a:pt x="490" y="257"/>
                    <a:pt x="490" y="257"/>
                    <a:pt x="490" y="257"/>
                  </a:cubicBezTo>
                  <a:cubicBezTo>
                    <a:pt x="491" y="258"/>
                    <a:pt x="491" y="258"/>
                    <a:pt x="491" y="258"/>
                  </a:cubicBezTo>
                  <a:cubicBezTo>
                    <a:pt x="491" y="259"/>
                    <a:pt x="491" y="259"/>
                    <a:pt x="491" y="259"/>
                  </a:cubicBezTo>
                  <a:cubicBezTo>
                    <a:pt x="492" y="260"/>
                    <a:pt x="492" y="260"/>
                    <a:pt x="492" y="260"/>
                  </a:cubicBezTo>
                  <a:cubicBezTo>
                    <a:pt x="492" y="261"/>
                    <a:pt x="492" y="261"/>
                    <a:pt x="492" y="261"/>
                  </a:cubicBezTo>
                  <a:cubicBezTo>
                    <a:pt x="492" y="262"/>
                    <a:pt x="492" y="262"/>
                    <a:pt x="492" y="262"/>
                  </a:cubicBezTo>
                  <a:cubicBezTo>
                    <a:pt x="492" y="264"/>
                    <a:pt x="492" y="264"/>
                    <a:pt x="492" y="264"/>
                  </a:cubicBezTo>
                  <a:cubicBezTo>
                    <a:pt x="492" y="265"/>
                    <a:pt x="492" y="265"/>
                    <a:pt x="492" y="265"/>
                  </a:cubicBezTo>
                  <a:cubicBezTo>
                    <a:pt x="493" y="266"/>
                    <a:pt x="493" y="266"/>
                    <a:pt x="493" y="266"/>
                  </a:cubicBezTo>
                  <a:cubicBezTo>
                    <a:pt x="494" y="267"/>
                    <a:pt x="494" y="267"/>
                    <a:pt x="494" y="267"/>
                  </a:cubicBezTo>
                  <a:cubicBezTo>
                    <a:pt x="495" y="267"/>
                    <a:pt x="495" y="267"/>
                    <a:pt x="495" y="267"/>
                  </a:cubicBezTo>
                  <a:close/>
                  <a:moveTo>
                    <a:pt x="450" y="211"/>
                  </a:moveTo>
                  <a:cubicBezTo>
                    <a:pt x="450" y="211"/>
                    <a:pt x="450" y="211"/>
                    <a:pt x="450" y="211"/>
                  </a:cubicBezTo>
                  <a:cubicBezTo>
                    <a:pt x="450" y="210"/>
                    <a:pt x="450" y="210"/>
                    <a:pt x="450" y="210"/>
                  </a:cubicBezTo>
                  <a:cubicBezTo>
                    <a:pt x="450" y="210"/>
                    <a:pt x="450" y="210"/>
                    <a:pt x="450" y="210"/>
                  </a:cubicBezTo>
                  <a:cubicBezTo>
                    <a:pt x="451" y="210"/>
                    <a:pt x="451" y="210"/>
                    <a:pt x="451" y="210"/>
                  </a:cubicBezTo>
                  <a:cubicBezTo>
                    <a:pt x="451" y="211"/>
                    <a:pt x="451" y="211"/>
                    <a:pt x="451" y="211"/>
                  </a:cubicBezTo>
                  <a:cubicBezTo>
                    <a:pt x="452" y="211"/>
                    <a:pt x="452" y="211"/>
                    <a:pt x="452" y="211"/>
                  </a:cubicBezTo>
                  <a:cubicBezTo>
                    <a:pt x="452" y="210"/>
                    <a:pt x="452" y="210"/>
                    <a:pt x="452" y="210"/>
                  </a:cubicBezTo>
                  <a:cubicBezTo>
                    <a:pt x="453" y="210"/>
                    <a:pt x="453" y="210"/>
                    <a:pt x="453" y="210"/>
                  </a:cubicBezTo>
                  <a:cubicBezTo>
                    <a:pt x="452" y="209"/>
                    <a:pt x="452" y="209"/>
                    <a:pt x="452" y="209"/>
                  </a:cubicBezTo>
                  <a:cubicBezTo>
                    <a:pt x="452" y="209"/>
                    <a:pt x="452" y="209"/>
                    <a:pt x="452" y="209"/>
                  </a:cubicBezTo>
                  <a:cubicBezTo>
                    <a:pt x="453" y="209"/>
                    <a:pt x="453" y="209"/>
                    <a:pt x="453" y="209"/>
                  </a:cubicBezTo>
                  <a:cubicBezTo>
                    <a:pt x="453" y="208"/>
                    <a:pt x="453" y="208"/>
                    <a:pt x="453" y="208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2" y="209"/>
                    <a:pt x="452" y="209"/>
                    <a:pt x="452" y="209"/>
                  </a:cubicBezTo>
                  <a:cubicBezTo>
                    <a:pt x="451" y="209"/>
                    <a:pt x="451" y="209"/>
                    <a:pt x="451" y="209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0" y="207"/>
                    <a:pt x="450" y="207"/>
                    <a:pt x="450" y="207"/>
                  </a:cubicBezTo>
                  <a:cubicBezTo>
                    <a:pt x="450" y="208"/>
                    <a:pt x="450" y="208"/>
                    <a:pt x="450" y="208"/>
                  </a:cubicBezTo>
                  <a:cubicBezTo>
                    <a:pt x="449" y="209"/>
                    <a:pt x="449" y="209"/>
                    <a:pt x="449" y="209"/>
                  </a:cubicBezTo>
                  <a:cubicBezTo>
                    <a:pt x="449" y="209"/>
                    <a:pt x="449" y="209"/>
                    <a:pt x="449" y="209"/>
                  </a:cubicBezTo>
                  <a:cubicBezTo>
                    <a:pt x="449" y="210"/>
                    <a:pt x="449" y="210"/>
                    <a:pt x="449" y="210"/>
                  </a:cubicBezTo>
                  <a:cubicBezTo>
                    <a:pt x="450" y="211"/>
                    <a:pt x="450" y="211"/>
                    <a:pt x="450" y="211"/>
                  </a:cubicBezTo>
                  <a:close/>
                  <a:moveTo>
                    <a:pt x="447" y="210"/>
                  </a:moveTo>
                  <a:cubicBezTo>
                    <a:pt x="447" y="210"/>
                    <a:pt x="447" y="210"/>
                    <a:pt x="447" y="210"/>
                  </a:cubicBezTo>
                  <a:cubicBezTo>
                    <a:pt x="447" y="210"/>
                    <a:pt x="447" y="210"/>
                    <a:pt x="447" y="210"/>
                  </a:cubicBezTo>
                  <a:cubicBezTo>
                    <a:pt x="447" y="209"/>
                    <a:pt x="447" y="209"/>
                    <a:pt x="447" y="209"/>
                  </a:cubicBezTo>
                  <a:cubicBezTo>
                    <a:pt x="448" y="210"/>
                    <a:pt x="448" y="210"/>
                    <a:pt x="448" y="210"/>
                  </a:cubicBezTo>
                  <a:cubicBezTo>
                    <a:pt x="448" y="210"/>
                    <a:pt x="448" y="210"/>
                    <a:pt x="448" y="210"/>
                  </a:cubicBezTo>
                  <a:cubicBezTo>
                    <a:pt x="448" y="209"/>
                    <a:pt x="448" y="209"/>
                    <a:pt x="448" y="209"/>
                  </a:cubicBezTo>
                  <a:cubicBezTo>
                    <a:pt x="448" y="209"/>
                    <a:pt x="448" y="209"/>
                    <a:pt x="448" y="209"/>
                  </a:cubicBezTo>
                  <a:cubicBezTo>
                    <a:pt x="448" y="208"/>
                    <a:pt x="448" y="208"/>
                    <a:pt x="448" y="208"/>
                  </a:cubicBezTo>
                  <a:cubicBezTo>
                    <a:pt x="448" y="208"/>
                    <a:pt x="448" y="208"/>
                    <a:pt x="448" y="208"/>
                  </a:cubicBezTo>
                  <a:cubicBezTo>
                    <a:pt x="447" y="209"/>
                    <a:pt x="447" y="209"/>
                    <a:pt x="447" y="209"/>
                  </a:cubicBezTo>
                  <a:cubicBezTo>
                    <a:pt x="446" y="209"/>
                    <a:pt x="446" y="209"/>
                    <a:pt x="446" y="209"/>
                  </a:cubicBezTo>
                  <a:cubicBezTo>
                    <a:pt x="446" y="210"/>
                    <a:pt x="446" y="210"/>
                    <a:pt x="446" y="210"/>
                  </a:cubicBezTo>
                  <a:cubicBezTo>
                    <a:pt x="447" y="210"/>
                    <a:pt x="447" y="210"/>
                    <a:pt x="447" y="210"/>
                  </a:cubicBezTo>
                  <a:close/>
                  <a:moveTo>
                    <a:pt x="453" y="213"/>
                  </a:moveTo>
                  <a:cubicBezTo>
                    <a:pt x="453" y="213"/>
                    <a:pt x="453" y="213"/>
                    <a:pt x="453" y="213"/>
                  </a:cubicBezTo>
                  <a:cubicBezTo>
                    <a:pt x="453" y="213"/>
                    <a:pt x="453" y="213"/>
                    <a:pt x="453" y="213"/>
                  </a:cubicBezTo>
                  <a:cubicBezTo>
                    <a:pt x="454" y="212"/>
                    <a:pt x="454" y="212"/>
                    <a:pt x="454" y="212"/>
                  </a:cubicBezTo>
                  <a:cubicBezTo>
                    <a:pt x="453" y="212"/>
                    <a:pt x="453" y="212"/>
                    <a:pt x="453" y="212"/>
                  </a:cubicBezTo>
                  <a:cubicBezTo>
                    <a:pt x="453" y="212"/>
                    <a:pt x="453" y="212"/>
                    <a:pt x="453" y="212"/>
                  </a:cubicBezTo>
                  <a:cubicBezTo>
                    <a:pt x="453" y="212"/>
                    <a:pt x="453" y="212"/>
                    <a:pt x="453" y="212"/>
                  </a:cubicBezTo>
                  <a:cubicBezTo>
                    <a:pt x="453" y="213"/>
                    <a:pt x="453" y="213"/>
                    <a:pt x="453" y="213"/>
                  </a:cubicBezTo>
                  <a:close/>
                  <a:moveTo>
                    <a:pt x="452" y="212"/>
                  </a:moveTo>
                  <a:cubicBezTo>
                    <a:pt x="452" y="212"/>
                    <a:pt x="452" y="212"/>
                    <a:pt x="452" y="212"/>
                  </a:cubicBezTo>
                  <a:cubicBezTo>
                    <a:pt x="452" y="213"/>
                    <a:pt x="452" y="213"/>
                    <a:pt x="452" y="213"/>
                  </a:cubicBezTo>
                  <a:cubicBezTo>
                    <a:pt x="452" y="212"/>
                    <a:pt x="452" y="212"/>
                    <a:pt x="452" y="212"/>
                  </a:cubicBezTo>
                  <a:cubicBezTo>
                    <a:pt x="452" y="212"/>
                    <a:pt x="452" y="212"/>
                    <a:pt x="452" y="212"/>
                  </a:cubicBezTo>
                  <a:cubicBezTo>
                    <a:pt x="452" y="212"/>
                    <a:pt x="452" y="212"/>
                    <a:pt x="452" y="212"/>
                  </a:cubicBezTo>
                  <a:cubicBezTo>
                    <a:pt x="452" y="212"/>
                    <a:pt x="452" y="212"/>
                    <a:pt x="452" y="212"/>
                  </a:cubicBezTo>
                  <a:close/>
                  <a:moveTo>
                    <a:pt x="452" y="215"/>
                  </a:moveTo>
                  <a:cubicBezTo>
                    <a:pt x="452" y="215"/>
                    <a:pt x="452" y="215"/>
                    <a:pt x="452" y="215"/>
                  </a:cubicBezTo>
                  <a:cubicBezTo>
                    <a:pt x="453" y="215"/>
                    <a:pt x="453" y="215"/>
                    <a:pt x="453" y="215"/>
                  </a:cubicBezTo>
                  <a:cubicBezTo>
                    <a:pt x="453" y="214"/>
                    <a:pt x="453" y="214"/>
                    <a:pt x="453" y="214"/>
                  </a:cubicBezTo>
                  <a:cubicBezTo>
                    <a:pt x="453" y="214"/>
                    <a:pt x="453" y="214"/>
                    <a:pt x="453" y="214"/>
                  </a:cubicBezTo>
                  <a:cubicBezTo>
                    <a:pt x="453" y="213"/>
                    <a:pt x="453" y="213"/>
                    <a:pt x="453" y="213"/>
                  </a:cubicBezTo>
                  <a:cubicBezTo>
                    <a:pt x="452" y="214"/>
                    <a:pt x="452" y="214"/>
                    <a:pt x="452" y="214"/>
                  </a:cubicBezTo>
                  <a:cubicBezTo>
                    <a:pt x="451" y="214"/>
                    <a:pt x="451" y="214"/>
                    <a:pt x="451" y="214"/>
                  </a:cubicBezTo>
                  <a:cubicBezTo>
                    <a:pt x="451" y="215"/>
                    <a:pt x="451" y="215"/>
                    <a:pt x="451" y="215"/>
                  </a:cubicBezTo>
                  <a:cubicBezTo>
                    <a:pt x="452" y="215"/>
                    <a:pt x="452" y="215"/>
                    <a:pt x="452" y="215"/>
                  </a:cubicBezTo>
                  <a:close/>
                  <a:moveTo>
                    <a:pt x="486" y="169"/>
                  </a:moveTo>
                  <a:cubicBezTo>
                    <a:pt x="486" y="169"/>
                    <a:pt x="486" y="169"/>
                    <a:pt x="486" y="169"/>
                  </a:cubicBezTo>
                  <a:cubicBezTo>
                    <a:pt x="487" y="168"/>
                    <a:pt x="487" y="168"/>
                    <a:pt x="487" y="168"/>
                  </a:cubicBezTo>
                  <a:cubicBezTo>
                    <a:pt x="487" y="167"/>
                    <a:pt x="487" y="167"/>
                    <a:pt x="487" y="167"/>
                  </a:cubicBezTo>
                  <a:cubicBezTo>
                    <a:pt x="486" y="167"/>
                    <a:pt x="486" y="167"/>
                    <a:pt x="486" y="167"/>
                  </a:cubicBezTo>
                  <a:cubicBezTo>
                    <a:pt x="486" y="168"/>
                    <a:pt x="486" y="168"/>
                    <a:pt x="486" y="168"/>
                  </a:cubicBezTo>
                  <a:cubicBezTo>
                    <a:pt x="486" y="169"/>
                    <a:pt x="486" y="169"/>
                    <a:pt x="486" y="169"/>
                  </a:cubicBezTo>
                  <a:close/>
                  <a:moveTo>
                    <a:pt x="540" y="163"/>
                  </a:moveTo>
                  <a:cubicBezTo>
                    <a:pt x="540" y="164"/>
                    <a:pt x="540" y="164"/>
                    <a:pt x="540" y="164"/>
                  </a:cubicBezTo>
                  <a:cubicBezTo>
                    <a:pt x="540" y="163"/>
                    <a:pt x="540" y="163"/>
                    <a:pt x="540" y="163"/>
                  </a:cubicBezTo>
                  <a:cubicBezTo>
                    <a:pt x="540" y="162"/>
                    <a:pt x="540" y="162"/>
                    <a:pt x="540" y="162"/>
                  </a:cubicBezTo>
                  <a:cubicBezTo>
                    <a:pt x="540" y="162"/>
                    <a:pt x="540" y="162"/>
                    <a:pt x="540" y="162"/>
                  </a:cubicBezTo>
                  <a:cubicBezTo>
                    <a:pt x="540" y="161"/>
                    <a:pt x="540" y="161"/>
                    <a:pt x="540" y="161"/>
                  </a:cubicBezTo>
                  <a:cubicBezTo>
                    <a:pt x="541" y="160"/>
                    <a:pt x="541" y="160"/>
                    <a:pt x="541" y="160"/>
                  </a:cubicBezTo>
                  <a:cubicBezTo>
                    <a:pt x="541" y="159"/>
                    <a:pt x="541" y="159"/>
                    <a:pt x="541" y="159"/>
                  </a:cubicBezTo>
                  <a:cubicBezTo>
                    <a:pt x="542" y="159"/>
                    <a:pt x="542" y="159"/>
                    <a:pt x="542" y="159"/>
                  </a:cubicBezTo>
                  <a:cubicBezTo>
                    <a:pt x="543" y="158"/>
                    <a:pt x="543" y="158"/>
                    <a:pt x="543" y="158"/>
                  </a:cubicBezTo>
                  <a:cubicBezTo>
                    <a:pt x="543" y="158"/>
                    <a:pt x="543" y="158"/>
                    <a:pt x="543" y="158"/>
                  </a:cubicBezTo>
                  <a:cubicBezTo>
                    <a:pt x="542" y="157"/>
                    <a:pt x="542" y="157"/>
                    <a:pt x="542" y="157"/>
                  </a:cubicBezTo>
                  <a:cubicBezTo>
                    <a:pt x="541" y="155"/>
                    <a:pt x="541" y="155"/>
                    <a:pt x="541" y="155"/>
                  </a:cubicBezTo>
                  <a:cubicBezTo>
                    <a:pt x="541" y="155"/>
                    <a:pt x="541" y="155"/>
                    <a:pt x="541" y="155"/>
                  </a:cubicBezTo>
                  <a:cubicBezTo>
                    <a:pt x="540" y="156"/>
                    <a:pt x="540" y="156"/>
                    <a:pt x="540" y="156"/>
                  </a:cubicBezTo>
                  <a:cubicBezTo>
                    <a:pt x="540" y="156"/>
                    <a:pt x="540" y="156"/>
                    <a:pt x="540" y="156"/>
                  </a:cubicBezTo>
                  <a:cubicBezTo>
                    <a:pt x="540" y="156"/>
                    <a:pt x="540" y="156"/>
                    <a:pt x="540" y="156"/>
                  </a:cubicBezTo>
                  <a:cubicBezTo>
                    <a:pt x="539" y="158"/>
                    <a:pt x="539" y="158"/>
                    <a:pt x="539" y="158"/>
                  </a:cubicBezTo>
                  <a:cubicBezTo>
                    <a:pt x="538" y="158"/>
                    <a:pt x="538" y="158"/>
                    <a:pt x="538" y="158"/>
                  </a:cubicBezTo>
                  <a:cubicBezTo>
                    <a:pt x="538" y="159"/>
                    <a:pt x="538" y="159"/>
                    <a:pt x="538" y="159"/>
                  </a:cubicBezTo>
                  <a:cubicBezTo>
                    <a:pt x="538" y="158"/>
                    <a:pt x="538" y="158"/>
                    <a:pt x="538" y="158"/>
                  </a:cubicBezTo>
                  <a:cubicBezTo>
                    <a:pt x="539" y="158"/>
                    <a:pt x="539" y="158"/>
                    <a:pt x="539" y="158"/>
                  </a:cubicBezTo>
                  <a:cubicBezTo>
                    <a:pt x="539" y="158"/>
                    <a:pt x="539" y="158"/>
                    <a:pt x="539" y="158"/>
                  </a:cubicBezTo>
                  <a:cubicBezTo>
                    <a:pt x="539" y="159"/>
                    <a:pt x="539" y="159"/>
                    <a:pt x="539" y="159"/>
                  </a:cubicBezTo>
                  <a:cubicBezTo>
                    <a:pt x="539" y="160"/>
                    <a:pt x="539" y="160"/>
                    <a:pt x="539" y="160"/>
                  </a:cubicBezTo>
                  <a:cubicBezTo>
                    <a:pt x="540" y="161"/>
                    <a:pt x="540" y="161"/>
                    <a:pt x="540" y="161"/>
                  </a:cubicBezTo>
                  <a:cubicBezTo>
                    <a:pt x="540" y="162"/>
                    <a:pt x="540" y="162"/>
                    <a:pt x="540" y="162"/>
                  </a:cubicBezTo>
                  <a:cubicBezTo>
                    <a:pt x="539" y="162"/>
                    <a:pt x="539" y="162"/>
                    <a:pt x="539" y="162"/>
                  </a:cubicBezTo>
                  <a:cubicBezTo>
                    <a:pt x="539" y="163"/>
                    <a:pt x="539" y="163"/>
                    <a:pt x="539" y="163"/>
                  </a:cubicBezTo>
                  <a:cubicBezTo>
                    <a:pt x="540" y="163"/>
                    <a:pt x="540" y="163"/>
                    <a:pt x="540" y="163"/>
                  </a:cubicBezTo>
                  <a:close/>
                  <a:moveTo>
                    <a:pt x="572" y="189"/>
                  </a:moveTo>
                  <a:cubicBezTo>
                    <a:pt x="572" y="189"/>
                    <a:pt x="572" y="189"/>
                    <a:pt x="572" y="189"/>
                  </a:cubicBezTo>
                  <a:cubicBezTo>
                    <a:pt x="573" y="189"/>
                    <a:pt x="573" y="189"/>
                    <a:pt x="573" y="189"/>
                  </a:cubicBezTo>
                  <a:cubicBezTo>
                    <a:pt x="574" y="190"/>
                    <a:pt x="574" y="190"/>
                    <a:pt x="574" y="190"/>
                  </a:cubicBezTo>
                  <a:cubicBezTo>
                    <a:pt x="576" y="191"/>
                    <a:pt x="576" y="191"/>
                    <a:pt x="576" y="191"/>
                  </a:cubicBezTo>
                  <a:cubicBezTo>
                    <a:pt x="576" y="191"/>
                    <a:pt x="576" y="191"/>
                    <a:pt x="576" y="191"/>
                  </a:cubicBezTo>
                  <a:cubicBezTo>
                    <a:pt x="577" y="191"/>
                    <a:pt x="577" y="191"/>
                    <a:pt x="577" y="191"/>
                  </a:cubicBezTo>
                  <a:cubicBezTo>
                    <a:pt x="577" y="190"/>
                    <a:pt x="577" y="190"/>
                    <a:pt x="577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5" y="190"/>
                    <a:pt x="575" y="190"/>
                    <a:pt x="575" y="190"/>
                  </a:cubicBezTo>
                  <a:cubicBezTo>
                    <a:pt x="574" y="189"/>
                    <a:pt x="574" y="189"/>
                    <a:pt x="574" y="189"/>
                  </a:cubicBezTo>
                  <a:cubicBezTo>
                    <a:pt x="574" y="189"/>
                    <a:pt x="574" y="189"/>
                    <a:pt x="574" y="189"/>
                  </a:cubicBezTo>
                  <a:cubicBezTo>
                    <a:pt x="572" y="189"/>
                    <a:pt x="572" y="189"/>
                    <a:pt x="572" y="189"/>
                  </a:cubicBezTo>
                  <a:cubicBezTo>
                    <a:pt x="572" y="189"/>
                    <a:pt x="572" y="189"/>
                    <a:pt x="572" y="189"/>
                  </a:cubicBezTo>
                  <a:close/>
                  <a:moveTo>
                    <a:pt x="563" y="187"/>
                  </a:moveTo>
                  <a:cubicBezTo>
                    <a:pt x="564" y="187"/>
                    <a:pt x="564" y="187"/>
                    <a:pt x="564" y="187"/>
                  </a:cubicBezTo>
                  <a:cubicBezTo>
                    <a:pt x="564" y="187"/>
                    <a:pt x="564" y="187"/>
                    <a:pt x="564" y="187"/>
                  </a:cubicBezTo>
                  <a:cubicBezTo>
                    <a:pt x="565" y="188"/>
                    <a:pt x="565" y="188"/>
                    <a:pt x="565" y="188"/>
                  </a:cubicBezTo>
                  <a:cubicBezTo>
                    <a:pt x="565" y="188"/>
                    <a:pt x="565" y="188"/>
                    <a:pt x="565" y="188"/>
                  </a:cubicBezTo>
                  <a:cubicBezTo>
                    <a:pt x="566" y="189"/>
                    <a:pt x="566" y="189"/>
                    <a:pt x="566" y="189"/>
                  </a:cubicBezTo>
                  <a:cubicBezTo>
                    <a:pt x="566" y="189"/>
                    <a:pt x="566" y="189"/>
                    <a:pt x="566" y="189"/>
                  </a:cubicBezTo>
                  <a:cubicBezTo>
                    <a:pt x="567" y="190"/>
                    <a:pt x="567" y="190"/>
                    <a:pt x="567" y="190"/>
                  </a:cubicBezTo>
                  <a:cubicBezTo>
                    <a:pt x="567" y="190"/>
                    <a:pt x="567" y="190"/>
                    <a:pt x="567" y="190"/>
                  </a:cubicBezTo>
                  <a:cubicBezTo>
                    <a:pt x="568" y="190"/>
                    <a:pt x="568" y="190"/>
                    <a:pt x="568" y="190"/>
                  </a:cubicBezTo>
                  <a:cubicBezTo>
                    <a:pt x="569" y="190"/>
                    <a:pt x="569" y="190"/>
                    <a:pt x="569" y="190"/>
                  </a:cubicBezTo>
                  <a:cubicBezTo>
                    <a:pt x="570" y="190"/>
                    <a:pt x="570" y="190"/>
                    <a:pt x="570" y="190"/>
                  </a:cubicBezTo>
                  <a:cubicBezTo>
                    <a:pt x="570" y="190"/>
                    <a:pt x="570" y="190"/>
                    <a:pt x="570" y="190"/>
                  </a:cubicBezTo>
                  <a:cubicBezTo>
                    <a:pt x="569" y="189"/>
                    <a:pt x="569" y="189"/>
                    <a:pt x="569" y="189"/>
                  </a:cubicBezTo>
                  <a:cubicBezTo>
                    <a:pt x="568" y="189"/>
                    <a:pt x="568" y="189"/>
                    <a:pt x="568" y="189"/>
                  </a:cubicBezTo>
                  <a:cubicBezTo>
                    <a:pt x="567" y="188"/>
                    <a:pt x="567" y="188"/>
                    <a:pt x="567" y="188"/>
                  </a:cubicBezTo>
                  <a:cubicBezTo>
                    <a:pt x="567" y="187"/>
                    <a:pt x="567" y="187"/>
                    <a:pt x="567" y="187"/>
                  </a:cubicBezTo>
                  <a:cubicBezTo>
                    <a:pt x="566" y="187"/>
                    <a:pt x="566" y="187"/>
                    <a:pt x="566" y="187"/>
                  </a:cubicBezTo>
                  <a:cubicBezTo>
                    <a:pt x="565" y="186"/>
                    <a:pt x="565" y="186"/>
                    <a:pt x="565" y="186"/>
                  </a:cubicBezTo>
                  <a:cubicBezTo>
                    <a:pt x="565" y="186"/>
                    <a:pt x="565" y="186"/>
                    <a:pt x="565" y="186"/>
                  </a:cubicBezTo>
                  <a:cubicBezTo>
                    <a:pt x="566" y="186"/>
                    <a:pt x="566" y="186"/>
                    <a:pt x="566" y="186"/>
                  </a:cubicBezTo>
                  <a:cubicBezTo>
                    <a:pt x="565" y="186"/>
                    <a:pt x="565" y="186"/>
                    <a:pt x="565" y="186"/>
                  </a:cubicBezTo>
                  <a:cubicBezTo>
                    <a:pt x="564" y="186"/>
                    <a:pt x="564" y="186"/>
                    <a:pt x="564" y="186"/>
                  </a:cubicBezTo>
                  <a:cubicBezTo>
                    <a:pt x="563" y="186"/>
                    <a:pt x="563" y="186"/>
                    <a:pt x="563" y="186"/>
                  </a:cubicBezTo>
                  <a:cubicBezTo>
                    <a:pt x="563" y="186"/>
                    <a:pt x="563" y="186"/>
                    <a:pt x="563" y="186"/>
                  </a:cubicBezTo>
                  <a:cubicBezTo>
                    <a:pt x="563" y="187"/>
                    <a:pt x="563" y="187"/>
                    <a:pt x="563" y="187"/>
                  </a:cubicBezTo>
                  <a:close/>
                  <a:moveTo>
                    <a:pt x="541" y="228"/>
                  </a:moveTo>
                  <a:cubicBezTo>
                    <a:pt x="541" y="228"/>
                    <a:pt x="541" y="228"/>
                    <a:pt x="541" y="228"/>
                  </a:cubicBezTo>
                  <a:cubicBezTo>
                    <a:pt x="542" y="228"/>
                    <a:pt x="542" y="228"/>
                    <a:pt x="542" y="228"/>
                  </a:cubicBezTo>
                  <a:cubicBezTo>
                    <a:pt x="542" y="227"/>
                    <a:pt x="542" y="227"/>
                    <a:pt x="542" y="227"/>
                  </a:cubicBezTo>
                  <a:cubicBezTo>
                    <a:pt x="541" y="227"/>
                    <a:pt x="541" y="227"/>
                    <a:pt x="541" y="227"/>
                  </a:cubicBezTo>
                  <a:cubicBezTo>
                    <a:pt x="540" y="227"/>
                    <a:pt x="540" y="227"/>
                    <a:pt x="540" y="227"/>
                  </a:cubicBezTo>
                  <a:cubicBezTo>
                    <a:pt x="540" y="228"/>
                    <a:pt x="540" y="228"/>
                    <a:pt x="540" y="228"/>
                  </a:cubicBezTo>
                  <a:cubicBezTo>
                    <a:pt x="541" y="228"/>
                    <a:pt x="541" y="228"/>
                    <a:pt x="541" y="228"/>
                  </a:cubicBezTo>
                  <a:close/>
                  <a:moveTo>
                    <a:pt x="536" y="227"/>
                  </a:moveTo>
                  <a:cubicBezTo>
                    <a:pt x="536" y="228"/>
                    <a:pt x="536" y="228"/>
                    <a:pt x="536" y="228"/>
                  </a:cubicBezTo>
                  <a:cubicBezTo>
                    <a:pt x="537" y="228"/>
                    <a:pt x="537" y="228"/>
                    <a:pt x="537" y="228"/>
                  </a:cubicBezTo>
                  <a:cubicBezTo>
                    <a:pt x="538" y="228"/>
                    <a:pt x="538" y="228"/>
                    <a:pt x="538" y="228"/>
                  </a:cubicBezTo>
                  <a:cubicBezTo>
                    <a:pt x="538" y="228"/>
                    <a:pt x="538" y="228"/>
                    <a:pt x="538" y="228"/>
                  </a:cubicBezTo>
                  <a:cubicBezTo>
                    <a:pt x="537" y="227"/>
                    <a:pt x="537" y="227"/>
                    <a:pt x="537" y="227"/>
                  </a:cubicBezTo>
                  <a:cubicBezTo>
                    <a:pt x="536" y="227"/>
                    <a:pt x="536" y="227"/>
                    <a:pt x="536" y="227"/>
                  </a:cubicBezTo>
                  <a:close/>
                  <a:moveTo>
                    <a:pt x="539" y="234"/>
                  </a:moveTo>
                  <a:cubicBezTo>
                    <a:pt x="539" y="234"/>
                    <a:pt x="539" y="234"/>
                    <a:pt x="539" y="234"/>
                  </a:cubicBezTo>
                  <a:cubicBezTo>
                    <a:pt x="539" y="233"/>
                    <a:pt x="539" y="233"/>
                    <a:pt x="539" y="233"/>
                  </a:cubicBezTo>
                  <a:cubicBezTo>
                    <a:pt x="539" y="232"/>
                    <a:pt x="539" y="232"/>
                    <a:pt x="539" y="232"/>
                  </a:cubicBezTo>
                  <a:cubicBezTo>
                    <a:pt x="540" y="232"/>
                    <a:pt x="540" y="232"/>
                    <a:pt x="540" y="232"/>
                  </a:cubicBezTo>
                  <a:cubicBezTo>
                    <a:pt x="541" y="231"/>
                    <a:pt x="541" y="231"/>
                    <a:pt x="541" y="231"/>
                  </a:cubicBezTo>
                  <a:cubicBezTo>
                    <a:pt x="540" y="230"/>
                    <a:pt x="540" y="230"/>
                    <a:pt x="540" y="230"/>
                  </a:cubicBezTo>
                  <a:cubicBezTo>
                    <a:pt x="541" y="230"/>
                    <a:pt x="541" y="230"/>
                    <a:pt x="541" y="230"/>
                  </a:cubicBezTo>
                  <a:cubicBezTo>
                    <a:pt x="541" y="229"/>
                    <a:pt x="541" y="229"/>
                    <a:pt x="541" y="229"/>
                  </a:cubicBezTo>
                  <a:cubicBezTo>
                    <a:pt x="541" y="229"/>
                    <a:pt x="541" y="229"/>
                    <a:pt x="541" y="229"/>
                  </a:cubicBezTo>
                  <a:cubicBezTo>
                    <a:pt x="539" y="228"/>
                    <a:pt x="539" y="228"/>
                    <a:pt x="539" y="228"/>
                  </a:cubicBezTo>
                  <a:cubicBezTo>
                    <a:pt x="539" y="228"/>
                    <a:pt x="539" y="228"/>
                    <a:pt x="539" y="228"/>
                  </a:cubicBezTo>
                  <a:cubicBezTo>
                    <a:pt x="539" y="230"/>
                    <a:pt x="539" y="230"/>
                    <a:pt x="539" y="230"/>
                  </a:cubicBezTo>
                  <a:cubicBezTo>
                    <a:pt x="539" y="230"/>
                    <a:pt x="539" y="230"/>
                    <a:pt x="539" y="230"/>
                  </a:cubicBezTo>
                  <a:cubicBezTo>
                    <a:pt x="538" y="231"/>
                    <a:pt x="538" y="231"/>
                    <a:pt x="538" y="231"/>
                  </a:cubicBezTo>
                  <a:cubicBezTo>
                    <a:pt x="538" y="231"/>
                    <a:pt x="538" y="231"/>
                    <a:pt x="538" y="231"/>
                  </a:cubicBezTo>
                  <a:cubicBezTo>
                    <a:pt x="537" y="231"/>
                    <a:pt x="537" y="231"/>
                    <a:pt x="537" y="231"/>
                  </a:cubicBezTo>
                  <a:cubicBezTo>
                    <a:pt x="537" y="232"/>
                    <a:pt x="537" y="232"/>
                    <a:pt x="537" y="232"/>
                  </a:cubicBezTo>
                  <a:cubicBezTo>
                    <a:pt x="538" y="232"/>
                    <a:pt x="538" y="232"/>
                    <a:pt x="538" y="232"/>
                  </a:cubicBezTo>
                  <a:cubicBezTo>
                    <a:pt x="538" y="233"/>
                    <a:pt x="538" y="233"/>
                    <a:pt x="538" y="233"/>
                  </a:cubicBezTo>
                  <a:cubicBezTo>
                    <a:pt x="538" y="233"/>
                    <a:pt x="538" y="233"/>
                    <a:pt x="538" y="233"/>
                  </a:cubicBezTo>
                  <a:cubicBezTo>
                    <a:pt x="538" y="233"/>
                    <a:pt x="538" y="233"/>
                    <a:pt x="538" y="233"/>
                  </a:cubicBezTo>
                  <a:cubicBezTo>
                    <a:pt x="539" y="233"/>
                    <a:pt x="539" y="233"/>
                    <a:pt x="539" y="233"/>
                  </a:cubicBezTo>
                  <a:cubicBezTo>
                    <a:pt x="539" y="234"/>
                    <a:pt x="539" y="234"/>
                    <a:pt x="539" y="234"/>
                  </a:cubicBezTo>
                  <a:close/>
                  <a:moveTo>
                    <a:pt x="538" y="239"/>
                  </a:moveTo>
                  <a:cubicBezTo>
                    <a:pt x="538" y="239"/>
                    <a:pt x="538" y="238"/>
                    <a:pt x="538" y="238"/>
                  </a:cubicBezTo>
                  <a:cubicBezTo>
                    <a:pt x="538" y="238"/>
                    <a:pt x="538" y="238"/>
                    <a:pt x="538" y="238"/>
                  </a:cubicBezTo>
                  <a:cubicBezTo>
                    <a:pt x="538" y="237"/>
                    <a:pt x="538" y="237"/>
                    <a:pt x="538" y="237"/>
                  </a:cubicBezTo>
                  <a:cubicBezTo>
                    <a:pt x="538" y="237"/>
                    <a:pt x="538" y="237"/>
                    <a:pt x="538" y="237"/>
                  </a:cubicBezTo>
                  <a:cubicBezTo>
                    <a:pt x="538" y="237"/>
                    <a:pt x="538" y="237"/>
                    <a:pt x="538" y="237"/>
                  </a:cubicBezTo>
                  <a:cubicBezTo>
                    <a:pt x="537" y="238"/>
                    <a:pt x="537" y="238"/>
                    <a:pt x="537" y="238"/>
                  </a:cubicBezTo>
                  <a:cubicBezTo>
                    <a:pt x="538" y="239"/>
                    <a:pt x="538" y="239"/>
                    <a:pt x="538" y="239"/>
                  </a:cubicBezTo>
                  <a:close/>
                  <a:moveTo>
                    <a:pt x="538" y="240"/>
                  </a:moveTo>
                  <a:cubicBezTo>
                    <a:pt x="539" y="240"/>
                    <a:pt x="539" y="240"/>
                    <a:pt x="539" y="240"/>
                  </a:cubicBezTo>
                  <a:cubicBezTo>
                    <a:pt x="538" y="240"/>
                    <a:pt x="538" y="240"/>
                    <a:pt x="538" y="240"/>
                  </a:cubicBezTo>
                  <a:cubicBezTo>
                    <a:pt x="538" y="239"/>
                    <a:pt x="538" y="239"/>
                    <a:pt x="538" y="239"/>
                  </a:cubicBezTo>
                  <a:cubicBezTo>
                    <a:pt x="538" y="240"/>
                    <a:pt x="538" y="240"/>
                    <a:pt x="538" y="240"/>
                  </a:cubicBezTo>
                  <a:cubicBezTo>
                    <a:pt x="538" y="240"/>
                    <a:pt x="538" y="240"/>
                    <a:pt x="538" y="240"/>
                  </a:cubicBezTo>
                  <a:cubicBezTo>
                    <a:pt x="538" y="240"/>
                    <a:pt x="538" y="240"/>
                    <a:pt x="538" y="240"/>
                  </a:cubicBezTo>
                  <a:close/>
                  <a:moveTo>
                    <a:pt x="537" y="241"/>
                  </a:moveTo>
                  <a:cubicBezTo>
                    <a:pt x="537" y="241"/>
                    <a:pt x="537" y="241"/>
                    <a:pt x="537" y="241"/>
                  </a:cubicBezTo>
                  <a:cubicBezTo>
                    <a:pt x="537" y="241"/>
                    <a:pt x="537" y="241"/>
                    <a:pt x="537" y="241"/>
                  </a:cubicBezTo>
                  <a:cubicBezTo>
                    <a:pt x="536" y="241"/>
                    <a:pt x="536" y="241"/>
                    <a:pt x="536" y="241"/>
                  </a:cubicBezTo>
                  <a:cubicBezTo>
                    <a:pt x="536" y="241"/>
                    <a:pt x="536" y="241"/>
                    <a:pt x="536" y="241"/>
                  </a:cubicBezTo>
                  <a:cubicBezTo>
                    <a:pt x="537" y="241"/>
                    <a:pt x="537" y="241"/>
                    <a:pt x="537" y="241"/>
                  </a:cubicBezTo>
                  <a:close/>
                  <a:moveTo>
                    <a:pt x="537" y="243"/>
                  </a:moveTo>
                  <a:cubicBezTo>
                    <a:pt x="538" y="243"/>
                    <a:pt x="538" y="243"/>
                    <a:pt x="538" y="243"/>
                  </a:cubicBezTo>
                  <a:cubicBezTo>
                    <a:pt x="538" y="243"/>
                    <a:pt x="538" y="243"/>
                    <a:pt x="538" y="243"/>
                  </a:cubicBezTo>
                  <a:cubicBezTo>
                    <a:pt x="538" y="242"/>
                    <a:pt x="538" y="242"/>
                    <a:pt x="538" y="242"/>
                  </a:cubicBezTo>
                  <a:cubicBezTo>
                    <a:pt x="538" y="242"/>
                    <a:pt x="538" y="242"/>
                    <a:pt x="538" y="242"/>
                  </a:cubicBezTo>
                  <a:cubicBezTo>
                    <a:pt x="537" y="242"/>
                    <a:pt x="537" y="242"/>
                    <a:pt x="537" y="242"/>
                  </a:cubicBezTo>
                  <a:cubicBezTo>
                    <a:pt x="537" y="243"/>
                    <a:pt x="537" y="243"/>
                    <a:pt x="537" y="243"/>
                  </a:cubicBezTo>
                  <a:close/>
                  <a:moveTo>
                    <a:pt x="536" y="248"/>
                  </a:moveTo>
                  <a:cubicBezTo>
                    <a:pt x="536" y="248"/>
                    <a:pt x="536" y="248"/>
                    <a:pt x="536" y="248"/>
                  </a:cubicBezTo>
                  <a:cubicBezTo>
                    <a:pt x="536" y="248"/>
                    <a:pt x="536" y="248"/>
                    <a:pt x="536" y="248"/>
                  </a:cubicBezTo>
                  <a:cubicBezTo>
                    <a:pt x="536" y="248"/>
                    <a:pt x="536" y="248"/>
                    <a:pt x="536" y="248"/>
                  </a:cubicBezTo>
                  <a:cubicBezTo>
                    <a:pt x="536" y="248"/>
                    <a:pt x="536" y="248"/>
                    <a:pt x="536" y="248"/>
                  </a:cubicBezTo>
                  <a:close/>
                  <a:moveTo>
                    <a:pt x="536" y="251"/>
                  </a:moveTo>
                  <a:cubicBezTo>
                    <a:pt x="536" y="250"/>
                    <a:pt x="536" y="250"/>
                    <a:pt x="536" y="250"/>
                  </a:cubicBezTo>
                  <a:cubicBezTo>
                    <a:pt x="536" y="250"/>
                    <a:pt x="536" y="250"/>
                    <a:pt x="536" y="250"/>
                  </a:cubicBezTo>
                  <a:cubicBezTo>
                    <a:pt x="536" y="250"/>
                    <a:pt x="536" y="250"/>
                    <a:pt x="536" y="250"/>
                  </a:cubicBezTo>
                  <a:cubicBezTo>
                    <a:pt x="536" y="251"/>
                    <a:pt x="536" y="251"/>
                    <a:pt x="536" y="251"/>
                  </a:cubicBezTo>
                  <a:close/>
                  <a:moveTo>
                    <a:pt x="536" y="252"/>
                  </a:moveTo>
                  <a:cubicBezTo>
                    <a:pt x="536" y="252"/>
                    <a:pt x="536" y="252"/>
                    <a:pt x="536" y="252"/>
                  </a:cubicBezTo>
                  <a:cubicBezTo>
                    <a:pt x="536" y="252"/>
                    <a:pt x="536" y="252"/>
                    <a:pt x="536" y="252"/>
                  </a:cubicBezTo>
                  <a:cubicBezTo>
                    <a:pt x="536" y="252"/>
                    <a:pt x="536" y="252"/>
                    <a:pt x="536" y="252"/>
                  </a:cubicBezTo>
                  <a:close/>
                  <a:moveTo>
                    <a:pt x="535" y="253"/>
                  </a:moveTo>
                  <a:cubicBezTo>
                    <a:pt x="535" y="253"/>
                    <a:pt x="535" y="253"/>
                    <a:pt x="535" y="253"/>
                  </a:cubicBezTo>
                  <a:cubicBezTo>
                    <a:pt x="535" y="253"/>
                    <a:pt x="535" y="253"/>
                    <a:pt x="535" y="253"/>
                  </a:cubicBezTo>
                  <a:cubicBezTo>
                    <a:pt x="535" y="253"/>
                    <a:pt x="535" y="253"/>
                    <a:pt x="535" y="253"/>
                  </a:cubicBezTo>
                  <a:cubicBezTo>
                    <a:pt x="535" y="253"/>
                    <a:pt x="535" y="253"/>
                    <a:pt x="535" y="253"/>
                  </a:cubicBezTo>
                  <a:cubicBezTo>
                    <a:pt x="535" y="253"/>
                    <a:pt x="535" y="253"/>
                    <a:pt x="535" y="253"/>
                  </a:cubicBezTo>
                  <a:close/>
                  <a:moveTo>
                    <a:pt x="534" y="256"/>
                  </a:moveTo>
                  <a:cubicBezTo>
                    <a:pt x="534" y="256"/>
                    <a:pt x="534" y="256"/>
                    <a:pt x="534" y="256"/>
                  </a:cubicBezTo>
                  <a:cubicBezTo>
                    <a:pt x="534" y="255"/>
                    <a:pt x="534" y="255"/>
                    <a:pt x="534" y="255"/>
                  </a:cubicBezTo>
                  <a:cubicBezTo>
                    <a:pt x="534" y="255"/>
                    <a:pt x="534" y="255"/>
                    <a:pt x="534" y="255"/>
                  </a:cubicBezTo>
                  <a:cubicBezTo>
                    <a:pt x="534" y="255"/>
                    <a:pt x="534" y="255"/>
                    <a:pt x="534" y="255"/>
                  </a:cubicBezTo>
                  <a:cubicBezTo>
                    <a:pt x="534" y="256"/>
                    <a:pt x="534" y="256"/>
                    <a:pt x="534" y="256"/>
                  </a:cubicBezTo>
                  <a:cubicBezTo>
                    <a:pt x="534" y="256"/>
                    <a:pt x="534" y="256"/>
                    <a:pt x="534" y="256"/>
                  </a:cubicBezTo>
                  <a:close/>
                  <a:moveTo>
                    <a:pt x="526" y="266"/>
                  </a:moveTo>
                  <a:cubicBezTo>
                    <a:pt x="527" y="266"/>
                    <a:pt x="527" y="266"/>
                    <a:pt x="527" y="266"/>
                  </a:cubicBezTo>
                  <a:cubicBezTo>
                    <a:pt x="528" y="265"/>
                    <a:pt x="528" y="265"/>
                    <a:pt x="528" y="265"/>
                  </a:cubicBezTo>
                  <a:cubicBezTo>
                    <a:pt x="528" y="264"/>
                    <a:pt x="528" y="264"/>
                    <a:pt x="528" y="264"/>
                  </a:cubicBezTo>
                  <a:cubicBezTo>
                    <a:pt x="529" y="264"/>
                    <a:pt x="529" y="264"/>
                    <a:pt x="529" y="264"/>
                  </a:cubicBezTo>
                  <a:cubicBezTo>
                    <a:pt x="529" y="263"/>
                    <a:pt x="529" y="263"/>
                    <a:pt x="529" y="263"/>
                  </a:cubicBezTo>
                  <a:cubicBezTo>
                    <a:pt x="529" y="262"/>
                    <a:pt x="529" y="262"/>
                    <a:pt x="529" y="262"/>
                  </a:cubicBezTo>
                  <a:cubicBezTo>
                    <a:pt x="530" y="261"/>
                    <a:pt x="530" y="261"/>
                    <a:pt x="530" y="261"/>
                  </a:cubicBezTo>
                  <a:cubicBezTo>
                    <a:pt x="530" y="261"/>
                    <a:pt x="530" y="261"/>
                    <a:pt x="530" y="261"/>
                  </a:cubicBezTo>
                  <a:cubicBezTo>
                    <a:pt x="529" y="261"/>
                    <a:pt x="529" y="261"/>
                    <a:pt x="529" y="261"/>
                  </a:cubicBezTo>
                  <a:cubicBezTo>
                    <a:pt x="528" y="262"/>
                    <a:pt x="528" y="262"/>
                    <a:pt x="528" y="262"/>
                  </a:cubicBezTo>
                  <a:cubicBezTo>
                    <a:pt x="528" y="262"/>
                    <a:pt x="528" y="262"/>
                    <a:pt x="528" y="262"/>
                  </a:cubicBezTo>
                  <a:cubicBezTo>
                    <a:pt x="528" y="263"/>
                    <a:pt x="528" y="263"/>
                    <a:pt x="528" y="263"/>
                  </a:cubicBezTo>
                  <a:cubicBezTo>
                    <a:pt x="527" y="263"/>
                    <a:pt x="527" y="263"/>
                    <a:pt x="527" y="263"/>
                  </a:cubicBezTo>
                  <a:cubicBezTo>
                    <a:pt x="527" y="264"/>
                    <a:pt x="527" y="264"/>
                    <a:pt x="527" y="264"/>
                  </a:cubicBezTo>
                  <a:cubicBezTo>
                    <a:pt x="527" y="264"/>
                    <a:pt x="527" y="264"/>
                    <a:pt x="527" y="264"/>
                  </a:cubicBezTo>
                  <a:cubicBezTo>
                    <a:pt x="526" y="266"/>
                    <a:pt x="526" y="266"/>
                    <a:pt x="526" y="266"/>
                  </a:cubicBezTo>
                  <a:close/>
                  <a:moveTo>
                    <a:pt x="518" y="274"/>
                  </a:moveTo>
                  <a:cubicBezTo>
                    <a:pt x="519" y="274"/>
                    <a:pt x="519" y="274"/>
                    <a:pt x="519" y="274"/>
                  </a:cubicBezTo>
                  <a:cubicBezTo>
                    <a:pt x="519" y="273"/>
                    <a:pt x="519" y="273"/>
                    <a:pt x="519" y="273"/>
                  </a:cubicBezTo>
                  <a:cubicBezTo>
                    <a:pt x="519" y="273"/>
                    <a:pt x="519" y="273"/>
                    <a:pt x="519" y="273"/>
                  </a:cubicBezTo>
                  <a:cubicBezTo>
                    <a:pt x="519" y="272"/>
                    <a:pt x="519" y="272"/>
                    <a:pt x="519" y="272"/>
                  </a:cubicBezTo>
                  <a:cubicBezTo>
                    <a:pt x="520" y="272"/>
                    <a:pt x="520" y="272"/>
                    <a:pt x="520" y="272"/>
                  </a:cubicBezTo>
                  <a:cubicBezTo>
                    <a:pt x="520" y="271"/>
                    <a:pt x="520" y="271"/>
                    <a:pt x="520" y="271"/>
                  </a:cubicBezTo>
                  <a:cubicBezTo>
                    <a:pt x="520" y="271"/>
                    <a:pt x="520" y="271"/>
                    <a:pt x="520" y="271"/>
                  </a:cubicBezTo>
                  <a:cubicBezTo>
                    <a:pt x="521" y="271"/>
                    <a:pt x="521" y="271"/>
                    <a:pt x="521" y="271"/>
                  </a:cubicBezTo>
                  <a:cubicBezTo>
                    <a:pt x="521" y="270"/>
                    <a:pt x="521" y="270"/>
                    <a:pt x="521" y="270"/>
                  </a:cubicBezTo>
                  <a:cubicBezTo>
                    <a:pt x="522" y="269"/>
                    <a:pt x="522" y="269"/>
                    <a:pt x="522" y="269"/>
                  </a:cubicBezTo>
                  <a:cubicBezTo>
                    <a:pt x="523" y="268"/>
                    <a:pt x="523" y="268"/>
                    <a:pt x="523" y="268"/>
                  </a:cubicBezTo>
                  <a:cubicBezTo>
                    <a:pt x="524" y="268"/>
                    <a:pt x="524" y="268"/>
                    <a:pt x="524" y="268"/>
                  </a:cubicBezTo>
                  <a:cubicBezTo>
                    <a:pt x="524" y="268"/>
                    <a:pt x="524" y="268"/>
                    <a:pt x="524" y="268"/>
                  </a:cubicBezTo>
                  <a:cubicBezTo>
                    <a:pt x="524" y="267"/>
                    <a:pt x="524" y="267"/>
                    <a:pt x="524" y="267"/>
                  </a:cubicBezTo>
                  <a:cubicBezTo>
                    <a:pt x="524" y="266"/>
                    <a:pt x="524" y="266"/>
                    <a:pt x="524" y="266"/>
                  </a:cubicBezTo>
                  <a:cubicBezTo>
                    <a:pt x="523" y="266"/>
                    <a:pt x="523" y="266"/>
                    <a:pt x="523" y="266"/>
                  </a:cubicBezTo>
                  <a:cubicBezTo>
                    <a:pt x="523" y="267"/>
                    <a:pt x="523" y="267"/>
                    <a:pt x="523" y="267"/>
                  </a:cubicBezTo>
                  <a:cubicBezTo>
                    <a:pt x="522" y="268"/>
                    <a:pt x="522" y="268"/>
                    <a:pt x="522" y="268"/>
                  </a:cubicBezTo>
                  <a:cubicBezTo>
                    <a:pt x="522" y="268"/>
                    <a:pt x="522" y="268"/>
                    <a:pt x="522" y="268"/>
                  </a:cubicBezTo>
                  <a:cubicBezTo>
                    <a:pt x="521" y="268"/>
                    <a:pt x="521" y="268"/>
                    <a:pt x="521" y="268"/>
                  </a:cubicBezTo>
                  <a:cubicBezTo>
                    <a:pt x="521" y="268"/>
                    <a:pt x="521" y="268"/>
                    <a:pt x="521" y="268"/>
                  </a:cubicBezTo>
                  <a:cubicBezTo>
                    <a:pt x="520" y="268"/>
                    <a:pt x="520" y="268"/>
                    <a:pt x="520" y="268"/>
                  </a:cubicBezTo>
                  <a:cubicBezTo>
                    <a:pt x="520" y="268"/>
                    <a:pt x="520" y="268"/>
                    <a:pt x="520" y="268"/>
                  </a:cubicBezTo>
                  <a:cubicBezTo>
                    <a:pt x="520" y="268"/>
                    <a:pt x="520" y="268"/>
                    <a:pt x="520" y="268"/>
                  </a:cubicBezTo>
                  <a:cubicBezTo>
                    <a:pt x="520" y="269"/>
                    <a:pt x="520" y="269"/>
                    <a:pt x="520" y="269"/>
                  </a:cubicBezTo>
                  <a:cubicBezTo>
                    <a:pt x="520" y="269"/>
                    <a:pt x="520" y="269"/>
                    <a:pt x="520" y="269"/>
                  </a:cubicBezTo>
                  <a:cubicBezTo>
                    <a:pt x="519" y="270"/>
                    <a:pt x="519" y="270"/>
                    <a:pt x="519" y="270"/>
                  </a:cubicBezTo>
                  <a:cubicBezTo>
                    <a:pt x="519" y="270"/>
                    <a:pt x="519" y="270"/>
                    <a:pt x="519" y="270"/>
                  </a:cubicBezTo>
                  <a:cubicBezTo>
                    <a:pt x="519" y="271"/>
                    <a:pt x="519" y="271"/>
                    <a:pt x="519" y="271"/>
                  </a:cubicBezTo>
                  <a:cubicBezTo>
                    <a:pt x="519" y="271"/>
                    <a:pt x="519" y="271"/>
                    <a:pt x="519" y="271"/>
                  </a:cubicBezTo>
                  <a:cubicBezTo>
                    <a:pt x="518" y="272"/>
                    <a:pt x="518" y="272"/>
                    <a:pt x="518" y="272"/>
                  </a:cubicBezTo>
                  <a:cubicBezTo>
                    <a:pt x="518" y="272"/>
                    <a:pt x="518" y="272"/>
                    <a:pt x="518" y="272"/>
                  </a:cubicBezTo>
                  <a:cubicBezTo>
                    <a:pt x="518" y="273"/>
                    <a:pt x="518" y="273"/>
                    <a:pt x="518" y="273"/>
                  </a:cubicBezTo>
                  <a:cubicBezTo>
                    <a:pt x="518" y="273"/>
                    <a:pt x="518" y="273"/>
                    <a:pt x="518" y="273"/>
                  </a:cubicBezTo>
                  <a:cubicBezTo>
                    <a:pt x="518" y="274"/>
                    <a:pt x="518" y="274"/>
                    <a:pt x="518" y="274"/>
                  </a:cubicBezTo>
                  <a:cubicBezTo>
                    <a:pt x="518" y="274"/>
                    <a:pt x="518" y="274"/>
                    <a:pt x="518" y="274"/>
                  </a:cubicBezTo>
                  <a:close/>
                  <a:moveTo>
                    <a:pt x="514" y="280"/>
                  </a:moveTo>
                  <a:cubicBezTo>
                    <a:pt x="514" y="280"/>
                    <a:pt x="514" y="279"/>
                    <a:pt x="514" y="279"/>
                  </a:cubicBezTo>
                  <a:cubicBezTo>
                    <a:pt x="515" y="277"/>
                    <a:pt x="515" y="277"/>
                    <a:pt x="515" y="277"/>
                  </a:cubicBezTo>
                  <a:cubicBezTo>
                    <a:pt x="515" y="277"/>
                    <a:pt x="515" y="277"/>
                    <a:pt x="515" y="277"/>
                  </a:cubicBezTo>
                  <a:cubicBezTo>
                    <a:pt x="516" y="276"/>
                    <a:pt x="516" y="276"/>
                    <a:pt x="516" y="276"/>
                  </a:cubicBezTo>
                  <a:cubicBezTo>
                    <a:pt x="516" y="275"/>
                    <a:pt x="516" y="275"/>
                    <a:pt x="516" y="275"/>
                  </a:cubicBezTo>
                  <a:cubicBezTo>
                    <a:pt x="516" y="275"/>
                    <a:pt x="516" y="275"/>
                    <a:pt x="516" y="275"/>
                  </a:cubicBezTo>
                  <a:cubicBezTo>
                    <a:pt x="516" y="275"/>
                    <a:pt x="516" y="275"/>
                    <a:pt x="516" y="275"/>
                  </a:cubicBezTo>
                  <a:cubicBezTo>
                    <a:pt x="515" y="275"/>
                    <a:pt x="515" y="275"/>
                    <a:pt x="515" y="275"/>
                  </a:cubicBezTo>
                  <a:cubicBezTo>
                    <a:pt x="515" y="274"/>
                    <a:pt x="515" y="274"/>
                    <a:pt x="515" y="274"/>
                  </a:cubicBezTo>
                  <a:cubicBezTo>
                    <a:pt x="514" y="275"/>
                    <a:pt x="514" y="275"/>
                    <a:pt x="514" y="275"/>
                  </a:cubicBezTo>
                  <a:cubicBezTo>
                    <a:pt x="514" y="276"/>
                    <a:pt x="514" y="276"/>
                    <a:pt x="514" y="276"/>
                  </a:cubicBezTo>
                  <a:cubicBezTo>
                    <a:pt x="514" y="276"/>
                    <a:pt x="514" y="276"/>
                    <a:pt x="514" y="276"/>
                  </a:cubicBezTo>
                  <a:cubicBezTo>
                    <a:pt x="514" y="278"/>
                    <a:pt x="514" y="278"/>
                    <a:pt x="514" y="278"/>
                  </a:cubicBezTo>
                  <a:cubicBezTo>
                    <a:pt x="513" y="278"/>
                    <a:pt x="513" y="278"/>
                    <a:pt x="513" y="278"/>
                  </a:cubicBezTo>
                  <a:cubicBezTo>
                    <a:pt x="514" y="279"/>
                    <a:pt x="514" y="279"/>
                    <a:pt x="514" y="279"/>
                  </a:cubicBezTo>
                  <a:cubicBezTo>
                    <a:pt x="514" y="280"/>
                    <a:pt x="514" y="280"/>
                    <a:pt x="514" y="280"/>
                  </a:cubicBezTo>
                  <a:close/>
                  <a:moveTo>
                    <a:pt x="9" y="215"/>
                  </a:moveTo>
                  <a:cubicBezTo>
                    <a:pt x="9" y="215"/>
                    <a:pt x="8" y="216"/>
                    <a:pt x="8" y="216"/>
                  </a:cubicBezTo>
                  <a:cubicBezTo>
                    <a:pt x="9" y="217"/>
                    <a:pt x="9" y="217"/>
                    <a:pt x="9" y="217"/>
                  </a:cubicBezTo>
                  <a:cubicBezTo>
                    <a:pt x="10" y="216"/>
                    <a:pt x="10" y="216"/>
                    <a:pt x="10" y="216"/>
                  </a:cubicBezTo>
                  <a:lnTo>
                    <a:pt x="9" y="2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xmlns="" id="{68F224E2-3DBC-411F-A487-24E5D630B1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26829" y="1014430"/>
              <a:ext cx="299785" cy="329377"/>
            </a:xfrm>
            <a:custGeom>
              <a:avLst/>
              <a:gdLst>
                <a:gd name="T0" fmla="*/ 60 w 63"/>
                <a:gd name="T1" fmla="*/ 6 h 69"/>
                <a:gd name="T2" fmla="*/ 26 w 63"/>
                <a:gd name="T3" fmla="*/ 0 h 69"/>
                <a:gd name="T4" fmla="*/ 21 w 63"/>
                <a:gd name="T5" fmla="*/ 7 h 69"/>
                <a:gd name="T6" fmla="*/ 28 w 63"/>
                <a:gd name="T7" fmla="*/ 13 h 69"/>
                <a:gd name="T8" fmla="*/ 28 w 63"/>
                <a:gd name="T9" fmla="*/ 13 h 69"/>
                <a:gd name="T10" fmla="*/ 25 w 63"/>
                <a:gd name="T11" fmla="*/ 14 h 69"/>
                <a:gd name="T12" fmla="*/ 33 w 63"/>
                <a:gd name="T13" fmla="*/ 17 h 69"/>
                <a:gd name="T14" fmla="*/ 39 w 63"/>
                <a:gd name="T15" fmla="*/ 17 h 69"/>
                <a:gd name="T16" fmla="*/ 45 w 63"/>
                <a:gd name="T17" fmla="*/ 12 h 69"/>
                <a:gd name="T18" fmla="*/ 44 w 63"/>
                <a:gd name="T19" fmla="*/ 7 h 69"/>
                <a:gd name="T20" fmla="*/ 38 w 63"/>
                <a:gd name="T21" fmla="*/ 5 h 69"/>
                <a:gd name="T22" fmla="*/ 35 w 63"/>
                <a:gd name="T23" fmla="*/ 7 h 69"/>
                <a:gd name="T24" fmla="*/ 33 w 63"/>
                <a:gd name="T25" fmla="*/ 3 h 69"/>
                <a:gd name="T26" fmla="*/ 33 w 63"/>
                <a:gd name="T27" fmla="*/ 10 h 69"/>
                <a:gd name="T28" fmla="*/ 28 w 63"/>
                <a:gd name="T29" fmla="*/ 7 h 69"/>
                <a:gd name="T30" fmla="*/ 25 w 63"/>
                <a:gd name="T31" fmla="*/ 3 h 69"/>
                <a:gd name="T32" fmla="*/ 24 w 63"/>
                <a:gd name="T33" fmla="*/ 8 h 69"/>
                <a:gd name="T34" fmla="*/ 21 w 63"/>
                <a:gd name="T35" fmla="*/ 10 h 69"/>
                <a:gd name="T36" fmla="*/ 51 w 63"/>
                <a:gd name="T37" fmla="*/ 22 h 69"/>
                <a:gd name="T38" fmla="*/ 52 w 63"/>
                <a:gd name="T39" fmla="*/ 22 h 69"/>
                <a:gd name="T40" fmla="*/ 49 w 63"/>
                <a:gd name="T41" fmla="*/ 24 h 69"/>
                <a:gd name="T42" fmla="*/ 39 w 63"/>
                <a:gd name="T43" fmla="*/ 30 h 69"/>
                <a:gd name="T44" fmla="*/ 44 w 63"/>
                <a:gd name="T45" fmla="*/ 34 h 69"/>
                <a:gd name="T46" fmla="*/ 38 w 63"/>
                <a:gd name="T47" fmla="*/ 39 h 69"/>
                <a:gd name="T48" fmla="*/ 33 w 63"/>
                <a:gd name="T49" fmla="*/ 39 h 69"/>
                <a:gd name="T50" fmla="*/ 33 w 63"/>
                <a:gd name="T51" fmla="*/ 32 h 69"/>
                <a:gd name="T52" fmla="*/ 29 w 63"/>
                <a:gd name="T53" fmla="*/ 27 h 69"/>
                <a:gd name="T54" fmla="*/ 35 w 63"/>
                <a:gd name="T55" fmla="*/ 29 h 69"/>
                <a:gd name="T56" fmla="*/ 33 w 63"/>
                <a:gd name="T57" fmla="*/ 25 h 69"/>
                <a:gd name="T58" fmla="*/ 3 w 63"/>
                <a:gd name="T59" fmla="*/ 28 h 69"/>
                <a:gd name="T60" fmla="*/ 3 w 63"/>
                <a:gd name="T61" fmla="*/ 27 h 69"/>
                <a:gd name="T62" fmla="*/ 21 w 63"/>
                <a:gd name="T63" fmla="*/ 48 h 69"/>
                <a:gd name="T64" fmla="*/ 19 w 63"/>
                <a:gd name="T65" fmla="*/ 44 h 69"/>
                <a:gd name="T66" fmla="*/ 14 w 63"/>
                <a:gd name="T67" fmla="*/ 42 h 69"/>
                <a:gd name="T68" fmla="*/ 12 w 63"/>
                <a:gd name="T69" fmla="*/ 39 h 69"/>
                <a:gd name="T70" fmla="*/ 16 w 63"/>
                <a:gd name="T71" fmla="*/ 38 h 69"/>
                <a:gd name="T72" fmla="*/ 19 w 63"/>
                <a:gd name="T73" fmla="*/ 35 h 69"/>
                <a:gd name="T74" fmla="*/ 17 w 63"/>
                <a:gd name="T75" fmla="*/ 34 h 69"/>
                <a:gd name="T76" fmla="*/ 11 w 63"/>
                <a:gd name="T77" fmla="*/ 35 h 69"/>
                <a:gd name="T78" fmla="*/ 14 w 63"/>
                <a:gd name="T79" fmla="*/ 31 h 69"/>
                <a:gd name="T80" fmla="*/ 19 w 63"/>
                <a:gd name="T81" fmla="*/ 28 h 69"/>
                <a:gd name="T82" fmla="*/ 15 w 63"/>
                <a:gd name="T83" fmla="*/ 28 h 69"/>
                <a:gd name="T84" fmla="*/ 14 w 63"/>
                <a:gd name="T85" fmla="*/ 26 h 69"/>
                <a:gd name="T86" fmla="*/ 13 w 63"/>
                <a:gd name="T87" fmla="*/ 29 h 69"/>
                <a:gd name="T88" fmla="*/ 7 w 63"/>
                <a:gd name="T89" fmla="*/ 29 h 69"/>
                <a:gd name="T90" fmla="*/ 4 w 63"/>
                <a:gd name="T91" fmla="*/ 25 h 69"/>
                <a:gd name="T92" fmla="*/ 5 w 63"/>
                <a:gd name="T93" fmla="*/ 24 h 69"/>
                <a:gd name="T94" fmla="*/ 4 w 63"/>
                <a:gd name="T95" fmla="*/ 19 h 69"/>
                <a:gd name="T96" fmla="*/ 0 w 63"/>
                <a:gd name="T97" fmla="*/ 17 h 69"/>
                <a:gd name="T98" fmla="*/ 5 w 63"/>
                <a:gd name="T99" fmla="*/ 15 h 69"/>
                <a:gd name="T100" fmla="*/ 9 w 63"/>
                <a:gd name="T101" fmla="*/ 14 h 69"/>
                <a:gd name="T102" fmla="*/ 9 w 63"/>
                <a:gd name="T103" fmla="*/ 15 h 69"/>
                <a:gd name="T104" fmla="*/ 10 w 63"/>
                <a:gd name="T105" fmla="*/ 19 h 69"/>
                <a:gd name="T106" fmla="*/ 13 w 63"/>
                <a:gd name="T107" fmla="*/ 17 h 69"/>
                <a:gd name="T108" fmla="*/ 17 w 63"/>
                <a:gd name="T109" fmla="*/ 23 h 69"/>
                <a:gd name="T110" fmla="*/ 15 w 63"/>
                <a:gd name="T111" fmla="*/ 12 h 69"/>
                <a:gd name="T112" fmla="*/ 21 w 63"/>
                <a:gd name="T113" fmla="*/ 13 h 69"/>
                <a:gd name="T114" fmla="*/ 23 w 63"/>
                <a:gd name="T115" fmla="*/ 15 h 69"/>
                <a:gd name="T116" fmla="*/ 32 w 63"/>
                <a:gd name="T117" fmla="*/ 23 h 69"/>
                <a:gd name="T118" fmla="*/ 27 w 63"/>
                <a:gd name="T119" fmla="*/ 27 h 69"/>
                <a:gd name="T120" fmla="*/ 26 w 63"/>
                <a:gd name="T121" fmla="*/ 34 h 69"/>
                <a:gd name="T122" fmla="*/ 23 w 63"/>
                <a:gd name="T123" fmla="*/ 41 h 69"/>
                <a:gd name="T124" fmla="*/ 32 w 63"/>
                <a:gd name="T125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3" h="69">
                  <a:moveTo>
                    <a:pt x="58" y="6"/>
                  </a:move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8" y="6"/>
                    <a:pt x="58" y="6"/>
                    <a:pt x="58" y="6"/>
                  </a:cubicBezTo>
                  <a:close/>
                  <a:moveTo>
                    <a:pt x="47" y="7"/>
                  </a:move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7"/>
                    <a:pt x="47" y="7"/>
                    <a:pt x="47" y="7"/>
                  </a:cubicBezTo>
                  <a:close/>
                  <a:moveTo>
                    <a:pt x="26" y="0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lose/>
                  <a:moveTo>
                    <a:pt x="22" y="7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6" y="13"/>
                    <a:pt x="26" y="13"/>
                    <a:pt x="26" y="13"/>
                  </a:cubicBezTo>
                  <a:close/>
                  <a:moveTo>
                    <a:pt x="51" y="22"/>
                  </a:moveTo>
                  <a:cubicBezTo>
                    <a:pt x="52" y="21"/>
                    <a:pt x="52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lose/>
                  <a:moveTo>
                    <a:pt x="48" y="25"/>
                  </a:moveTo>
                  <a:cubicBezTo>
                    <a:pt x="48" y="24"/>
                    <a:pt x="48" y="24"/>
                    <a:pt x="48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5"/>
                    <a:pt x="48" y="25"/>
                    <a:pt x="48" y="25"/>
                  </a:cubicBezTo>
                  <a:close/>
                  <a:moveTo>
                    <a:pt x="32" y="32"/>
                  </a:moveTo>
                  <a:cubicBezTo>
                    <a:pt x="32" y="31"/>
                    <a:pt x="32" y="31"/>
                    <a:pt x="32" y="31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28" y="20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lose/>
                  <a:moveTo>
                    <a:pt x="29" y="27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29" y="27"/>
                    <a:pt x="29" y="27"/>
                    <a:pt x="29" y="27"/>
                  </a:cubicBezTo>
                  <a:close/>
                  <a:moveTo>
                    <a:pt x="5" y="31"/>
                  </a:move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lose/>
                  <a:moveTo>
                    <a:pt x="21" y="49"/>
                  </a:moveTo>
                  <a:cubicBezTo>
                    <a:pt x="21" y="48"/>
                    <a:pt x="21" y="48"/>
                    <a:pt x="21" y="48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1" y="49"/>
                    <a:pt x="21" y="49"/>
                    <a:pt x="21" y="49"/>
                  </a:cubicBezTo>
                  <a:close/>
                  <a:moveTo>
                    <a:pt x="31" y="69"/>
                  </a:moveTo>
                  <a:cubicBezTo>
                    <a:pt x="32" y="69"/>
                    <a:pt x="32" y="69"/>
                    <a:pt x="32" y="69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1" y="69"/>
                    <a:pt x="31" y="69"/>
                    <a:pt x="31" y="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xmlns="" id="{0C55F8D0-91E0-460E-B26D-74CEAAF665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84296" y="2097772"/>
              <a:ext cx="333238" cy="582844"/>
            </a:xfrm>
            <a:custGeom>
              <a:avLst/>
              <a:gdLst>
                <a:gd name="T0" fmla="*/ 108 w 259"/>
                <a:gd name="T1" fmla="*/ 219 h 453"/>
                <a:gd name="T2" fmla="*/ 11 w 259"/>
                <a:gd name="T3" fmla="*/ 449 h 453"/>
                <a:gd name="T4" fmla="*/ 60 w 259"/>
                <a:gd name="T5" fmla="*/ 412 h 453"/>
                <a:gd name="T6" fmla="*/ 60 w 259"/>
                <a:gd name="T7" fmla="*/ 412 h 453"/>
                <a:gd name="T8" fmla="*/ 74 w 259"/>
                <a:gd name="T9" fmla="*/ 375 h 453"/>
                <a:gd name="T10" fmla="*/ 78 w 259"/>
                <a:gd name="T11" fmla="*/ 378 h 453"/>
                <a:gd name="T12" fmla="*/ 182 w 259"/>
                <a:gd name="T13" fmla="*/ 93 h 453"/>
                <a:gd name="T14" fmla="*/ 174 w 259"/>
                <a:gd name="T15" fmla="*/ 63 h 453"/>
                <a:gd name="T16" fmla="*/ 185 w 259"/>
                <a:gd name="T17" fmla="*/ 56 h 453"/>
                <a:gd name="T18" fmla="*/ 185 w 259"/>
                <a:gd name="T19" fmla="*/ 33 h 453"/>
                <a:gd name="T20" fmla="*/ 185 w 259"/>
                <a:gd name="T21" fmla="*/ 0 h 453"/>
                <a:gd name="T22" fmla="*/ 230 w 259"/>
                <a:gd name="T23" fmla="*/ 33 h 453"/>
                <a:gd name="T24" fmla="*/ 245 w 259"/>
                <a:gd name="T25" fmla="*/ 33 h 453"/>
                <a:gd name="T26" fmla="*/ 256 w 259"/>
                <a:gd name="T27" fmla="*/ 48 h 453"/>
                <a:gd name="T28" fmla="*/ 230 w 259"/>
                <a:gd name="T29" fmla="*/ 67 h 453"/>
                <a:gd name="T30" fmla="*/ 200 w 259"/>
                <a:gd name="T31" fmla="*/ 67 h 453"/>
                <a:gd name="T32" fmla="*/ 189 w 259"/>
                <a:gd name="T33" fmla="*/ 78 h 453"/>
                <a:gd name="T34" fmla="*/ 185 w 259"/>
                <a:gd name="T35" fmla="*/ 96 h 453"/>
                <a:gd name="T36" fmla="*/ 182 w 259"/>
                <a:gd name="T37" fmla="*/ 171 h 453"/>
                <a:gd name="T38" fmla="*/ 60 w 259"/>
                <a:gd name="T39" fmla="*/ 278 h 453"/>
                <a:gd name="T40" fmla="*/ 52 w 259"/>
                <a:gd name="T41" fmla="*/ 286 h 453"/>
                <a:gd name="T42" fmla="*/ 52 w 259"/>
                <a:gd name="T43" fmla="*/ 293 h 453"/>
                <a:gd name="T44" fmla="*/ 74 w 259"/>
                <a:gd name="T45" fmla="*/ 300 h 453"/>
                <a:gd name="T46" fmla="*/ 71 w 259"/>
                <a:gd name="T47" fmla="*/ 289 h 453"/>
                <a:gd name="T48" fmla="*/ 130 w 259"/>
                <a:gd name="T49" fmla="*/ 252 h 453"/>
                <a:gd name="T50" fmla="*/ 122 w 259"/>
                <a:gd name="T51" fmla="*/ 282 h 453"/>
                <a:gd name="T52" fmla="*/ 145 w 259"/>
                <a:gd name="T53" fmla="*/ 260 h 453"/>
                <a:gd name="T54" fmla="*/ 115 w 259"/>
                <a:gd name="T55" fmla="*/ 263 h 453"/>
                <a:gd name="T56" fmla="*/ 115 w 259"/>
                <a:gd name="T57" fmla="*/ 282 h 453"/>
                <a:gd name="T58" fmla="*/ 97 w 259"/>
                <a:gd name="T59" fmla="*/ 330 h 453"/>
                <a:gd name="T60" fmla="*/ 93 w 259"/>
                <a:gd name="T61" fmla="*/ 312 h 453"/>
                <a:gd name="T62" fmla="*/ 100 w 259"/>
                <a:gd name="T63" fmla="*/ 282 h 453"/>
                <a:gd name="T64" fmla="*/ 89 w 259"/>
                <a:gd name="T65" fmla="*/ 271 h 453"/>
                <a:gd name="T66" fmla="*/ 104 w 259"/>
                <a:gd name="T67" fmla="*/ 252 h 453"/>
                <a:gd name="T68" fmla="*/ 134 w 259"/>
                <a:gd name="T69" fmla="*/ 249 h 453"/>
                <a:gd name="T70" fmla="*/ 148 w 259"/>
                <a:gd name="T71" fmla="*/ 260 h 453"/>
                <a:gd name="T72" fmla="*/ 171 w 259"/>
                <a:gd name="T73" fmla="*/ 252 h 453"/>
                <a:gd name="T74" fmla="*/ 171 w 259"/>
                <a:gd name="T75" fmla="*/ 241 h 453"/>
                <a:gd name="T76" fmla="*/ 185 w 259"/>
                <a:gd name="T77" fmla="*/ 241 h 453"/>
                <a:gd name="T78" fmla="*/ 208 w 259"/>
                <a:gd name="T79" fmla="*/ 237 h 453"/>
                <a:gd name="T80" fmla="*/ 219 w 259"/>
                <a:gd name="T81" fmla="*/ 226 h 453"/>
                <a:gd name="T82" fmla="*/ 226 w 259"/>
                <a:gd name="T83" fmla="*/ 211 h 453"/>
                <a:gd name="T84" fmla="*/ 230 w 259"/>
                <a:gd name="T85" fmla="*/ 163 h 453"/>
                <a:gd name="T86" fmla="*/ 226 w 259"/>
                <a:gd name="T87" fmla="*/ 137 h 453"/>
                <a:gd name="T88" fmla="*/ 204 w 259"/>
                <a:gd name="T89" fmla="*/ 93 h 453"/>
                <a:gd name="T90" fmla="*/ 204 w 259"/>
                <a:gd name="T91" fmla="*/ 100 h 453"/>
                <a:gd name="T92" fmla="*/ 189 w 259"/>
                <a:gd name="T93" fmla="*/ 100 h 453"/>
                <a:gd name="T94" fmla="*/ 185 w 259"/>
                <a:gd name="T95" fmla="*/ 126 h 453"/>
                <a:gd name="T96" fmla="*/ 185 w 259"/>
                <a:gd name="T97" fmla="*/ 178 h 453"/>
                <a:gd name="T98" fmla="*/ 163 w 259"/>
                <a:gd name="T99" fmla="*/ 189 h 453"/>
                <a:gd name="T100" fmla="*/ 152 w 259"/>
                <a:gd name="T101" fmla="*/ 211 h 453"/>
                <a:gd name="T102" fmla="*/ 145 w 259"/>
                <a:gd name="T103" fmla="*/ 226 h 453"/>
                <a:gd name="T104" fmla="*/ 111 w 259"/>
                <a:gd name="T105" fmla="*/ 230 h 453"/>
                <a:gd name="T106" fmla="*/ 78 w 259"/>
                <a:gd name="T107" fmla="*/ 256 h 453"/>
                <a:gd name="T108" fmla="*/ 63 w 259"/>
                <a:gd name="T109" fmla="*/ 278 h 453"/>
                <a:gd name="T110" fmla="*/ 67 w 259"/>
                <a:gd name="T111" fmla="*/ 289 h 453"/>
                <a:gd name="T112" fmla="*/ 71 w 259"/>
                <a:gd name="T113" fmla="*/ 282 h 453"/>
                <a:gd name="T114" fmla="*/ 78 w 259"/>
                <a:gd name="T115" fmla="*/ 308 h 453"/>
                <a:gd name="T116" fmla="*/ 89 w 259"/>
                <a:gd name="T117" fmla="*/ 3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9" h="453">
                  <a:moveTo>
                    <a:pt x="104" y="219"/>
                  </a:moveTo>
                  <a:lnTo>
                    <a:pt x="108" y="219"/>
                  </a:lnTo>
                  <a:lnTo>
                    <a:pt x="104" y="219"/>
                  </a:lnTo>
                  <a:lnTo>
                    <a:pt x="104" y="219"/>
                  </a:lnTo>
                  <a:lnTo>
                    <a:pt x="104" y="219"/>
                  </a:lnTo>
                  <a:lnTo>
                    <a:pt x="104" y="219"/>
                  </a:lnTo>
                  <a:close/>
                  <a:moveTo>
                    <a:pt x="108" y="219"/>
                  </a:moveTo>
                  <a:lnTo>
                    <a:pt x="108" y="215"/>
                  </a:lnTo>
                  <a:lnTo>
                    <a:pt x="108" y="215"/>
                  </a:lnTo>
                  <a:lnTo>
                    <a:pt x="111" y="215"/>
                  </a:lnTo>
                  <a:lnTo>
                    <a:pt x="111" y="215"/>
                  </a:lnTo>
                  <a:lnTo>
                    <a:pt x="108" y="219"/>
                  </a:lnTo>
                  <a:lnTo>
                    <a:pt x="108" y="219"/>
                  </a:lnTo>
                  <a:lnTo>
                    <a:pt x="108" y="219"/>
                  </a:lnTo>
                  <a:close/>
                  <a:moveTo>
                    <a:pt x="4" y="453"/>
                  </a:moveTo>
                  <a:lnTo>
                    <a:pt x="4" y="449"/>
                  </a:lnTo>
                  <a:lnTo>
                    <a:pt x="0" y="449"/>
                  </a:lnTo>
                  <a:lnTo>
                    <a:pt x="0" y="453"/>
                  </a:lnTo>
                  <a:lnTo>
                    <a:pt x="4" y="453"/>
                  </a:lnTo>
                  <a:lnTo>
                    <a:pt x="4" y="453"/>
                  </a:lnTo>
                  <a:lnTo>
                    <a:pt x="4" y="453"/>
                  </a:lnTo>
                  <a:close/>
                  <a:moveTo>
                    <a:pt x="8" y="449"/>
                  </a:moveTo>
                  <a:lnTo>
                    <a:pt x="8" y="445"/>
                  </a:lnTo>
                  <a:lnTo>
                    <a:pt x="11" y="449"/>
                  </a:lnTo>
                  <a:lnTo>
                    <a:pt x="8" y="453"/>
                  </a:lnTo>
                  <a:lnTo>
                    <a:pt x="8" y="449"/>
                  </a:lnTo>
                  <a:lnTo>
                    <a:pt x="8" y="449"/>
                  </a:lnTo>
                  <a:lnTo>
                    <a:pt x="8" y="449"/>
                  </a:lnTo>
                  <a:close/>
                  <a:moveTo>
                    <a:pt x="22" y="438"/>
                  </a:moveTo>
                  <a:lnTo>
                    <a:pt x="22" y="441"/>
                  </a:lnTo>
                  <a:lnTo>
                    <a:pt x="22" y="441"/>
                  </a:lnTo>
                  <a:lnTo>
                    <a:pt x="26" y="441"/>
                  </a:lnTo>
                  <a:lnTo>
                    <a:pt x="26" y="441"/>
                  </a:lnTo>
                  <a:lnTo>
                    <a:pt x="22" y="438"/>
                  </a:lnTo>
                  <a:lnTo>
                    <a:pt x="22" y="438"/>
                  </a:lnTo>
                  <a:close/>
                  <a:moveTo>
                    <a:pt x="60" y="412"/>
                  </a:moveTo>
                  <a:lnTo>
                    <a:pt x="56" y="408"/>
                  </a:lnTo>
                  <a:lnTo>
                    <a:pt x="60" y="408"/>
                  </a:lnTo>
                  <a:lnTo>
                    <a:pt x="60" y="404"/>
                  </a:lnTo>
                  <a:lnTo>
                    <a:pt x="60" y="404"/>
                  </a:lnTo>
                  <a:lnTo>
                    <a:pt x="63" y="401"/>
                  </a:lnTo>
                  <a:lnTo>
                    <a:pt x="63" y="401"/>
                  </a:lnTo>
                  <a:lnTo>
                    <a:pt x="67" y="401"/>
                  </a:lnTo>
                  <a:lnTo>
                    <a:pt x="63" y="404"/>
                  </a:lnTo>
                  <a:lnTo>
                    <a:pt x="63" y="408"/>
                  </a:lnTo>
                  <a:lnTo>
                    <a:pt x="60" y="408"/>
                  </a:lnTo>
                  <a:lnTo>
                    <a:pt x="60" y="412"/>
                  </a:lnTo>
                  <a:lnTo>
                    <a:pt x="60" y="412"/>
                  </a:lnTo>
                  <a:lnTo>
                    <a:pt x="60" y="412"/>
                  </a:lnTo>
                  <a:close/>
                  <a:moveTo>
                    <a:pt x="74" y="382"/>
                  </a:moveTo>
                  <a:lnTo>
                    <a:pt x="74" y="382"/>
                  </a:lnTo>
                  <a:lnTo>
                    <a:pt x="74" y="386"/>
                  </a:lnTo>
                  <a:lnTo>
                    <a:pt x="74" y="386"/>
                  </a:lnTo>
                  <a:lnTo>
                    <a:pt x="71" y="386"/>
                  </a:lnTo>
                  <a:lnTo>
                    <a:pt x="71" y="382"/>
                  </a:lnTo>
                  <a:lnTo>
                    <a:pt x="74" y="382"/>
                  </a:lnTo>
                  <a:lnTo>
                    <a:pt x="74" y="382"/>
                  </a:lnTo>
                  <a:close/>
                  <a:moveTo>
                    <a:pt x="78" y="378"/>
                  </a:moveTo>
                  <a:lnTo>
                    <a:pt x="78" y="375"/>
                  </a:lnTo>
                  <a:lnTo>
                    <a:pt x="74" y="375"/>
                  </a:lnTo>
                  <a:lnTo>
                    <a:pt x="74" y="375"/>
                  </a:lnTo>
                  <a:lnTo>
                    <a:pt x="74" y="375"/>
                  </a:lnTo>
                  <a:lnTo>
                    <a:pt x="78" y="371"/>
                  </a:lnTo>
                  <a:lnTo>
                    <a:pt x="78" y="371"/>
                  </a:lnTo>
                  <a:lnTo>
                    <a:pt x="82" y="371"/>
                  </a:lnTo>
                  <a:lnTo>
                    <a:pt x="82" y="371"/>
                  </a:lnTo>
                  <a:lnTo>
                    <a:pt x="82" y="371"/>
                  </a:lnTo>
                  <a:lnTo>
                    <a:pt x="85" y="371"/>
                  </a:lnTo>
                  <a:lnTo>
                    <a:pt x="82" y="371"/>
                  </a:lnTo>
                  <a:lnTo>
                    <a:pt x="82" y="375"/>
                  </a:lnTo>
                  <a:lnTo>
                    <a:pt x="82" y="375"/>
                  </a:lnTo>
                  <a:lnTo>
                    <a:pt x="78" y="378"/>
                  </a:lnTo>
                  <a:lnTo>
                    <a:pt x="78" y="378"/>
                  </a:lnTo>
                  <a:close/>
                  <a:moveTo>
                    <a:pt x="163" y="82"/>
                  </a:moveTo>
                  <a:lnTo>
                    <a:pt x="163" y="82"/>
                  </a:lnTo>
                  <a:lnTo>
                    <a:pt x="163" y="78"/>
                  </a:lnTo>
                  <a:lnTo>
                    <a:pt x="167" y="74"/>
                  </a:lnTo>
                  <a:lnTo>
                    <a:pt x="167" y="74"/>
                  </a:lnTo>
                  <a:lnTo>
                    <a:pt x="167" y="78"/>
                  </a:lnTo>
                  <a:lnTo>
                    <a:pt x="167" y="82"/>
                  </a:lnTo>
                  <a:lnTo>
                    <a:pt x="163" y="82"/>
                  </a:lnTo>
                  <a:lnTo>
                    <a:pt x="163" y="82"/>
                  </a:lnTo>
                  <a:close/>
                  <a:moveTo>
                    <a:pt x="185" y="96"/>
                  </a:moveTo>
                  <a:lnTo>
                    <a:pt x="182" y="93"/>
                  </a:lnTo>
                  <a:lnTo>
                    <a:pt x="182" y="93"/>
                  </a:lnTo>
                  <a:lnTo>
                    <a:pt x="182" y="93"/>
                  </a:lnTo>
                  <a:lnTo>
                    <a:pt x="182" y="85"/>
                  </a:lnTo>
                  <a:lnTo>
                    <a:pt x="178" y="82"/>
                  </a:lnTo>
                  <a:lnTo>
                    <a:pt x="174" y="78"/>
                  </a:lnTo>
                  <a:lnTo>
                    <a:pt x="174" y="78"/>
                  </a:lnTo>
                  <a:lnTo>
                    <a:pt x="171" y="78"/>
                  </a:lnTo>
                  <a:lnTo>
                    <a:pt x="171" y="74"/>
                  </a:lnTo>
                  <a:lnTo>
                    <a:pt x="171" y="71"/>
                  </a:lnTo>
                  <a:lnTo>
                    <a:pt x="171" y="67"/>
                  </a:lnTo>
                  <a:lnTo>
                    <a:pt x="171" y="67"/>
                  </a:lnTo>
                  <a:lnTo>
                    <a:pt x="174" y="63"/>
                  </a:lnTo>
                  <a:lnTo>
                    <a:pt x="174" y="63"/>
                  </a:lnTo>
                  <a:lnTo>
                    <a:pt x="174" y="63"/>
                  </a:lnTo>
                  <a:lnTo>
                    <a:pt x="178" y="59"/>
                  </a:lnTo>
                  <a:lnTo>
                    <a:pt x="178" y="59"/>
                  </a:lnTo>
                  <a:lnTo>
                    <a:pt x="178" y="56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4" y="52"/>
                  </a:lnTo>
                  <a:lnTo>
                    <a:pt x="178" y="52"/>
                  </a:lnTo>
                  <a:lnTo>
                    <a:pt x="182" y="52"/>
                  </a:lnTo>
                  <a:lnTo>
                    <a:pt x="185" y="56"/>
                  </a:lnTo>
                  <a:lnTo>
                    <a:pt x="189" y="52"/>
                  </a:lnTo>
                  <a:lnTo>
                    <a:pt x="189" y="52"/>
                  </a:lnTo>
                  <a:lnTo>
                    <a:pt x="189" y="48"/>
                  </a:lnTo>
                  <a:lnTo>
                    <a:pt x="189" y="48"/>
                  </a:lnTo>
                  <a:lnTo>
                    <a:pt x="189" y="48"/>
                  </a:lnTo>
                  <a:lnTo>
                    <a:pt x="185" y="45"/>
                  </a:lnTo>
                  <a:lnTo>
                    <a:pt x="185" y="45"/>
                  </a:lnTo>
                  <a:lnTo>
                    <a:pt x="185" y="41"/>
                  </a:lnTo>
                  <a:lnTo>
                    <a:pt x="185" y="37"/>
                  </a:lnTo>
                  <a:lnTo>
                    <a:pt x="189" y="37"/>
                  </a:lnTo>
                  <a:lnTo>
                    <a:pt x="189" y="37"/>
                  </a:lnTo>
                  <a:lnTo>
                    <a:pt x="185" y="33"/>
                  </a:lnTo>
                  <a:lnTo>
                    <a:pt x="185" y="30"/>
                  </a:lnTo>
                  <a:lnTo>
                    <a:pt x="185" y="26"/>
                  </a:lnTo>
                  <a:lnTo>
                    <a:pt x="185" y="22"/>
                  </a:lnTo>
                  <a:lnTo>
                    <a:pt x="185" y="19"/>
                  </a:lnTo>
                  <a:lnTo>
                    <a:pt x="178" y="11"/>
                  </a:lnTo>
                  <a:lnTo>
                    <a:pt x="178" y="7"/>
                  </a:lnTo>
                  <a:lnTo>
                    <a:pt x="178" y="4"/>
                  </a:lnTo>
                  <a:lnTo>
                    <a:pt x="178" y="4"/>
                  </a:lnTo>
                  <a:lnTo>
                    <a:pt x="178" y="4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85" y="0"/>
                  </a:lnTo>
                  <a:lnTo>
                    <a:pt x="185" y="4"/>
                  </a:lnTo>
                  <a:lnTo>
                    <a:pt x="189" y="7"/>
                  </a:lnTo>
                  <a:lnTo>
                    <a:pt x="197" y="7"/>
                  </a:lnTo>
                  <a:lnTo>
                    <a:pt x="197" y="11"/>
                  </a:lnTo>
                  <a:lnTo>
                    <a:pt x="204" y="19"/>
                  </a:lnTo>
                  <a:lnTo>
                    <a:pt x="208" y="22"/>
                  </a:lnTo>
                  <a:lnTo>
                    <a:pt x="211" y="22"/>
                  </a:lnTo>
                  <a:lnTo>
                    <a:pt x="211" y="22"/>
                  </a:lnTo>
                  <a:lnTo>
                    <a:pt x="215" y="26"/>
                  </a:lnTo>
                  <a:lnTo>
                    <a:pt x="222" y="30"/>
                  </a:lnTo>
                  <a:lnTo>
                    <a:pt x="226" y="30"/>
                  </a:lnTo>
                  <a:lnTo>
                    <a:pt x="230" y="33"/>
                  </a:lnTo>
                  <a:lnTo>
                    <a:pt x="230" y="30"/>
                  </a:lnTo>
                  <a:lnTo>
                    <a:pt x="234" y="33"/>
                  </a:lnTo>
                  <a:lnTo>
                    <a:pt x="237" y="30"/>
                  </a:lnTo>
                  <a:lnTo>
                    <a:pt x="241" y="30"/>
                  </a:lnTo>
                  <a:lnTo>
                    <a:pt x="245" y="26"/>
                  </a:lnTo>
                  <a:lnTo>
                    <a:pt x="245" y="22"/>
                  </a:lnTo>
                  <a:lnTo>
                    <a:pt x="245" y="22"/>
                  </a:lnTo>
                  <a:lnTo>
                    <a:pt x="245" y="22"/>
                  </a:lnTo>
                  <a:lnTo>
                    <a:pt x="245" y="26"/>
                  </a:lnTo>
                  <a:lnTo>
                    <a:pt x="245" y="30"/>
                  </a:lnTo>
                  <a:lnTo>
                    <a:pt x="245" y="33"/>
                  </a:lnTo>
                  <a:lnTo>
                    <a:pt x="245" y="33"/>
                  </a:lnTo>
                  <a:lnTo>
                    <a:pt x="248" y="37"/>
                  </a:lnTo>
                  <a:lnTo>
                    <a:pt x="252" y="41"/>
                  </a:lnTo>
                  <a:lnTo>
                    <a:pt x="252" y="41"/>
                  </a:lnTo>
                  <a:lnTo>
                    <a:pt x="252" y="45"/>
                  </a:lnTo>
                  <a:lnTo>
                    <a:pt x="256" y="45"/>
                  </a:lnTo>
                  <a:lnTo>
                    <a:pt x="256" y="41"/>
                  </a:lnTo>
                  <a:lnTo>
                    <a:pt x="259" y="41"/>
                  </a:lnTo>
                  <a:lnTo>
                    <a:pt x="259" y="41"/>
                  </a:lnTo>
                  <a:lnTo>
                    <a:pt x="259" y="41"/>
                  </a:lnTo>
                  <a:lnTo>
                    <a:pt x="259" y="41"/>
                  </a:lnTo>
                  <a:lnTo>
                    <a:pt x="259" y="45"/>
                  </a:lnTo>
                  <a:lnTo>
                    <a:pt x="256" y="48"/>
                  </a:lnTo>
                  <a:lnTo>
                    <a:pt x="252" y="48"/>
                  </a:lnTo>
                  <a:lnTo>
                    <a:pt x="252" y="52"/>
                  </a:lnTo>
                  <a:lnTo>
                    <a:pt x="252" y="52"/>
                  </a:lnTo>
                  <a:lnTo>
                    <a:pt x="248" y="52"/>
                  </a:lnTo>
                  <a:lnTo>
                    <a:pt x="248" y="52"/>
                  </a:lnTo>
                  <a:lnTo>
                    <a:pt x="245" y="52"/>
                  </a:lnTo>
                  <a:lnTo>
                    <a:pt x="245" y="56"/>
                  </a:lnTo>
                  <a:lnTo>
                    <a:pt x="241" y="56"/>
                  </a:lnTo>
                  <a:lnTo>
                    <a:pt x="237" y="52"/>
                  </a:lnTo>
                  <a:lnTo>
                    <a:pt x="237" y="56"/>
                  </a:lnTo>
                  <a:lnTo>
                    <a:pt x="230" y="59"/>
                  </a:lnTo>
                  <a:lnTo>
                    <a:pt x="230" y="67"/>
                  </a:lnTo>
                  <a:lnTo>
                    <a:pt x="230" y="71"/>
                  </a:lnTo>
                  <a:lnTo>
                    <a:pt x="230" y="74"/>
                  </a:lnTo>
                  <a:lnTo>
                    <a:pt x="230" y="78"/>
                  </a:lnTo>
                  <a:lnTo>
                    <a:pt x="230" y="78"/>
                  </a:lnTo>
                  <a:lnTo>
                    <a:pt x="226" y="78"/>
                  </a:lnTo>
                  <a:lnTo>
                    <a:pt x="226" y="74"/>
                  </a:lnTo>
                  <a:lnTo>
                    <a:pt x="219" y="74"/>
                  </a:lnTo>
                  <a:lnTo>
                    <a:pt x="215" y="71"/>
                  </a:lnTo>
                  <a:lnTo>
                    <a:pt x="211" y="67"/>
                  </a:lnTo>
                  <a:lnTo>
                    <a:pt x="208" y="67"/>
                  </a:lnTo>
                  <a:lnTo>
                    <a:pt x="204" y="67"/>
                  </a:lnTo>
                  <a:lnTo>
                    <a:pt x="200" y="67"/>
                  </a:lnTo>
                  <a:lnTo>
                    <a:pt x="200" y="63"/>
                  </a:lnTo>
                  <a:lnTo>
                    <a:pt x="197" y="63"/>
                  </a:lnTo>
                  <a:lnTo>
                    <a:pt x="193" y="67"/>
                  </a:lnTo>
                  <a:lnTo>
                    <a:pt x="189" y="71"/>
                  </a:lnTo>
                  <a:lnTo>
                    <a:pt x="189" y="71"/>
                  </a:lnTo>
                  <a:lnTo>
                    <a:pt x="185" y="67"/>
                  </a:lnTo>
                  <a:lnTo>
                    <a:pt x="182" y="67"/>
                  </a:lnTo>
                  <a:lnTo>
                    <a:pt x="182" y="71"/>
                  </a:lnTo>
                  <a:lnTo>
                    <a:pt x="182" y="74"/>
                  </a:lnTo>
                  <a:lnTo>
                    <a:pt x="182" y="74"/>
                  </a:lnTo>
                  <a:lnTo>
                    <a:pt x="185" y="78"/>
                  </a:lnTo>
                  <a:lnTo>
                    <a:pt x="189" y="78"/>
                  </a:lnTo>
                  <a:lnTo>
                    <a:pt x="193" y="82"/>
                  </a:lnTo>
                  <a:lnTo>
                    <a:pt x="197" y="82"/>
                  </a:lnTo>
                  <a:lnTo>
                    <a:pt x="200" y="82"/>
                  </a:lnTo>
                  <a:lnTo>
                    <a:pt x="200" y="82"/>
                  </a:lnTo>
                  <a:lnTo>
                    <a:pt x="197" y="85"/>
                  </a:lnTo>
                  <a:lnTo>
                    <a:pt x="197" y="89"/>
                  </a:lnTo>
                  <a:lnTo>
                    <a:pt x="197" y="85"/>
                  </a:lnTo>
                  <a:lnTo>
                    <a:pt x="189" y="85"/>
                  </a:lnTo>
                  <a:lnTo>
                    <a:pt x="189" y="89"/>
                  </a:lnTo>
                  <a:lnTo>
                    <a:pt x="189" y="89"/>
                  </a:lnTo>
                  <a:lnTo>
                    <a:pt x="189" y="93"/>
                  </a:lnTo>
                  <a:lnTo>
                    <a:pt x="185" y="96"/>
                  </a:lnTo>
                  <a:lnTo>
                    <a:pt x="185" y="96"/>
                  </a:lnTo>
                  <a:close/>
                  <a:moveTo>
                    <a:pt x="178" y="178"/>
                  </a:moveTo>
                  <a:lnTo>
                    <a:pt x="178" y="174"/>
                  </a:lnTo>
                  <a:lnTo>
                    <a:pt x="182" y="174"/>
                  </a:lnTo>
                  <a:lnTo>
                    <a:pt x="178" y="174"/>
                  </a:lnTo>
                  <a:lnTo>
                    <a:pt x="178" y="174"/>
                  </a:lnTo>
                  <a:lnTo>
                    <a:pt x="178" y="174"/>
                  </a:lnTo>
                  <a:lnTo>
                    <a:pt x="178" y="167"/>
                  </a:lnTo>
                  <a:lnTo>
                    <a:pt x="178" y="167"/>
                  </a:lnTo>
                  <a:lnTo>
                    <a:pt x="182" y="167"/>
                  </a:lnTo>
                  <a:lnTo>
                    <a:pt x="182" y="171"/>
                  </a:lnTo>
                  <a:lnTo>
                    <a:pt x="182" y="171"/>
                  </a:lnTo>
                  <a:lnTo>
                    <a:pt x="182" y="174"/>
                  </a:lnTo>
                  <a:lnTo>
                    <a:pt x="182" y="178"/>
                  </a:lnTo>
                  <a:lnTo>
                    <a:pt x="182" y="178"/>
                  </a:lnTo>
                  <a:lnTo>
                    <a:pt x="178" y="178"/>
                  </a:lnTo>
                  <a:lnTo>
                    <a:pt x="178" y="178"/>
                  </a:lnTo>
                  <a:close/>
                  <a:moveTo>
                    <a:pt x="60" y="278"/>
                  </a:moveTo>
                  <a:lnTo>
                    <a:pt x="60" y="282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60" y="278"/>
                  </a:lnTo>
                  <a:close/>
                  <a:moveTo>
                    <a:pt x="56" y="282"/>
                  </a:moveTo>
                  <a:lnTo>
                    <a:pt x="60" y="282"/>
                  </a:lnTo>
                  <a:lnTo>
                    <a:pt x="60" y="282"/>
                  </a:lnTo>
                  <a:lnTo>
                    <a:pt x="56" y="282"/>
                  </a:lnTo>
                  <a:lnTo>
                    <a:pt x="56" y="282"/>
                  </a:lnTo>
                  <a:close/>
                  <a:moveTo>
                    <a:pt x="56" y="282"/>
                  </a:moveTo>
                  <a:lnTo>
                    <a:pt x="56" y="282"/>
                  </a:lnTo>
                  <a:lnTo>
                    <a:pt x="56" y="282"/>
                  </a:lnTo>
                  <a:lnTo>
                    <a:pt x="56" y="282"/>
                  </a:lnTo>
                  <a:lnTo>
                    <a:pt x="56" y="282"/>
                  </a:lnTo>
                  <a:close/>
                  <a:moveTo>
                    <a:pt x="52" y="286"/>
                  </a:moveTo>
                  <a:lnTo>
                    <a:pt x="52" y="286"/>
                  </a:lnTo>
                  <a:lnTo>
                    <a:pt x="56" y="286"/>
                  </a:lnTo>
                  <a:lnTo>
                    <a:pt x="52" y="286"/>
                  </a:lnTo>
                  <a:lnTo>
                    <a:pt x="52" y="286"/>
                  </a:lnTo>
                  <a:close/>
                  <a:moveTo>
                    <a:pt x="52" y="293"/>
                  </a:moveTo>
                  <a:lnTo>
                    <a:pt x="48" y="289"/>
                  </a:lnTo>
                  <a:lnTo>
                    <a:pt x="48" y="286"/>
                  </a:lnTo>
                  <a:lnTo>
                    <a:pt x="52" y="286"/>
                  </a:lnTo>
                  <a:lnTo>
                    <a:pt x="52" y="289"/>
                  </a:lnTo>
                  <a:lnTo>
                    <a:pt x="52" y="289"/>
                  </a:lnTo>
                  <a:lnTo>
                    <a:pt x="56" y="289"/>
                  </a:lnTo>
                  <a:lnTo>
                    <a:pt x="52" y="293"/>
                  </a:lnTo>
                  <a:lnTo>
                    <a:pt x="52" y="293"/>
                  </a:lnTo>
                  <a:lnTo>
                    <a:pt x="52" y="293"/>
                  </a:lnTo>
                  <a:close/>
                  <a:moveTo>
                    <a:pt x="74" y="293"/>
                  </a:moveTo>
                  <a:lnTo>
                    <a:pt x="74" y="293"/>
                  </a:lnTo>
                  <a:lnTo>
                    <a:pt x="78" y="289"/>
                  </a:lnTo>
                  <a:lnTo>
                    <a:pt x="78" y="293"/>
                  </a:lnTo>
                  <a:lnTo>
                    <a:pt x="78" y="293"/>
                  </a:lnTo>
                  <a:lnTo>
                    <a:pt x="74" y="293"/>
                  </a:lnTo>
                  <a:lnTo>
                    <a:pt x="74" y="293"/>
                  </a:lnTo>
                  <a:close/>
                  <a:moveTo>
                    <a:pt x="74" y="297"/>
                  </a:moveTo>
                  <a:lnTo>
                    <a:pt x="74" y="297"/>
                  </a:lnTo>
                  <a:lnTo>
                    <a:pt x="74" y="297"/>
                  </a:lnTo>
                  <a:lnTo>
                    <a:pt x="74" y="300"/>
                  </a:lnTo>
                  <a:lnTo>
                    <a:pt x="74" y="297"/>
                  </a:lnTo>
                  <a:lnTo>
                    <a:pt x="74" y="297"/>
                  </a:lnTo>
                  <a:close/>
                  <a:moveTo>
                    <a:pt x="71" y="289"/>
                  </a:moveTo>
                  <a:lnTo>
                    <a:pt x="71" y="293"/>
                  </a:lnTo>
                  <a:lnTo>
                    <a:pt x="71" y="293"/>
                  </a:lnTo>
                  <a:lnTo>
                    <a:pt x="71" y="297"/>
                  </a:lnTo>
                  <a:lnTo>
                    <a:pt x="74" y="297"/>
                  </a:lnTo>
                  <a:lnTo>
                    <a:pt x="74" y="293"/>
                  </a:lnTo>
                  <a:lnTo>
                    <a:pt x="74" y="293"/>
                  </a:lnTo>
                  <a:lnTo>
                    <a:pt x="74" y="289"/>
                  </a:lnTo>
                  <a:lnTo>
                    <a:pt x="71" y="289"/>
                  </a:lnTo>
                  <a:lnTo>
                    <a:pt x="71" y="289"/>
                  </a:lnTo>
                  <a:close/>
                  <a:moveTo>
                    <a:pt x="141" y="256"/>
                  </a:moveTo>
                  <a:lnTo>
                    <a:pt x="141" y="252"/>
                  </a:lnTo>
                  <a:lnTo>
                    <a:pt x="141" y="249"/>
                  </a:lnTo>
                  <a:lnTo>
                    <a:pt x="141" y="249"/>
                  </a:lnTo>
                  <a:lnTo>
                    <a:pt x="145" y="249"/>
                  </a:lnTo>
                  <a:lnTo>
                    <a:pt x="145" y="249"/>
                  </a:lnTo>
                  <a:lnTo>
                    <a:pt x="145" y="252"/>
                  </a:lnTo>
                  <a:lnTo>
                    <a:pt x="145" y="252"/>
                  </a:lnTo>
                  <a:lnTo>
                    <a:pt x="145" y="256"/>
                  </a:lnTo>
                  <a:lnTo>
                    <a:pt x="141" y="256"/>
                  </a:lnTo>
                  <a:lnTo>
                    <a:pt x="141" y="256"/>
                  </a:lnTo>
                  <a:close/>
                  <a:moveTo>
                    <a:pt x="130" y="252"/>
                  </a:moveTo>
                  <a:lnTo>
                    <a:pt x="134" y="249"/>
                  </a:lnTo>
                  <a:lnTo>
                    <a:pt x="137" y="249"/>
                  </a:lnTo>
                  <a:lnTo>
                    <a:pt x="134" y="252"/>
                  </a:lnTo>
                  <a:lnTo>
                    <a:pt x="134" y="252"/>
                  </a:lnTo>
                  <a:lnTo>
                    <a:pt x="130" y="252"/>
                  </a:lnTo>
                  <a:lnTo>
                    <a:pt x="130" y="252"/>
                  </a:lnTo>
                  <a:close/>
                  <a:moveTo>
                    <a:pt x="115" y="282"/>
                  </a:moveTo>
                  <a:lnTo>
                    <a:pt x="119" y="282"/>
                  </a:lnTo>
                  <a:lnTo>
                    <a:pt x="119" y="282"/>
                  </a:lnTo>
                  <a:lnTo>
                    <a:pt x="119" y="282"/>
                  </a:lnTo>
                  <a:lnTo>
                    <a:pt x="122" y="282"/>
                  </a:lnTo>
                  <a:lnTo>
                    <a:pt x="122" y="282"/>
                  </a:lnTo>
                  <a:lnTo>
                    <a:pt x="119" y="278"/>
                  </a:lnTo>
                  <a:lnTo>
                    <a:pt x="119" y="275"/>
                  </a:lnTo>
                  <a:lnTo>
                    <a:pt x="122" y="271"/>
                  </a:lnTo>
                  <a:lnTo>
                    <a:pt x="126" y="271"/>
                  </a:lnTo>
                  <a:lnTo>
                    <a:pt x="126" y="267"/>
                  </a:lnTo>
                  <a:lnTo>
                    <a:pt x="130" y="267"/>
                  </a:lnTo>
                  <a:lnTo>
                    <a:pt x="134" y="271"/>
                  </a:lnTo>
                  <a:lnTo>
                    <a:pt x="137" y="271"/>
                  </a:lnTo>
                  <a:lnTo>
                    <a:pt x="137" y="271"/>
                  </a:lnTo>
                  <a:lnTo>
                    <a:pt x="141" y="267"/>
                  </a:lnTo>
                  <a:lnTo>
                    <a:pt x="145" y="263"/>
                  </a:lnTo>
                  <a:lnTo>
                    <a:pt x="145" y="260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37" y="256"/>
                  </a:lnTo>
                  <a:lnTo>
                    <a:pt x="137" y="256"/>
                  </a:lnTo>
                  <a:lnTo>
                    <a:pt x="134" y="256"/>
                  </a:lnTo>
                  <a:lnTo>
                    <a:pt x="130" y="252"/>
                  </a:lnTo>
                  <a:lnTo>
                    <a:pt x="126" y="256"/>
                  </a:lnTo>
                  <a:lnTo>
                    <a:pt x="126" y="260"/>
                  </a:lnTo>
                  <a:lnTo>
                    <a:pt x="122" y="260"/>
                  </a:lnTo>
                  <a:lnTo>
                    <a:pt x="119" y="263"/>
                  </a:lnTo>
                  <a:lnTo>
                    <a:pt x="119" y="263"/>
                  </a:lnTo>
                  <a:lnTo>
                    <a:pt x="115" y="263"/>
                  </a:lnTo>
                  <a:lnTo>
                    <a:pt x="115" y="260"/>
                  </a:lnTo>
                  <a:lnTo>
                    <a:pt x="111" y="260"/>
                  </a:lnTo>
                  <a:lnTo>
                    <a:pt x="108" y="263"/>
                  </a:lnTo>
                  <a:lnTo>
                    <a:pt x="108" y="267"/>
                  </a:lnTo>
                  <a:lnTo>
                    <a:pt x="104" y="267"/>
                  </a:lnTo>
                  <a:lnTo>
                    <a:pt x="104" y="271"/>
                  </a:lnTo>
                  <a:lnTo>
                    <a:pt x="111" y="271"/>
                  </a:lnTo>
                  <a:lnTo>
                    <a:pt x="111" y="275"/>
                  </a:lnTo>
                  <a:lnTo>
                    <a:pt x="111" y="275"/>
                  </a:lnTo>
                  <a:lnTo>
                    <a:pt x="111" y="278"/>
                  </a:lnTo>
                  <a:lnTo>
                    <a:pt x="111" y="282"/>
                  </a:lnTo>
                  <a:lnTo>
                    <a:pt x="115" y="282"/>
                  </a:lnTo>
                  <a:lnTo>
                    <a:pt x="115" y="282"/>
                  </a:lnTo>
                  <a:lnTo>
                    <a:pt x="115" y="282"/>
                  </a:lnTo>
                  <a:close/>
                  <a:moveTo>
                    <a:pt x="93" y="334"/>
                  </a:moveTo>
                  <a:lnTo>
                    <a:pt x="93" y="330"/>
                  </a:lnTo>
                  <a:lnTo>
                    <a:pt x="89" y="330"/>
                  </a:lnTo>
                  <a:lnTo>
                    <a:pt x="89" y="334"/>
                  </a:lnTo>
                  <a:lnTo>
                    <a:pt x="93" y="338"/>
                  </a:lnTo>
                  <a:lnTo>
                    <a:pt x="93" y="338"/>
                  </a:lnTo>
                  <a:lnTo>
                    <a:pt x="97" y="334"/>
                  </a:lnTo>
                  <a:lnTo>
                    <a:pt x="93" y="334"/>
                  </a:lnTo>
                  <a:lnTo>
                    <a:pt x="93" y="334"/>
                  </a:lnTo>
                  <a:close/>
                  <a:moveTo>
                    <a:pt x="97" y="330"/>
                  </a:moveTo>
                  <a:lnTo>
                    <a:pt x="97" y="326"/>
                  </a:lnTo>
                  <a:lnTo>
                    <a:pt x="97" y="323"/>
                  </a:lnTo>
                  <a:lnTo>
                    <a:pt x="100" y="326"/>
                  </a:lnTo>
                  <a:lnTo>
                    <a:pt x="100" y="326"/>
                  </a:lnTo>
                  <a:lnTo>
                    <a:pt x="97" y="330"/>
                  </a:lnTo>
                  <a:lnTo>
                    <a:pt x="97" y="330"/>
                  </a:lnTo>
                  <a:lnTo>
                    <a:pt x="97" y="330"/>
                  </a:lnTo>
                  <a:close/>
                  <a:moveTo>
                    <a:pt x="93" y="323"/>
                  </a:moveTo>
                  <a:lnTo>
                    <a:pt x="93" y="319"/>
                  </a:lnTo>
                  <a:lnTo>
                    <a:pt x="97" y="315"/>
                  </a:lnTo>
                  <a:lnTo>
                    <a:pt x="97" y="312"/>
                  </a:lnTo>
                  <a:lnTo>
                    <a:pt x="93" y="312"/>
                  </a:lnTo>
                  <a:lnTo>
                    <a:pt x="97" y="312"/>
                  </a:lnTo>
                  <a:lnTo>
                    <a:pt x="100" y="312"/>
                  </a:lnTo>
                  <a:lnTo>
                    <a:pt x="100" y="312"/>
                  </a:lnTo>
                  <a:lnTo>
                    <a:pt x="100" y="312"/>
                  </a:lnTo>
                  <a:lnTo>
                    <a:pt x="100" y="304"/>
                  </a:lnTo>
                  <a:lnTo>
                    <a:pt x="100" y="304"/>
                  </a:lnTo>
                  <a:lnTo>
                    <a:pt x="100" y="293"/>
                  </a:lnTo>
                  <a:lnTo>
                    <a:pt x="100" y="289"/>
                  </a:lnTo>
                  <a:lnTo>
                    <a:pt x="100" y="286"/>
                  </a:lnTo>
                  <a:lnTo>
                    <a:pt x="104" y="286"/>
                  </a:lnTo>
                  <a:lnTo>
                    <a:pt x="104" y="282"/>
                  </a:lnTo>
                  <a:lnTo>
                    <a:pt x="100" y="282"/>
                  </a:lnTo>
                  <a:lnTo>
                    <a:pt x="100" y="278"/>
                  </a:lnTo>
                  <a:lnTo>
                    <a:pt x="100" y="278"/>
                  </a:lnTo>
                  <a:lnTo>
                    <a:pt x="100" y="278"/>
                  </a:lnTo>
                  <a:lnTo>
                    <a:pt x="97" y="278"/>
                  </a:lnTo>
                  <a:lnTo>
                    <a:pt x="93" y="275"/>
                  </a:lnTo>
                  <a:lnTo>
                    <a:pt x="97" y="275"/>
                  </a:lnTo>
                  <a:lnTo>
                    <a:pt x="97" y="271"/>
                  </a:lnTo>
                  <a:lnTo>
                    <a:pt x="97" y="267"/>
                  </a:lnTo>
                  <a:lnTo>
                    <a:pt x="97" y="267"/>
                  </a:lnTo>
                  <a:lnTo>
                    <a:pt x="93" y="267"/>
                  </a:lnTo>
                  <a:lnTo>
                    <a:pt x="93" y="267"/>
                  </a:lnTo>
                  <a:lnTo>
                    <a:pt x="89" y="271"/>
                  </a:lnTo>
                  <a:lnTo>
                    <a:pt x="89" y="271"/>
                  </a:lnTo>
                  <a:lnTo>
                    <a:pt x="85" y="267"/>
                  </a:lnTo>
                  <a:lnTo>
                    <a:pt x="85" y="263"/>
                  </a:lnTo>
                  <a:lnTo>
                    <a:pt x="89" y="263"/>
                  </a:lnTo>
                  <a:lnTo>
                    <a:pt x="93" y="260"/>
                  </a:lnTo>
                  <a:lnTo>
                    <a:pt x="100" y="263"/>
                  </a:lnTo>
                  <a:lnTo>
                    <a:pt x="100" y="263"/>
                  </a:lnTo>
                  <a:lnTo>
                    <a:pt x="104" y="263"/>
                  </a:lnTo>
                  <a:lnTo>
                    <a:pt x="104" y="260"/>
                  </a:lnTo>
                  <a:lnTo>
                    <a:pt x="104" y="256"/>
                  </a:lnTo>
                  <a:lnTo>
                    <a:pt x="100" y="256"/>
                  </a:lnTo>
                  <a:lnTo>
                    <a:pt x="104" y="252"/>
                  </a:lnTo>
                  <a:lnTo>
                    <a:pt x="104" y="252"/>
                  </a:lnTo>
                  <a:lnTo>
                    <a:pt x="108" y="256"/>
                  </a:lnTo>
                  <a:lnTo>
                    <a:pt x="108" y="256"/>
                  </a:lnTo>
                  <a:lnTo>
                    <a:pt x="111" y="252"/>
                  </a:lnTo>
                  <a:lnTo>
                    <a:pt x="115" y="252"/>
                  </a:lnTo>
                  <a:lnTo>
                    <a:pt x="122" y="252"/>
                  </a:lnTo>
                  <a:lnTo>
                    <a:pt x="126" y="252"/>
                  </a:lnTo>
                  <a:lnTo>
                    <a:pt x="126" y="252"/>
                  </a:lnTo>
                  <a:lnTo>
                    <a:pt x="130" y="252"/>
                  </a:lnTo>
                  <a:lnTo>
                    <a:pt x="130" y="249"/>
                  </a:lnTo>
                  <a:lnTo>
                    <a:pt x="134" y="249"/>
                  </a:lnTo>
                  <a:lnTo>
                    <a:pt x="134" y="249"/>
                  </a:lnTo>
                  <a:lnTo>
                    <a:pt x="137" y="245"/>
                  </a:lnTo>
                  <a:lnTo>
                    <a:pt x="141" y="241"/>
                  </a:lnTo>
                  <a:lnTo>
                    <a:pt x="145" y="245"/>
                  </a:lnTo>
                  <a:lnTo>
                    <a:pt x="148" y="245"/>
                  </a:lnTo>
                  <a:lnTo>
                    <a:pt x="148" y="245"/>
                  </a:lnTo>
                  <a:lnTo>
                    <a:pt x="148" y="245"/>
                  </a:lnTo>
                  <a:lnTo>
                    <a:pt x="148" y="249"/>
                  </a:lnTo>
                  <a:lnTo>
                    <a:pt x="145" y="252"/>
                  </a:lnTo>
                  <a:lnTo>
                    <a:pt x="148" y="252"/>
                  </a:lnTo>
                  <a:lnTo>
                    <a:pt x="148" y="256"/>
                  </a:lnTo>
                  <a:lnTo>
                    <a:pt x="148" y="260"/>
                  </a:lnTo>
                  <a:lnTo>
                    <a:pt x="148" y="260"/>
                  </a:lnTo>
                  <a:lnTo>
                    <a:pt x="148" y="263"/>
                  </a:lnTo>
                  <a:lnTo>
                    <a:pt x="152" y="263"/>
                  </a:lnTo>
                  <a:lnTo>
                    <a:pt x="156" y="267"/>
                  </a:lnTo>
                  <a:lnTo>
                    <a:pt x="159" y="267"/>
                  </a:lnTo>
                  <a:lnTo>
                    <a:pt x="163" y="267"/>
                  </a:lnTo>
                  <a:lnTo>
                    <a:pt x="163" y="263"/>
                  </a:lnTo>
                  <a:lnTo>
                    <a:pt x="167" y="260"/>
                  </a:lnTo>
                  <a:lnTo>
                    <a:pt x="167" y="260"/>
                  </a:lnTo>
                  <a:lnTo>
                    <a:pt x="167" y="260"/>
                  </a:lnTo>
                  <a:lnTo>
                    <a:pt x="167" y="256"/>
                  </a:lnTo>
                  <a:lnTo>
                    <a:pt x="171" y="252"/>
                  </a:lnTo>
                  <a:lnTo>
                    <a:pt x="171" y="252"/>
                  </a:lnTo>
                  <a:lnTo>
                    <a:pt x="174" y="252"/>
                  </a:lnTo>
                  <a:lnTo>
                    <a:pt x="174" y="252"/>
                  </a:lnTo>
                  <a:lnTo>
                    <a:pt x="174" y="249"/>
                  </a:lnTo>
                  <a:lnTo>
                    <a:pt x="174" y="245"/>
                  </a:lnTo>
                  <a:lnTo>
                    <a:pt x="167" y="245"/>
                  </a:lnTo>
                  <a:lnTo>
                    <a:pt x="167" y="241"/>
                  </a:lnTo>
                  <a:lnTo>
                    <a:pt x="167" y="237"/>
                  </a:lnTo>
                  <a:lnTo>
                    <a:pt x="171" y="237"/>
                  </a:lnTo>
                  <a:lnTo>
                    <a:pt x="171" y="237"/>
                  </a:lnTo>
                  <a:lnTo>
                    <a:pt x="171" y="237"/>
                  </a:lnTo>
                  <a:lnTo>
                    <a:pt x="171" y="241"/>
                  </a:lnTo>
                  <a:lnTo>
                    <a:pt x="171" y="241"/>
                  </a:lnTo>
                  <a:lnTo>
                    <a:pt x="174" y="241"/>
                  </a:lnTo>
                  <a:lnTo>
                    <a:pt x="174" y="241"/>
                  </a:lnTo>
                  <a:lnTo>
                    <a:pt x="178" y="241"/>
                  </a:lnTo>
                  <a:lnTo>
                    <a:pt x="178" y="241"/>
                  </a:lnTo>
                  <a:lnTo>
                    <a:pt x="182" y="241"/>
                  </a:lnTo>
                  <a:lnTo>
                    <a:pt x="182" y="241"/>
                  </a:lnTo>
                  <a:lnTo>
                    <a:pt x="182" y="241"/>
                  </a:lnTo>
                  <a:lnTo>
                    <a:pt x="178" y="245"/>
                  </a:lnTo>
                  <a:lnTo>
                    <a:pt x="178" y="245"/>
                  </a:lnTo>
                  <a:lnTo>
                    <a:pt x="178" y="245"/>
                  </a:lnTo>
                  <a:lnTo>
                    <a:pt x="182" y="245"/>
                  </a:lnTo>
                  <a:lnTo>
                    <a:pt x="185" y="241"/>
                  </a:lnTo>
                  <a:lnTo>
                    <a:pt x="193" y="241"/>
                  </a:lnTo>
                  <a:lnTo>
                    <a:pt x="197" y="241"/>
                  </a:lnTo>
                  <a:lnTo>
                    <a:pt x="197" y="241"/>
                  </a:lnTo>
                  <a:lnTo>
                    <a:pt x="197" y="237"/>
                  </a:lnTo>
                  <a:lnTo>
                    <a:pt x="197" y="234"/>
                  </a:lnTo>
                  <a:lnTo>
                    <a:pt x="200" y="234"/>
                  </a:lnTo>
                  <a:lnTo>
                    <a:pt x="204" y="234"/>
                  </a:lnTo>
                  <a:lnTo>
                    <a:pt x="204" y="237"/>
                  </a:lnTo>
                  <a:lnTo>
                    <a:pt x="204" y="241"/>
                  </a:lnTo>
                  <a:lnTo>
                    <a:pt x="204" y="241"/>
                  </a:lnTo>
                  <a:lnTo>
                    <a:pt x="208" y="241"/>
                  </a:lnTo>
                  <a:lnTo>
                    <a:pt x="208" y="237"/>
                  </a:lnTo>
                  <a:lnTo>
                    <a:pt x="208" y="234"/>
                  </a:lnTo>
                  <a:lnTo>
                    <a:pt x="208" y="230"/>
                  </a:lnTo>
                  <a:lnTo>
                    <a:pt x="211" y="226"/>
                  </a:lnTo>
                  <a:lnTo>
                    <a:pt x="215" y="226"/>
                  </a:lnTo>
                  <a:lnTo>
                    <a:pt x="215" y="226"/>
                  </a:lnTo>
                  <a:lnTo>
                    <a:pt x="211" y="223"/>
                  </a:lnTo>
                  <a:lnTo>
                    <a:pt x="215" y="219"/>
                  </a:lnTo>
                  <a:lnTo>
                    <a:pt x="215" y="219"/>
                  </a:lnTo>
                  <a:lnTo>
                    <a:pt x="219" y="219"/>
                  </a:lnTo>
                  <a:lnTo>
                    <a:pt x="219" y="223"/>
                  </a:lnTo>
                  <a:lnTo>
                    <a:pt x="219" y="223"/>
                  </a:lnTo>
                  <a:lnTo>
                    <a:pt x="219" y="226"/>
                  </a:lnTo>
                  <a:lnTo>
                    <a:pt x="219" y="237"/>
                  </a:lnTo>
                  <a:lnTo>
                    <a:pt x="219" y="237"/>
                  </a:lnTo>
                  <a:lnTo>
                    <a:pt x="222" y="234"/>
                  </a:lnTo>
                  <a:lnTo>
                    <a:pt x="222" y="234"/>
                  </a:lnTo>
                  <a:lnTo>
                    <a:pt x="226" y="234"/>
                  </a:lnTo>
                  <a:lnTo>
                    <a:pt x="230" y="230"/>
                  </a:lnTo>
                  <a:lnTo>
                    <a:pt x="230" y="226"/>
                  </a:lnTo>
                  <a:lnTo>
                    <a:pt x="230" y="223"/>
                  </a:lnTo>
                  <a:lnTo>
                    <a:pt x="234" y="219"/>
                  </a:lnTo>
                  <a:lnTo>
                    <a:pt x="234" y="219"/>
                  </a:lnTo>
                  <a:lnTo>
                    <a:pt x="230" y="215"/>
                  </a:lnTo>
                  <a:lnTo>
                    <a:pt x="226" y="211"/>
                  </a:lnTo>
                  <a:lnTo>
                    <a:pt x="226" y="208"/>
                  </a:lnTo>
                  <a:lnTo>
                    <a:pt x="226" y="200"/>
                  </a:lnTo>
                  <a:lnTo>
                    <a:pt x="226" y="193"/>
                  </a:lnTo>
                  <a:lnTo>
                    <a:pt x="226" y="186"/>
                  </a:lnTo>
                  <a:lnTo>
                    <a:pt x="222" y="178"/>
                  </a:lnTo>
                  <a:lnTo>
                    <a:pt x="219" y="171"/>
                  </a:lnTo>
                  <a:lnTo>
                    <a:pt x="219" y="167"/>
                  </a:lnTo>
                  <a:lnTo>
                    <a:pt x="219" y="163"/>
                  </a:lnTo>
                  <a:lnTo>
                    <a:pt x="226" y="160"/>
                  </a:lnTo>
                  <a:lnTo>
                    <a:pt x="226" y="160"/>
                  </a:lnTo>
                  <a:lnTo>
                    <a:pt x="230" y="163"/>
                  </a:lnTo>
                  <a:lnTo>
                    <a:pt x="230" y="163"/>
                  </a:lnTo>
                  <a:lnTo>
                    <a:pt x="230" y="160"/>
                  </a:lnTo>
                  <a:lnTo>
                    <a:pt x="230" y="156"/>
                  </a:lnTo>
                  <a:lnTo>
                    <a:pt x="226" y="156"/>
                  </a:lnTo>
                  <a:lnTo>
                    <a:pt x="226" y="152"/>
                  </a:lnTo>
                  <a:lnTo>
                    <a:pt x="226" y="152"/>
                  </a:lnTo>
                  <a:lnTo>
                    <a:pt x="226" y="148"/>
                  </a:lnTo>
                  <a:lnTo>
                    <a:pt x="226" y="148"/>
                  </a:lnTo>
                  <a:lnTo>
                    <a:pt x="226" y="145"/>
                  </a:lnTo>
                  <a:lnTo>
                    <a:pt x="226" y="145"/>
                  </a:lnTo>
                  <a:lnTo>
                    <a:pt x="226" y="141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4"/>
                  </a:lnTo>
                  <a:lnTo>
                    <a:pt x="226" y="130"/>
                  </a:lnTo>
                  <a:lnTo>
                    <a:pt x="222" y="122"/>
                  </a:lnTo>
                  <a:lnTo>
                    <a:pt x="222" y="122"/>
                  </a:lnTo>
                  <a:lnTo>
                    <a:pt x="219" y="122"/>
                  </a:lnTo>
                  <a:lnTo>
                    <a:pt x="219" y="115"/>
                  </a:lnTo>
                  <a:lnTo>
                    <a:pt x="215" y="115"/>
                  </a:lnTo>
                  <a:lnTo>
                    <a:pt x="208" y="108"/>
                  </a:lnTo>
                  <a:lnTo>
                    <a:pt x="208" y="104"/>
                  </a:lnTo>
                  <a:lnTo>
                    <a:pt x="204" y="100"/>
                  </a:lnTo>
                  <a:lnTo>
                    <a:pt x="204" y="96"/>
                  </a:lnTo>
                  <a:lnTo>
                    <a:pt x="204" y="93"/>
                  </a:lnTo>
                  <a:lnTo>
                    <a:pt x="204" y="96"/>
                  </a:lnTo>
                  <a:lnTo>
                    <a:pt x="204" y="96"/>
                  </a:lnTo>
                  <a:lnTo>
                    <a:pt x="200" y="93"/>
                  </a:lnTo>
                  <a:lnTo>
                    <a:pt x="200" y="93"/>
                  </a:lnTo>
                  <a:lnTo>
                    <a:pt x="197" y="93"/>
                  </a:lnTo>
                  <a:lnTo>
                    <a:pt x="197" y="93"/>
                  </a:lnTo>
                  <a:lnTo>
                    <a:pt x="197" y="96"/>
                  </a:lnTo>
                  <a:lnTo>
                    <a:pt x="197" y="100"/>
                  </a:lnTo>
                  <a:lnTo>
                    <a:pt x="197" y="100"/>
                  </a:lnTo>
                  <a:lnTo>
                    <a:pt x="200" y="100"/>
                  </a:lnTo>
                  <a:lnTo>
                    <a:pt x="204" y="96"/>
                  </a:lnTo>
                  <a:lnTo>
                    <a:pt x="204" y="100"/>
                  </a:lnTo>
                  <a:lnTo>
                    <a:pt x="204" y="104"/>
                  </a:lnTo>
                  <a:lnTo>
                    <a:pt x="200" y="104"/>
                  </a:lnTo>
                  <a:lnTo>
                    <a:pt x="200" y="104"/>
                  </a:lnTo>
                  <a:lnTo>
                    <a:pt x="197" y="104"/>
                  </a:lnTo>
                  <a:lnTo>
                    <a:pt x="200" y="108"/>
                  </a:lnTo>
                  <a:lnTo>
                    <a:pt x="197" y="108"/>
                  </a:lnTo>
                  <a:lnTo>
                    <a:pt x="197" y="108"/>
                  </a:lnTo>
                  <a:lnTo>
                    <a:pt x="193" y="104"/>
                  </a:lnTo>
                  <a:lnTo>
                    <a:pt x="193" y="104"/>
                  </a:lnTo>
                  <a:lnTo>
                    <a:pt x="193" y="100"/>
                  </a:lnTo>
                  <a:lnTo>
                    <a:pt x="189" y="100"/>
                  </a:lnTo>
                  <a:lnTo>
                    <a:pt x="189" y="100"/>
                  </a:lnTo>
                  <a:lnTo>
                    <a:pt x="189" y="104"/>
                  </a:lnTo>
                  <a:lnTo>
                    <a:pt x="189" y="108"/>
                  </a:lnTo>
                  <a:lnTo>
                    <a:pt x="189" y="111"/>
                  </a:lnTo>
                  <a:lnTo>
                    <a:pt x="189" y="111"/>
                  </a:lnTo>
                  <a:lnTo>
                    <a:pt x="185" y="115"/>
                  </a:lnTo>
                  <a:lnTo>
                    <a:pt x="185" y="115"/>
                  </a:lnTo>
                  <a:lnTo>
                    <a:pt x="189" y="119"/>
                  </a:lnTo>
                  <a:lnTo>
                    <a:pt x="193" y="122"/>
                  </a:lnTo>
                  <a:lnTo>
                    <a:pt x="189" y="126"/>
                  </a:lnTo>
                  <a:lnTo>
                    <a:pt x="189" y="126"/>
                  </a:lnTo>
                  <a:lnTo>
                    <a:pt x="185" y="126"/>
                  </a:lnTo>
                  <a:lnTo>
                    <a:pt x="185" y="126"/>
                  </a:lnTo>
                  <a:lnTo>
                    <a:pt x="185" y="130"/>
                  </a:lnTo>
                  <a:lnTo>
                    <a:pt x="189" y="130"/>
                  </a:lnTo>
                  <a:lnTo>
                    <a:pt x="193" y="126"/>
                  </a:lnTo>
                  <a:lnTo>
                    <a:pt x="197" y="134"/>
                  </a:lnTo>
                  <a:lnTo>
                    <a:pt x="197" y="141"/>
                  </a:lnTo>
                  <a:lnTo>
                    <a:pt x="197" y="145"/>
                  </a:lnTo>
                  <a:lnTo>
                    <a:pt x="197" y="152"/>
                  </a:lnTo>
                  <a:lnTo>
                    <a:pt x="193" y="163"/>
                  </a:lnTo>
                  <a:lnTo>
                    <a:pt x="193" y="167"/>
                  </a:lnTo>
                  <a:lnTo>
                    <a:pt x="193" y="171"/>
                  </a:lnTo>
                  <a:lnTo>
                    <a:pt x="189" y="174"/>
                  </a:lnTo>
                  <a:lnTo>
                    <a:pt x="185" y="178"/>
                  </a:lnTo>
                  <a:lnTo>
                    <a:pt x="185" y="182"/>
                  </a:lnTo>
                  <a:lnTo>
                    <a:pt x="185" y="186"/>
                  </a:lnTo>
                  <a:lnTo>
                    <a:pt x="185" y="189"/>
                  </a:lnTo>
                  <a:lnTo>
                    <a:pt x="182" y="193"/>
                  </a:lnTo>
                  <a:lnTo>
                    <a:pt x="171" y="197"/>
                  </a:lnTo>
                  <a:lnTo>
                    <a:pt x="171" y="197"/>
                  </a:lnTo>
                  <a:lnTo>
                    <a:pt x="167" y="200"/>
                  </a:lnTo>
                  <a:lnTo>
                    <a:pt x="163" y="197"/>
                  </a:lnTo>
                  <a:lnTo>
                    <a:pt x="159" y="193"/>
                  </a:lnTo>
                  <a:lnTo>
                    <a:pt x="159" y="193"/>
                  </a:lnTo>
                  <a:lnTo>
                    <a:pt x="163" y="189"/>
                  </a:lnTo>
                  <a:lnTo>
                    <a:pt x="163" y="189"/>
                  </a:lnTo>
                  <a:lnTo>
                    <a:pt x="163" y="186"/>
                  </a:lnTo>
                  <a:lnTo>
                    <a:pt x="167" y="186"/>
                  </a:lnTo>
                  <a:lnTo>
                    <a:pt x="167" y="182"/>
                  </a:lnTo>
                  <a:lnTo>
                    <a:pt x="159" y="186"/>
                  </a:lnTo>
                  <a:lnTo>
                    <a:pt x="159" y="186"/>
                  </a:lnTo>
                  <a:lnTo>
                    <a:pt x="156" y="189"/>
                  </a:lnTo>
                  <a:lnTo>
                    <a:pt x="156" y="193"/>
                  </a:lnTo>
                  <a:lnTo>
                    <a:pt x="156" y="193"/>
                  </a:lnTo>
                  <a:lnTo>
                    <a:pt x="156" y="200"/>
                  </a:lnTo>
                  <a:lnTo>
                    <a:pt x="156" y="204"/>
                  </a:lnTo>
                  <a:lnTo>
                    <a:pt x="152" y="208"/>
                  </a:lnTo>
                  <a:lnTo>
                    <a:pt x="152" y="211"/>
                  </a:lnTo>
                  <a:lnTo>
                    <a:pt x="152" y="211"/>
                  </a:lnTo>
                  <a:lnTo>
                    <a:pt x="152" y="219"/>
                  </a:lnTo>
                  <a:lnTo>
                    <a:pt x="152" y="219"/>
                  </a:lnTo>
                  <a:lnTo>
                    <a:pt x="152" y="219"/>
                  </a:lnTo>
                  <a:lnTo>
                    <a:pt x="152" y="223"/>
                  </a:lnTo>
                  <a:lnTo>
                    <a:pt x="152" y="223"/>
                  </a:lnTo>
                  <a:lnTo>
                    <a:pt x="152" y="223"/>
                  </a:lnTo>
                  <a:lnTo>
                    <a:pt x="148" y="223"/>
                  </a:lnTo>
                  <a:lnTo>
                    <a:pt x="152" y="226"/>
                  </a:lnTo>
                  <a:lnTo>
                    <a:pt x="148" y="226"/>
                  </a:lnTo>
                  <a:lnTo>
                    <a:pt x="148" y="226"/>
                  </a:lnTo>
                  <a:lnTo>
                    <a:pt x="145" y="226"/>
                  </a:lnTo>
                  <a:lnTo>
                    <a:pt x="145" y="226"/>
                  </a:lnTo>
                  <a:lnTo>
                    <a:pt x="141" y="223"/>
                  </a:lnTo>
                  <a:lnTo>
                    <a:pt x="141" y="223"/>
                  </a:lnTo>
                  <a:lnTo>
                    <a:pt x="141" y="223"/>
                  </a:lnTo>
                  <a:lnTo>
                    <a:pt x="137" y="223"/>
                  </a:lnTo>
                  <a:lnTo>
                    <a:pt x="137" y="223"/>
                  </a:lnTo>
                  <a:lnTo>
                    <a:pt x="130" y="226"/>
                  </a:lnTo>
                  <a:lnTo>
                    <a:pt x="126" y="226"/>
                  </a:lnTo>
                  <a:lnTo>
                    <a:pt x="122" y="230"/>
                  </a:lnTo>
                  <a:lnTo>
                    <a:pt x="119" y="230"/>
                  </a:lnTo>
                  <a:lnTo>
                    <a:pt x="115" y="230"/>
                  </a:lnTo>
                  <a:lnTo>
                    <a:pt x="111" y="230"/>
                  </a:lnTo>
                  <a:lnTo>
                    <a:pt x="108" y="230"/>
                  </a:lnTo>
                  <a:lnTo>
                    <a:pt x="104" y="234"/>
                  </a:lnTo>
                  <a:lnTo>
                    <a:pt x="100" y="237"/>
                  </a:lnTo>
                  <a:lnTo>
                    <a:pt x="100" y="237"/>
                  </a:lnTo>
                  <a:lnTo>
                    <a:pt x="100" y="241"/>
                  </a:lnTo>
                  <a:lnTo>
                    <a:pt x="93" y="245"/>
                  </a:lnTo>
                  <a:lnTo>
                    <a:pt x="93" y="245"/>
                  </a:lnTo>
                  <a:lnTo>
                    <a:pt x="89" y="249"/>
                  </a:lnTo>
                  <a:lnTo>
                    <a:pt x="89" y="252"/>
                  </a:lnTo>
                  <a:lnTo>
                    <a:pt x="85" y="252"/>
                  </a:lnTo>
                  <a:lnTo>
                    <a:pt x="82" y="252"/>
                  </a:lnTo>
                  <a:lnTo>
                    <a:pt x="78" y="256"/>
                  </a:lnTo>
                  <a:lnTo>
                    <a:pt x="82" y="260"/>
                  </a:lnTo>
                  <a:lnTo>
                    <a:pt x="82" y="260"/>
                  </a:lnTo>
                  <a:lnTo>
                    <a:pt x="82" y="263"/>
                  </a:lnTo>
                  <a:lnTo>
                    <a:pt x="82" y="263"/>
                  </a:lnTo>
                  <a:lnTo>
                    <a:pt x="78" y="263"/>
                  </a:lnTo>
                  <a:lnTo>
                    <a:pt x="74" y="267"/>
                  </a:lnTo>
                  <a:lnTo>
                    <a:pt x="74" y="271"/>
                  </a:lnTo>
                  <a:lnTo>
                    <a:pt x="74" y="271"/>
                  </a:lnTo>
                  <a:lnTo>
                    <a:pt x="71" y="275"/>
                  </a:lnTo>
                  <a:lnTo>
                    <a:pt x="67" y="275"/>
                  </a:lnTo>
                  <a:lnTo>
                    <a:pt x="67" y="275"/>
                  </a:lnTo>
                  <a:lnTo>
                    <a:pt x="63" y="278"/>
                  </a:lnTo>
                  <a:lnTo>
                    <a:pt x="63" y="278"/>
                  </a:lnTo>
                  <a:lnTo>
                    <a:pt x="67" y="278"/>
                  </a:lnTo>
                  <a:lnTo>
                    <a:pt x="67" y="282"/>
                  </a:lnTo>
                  <a:lnTo>
                    <a:pt x="67" y="282"/>
                  </a:lnTo>
                  <a:lnTo>
                    <a:pt x="67" y="286"/>
                  </a:lnTo>
                  <a:lnTo>
                    <a:pt x="67" y="282"/>
                  </a:lnTo>
                  <a:lnTo>
                    <a:pt x="67" y="282"/>
                  </a:lnTo>
                  <a:lnTo>
                    <a:pt x="63" y="282"/>
                  </a:lnTo>
                  <a:lnTo>
                    <a:pt x="67" y="286"/>
                  </a:lnTo>
                  <a:lnTo>
                    <a:pt x="67" y="286"/>
                  </a:lnTo>
                  <a:lnTo>
                    <a:pt x="67" y="289"/>
                  </a:lnTo>
                  <a:lnTo>
                    <a:pt x="67" y="289"/>
                  </a:lnTo>
                  <a:lnTo>
                    <a:pt x="67" y="289"/>
                  </a:lnTo>
                  <a:lnTo>
                    <a:pt x="71" y="286"/>
                  </a:lnTo>
                  <a:lnTo>
                    <a:pt x="71" y="286"/>
                  </a:lnTo>
                  <a:lnTo>
                    <a:pt x="74" y="286"/>
                  </a:lnTo>
                  <a:lnTo>
                    <a:pt x="74" y="289"/>
                  </a:lnTo>
                  <a:lnTo>
                    <a:pt x="74" y="289"/>
                  </a:lnTo>
                  <a:lnTo>
                    <a:pt x="78" y="289"/>
                  </a:lnTo>
                  <a:lnTo>
                    <a:pt x="74" y="286"/>
                  </a:lnTo>
                  <a:lnTo>
                    <a:pt x="74" y="286"/>
                  </a:lnTo>
                  <a:lnTo>
                    <a:pt x="71" y="286"/>
                  </a:lnTo>
                  <a:lnTo>
                    <a:pt x="71" y="282"/>
                  </a:lnTo>
                  <a:lnTo>
                    <a:pt x="71" y="282"/>
                  </a:lnTo>
                  <a:lnTo>
                    <a:pt x="71" y="278"/>
                  </a:lnTo>
                  <a:lnTo>
                    <a:pt x="74" y="278"/>
                  </a:lnTo>
                  <a:lnTo>
                    <a:pt x="74" y="278"/>
                  </a:lnTo>
                  <a:lnTo>
                    <a:pt x="78" y="282"/>
                  </a:lnTo>
                  <a:lnTo>
                    <a:pt x="78" y="286"/>
                  </a:lnTo>
                  <a:lnTo>
                    <a:pt x="82" y="289"/>
                  </a:lnTo>
                  <a:lnTo>
                    <a:pt x="82" y="293"/>
                  </a:lnTo>
                  <a:lnTo>
                    <a:pt x="78" y="297"/>
                  </a:lnTo>
                  <a:lnTo>
                    <a:pt x="74" y="297"/>
                  </a:lnTo>
                  <a:lnTo>
                    <a:pt x="74" y="300"/>
                  </a:lnTo>
                  <a:lnTo>
                    <a:pt x="78" y="304"/>
                  </a:lnTo>
                  <a:lnTo>
                    <a:pt x="78" y="308"/>
                  </a:lnTo>
                  <a:lnTo>
                    <a:pt x="82" y="312"/>
                  </a:lnTo>
                  <a:lnTo>
                    <a:pt x="82" y="315"/>
                  </a:lnTo>
                  <a:lnTo>
                    <a:pt x="82" y="315"/>
                  </a:lnTo>
                  <a:lnTo>
                    <a:pt x="82" y="319"/>
                  </a:lnTo>
                  <a:lnTo>
                    <a:pt x="85" y="319"/>
                  </a:lnTo>
                  <a:lnTo>
                    <a:pt x="89" y="319"/>
                  </a:lnTo>
                  <a:lnTo>
                    <a:pt x="89" y="319"/>
                  </a:lnTo>
                  <a:lnTo>
                    <a:pt x="89" y="315"/>
                  </a:lnTo>
                  <a:lnTo>
                    <a:pt x="85" y="312"/>
                  </a:lnTo>
                  <a:lnTo>
                    <a:pt x="85" y="308"/>
                  </a:lnTo>
                  <a:lnTo>
                    <a:pt x="89" y="308"/>
                  </a:lnTo>
                  <a:lnTo>
                    <a:pt x="89" y="308"/>
                  </a:lnTo>
                  <a:lnTo>
                    <a:pt x="89" y="308"/>
                  </a:lnTo>
                  <a:lnTo>
                    <a:pt x="89" y="312"/>
                  </a:lnTo>
                  <a:lnTo>
                    <a:pt x="89" y="312"/>
                  </a:lnTo>
                  <a:lnTo>
                    <a:pt x="93" y="319"/>
                  </a:lnTo>
                  <a:lnTo>
                    <a:pt x="93" y="319"/>
                  </a:lnTo>
                  <a:lnTo>
                    <a:pt x="93" y="3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xmlns="" id="{9FBBC9EC-30BF-4693-B169-C08E7BB62A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61137" y="2317785"/>
              <a:ext cx="95211" cy="137670"/>
            </a:xfrm>
            <a:custGeom>
              <a:avLst/>
              <a:gdLst>
                <a:gd name="T0" fmla="*/ 48 w 74"/>
                <a:gd name="T1" fmla="*/ 78 h 107"/>
                <a:gd name="T2" fmla="*/ 44 w 74"/>
                <a:gd name="T3" fmla="*/ 78 h 107"/>
                <a:gd name="T4" fmla="*/ 44 w 74"/>
                <a:gd name="T5" fmla="*/ 78 h 107"/>
                <a:gd name="T6" fmla="*/ 18 w 74"/>
                <a:gd name="T7" fmla="*/ 85 h 107"/>
                <a:gd name="T8" fmla="*/ 22 w 74"/>
                <a:gd name="T9" fmla="*/ 85 h 107"/>
                <a:gd name="T10" fmla="*/ 22 w 74"/>
                <a:gd name="T11" fmla="*/ 85 h 107"/>
                <a:gd name="T12" fmla="*/ 22 w 74"/>
                <a:gd name="T13" fmla="*/ 89 h 107"/>
                <a:gd name="T14" fmla="*/ 22 w 74"/>
                <a:gd name="T15" fmla="*/ 89 h 107"/>
                <a:gd name="T16" fmla="*/ 55 w 74"/>
                <a:gd name="T17" fmla="*/ 74 h 107"/>
                <a:gd name="T18" fmla="*/ 59 w 74"/>
                <a:gd name="T19" fmla="*/ 78 h 107"/>
                <a:gd name="T20" fmla="*/ 59 w 74"/>
                <a:gd name="T21" fmla="*/ 78 h 107"/>
                <a:gd name="T22" fmla="*/ 59 w 74"/>
                <a:gd name="T23" fmla="*/ 74 h 107"/>
                <a:gd name="T24" fmla="*/ 70 w 74"/>
                <a:gd name="T25" fmla="*/ 92 h 107"/>
                <a:gd name="T26" fmla="*/ 70 w 74"/>
                <a:gd name="T27" fmla="*/ 89 h 107"/>
                <a:gd name="T28" fmla="*/ 74 w 74"/>
                <a:gd name="T29" fmla="*/ 92 h 107"/>
                <a:gd name="T30" fmla="*/ 70 w 74"/>
                <a:gd name="T31" fmla="*/ 92 h 107"/>
                <a:gd name="T32" fmla="*/ 74 w 74"/>
                <a:gd name="T33" fmla="*/ 85 h 107"/>
                <a:gd name="T34" fmla="*/ 70 w 74"/>
                <a:gd name="T35" fmla="*/ 85 h 107"/>
                <a:gd name="T36" fmla="*/ 70 w 74"/>
                <a:gd name="T37" fmla="*/ 81 h 107"/>
                <a:gd name="T38" fmla="*/ 74 w 74"/>
                <a:gd name="T39" fmla="*/ 81 h 107"/>
                <a:gd name="T40" fmla="*/ 74 w 74"/>
                <a:gd name="T41" fmla="*/ 85 h 107"/>
                <a:gd name="T42" fmla="*/ 26 w 74"/>
                <a:gd name="T43" fmla="*/ 107 h 107"/>
                <a:gd name="T44" fmla="*/ 26 w 74"/>
                <a:gd name="T45" fmla="*/ 104 h 107"/>
                <a:gd name="T46" fmla="*/ 37 w 74"/>
                <a:gd name="T47" fmla="*/ 104 h 107"/>
                <a:gd name="T48" fmla="*/ 33 w 74"/>
                <a:gd name="T49" fmla="*/ 107 h 107"/>
                <a:gd name="T50" fmla="*/ 26 w 74"/>
                <a:gd name="T51" fmla="*/ 107 h 107"/>
                <a:gd name="T52" fmla="*/ 0 w 74"/>
                <a:gd name="T53" fmla="*/ 18 h 107"/>
                <a:gd name="T54" fmla="*/ 3 w 74"/>
                <a:gd name="T55" fmla="*/ 18 h 107"/>
                <a:gd name="T56" fmla="*/ 3 w 74"/>
                <a:gd name="T57" fmla="*/ 18 h 107"/>
                <a:gd name="T58" fmla="*/ 15 w 74"/>
                <a:gd name="T59" fmla="*/ 29 h 107"/>
                <a:gd name="T60" fmla="*/ 18 w 74"/>
                <a:gd name="T61" fmla="*/ 33 h 107"/>
                <a:gd name="T62" fmla="*/ 22 w 74"/>
                <a:gd name="T63" fmla="*/ 37 h 107"/>
                <a:gd name="T64" fmla="*/ 15 w 74"/>
                <a:gd name="T65" fmla="*/ 33 h 107"/>
                <a:gd name="T66" fmla="*/ 11 w 74"/>
                <a:gd name="T67" fmla="*/ 37 h 107"/>
                <a:gd name="T68" fmla="*/ 15 w 74"/>
                <a:gd name="T69" fmla="*/ 44 h 107"/>
                <a:gd name="T70" fmla="*/ 18 w 74"/>
                <a:gd name="T71" fmla="*/ 44 h 107"/>
                <a:gd name="T72" fmla="*/ 18 w 74"/>
                <a:gd name="T73" fmla="*/ 52 h 107"/>
                <a:gd name="T74" fmla="*/ 22 w 74"/>
                <a:gd name="T75" fmla="*/ 59 h 107"/>
                <a:gd name="T76" fmla="*/ 18 w 74"/>
                <a:gd name="T77" fmla="*/ 63 h 107"/>
                <a:gd name="T78" fmla="*/ 22 w 74"/>
                <a:gd name="T79" fmla="*/ 66 h 107"/>
                <a:gd name="T80" fmla="*/ 18 w 74"/>
                <a:gd name="T81" fmla="*/ 70 h 107"/>
                <a:gd name="T82" fmla="*/ 18 w 74"/>
                <a:gd name="T83" fmla="*/ 74 h 107"/>
                <a:gd name="T84" fmla="*/ 26 w 74"/>
                <a:gd name="T85" fmla="*/ 81 h 107"/>
                <a:gd name="T86" fmla="*/ 26 w 74"/>
                <a:gd name="T87" fmla="*/ 85 h 107"/>
                <a:gd name="T88" fmla="*/ 29 w 74"/>
                <a:gd name="T89" fmla="*/ 85 h 107"/>
                <a:gd name="T90" fmla="*/ 29 w 74"/>
                <a:gd name="T91" fmla="*/ 85 h 107"/>
                <a:gd name="T92" fmla="*/ 40 w 74"/>
                <a:gd name="T93" fmla="*/ 74 h 107"/>
                <a:gd name="T94" fmla="*/ 44 w 74"/>
                <a:gd name="T95" fmla="*/ 78 h 107"/>
                <a:gd name="T96" fmla="*/ 48 w 74"/>
                <a:gd name="T97" fmla="*/ 74 h 107"/>
                <a:gd name="T98" fmla="*/ 52 w 74"/>
                <a:gd name="T99" fmla="*/ 74 h 107"/>
                <a:gd name="T100" fmla="*/ 55 w 74"/>
                <a:gd name="T101" fmla="*/ 74 h 107"/>
                <a:gd name="T102" fmla="*/ 59 w 74"/>
                <a:gd name="T103" fmla="*/ 70 h 107"/>
                <a:gd name="T104" fmla="*/ 66 w 74"/>
                <a:gd name="T105" fmla="*/ 66 h 107"/>
                <a:gd name="T106" fmla="*/ 66 w 74"/>
                <a:gd name="T107" fmla="*/ 63 h 107"/>
                <a:gd name="T108" fmla="*/ 66 w 74"/>
                <a:gd name="T109" fmla="*/ 52 h 107"/>
                <a:gd name="T110" fmla="*/ 63 w 74"/>
                <a:gd name="T111" fmla="*/ 48 h 107"/>
                <a:gd name="T112" fmla="*/ 59 w 74"/>
                <a:gd name="T113" fmla="*/ 37 h 107"/>
                <a:gd name="T114" fmla="*/ 48 w 74"/>
                <a:gd name="T115" fmla="*/ 18 h 107"/>
                <a:gd name="T116" fmla="*/ 33 w 74"/>
                <a:gd name="T117" fmla="*/ 0 h 107"/>
                <a:gd name="T118" fmla="*/ 18 w 74"/>
                <a:gd name="T119" fmla="*/ 3 h 107"/>
                <a:gd name="T120" fmla="*/ 3 w 74"/>
                <a:gd name="T121" fmla="*/ 11 h 107"/>
                <a:gd name="T122" fmla="*/ 0 w 74"/>
                <a:gd name="T123" fmla="*/ 1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4" h="107">
                  <a:moveTo>
                    <a:pt x="44" y="78"/>
                  </a:moveTo>
                  <a:lnTo>
                    <a:pt x="48" y="78"/>
                  </a:lnTo>
                  <a:lnTo>
                    <a:pt x="48" y="78"/>
                  </a:lnTo>
                  <a:lnTo>
                    <a:pt x="44" y="78"/>
                  </a:lnTo>
                  <a:lnTo>
                    <a:pt x="44" y="78"/>
                  </a:lnTo>
                  <a:lnTo>
                    <a:pt x="44" y="78"/>
                  </a:lnTo>
                  <a:close/>
                  <a:moveTo>
                    <a:pt x="22" y="89"/>
                  </a:moveTo>
                  <a:lnTo>
                    <a:pt x="18" y="85"/>
                  </a:lnTo>
                  <a:lnTo>
                    <a:pt x="22" y="85"/>
                  </a:lnTo>
                  <a:lnTo>
                    <a:pt x="22" y="85"/>
                  </a:lnTo>
                  <a:lnTo>
                    <a:pt x="22" y="85"/>
                  </a:lnTo>
                  <a:lnTo>
                    <a:pt x="22" y="85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2" y="89"/>
                  </a:lnTo>
                  <a:close/>
                  <a:moveTo>
                    <a:pt x="59" y="74"/>
                  </a:moveTo>
                  <a:lnTo>
                    <a:pt x="55" y="74"/>
                  </a:lnTo>
                  <a:lnTo>
                    <a:pt x="55" y="78"/>
                  </a:lnTo>
                  <a:lnTo>
                    <a:pt x="59" y="78"/>
                  </a:lnTo>
                  <a:lnTo>
                    <a:pt x="59" y="78"/>
                  </a:lnTo>
                  <a:lnTo>
                    <a:pt x="59" y="78"/>
                  </a:lnTo>
                  <a:lnTo>
                    <a:pt x="59" y="74"/>
                  </a:lnTo>
                  <a:lnTo>
                    <a:pt x="59" y="74"/>
                  </a:lnTo>
                  <a:lnTo>
                    <a:pt x="59" y="74"/>
                  </a:lnTo>
                  <a:close/>
                  <a:moveTo>
                    <a:pt x="70" y="92"/>
                  </a:moveTo>
                  <a:lnTo>
                    <a:pt x="70" y="89"/>
                  </a:lnTo>
                  <a:lnTo>
                    <a:pt x="70" y="89"/>
                  </a:lnTo>
                  <a:lnTo>
                    <a:pt x="74" y="89"/>
                  </a:lnTo>
                  <a:lnTo>
                    <a:pt x="74" y="92"/>
                  </a:lnTo>
                  <a:lnTo>
                    <a:pt x="70" y="92"/>
                  </a:lnTo>
                  <a:lnTo>
                    <a:pt x="70" y="92"/>
                  </a:lnTo>
                  <a:lnTo>
                    <a:pt x="70" y="92"/>
                  </a:lnTo>
                  <a:close/>
                  <a:moveTo>
                    <a:pt x="74" y="85"/>
                  </a:moveTo>
                  <a:lnTo>
                    <a:pt x="70" y="89"/>
                  </a:lnTo>
                  <a:lnTo>
                    <a:pt x="70" y="85"/>
                  </a:lnTo>
                  <a:lnTo>
                    <a:pt x="70" y="81"/>
                  </a:lnTo>
                  <a:lnTo>
                    <a:pt x="70" y="81"/>
                  </a:lnTo>
                  <a:lnTo>
                    <a:pt x="74" y="81"/>
                  </a:lnTo>
                  <a:lnTo>
                    <a:pt x="74" y="81"/>
                  </a:lnTo>
                  <a:lnTo>
                    <a:pt x="74" y="81"/>
                  </a:lnTo>
                  <a:lnTo>
                    <a:pt x="74" y="85"/>
                  </a:lnTo>
                  <a:lnTo>
                    <a:pt x="74" y="85"/>
                  </a:lnTo>
                  <a:close/>
                  <a:moveTo>
                    <a:pt x="26" y="107"/>
                  </a:moveTo>
                  <a:lnTo>
                    <a:pt x="26" y="107"/>
                  </a:lnTo>
                  <a:lnTo>
                    <a:pt x="26" y="104"/>
                  </a:lnTo>
                  <a:lnTo>
                    <a:pt x="33" y="100"/>
                  </a:lnTo>
                  <a:lnTo>
                    <a:pt x="37" y="104"/>
                  </a:lnTo>
                  <a:lnTo>
                    <a:pt x="37" y="104"/>
                  </a:lnTo>
                  <a:lnTo>
                    <a:pt x="33" y="107"/>
                  </a:lnTo>
                  <a:lnTo>
                    <a:pt x="29" y="107"/>
                  </a:lnTo>
                  <a:lnTo>
                    <a:pt x="26" y="107"/>
                  </a:lnTo>
                  <a:lnTo>
                    <a:pt x="26" y="107"/>
                  </a:lnTo>
                  <a:close/>
                  <a:moveTo>
                    <a:pt x="0" y="18"/>
                  </a:moveTo>
                  <a:lnTo>
                    <a:pt x="0" y="18"/>
                  </a:lnTo>
                  <a:lnTo>
                    <a:pt x="3" y="18"/>
                  </a:lnTo>
                  <a:lnTo>
                    <a:pt x="7" y="18"/>
                  </a:lnTo>
                  <a:lnTo>
                    <a:pt x="3" y="18"/>
                  </a:lnTo>
                  <a:lnTo>
                    <a:pt x="11" y="26"/>
                  </a:lnTo>
                  <a:lnTo>
                    <a:pt x="15" y="29"/>
                  </a:lnTo>
                  <a:lnTo>
                    <a:pt x="18" y="29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22" y="37"/>
                  </a:lnTo>
                  <a:lnTo>
                    <a:pt x="15" y="37"/>
                  </a:lnTo>
                  <a:lnTo>
                    <a:pt x="15" y="33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7" y="40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18" y="4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22" y="52"/>
                  </a:lnTo>
                  <a:lnTo>
                    <a:pt x="22" y="59"/>
                  </a:lnTo>
                  <a:lnTo>
                    <a:pt x="18" y="59"/>
                  </a:lnTo>
                  <a:lnTo>
                    <a:pt x="18" y="63"/>
                  </a:lnTo>
                  <a:lnTo>
                    <a:pt x="22" y="63"/>
                  </a:lnTo>
                  <a:lnTo>
                    <a:pt x="22" y="66"/>
                  </a:lnTo>
                  <a:lnTo>
                    <a:pt x="18" y="66"/>
                  </a:lnTo>
                  <a:lnTo>
                    <a:pt x="18" y="70"/>
                  </a:lnTo>
                  <a:lnTo>
                    <a:pt x="22" y="74"/>
                  </a:lnTo>
                  <a:lnTo>
                    <a:pt x="18" y="74"/>
                  </a:lnTo>
                  <a:lnTo>
                    <a:pt x="22" y="81"/>
                  </a:lnTo>
                  <a:lnTo>
                    <a:pt x="26" y="81"/>
                  </a:lnTo>
                  <a:lnTo>
                    <a:pt x="26" y="85"/>
                  </a:lnTo>
                  <a:lnTo>
                    <a:pt x="26" y="85"/>
                  </a:lnTo>
                  <a:lnTo>
                    <a:pt x="26" y="89"/>
                  </a:lnTo>
                  <a:lnTo>
                    <a:pt x="29" y="85"/>
                  </a:lnTo>
                  <a:lnTo>
                    <a:pt x="29" y="81"/>
                  </a:lnTo>
                  <a:lnTo>
                    <a:pt x="29" y="85"/>
                  </a:lnTo>
                  <a:lnTo>
                    <a:pt x="33" y="81"/>
                  </a:lnTo>
                  <a:lnTo>
                    <a:pt x="40" y="74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74"/>
                  </a:lnTo>
                  <a:lnTo>
                    <a:pt x="48" y="74"/>
                  </a:lnTo>
                  <a:lnTo>
                    <a:pt x="48" y="78"/>
                  </a:lnTo>
                  <a:lnTo>
                    <a:pt x="52" y="74"/>
                  </a:lnTo>
                  <a:lnTo>
                    <a:pt x="55" y="78"/>
                  </a:lnTo>
                  <a:lnTo>
                    <a:pt x="55" y="74"/>
                  </a:lnTo>
                  <a:lnTo>
                    <a:pt x="55" y="74"/>
                  </a:lnTo>
                  <a:lnTo>
                    <a:pt x="59" y="70"/>
                  </a:lnTo>
                  <a:lnTo>
                    <a:pt x="63" y="70"/>
                  </a:lnTo>
                  <a:lnTo>
                    <a:pt x="66" y="66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52"/>
                  </a:lnTo>
                  <a:lnTo>
                    <a:pt x="66" y="52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63" y="40"/>
                  </a:lnTo>
                  <a:lnTo>
                    <a:pt x="59" y="37"/>
                  </a:lnTo>
                  <a:lnTo>
                    <a:pt x="59" y="29"/>
                  </a:lnTo>
                  <a:lnTo>
                    <a:pt x="48" y="18"/>
                  </a:lnTo>
                  <a:lnTo>
                    <a:pt x="40" y="11"/>
                  </a:lnTo>
                  <a:lnTo>
                    <a:pt x="33" y="0"/>
                  </a:lnTo>
                  <a:lnTo>
                    <a:pt x="29" y="3"/>
                  </a:lnTo>
                  <a:lnTo>
                    <a:pt x="18" y="3"/>
                  </a:lnTo>
                  <a:lnTo>
                    <a:pt x="11" y="11"/>
                  </a:lnTo>
                  <a:lnTo>
                    <a:pt x="3" y="11"/>
                  </a:lnTo>
                  <a:lnTo>
                    <a:pt x="0" y="15"/>
                  </a:ln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xmlns="" id="{7321452C-79E0-4B12-BCEE-1B40E626C7A5}"/>
                </a:ext>
              </a:extLst>
            </p:cNvPr>
            <p:cNvSpPr/>
            <p:nvPr/>
          </p:nvSpPr>
          <p:spPr bwMode="auto">
            <a:xfrm>
              <a:off x="6817391" y="2189123"/>
              <a:ext cx="100357" cy="156969"/>
            </a:xfrm>
            <a:custGeom>
              <a:avLst/>
              <a:gdLst>
                <a:gd name="T0" fmla="*/ 0 w 78"/>
                <a:gd name="T1" fmla="*/ 70 h 122"/>
                <a:gd name="T2" fmla="*/ 4 w 78"/>
                <a:gd name="T3" fmla="*/ 63 h 122"/>
                <a:gd name="T4" fmla="*/ 12 w 78"/>
                <a:gd name="T5" fmla="*/ 55 h 122"/>
                <a:gd name="T6" fmla="*/ 15 w 78"/>
                <a:gd name="T7" fmla="*/ 51 h 122"/>
                <a:gd name="T8" fmla="*/ 19 w 78"/>
                <a:gd name="T9" fmla="*/ 40 h 122"/>
                <a:gd name="T10" fmla="*/ 19 w 78"/>
                <a:gd name="T11" fmla="*/ 33 h 122"/>
                <a:gd name="T12" fmla="*/ 26 w 78"/>
                <a:gd name="T13" fmla="*/ 37 h 122"/>
                <a:gd name="T14" fmla="*/ 30 w 78"/>
                <a:gd name="T15" fmla="*/ 37 h 122"/>
                <a:gd name="T16" fmla="*/ 37 w 78"/>
                <a:gd name="T17" fmla="*/ 40 h 122"/>
                <a:gd name="T18" fmla="*/ 49 w 78"/>
                <a:gd name="T19" fmla="*/ 40 h 122"/>
                <a:gd name="T20" fmla="*/ 49 w 78"/>
                <a:gd name="T21" fmla="*/ 33 h 122"/>
                <a:gd name="T22" fmla="*/ 45 w 78"/>
                <a:gd name="T23" fmla="*/ 25 h 122"/>
                <a:gd name="T24" fmla="*/ 49 w 78"/>
                <a:gd name="T25" fmla="*/ 25 h 122"/>
                <a:gd name="T26" fmla="*/ 56 w 78"/>
                <a:gd name="T27" fmla="*/ 18 h 122"/>
                <a:gd name="T28" fmla="*/ 63 w 78"/>
                <a:gd name="T29" fmla="*/ 14 h 122"/>
                <a:gd name="T30" fmla="*/ 63 w 78"/>
                <a:gd name="T31" fmla="*/ 7 h 122"/>
                <a:gd name="T32" fmla="*/ 63 w 78"/>
                <a:gd name="T33" fmla="*/ 3 h 122"/>
                <a:gd name="T34" fmla="*/ 67 w 78"/>
                <a:gd name="T35" fmla="*/ 3 h 122"/>
                <a:gd name="T36" fmla="*/ 67 w 78"/>
                <a:gd name="T37" fmla="*/ 7 h 122"/>
                <a:gd name="T38" fmla="*/ 78 w 78"/>
                <a:gd name="T39" fmla="*/ 14 h 122"/>
                <a:gd name="T40" fmla="*/ 71 w 78"/>
                <a:gd name="T41" fmla="*/ 18 h 122"/>
                <a:gd name="T42" fmla="*/ 71 w 78"/>
                <a:gd name="T43" fmla="*/ 22 h 122"/>
                <a:gd name="T44" fmla="*/ 67 w 78"/>
                <a:gd name="T45" fmla="*/ 33 h 122"/>
                <a:gd name="T46" fmla="*/ 71 w 78"/>
                <a:gd name="T47" fmla="*/ 44 h 122"/>
                <a:gd name="T48" fmla="*/ 71 w 78"/>
                <a:gd name="T49" fmla="*/ 48 h 122"/>
                <a:gd name="T50" fmla="*/ 71 w 78"/>
                <a:gd name="T51" fmla="*/ 55 h 122"/>
                <a:gd name="T52" fmla="*/ 63 w 78"/>
                <a:gd name="T53" fmla="*/ 63 h 122"/>
                <a:gd name="T54" fmla="*/ 60 w 78"/>
                <a:gd name="T55" fmla="*/ 66 h 122"/>
                <a:gd name="T56" fmla="*/ 52 w 78"/>
                <a:gd name="T57" fmla="*/ 70 h 122"/>
                <a:gd name="T58" fmla="*/ 45 w 78"/>
                <a:gd name="T59" fmla="*/ 74 h 122"/>
                <a:gd name="T60" fmla="*/ 49 w 78"/>
                <a:gd name="T61" fmla="*/ 81 h 122"/>
                <a:gd name="T62" fmla="*/ 49 w 78"/>
                <a:gd name="T63" fmla="*/ 89 h 122"/>
                <a:gd name="T64" fmla="*/ 56 w 78"/>
                <a:gd name="T65" fmla="*/ 92 h 122"/>
                <a:gd name="T66" fmla="*/ 67 w 78"/>
                <a:gd name="T67" fmla="*/ 100 h 122"/>
                <a:gd name="T68" fmla="*/ 52 w 78"/>
                <a:gd name="T69" fmla="*/ 103 h 122"/>
                <a:gd name="T70" fmla="*/ 37 w 78"/>
                <a:gd name="T71" fmla="*/ 111 h 122"/>
                <a:gd name="T72" fmla="*/ 34 w 78"/>
                <a:gd name="T73" fmla="*/ 118 h 122"/>
                <a:gd name="T74" fmla="*/ 26 w 78"/>
                <a:gd name="T75" fmla="*/ 118 h 122"/>
                <a:gd name="T76" fmla="*/ 26 w 78"/>
                <a:gd name="T77" fmla="*/ 122 h 122"/>
                <a:gd name="T78" fmla="*/ 19 w 78"/>
                <a:gd name="T79" fmla="*/ 122 h 122"/>
                <a:gd name="T80" fmla="*/ 23 w 78"/>
                <a:gd name="T81" fmla="*/ 118 h 122"/>
                <a:gd name="T82" fmla="*/ 15 w 78"/>
                <a:gd name="T83" fmla="*/ 118 h 122"/>
                <a:gd name="T84" fmla="*/ 15 w 78"/>
                <a:gd name="T85" fmla="*/ 115 h 122"/>
                <a:gd name="T86" fmla="*/ 19 w 78"/>
                <a:gd name="T87" fmla="*/ 103 h 122"/>
                <a:gd name="T88" fmla="*/ 26 w 78"/>
                <a:gd name="T89" fmla="*/ 100 h 122"/>
                <a:gd name="T90" fmla="*/ 15 w 78"/>
                <a:gd name="T91" fmla="*/ 103 h 122"/>
                <a:gd name="T92" fmla="*/ 15 w 78"/>
                <a:gd name="T93" fmla="*/ 92 h 122"/>
                <a:gd name="T94" fmla="*/ 15 w 78"/>
                <a:gd name="T95" fmla="*/ 85 h 122"/>
                <a:gd name="T96" fmla="*/ 19 w 78"/>
                <a:gd name="T97" fmla="*/ 81 h 122"/>
                <a:gd name="T98" fmla="*/ 15 w 78"/>
                <a:gd name="T99" fmla="*/ 81 h 122"/>
                <a:gd name="T100" fmla="*/ 8 w 78"/>
                <a:gd name="T101" fmla="*/ 81 h 122"/>
                <a:gd name="T102" fmla="*/ 4 w 78"/>
                <a:gd name="T103" fmla="*/ 81 h 122"/>
                <a:gd name="T104" fmla="*/ 0 w 78"/>
                <a:gd name="T105" fmla="*/ 77 h 122"/>
                <a:gd name="T106" fmla="*/ 0 w 78"/>
                <a:gd name="T107" fmla="*/ 77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8" h="122">
                  <a:moveTo>
                    <a:pt x="0" y="77"/>
                  </a:moveTo>
                  <a:lnTo>
                    <a:pt x="0" y="70"/>
                  </a:lnTo>
                  <a:lnTo>
                    <a:pt x="4" y="66"/>
                  </a:lnTo>
                  <a:lnTo>
                    <a:pt x="4" y="63"/>
                  </a:lnTo>
                  <a:lnTo>
                    <a:pt x="4" y="59"/>
                  </a:lnTo>
                  <a:lnTo>
                    <a:pt x="12" y="55"/>
                  </a:lnTo>
                  <a:lnTo>
                    <a:pt x="12" y="51"/>
                  </a:lnTo>
                  <a:lnTo>
                    <a:pt x="15" y="51"/>
                  </a:lnTo>
                  <a:lnTo>
                    <a:pt x="19" y="44"/>
                  </a:lnTo>
                  <a:lnTo>
                    <a:pt x="19" y="40"/>
                  </a:lnTo>
                  <a:lnTo>
                    <a:pt x="19" y="40"/>
                  </a:lnTo>
                  <a:lnTo>
                    <a:pt x="19" y="33"/>
                  </a:lnTo>
                  <a:lnTo>
                    <a:pt x="23" y="29"/>
                  </a:lnTo>
                  <a:lnTo>
                    <a:pt x="26" y="37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34" y="37"/>
                  </a:lnTo>
                  <a:lnTo>
                    <a:pt x="37" y="40"/>
                  </a:lnTo>
                  <a:lnTo>
                    <a:pt x="45" y="37"/>
                  </a:lnTo>
                  <a:lnTo>
                    <a:pt x="49" y="40"/>
                  </a:lnTo>
                  <a:lnTo>
                    <a:pt x="52" y="33"/>
                  </a:lnTo>
                  <a:lnTo>
                    <a:pt x="49" y="33"/>
                  </a:lnTo>
                  <a:lnTo>
                    <a:pt x="49" y="29"/>
                  </a:lnTo>
                  <a:lnTo>
                    <a:pt x="45" y="25"/>
                  </a:lnTo>
                  <a:lnTo>
                    <a:pt x="45" y="25"/>
                  </a:lnTo>
                  <a:lnTo>
                    <a:pt x="49" y="25"/>
                  </a:lnTo>
                  <a:lnTo>
                    <a:pt x="56" y="22"/>
                  </a:lnTo>
                  <a:lnTo>
                    <a:pt x="56" y="18"/>
                  </a:lnTo>
                  <a:lnTo>
                    <a:pt x="60" y="14"/>
                  </a:lnTo>
                  <a:lnTo>
                    <a:pt x="63" y="14"/>
                  </a:lnTo>
                  <a:lnTo>
                    <a:pt x="63" y="11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3" y="3"/>
                  </a:lnTo>
                  <a:lnTo>
                    <a:pt x="63" y="0"/>
                  </a:lnTo>
                  <a:lnTo>
                    <a:pt x="67" y="3"/>
                  </a:lnTo>
                  <a:lnTo>
                    <a:pt x="67" y="7"/>
                  </a:lnTo>
                  <a:lnTo>
                    <a:pt x="67" y="7"/>
                  </a:lnTo>
                  <a:lnTo>
                    <a:pt x="74" y="11"/>
                  </a:lnTo>
                  <a:lnTo>
                    <a:pt x="78" y="14"/>
                  </a:lnTo>
                  <a:lnTo>
                    <a:pt x="78" y="14"/>
                  </a:lnTo>
                  <a:lnTo>
                    <a:pt x="71" y="18"/>
                  </a:lnTo>
                  <a:lnTo>
                    <a:pt x="71" y="18"/>
                  </a:lnTo>
                  <a:lnTo>
                    <a:pt x="71" y="22"/>
                  </a:lnTo>
                  <a:lnTo>
                    <a:pt x="67" y="29"/>
                  </a:lnTo>
                  <a:lnTo>
                    <a:pt x="67" y="33"/>
                  </a:lnTo>
                  <a:lnTo>
                    <a:pt x="71" y="37"/>
                  </a:lnTo>
                  <a:lnTo>
                    <a:pt x="71" y="44"/>
                  </a:lnTo>
                  <a:lnTo>
                    <a:pt x="74" y="48"/>
                  </a:lnTo>
                  <a:lnTo>
                    <a:pt x="71" y="48"/>
                  </a:lnTo>
                  <a:lnTo>
                    <a:pt x="67" y="51"/>
                  </a:lnTo>
                  <a:lnTo>
                    <a:pt x="71" y="55"/>
                  </a:lnTo>
                  <a:lnTo>
                    <a:pt x="60" y="63"/>
                  </a:lnTo>
                  <a:lnTo>
                    <a:pt x="63" y="63"/>
                  </a:lnTo>
                  <a:lnTo>
                    <a:pt x="60" y="66"/>
                  </a:lnTo>
                  <a:lnTo>
                    <a:pt x="60" y="66"/>
                  </a:lnTo>
                  <a:lnTo>
                    <a:pt x="56" y="66"/>
                  </a:lnTo>
                  <a:lnTo>
                    <a:pt x="52" y="70"/>
                  </a:lnTo>
                  <a:lnTo>
                    <a:pt x="52" y="74"/>
                  </a:lnTo>
                  <a:lnTo>
                    <a:pt x="45" y="74"/>
                  </a:lnTo>
                  <a:lnTo>
                    <a:pt x="45" y="77"/>
                  </a:lnTo>
                  <a:lnTo>
                    <a:pt x="49" y="81"/>
                  </a:lnTo>
                  <a:lnTo>
                    <a:pt x="45" y="85"/>
                  </a:lnTo>
                  <a:lnTo>
                    <a:pt x="49" y="89"/>
                  </a:lnTo>
                  <a:lnTo>
                    <a:pt x="52" y="89"/>
                  </a:lnTo>
                  <a:lnTo>
                    <a:pt x="56" y="92"/>
                  </a:lnTo>
                  <a:lnTo>
                    <a:pt x="67" y="96"/>
                  </a:lnTo>
                  <a:lnTo>
                    <a:pt x="67" y="100"/>
                  </a:lnTo>
                  <a:lnTo>
                    <a:pt x="63" y="103"/>
                  </a:lnTo>
                  <a:lnTo>
                    <a:pt x="52" y="103"/>
                  </a:lnTo>
                  <a:lnTo>
                    <a:pt x="45" y="111"/>
                  </a:lnTo>
                  <a:lnTo>
                    <a:pt x="37" y="111"/>
                  </a:lnTo>
                  <a:lnTo>
                    <a:pt x="34" y="115"/>
                  </a:lnTo>
                  <a:lnTo>
                    <a:pt x="34" y="118"/>
                  </a:lnTo>
                  <a:lnTo>
                    <a:pt x="30" y="115"/>
                  </a:lnTo>
                  <a:lnTo>
                    <a:pt x="26" y="118"/>
                  </a:lnTo>
                  <a:lnTo>
                    <a:pt x="30" y="118"/>
                  </a:lnTo>
                  <a:lnTo>
                    <a:pt x="26" y="122"/>
                  </a:lnTo>
                  <a:lnTo>
                    <a:pt x="23" y="122"/>
                  </a:lnTo>
                  <a:lnTo>
                    <a:pt x="19" y="122"/>
                  </a:lnTo>
                  <a:lnTo>
                    <a:pt x="19" y="122"/>
                  </a:lnTo>
                  <a:lnTo>
                    <a:pt x="23" y="118"/>
                  </a:lnTo>
                  <a:lnTo>
                    <a:pt x="19" y="115"/>
                  </a:lnTo>
                  <a:lnTo>
                    <a:pt x="15" y="118"/>
                  </a:lnTo>
                  <a:lnTo>
                    <a:pt x="15" y="118"/>
                  </a:lnTo>
                  <a:lnTo>
                    <a:pt x="15" y="115"/>
                  </a:lnTo>
                  <a:lnTo>
                    <a:pt x="15" y="107"/>
                  </a:lnTo>
                  <a:lnTo>
                    <a:pt x="19" y="103"/>
                  </a:lnTo>
                  <a:lnTo>
                    <a:pt x="23" y="103"/>
                  </a:lnTo>
                  <a:lnTo>
                    <a:pt x="26" y="100"/>
                  </a:lnTo>
                  <a:lnTo>
                    <a:pt x="23" y="103"/>
                  </a:lnTo>
                  <a:lnTo>
                    <a:pt x="15" y="103"/>
                  </a:lnTo>
                  <a:lnTo>
                    <a:pt x="15" y="100"/>
                  </a:lnTo>
                  <a:lnTo>
                    <a:pt x="15" y="92"/>
                  </a:lnTo>
                  <a:lnTo>
                    <a:pt x="19" y="89"/>
                  </a:lnTo>
                  <a:lnTo>
                    <a:pt x="15" y="85"/>
                  </a:lnTo>
                  <a:lnTo>
                    <a:pt x="19" y="85"/>
                  </a:lnTo>
                  <a:lnTo>
                    <a:pt x="19" y="81"/>
                  </a:lnTo>
                  <a:lnTo>
                    <a:pt x="19" y="81"/>
                  </a:lnTo>
                  <a:lnTo>
                    <a:pt x="15" y="81"/>
                  </a:lnTo>
                  <a:lnTo>
                    <a:pt x="12" y="85"/>
                  </a:lnTo>
                  <a:lnTo>
                    <a:pt x="8" y="81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5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0" y="7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xmlns="" id="{C7D966C8-471D-419F-B63A-AA90A26F4988}"/>
                </a:ext>
              </a:extLst>
            </p:cNvPr>
            <p:cNvSpPr/>
            <p:nvPr/>
          </p:nvSpPr>
          <p:spPr bwMode="auto">
            <a:xfrm>
              <a:off x="6002952" y="1988409"/>
              <a:ext cx="653609" cy="276626"/>
            </a:xfrm>
            <a:custGeom>
              <a:avLst/>
              <a:gdLst>
                <a:gd name="T0" fmla="*/ 19 w 508"/>
                <a:gd name="T1" fmla="*/ 66 h 215"/>
                <a:gd name="T2" fmla="*/ 30 w 508"/>
                <a:gd name="T3" fmla="*/ 52 h 215"/>
                <a:gd name="T4" fmla="*/ 37 w 508"/>
                <a:gd name="T5" fmla="*/ 44 h 215"/>
                <a:gd name="T6" fmla="*/ 60 w 508"/>
                <a:gd name="T7" fmla="*/ 37 h 215"/>
                <a:gd name="T8" fmla="*/ 71 w 508"/>
                <a:gd name="T9" fmla="*/ 41 h 215"/>
                <a:gd name="T10" fmla="*/ 89 w 508"/>
                <a:gd name="T11" fmla="*/ 41 h 215"/>
                <a:gd name="T12" fmla="*/ 108 w 508"/>
                <a:gd name="T13" fmla="*/ 55 h 215"/>
                <a:gd name="T14" fmla="*/ 126 w 508"/>
                <a:gd name="T15" fmla="*/ 52 h 215"/>
                <a:gd name="T16" fmla="*/ 145 w 508"/>
                <a:gd name="T17" fmla="*/ 52 h 215"/>
                <a:gd name="T18" fmla="*/ 148 w 508"/>
                <a:gd name="T19" fmla="*/ 33 h 215"/>
                <a:gd name="T20" fmla="*/ 137 w 508"/>
                <a:gd name="T21" fmla="*/ 18 h 215"/>
                <a:gd name="T22" fmla="*/ 148 w 508"/>
                <a:gd name="T23" fmla="*/ 7 h 215"/>
                <a:gd name="T24" fmla="*/ 159 w 508"/>
                <a:gd name="T25" fmla="*/ 3 h 215"/>
                <a:gd name="T26" fmla="*/ 182 w 508"/>
                <a:gd name="T27" fmla="*/ 7 h 215"/>
                <a:gd name="T28" fmla="*/ 200 w 508"/>
                <a:gd name="T29" fmla="*/ 11 h 215"/>
                <a:gd name="T30" fmla="*/ 208 w 508"/>
                <a:gd name="T31" fmla="*/ 26 h 215"/>
                <a:gd name="T32" fmla="*/ 219 w 508"/>
                <a:gd name="T33" fmla="*/ 33 h 215"/>
                <a:gd name="T34" fmla="*/ 237 w 508"/>
                <a:gd name="T35" fmla="*/ 37 h 215"/>
                <a:gd name="T36" fmla="*/ 259 w 508"/>
                <a:gd name="T37" fmla="*/ 29 h 215"/>
                <a:gd name="T38" fmla="*/ 285 w 508"/>
                <a:gd name="T39" fmla="*/ 33 h 215"/>
                <a:gd name="T40" fmla="*/ 308 w 508"/>
                <a:gd name="T41" fmla="*/ 44 h 215"/>
                <a:gd name="T42" fmla="*/ 330 w 508"/>
                <a:gd name="T43" fmla="*/ 48 h 215"/>
                <a:gd name="T44" fmla="*/ 356 w 508"/>
                <a:gd name="T45" fmla="*/ 48 h 215"/>
                <a:gd name="T46" fmla="*/ 378 w 508"/>
                <a:gd name="T47" fmla="*/ 37 h 215"/>
                <a:gd name="T48" fmla="*/ 393 w 508"/>
                <a:gd name="T49" fmla="*/ 26 h 215"/>
                <a:gd name="T50" fmla="*/ 408 w 508"/>
                <a:gd name="T51" fmla="*/ 18 h 215"/>
                <a:gd name="T52" fmla="*/ 422 w 508"/>
                <a:gd name="T53" fmla="*/ 26 h 215"/>
                <a:gd name="T54" fmla="*/ 437 w 508"/>
                <a:gd name="T55" fmla="*/ 48 h 215"/>
                <a:gd name="T56" fmla="*/ 445 w 508"/>
                <a:gd name="T57" fmla="*/ 74 h 215"/>
                <a:gd name="T58" fmla="*/ 471 w 508"/>
                <a:gd name="T59" fmla="*/ 66 h 215"/>
                <a:gd name="T60" fmla="*/ 496 w 508"/>
                <a:gd name="T61" fmla="*/ 70 h 215"/>
                <a:gd name="T62" fmla="*/ 504 w 508"/>
                <a:gd name="T63" fmla="*/ 89 h 215"/>
                <a:gd name="T64" fmla="*/ 496 w 508"/>
                <a:gd name="T65" fmla="*/ 92 h 215"/>
                <a:gd name="T66" fmla="*/ 474 w 508"/>
                <a:gd name="T67" fmla="*/ 100 h 215"/>
                <a:gd name="T68" fmla="*/ 467 w 508"/>
                <a:gd name="T69" fmla="*/ 104 h 215"/>
                <a:gd name="T70" fmla="*/ 452 w 508"/>
                <a:gd name="T71" fmla="*/ 126 h 215"/>
                <a:gd name="T72" fmla="*/ 430 w 508"/>
                <a:gd name="T73" fmla="*/ 133 h 215"/>
                <a:gd name="T74" fmla="*/ 415 w 508"/>
                <a:gd name="T75" fmla="*/ 137 h 215"/>
                <a:gd name="T76" fmla="*/ 393 w 508"/>
                <a:gd name="T77" fmla="*/ 148 h 215"/>
                <a:gd name="T78" fmla="*/ 404 w 508"/>
                <a:gd name="T79" fmla="*/ 163 h 215"/>
                <a:gd name="T80" fmla="*/ 382 w 508"/>
                <a:gd name="T81" fmla="*/ 189 h 215"/>
                <a:gd name="T82" fmla="*/ 352 w 508"/>
                <a:gd name="T83" fmla="*/ 196 h 215"/>
                <a:gd name="T84" fmla="*/ 311 w 508"/>
                <a:gd name="T85" fmla="*/ 215 h 215"/>
                <a:gd name="T86" fmla="*/ 289 w 508"/>
                <a:gd name="T87" fmla="*/ 215 h 215"/>
                <a:gd name="T88" fmla="*/ 248 w 508"/>
                <a:gd name="T89" fmla="*/ 196 h 215"/>
                <a:gd name="T90" fmla="*/ 215 w 508"/>
                <a:gd name="T91" fmla="*/ 200 h 215"/>
                <a:gd name="T92" fmla="*/ 167 w 508"/>
                <a:gd name="T93" fmla="*/ 200 h 215"/>
                <a:gd name="T94" fmla="*/ 152 w 508"/>
                <a:gd name="T95" fmla="*/ 178 h 215"/>
                <a:gd name="T96" fmla="*/ 145 w 508"/>
                <a:gd name="T97" fmla="*/ 170 h 215"/>
                <a:gd name="T98" fmla="*/ 122 w 508"/>
                <a:gd name="T99" fmla="*/ 163 h 215"/>
                <a:gd name="T100" fmla="*/ 100 w 508"/>
                <a:gd name="T101" fmla="*/ 156 h 215"/>
                <a:gd name="T102" fmla="*/ 63 w 508"/>
                <a:gd name="T103" fmla="*/ 148 h 215"/>
                <a:gd name="T104" fmla="*/ 67 w 508"/>
                <a:gd name="T105" fmla="*/ 133 h 215"/>
                <a:gd name="T106" fmla="*/ 60 w 508"/>
                <a:gd name="T107" fmla="*/ 118 h 215"/>
                <a:gd name="T108" fmla="*/ 52 w 508"/>
                <a:gd name="T109" fmla="*/ 107 h 215"/>
                <a:gd name="T110" fmla="*/ 37 w 508"/>
                <a:gd name="T111" fmla="*/ 104 h 215"/>
                <a:gd name="T112" fmla="*/ 26 w 508"/>
                <a:gd name="T113" fmla="*/ 100 h 215"/>
                <a:gd name="T114" fmla="*/ 19 w 508"/>
                <a:gd name="T115" fmla="*/ 96 h 215"/>
                <a:gd name="T116" fmla="*/ 4 w 508"/>
                <a:gd name="T117" fmla="*/ 85 h 215"/>
                <a:gd name="T118" fmla="*/ 0 w 508"/>
                <a:gd name="T119" fmla="*/ 81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8" h="215">
                  <a:moveTo>
                    <a:pt x="0" y="78"/>
                  </a:moveTo>
                  <a:lnTo>
                    <a:pt x="4" y="70"/>
                  </a:lnTo>
                  <a:lnTo>
                    <a:pt x="8" y="70"/>
                  </a:lnTo>
                  <a:lnTo>
                    <a:pt x="15" y="70"/>
                  </a:lnTo>
                  <a:lnTo>
                    <a:pt x="15" y="70"/>
                  </a:lnTo>
                  <a:lnTo>
                    <a:pt x="19" y="66"/>
                  </a:lnTo>
                  <a:lnTo>
                    <a:pt x="22" y="63"/>
                  </a:lnTo>
                  <a:lnTo>
                    <a:pt x="22" y="63"/>
                  </a:lnTo>
                  <a:lnTo>
                    <a:pt x="22" y="59"/>
                  </a:lnTo>
                  <a:lnTo>
                    <a:pt x="30" y="55"/>
                  </a:lnTo>
                  <a:lnTo>
                    <a:pt x="30" y="55"/>
                  </a:lnTo>
                  <a:lnTo>
                    <a:pt x="30" y="52"/>
                  </a:lnTo>
                  <a:lnTo>
                    <a:pt x="34" y="52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41" y="44"/>
                  </a:lnTo>
                  <a:lnTo>
                    <a:pt x="45" y="44"/>
                  </a:lnTo>
                  <a:lnTo>
                    <a:pt x="45" y="41"/>
                  </a:lnTo>
                  <a:lnTo>
                    <a:pt x="48" y="37"/>
                  </a:lnTo>
                  <a:lnTo>
                    <a:pt x="56" y="37"/>
                  </a:lnTo>
                  <a:lnTo>
                    <a:pt x="60" y="37"/>
                  </a:lnTo>
                  <a:lnTo>
                    <a:pt x="60" y="37"/>
                  </a:lnTo>
                  <a:lnTo>
                    <a:pt x="63" y="37"/>
                  </a:lnTo>
                  <a:lnTo>
                    <a:pt x="67" y="37"/>
                  </a:lnTo>
                  <a:lnTo>
                    <a:pt x="67" y="37"/>
                  </a:lnTo>
                  <a:lnTo>
                    <a:pt x="71" y="37"/>
                  </a:lnTo>
                  <a:lnTo>
                    <a:pt x="71" y="41"/>
                  </a:lnTo>
                  <a:lnTo>
                    <a:pt x="71" y="41"/>
                  </a:lnTo>
                  <a:lnTo>
                    <a:pt x="74" y="41"/>
                  </a:lnTo>
                  <a:lnTo>
                    <a:pt x="78" y="41"/>
                  </a:lnTo>
                  <a:lnTo>
                    <a:pt x="82" y="41"/>
                  </a:lnTo>
                  <a:lnTo>
                    <a:pt x="82" y="41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9" y="44"/>
                  </a:lnTo>
                  <a:lnTo>
                    <a:pt x="89" y="44"/>
                  </a:lnTo>
                  <a:lnTo>
                    <a:pt x="97" y="52"/>
                  </a:lnTo>
                  <a:lnTo>
                    <a:pt x="100" y="52"/>
                  </a:lnTo>
                  <a:lnTo>
                    <a:pt x="108" y="55"/>
                  </a:lnTo>
                  <a:lnTo>
                    <a:pt x="108" y="55"/>
                  </a:lnTo>
                  <a:lnTo>
                    <a:pt x="111" y="52"/>
                  </a:lnTo>
                  <a:lnTo>
                    <a:pt x="115" y="52"/>
                  </a:lnTo>
                  <a:lnTo>
                    <a:pt x="119" y="52"/>
                  </a:lnTo>
                  <a:lnTo>
                    <a:pt x="122" y="52"/>
                  </a:lnTo>
                  <a:lnTo>
                    <a:pt x="126" y="52"/>
                  </a:lnTo>
                  <a:lnTo>
                    <a:pt x="126" y="52"/>
                  </a:lnTo>
                  <a:lnTo>
                    <a:pt x="134" y="52"/>
                  </a:lnTo>
                  <a:lnTo>
                    <a:pt x="137" y="52"/>
                  </a:lnTo>
                  <a:lnTo>
                    <a:pt x="141" y="52"/>
                  </a:lnTo>
                  <a:lnTo>
                    <a:pt x="141" y="52"/>
                  </a:lnTo>
                  <a:lnTo>
                    <a:pt x="145" y="52"/>
                  </a:lnTo>
                  <a:lnTo>
                    <a:pt x="148" y="52"/>
                  </a:lnTo>
                  <a:lnTo>
                    <a:pt x="152" y="48"/>
                  </a:lnTo>
                  <a:lnTo>
                    <a:pt x="152" y="44"/>
                  </a:lnTo>
                  <a:lnTo>
                    <a:pt x="148" y="44"/>
                  </a:lnTo>
                  <a:lnTo>
                    <a:pt x="148" y="41"/>
                  </a:lnTo>
                  <a:lnTo>
                    <a:pt x="148" y="33"/>
                  </a:lnTo>
                  <a:lnTo>
                    <a:pt x="148" y="33"/>
                  </a:lnTo>
                  <a:lnTo>
                    <a:pt x="145" y="29"/>
                  </a:lnTo>
                  <a:lnTo>
                    <a:pt x="145" y="29"/>
                  </a:lnTo>
                  <a:lnTo>
                    <a:pt x="137" y="29"/>
                  </a:lnTo>
                  <a:lnTo>
                    <a:pt x="137" y="26"/>
                  </a:lnTo>
                  <a:lnTo>
                    <a:pt x="137" y="18"/>
                  </a:lnTo>
                  <a:lnTo>
                    <a:pt x="141" y="15"/>
                  </a:lnTo>
                  <a:lnTo>
                    <a:pt x="141" y="11"/>
                  </a:lnTo>
                  <a:lnTo>
                    <a:pt x="141" y="7"/>
                  </a:lnTo>
                  <a:lnTo>
                    <a:pt x="145" y="7"/>
                  </a:lnTo>
                  <a:lnTo>
                    <a:pt x="148" y="7"/>
                  </a:lnTo>
                  <a:lnTo>
                    <a:pt x="148" y="7"/>
                  </a:lnTo>
                  <a:lnTo>
                    <a:pt x="148" y="3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52" y="0"/>
                  </a:lnTo>
                  <a:lnTo>
                    <a:pt x="156" y="0"/>
                  </a:lnTo>
                  <a:lnTo>
                    <a:pt x="159" y="3"/>
                  </a:lnTo>
                  <a:lnTo>
                    <a:pt x="163" y="3"/>
                  </a:lnTo>
                  <a:lnTo>
                    <a:pt x="163" y="3"/>
                  </a:lnTo>
                  <a:lnTo>
                    <a:pt x="167" y="7"/>
                  </a:lnTo>
                  <a:lnTo>
                    <a:pt x="171" y="7"/>
                  </a:lnTo>
                  <a:lnTo>
                    <a:pt x="178" y="7"/>
                  </a:lnTo>
                  <a:lnTo>
                    <a:pt x="182" y="7"/>
                  </a:lnTo>
                  <a:lnTo>
                    <a:pt x="182" y="11"/>
                  </a:lnTo>
                  <a:lnTo>
                    <a:pt x="185" y="11"/>
                  </a:lnTo>
                  <a:lnTo>
                    <a:pt x="189" y="11"/>
                  </a:lnTo>
                  <a:lnTo>
                    <a:pt x="193" y="11"/>
                  </a:lnTo>
                  <a:lnTo>
                    <a:pt x="197" y="11"/>
                  </a:lnTo>
                  <a:lnTo>
                    <a:pt x="200" y="11"/>
                  </a:lnTo>
                  <a:lnTo>
                    <a:pt x="200" y="15"/>
                  </a:lnTo>
                  <a:lnTo>
                    <a:pt x="200" y="15"/>
                  </a:lnTo>
                  <a:lnTo>
                    <a:pt x="204" y="18"/>
                  </a:lnTo>
                  <a:lnTo>
                    <a:pt x="204" y="22"/>
                  </a:lnTo>
                  <a:lnTo>
                    <a:pt x="204" y="22"/>
                  </a:lnTo>
                  <a:lnTo>
                    <a:pt x="208" y="26"/>
                  </a:lnTo>
                  <a:lnTo>
                    <a:pt x="208" y="29"/>
                  </a:lnTo>
                  <a:lnTo>
                    <a:pt x="208" y="29"/>
                  </a:lnTo>
                  <a:lnTo>
                    <a:pt x="211" y="29"/>
                  </a:lnTo>
                  <a:lnTo>
                    <a:pt x="215" y="33"/>
                  </a:lnTo>
                  <a:lnTo>
                    <a:pt x="215" y="33"/>
                  </a:lnTo>
                  <a:lnTo>
                    <a:pt x="219" y="33"/>
                  </a:lnTo>
                  <a:lnTo>
                    <a:pt x="226" y="37"/>
                  </a:lnTo>
                  <a:lnTo>
                    <a:pt x="226" y="37"/>
                  </a:lnTo>
                  <a:lnTo>
                    <a:pt x="230" y="37"/>
                  </a:lnTo>
                  <a:lnTo>
                    <a:pt x="234" y="37"/>
                  </a:lnTo>
                  <a:lnTo>
                    <a:pt x="234" y="37"/>
                  </a:lnTo>
                  <a:lnTo>
                    <a:pt x="237" y="37"/>
                  </a:lnTo>
                  <a:lnTo>
                    <a:pt x="241" y="37"/>
                  </a:lnTo>
                  <a:lnTo>
                    <a:pt x="241" y="37"/>
                  </a:lnTo>
                  <a:lnTo>
                    <a:pt x="245" y="33"/>
                  </a:lnTo>
                  <a:lnTo>
                    <a:pt x="248" y="29"/>
                  </a:lnTo>
                  <a:lnTo>
                    <a:pt x="256" y="29"/>
                  </a:lnTo>
                  <a:lnTo>
                    <a:pt x="259" y="29"/>
                  </a:lnTo>
                  <a:lnTo>
                    <a:pt x="263" y="29"/>
                  </a:lnTo>
                  <a:lnTo>
                    <a:pt x="267" y="29"/>
                  </a:lnTo>
                  <a:lnTo>
                    <a:pt x="271" y="29"/>
                  </a:lnTo>
                  <a:lnTo>
                    <a:pt x="278" y="29"/>
                  </a:lnTo>
                  <a:lnTo>
                    <a:pt x="282" y="29"/>
                  </a:lnTo>
                  <a:lnTo>
                    <a:pt x="285" y="33"/>
                  </a:lnTo>
                  <a:lnTo>
                    <a:pt x="293" y="37"/>
                  </a:lnTo>
                  <a:lnTo>
                    <a:pt x="296" y="37"/>
                  </a:lnTo>
                  <a:lnTo>
                    <a:pt x="300" y="37"/>
                  </a:lnTo>
                  <a:lnTo>
                    <a:pt x="300" y="37"/>
                  </a:lnTo>
                  <a:lnTo>
                    <a:pt x="304" y="41"/>
                  </a:lnTo>
                  <a:lnTo>
                    <a:pt x="308" y="44"/>
                  </a:lnTo>
                  <a:lnTo>
                    <a:pt x="308" y="44"/>
                  </a:lnTo>
                  <a:lnTo>
                    <a:pt x="311" y="44"/>
                  </a:lnTo>
                  <a:lnTo>
                    <a:pt x="315" y="48"/>
                  </a:lnTo>
                  <a:lnTo>
                    <a:pt x="315" y="48"/>
                  </a:lnTo>
                  <a:lnTo>
                    <a:pt x="322" y="48"/>
                  </a:lnTo>
                  <a:lnTo>
                    <a:pt x="330" y="48"/>
                  </a:lnTo>
                  <a:lnTo>
                    <a:pt x="341" y="48"/>
                  </a:lnTo>
                  <a:lnTo>
                    <a:pt x="345" y="48"/>
                  </a:lnTo>
                  <a:lnTo>
                    <a:pt x="345" y="48"/>
                  </a:lnTo>
                  <a:lnTo>
                    <a:pt x="348" y="48"/>
                  </a:lnTo>
                  <a:lnTo>
                    <a:pt x="352" y="48"/>
                  </a:lnTo>
                  <a:lnTo>
                    <a:pt x="356" y="48"/>
                  </a:lnTo>
                  <a:lnTo>
                    <a:pt x="356" y="44"/>
                  </a:lnTo>
                  <a:lnTo>
                    <a:pt x="363" y="41"/>
                  </a:lnTo>
                  <a:lnTo>
                    <a:pt x="367" y="41"/>
                  </a:lnTo>
                  <a:lnTo>
                    <a:pt x="371" y="41"/>
                  </a:lnTo>
                  <a:lnTo>
                    <a:pt x="371" y="37"/>
                  </a:lnTo>
                  <a:lnTo>
                    <a:pt x="378" y="37"/>
                  </a:lnTo>
                  <a:lnTo>
                    <a:pt x="382" y="37"/>
                  </a:lnTo>
                  <a:lnTo>
                    <a:pt x="385" y="33"/>
                  </a:lnTo>
                  <a:lnTo>
                    <a:pt x="385" y="33"/>
                  </a:lnTo>
                  <a:lnTo>
                    <a:pt x="385" y="29"/>
                  </a:lnTo>
                  <a:lnTo>
                    <a:pt x="389" y="26"/>
                  </a:lnTo>
                  <a:lnTo>
                    <a:pt x="393" y="26"/>
                  </a:lnTo>
                  <a:lnTo>
                    <a:pt x="393" y="22"/>
                  </a:lnTo>
                  <a:lnTo>
                    <a:pt x="396" y="18"/>
                  </a:lnTo>
                  <a:lnTo>
                    <a:pt x="400" y="18"/>
                  </a:lnTo>
                  <a:lnTo>
                    <a:pt x="400" y="22"/>
                  </a:lnTo>
                  <a:lnTo>
                    <a:pt x="404" y="18"/>
                  </a:lnTo>
                  <a:lnTo>
                    <a:pt x="408" y="18"/>
                  </a:lnTo>
                  <a:lnTo>
                    <a:pt x="411" y="22"/>
                  </a:lnTo>
                  <a:lnTo>
                    <a:pt x="415" y="26"/>
                  </a:lnTo>
                  <a:lnTo>
                    <a:pt x="415" y="26"/>
                  </a:lnTo>
                  <a:lnTo>
                    <a:pt x="419" y="26"/>
                  </a:lnTo>
                  <a:lnTo>
                    <a:pt x="419" y="26"/>
                  </a:lnTo>
                  <a:lnTo>
                    <a:pt x="422" y="26"/>
                  </a:lnTo>
                  <a:lnTo>
                    <a:pt x="426" y="22"/>
                  </a:lnTo>
                  <a:lnTo>
                    <a:pt x="426" y="22"/>
                  </a:lnTo>
                  <a:lnTo>
                    <a:pt x="433" y="22"/>
                  </a:lnTo>
                  <a:lnTo>
                    <a:pt x="437" y="22"/>
                  </a:lnTo>
                  <a:lnTo>
                    <a:pt x="441" y="26"/>
                  </a:lnTo>
                  <a:lnTo>
                    <a:pt x="437" y="48"/>
                  </a:lnTo>
                  <a:lnTo>
                    <a:pt x="437" y="52"/>
                  </a:lnTo>
                  <a:lnTo>
                    <a:pt x="437" y="55"/>
                  </a:lnTo>
                  <a:lnTo>
                    <a:pt x="437" y="59"/>
                  </a:lnTo>
                  <a:lnTo>
                    <a:pt x="433" y="66"/>
                  </a:lnTo>
                  <a:lnTo>
                    <a:pt x="437" y="70"/>
                  </a:lnTo>
                  <a:lnTo>
                    <a:pt x="445" y="74"/>
                  </a:lnTo>
                  <a:lnTo>
                    <a:pt x="452" y="70"/>
                  </a:lnTo>
                  <a:lnTo>
                    <a:pt x="456" y="70"/>
                  </a:lnTo>
                  <a:lnTo>
                    <a:pt x="463" y="70"/>
                  </a:lnTo>
                  <a:lnTo>
                    <a:pt x="467" y="74"/>
                  </a:lnTo>
                  <a:lnTo>
                    <a:pt x="471" y="70"/>
                  </a:lnTo>
                  <a:lnTo>
                    <a:pt x="471" y="66"/>
                  </a:lnTo>
                  <a:lnTo>
                    <a:pt x="471" y="63"/>
                  </a:lnTo>
                  <a:lnTo>
                    <a:pt x="474" y="63"/>
                  </a:lnTo>
                  <a:lnTo>
                    <a:pt x="478" y="59"/>
                  </a:lnTo>
                  <a:lnTo>
                    <a:pt x="485" y="63"/>
                  </a:lnTo>
                  <a:lnTo>
                    <a:pt x="489" y="66"/>
                  </a:lnTo>
                  <a:lnTo>
                    <a:pt x="496" y="70"/>
                  </a:lnTo>
                  <a:lnTo>
                    <a:pt x="500" y="78"/>
                  </a:lnTo>
                  <a:lnTo>
                    <a:pt x="504" y="81"/>
                  </a:lnTo>
                  <a:lnTo>
                    <a:pt x="508" y="85"/>
                  </a:lnTo>
                  <a:lnTo>
                    <a:pt x="508" y="85"/>
                  </a:lnTo>
                  <a:lnTo>
                    <a:pt x="508" y="89"/>
                  </a:lnTo>
                  <a:lnTo>
                    <a:pt x="504" y="89"/>
                  </a:lnTo>
                  <a:lnTo>
                    <a:pt x="504" y="92"/>
                  </a:lnTo>
                  <a:lnTo>
                    <a:pt x="504" y="92"/>
                  </a:lnTo>
                  <a:lnTo>
                    <a:pt x="500" y="92"/>
                  </a:lnTo>
                  <a:lnTo>
                    <a:pt x="500" y="92"/>
                  </a:lnTo>
                  <a:lnTo>
                    <a:pt x="496" y="92"/>
                  </a:lnTo>
                  <a:lnTo>
                    <a:pt x="496" y="92"/>
                  </a:lnTo>
                  <a:lnTo>
                    <a:pt x="489" y="92"/>
                  </a:lnTo>
                  <a:lnTo>
                    <a:pt x="489" y="92"/>
                  </a:lnTo>
                  <a:lnTo>
                    <a:pt x="485" y="96"/>
                  </a:lnTo>
                  <a:lnTo>
                    <a:pt x="482" y="100"/>
                  </a:lnTo>
                  <a:lnTo>
                    <a:pt x="478" y="100"/>
                  </a:lnTo>
                  <a:lnTo>
                    <a:pt x="474" y="100"/>
                  </a:lnTo>
                  <a:lnTo>
                    <a:pt x="474" y="100"/>
                  </a:lnTo>
                  <a:lnTo>
                    <a:pt x="474" y="104"/>
                  </a:lnTo>
                  <a:lnTo>
                    <a:pt x="471" y="104"/>
                  </a:lnTo>
                  <a:lnTo>
                    <a:pt x="471" y="104"/>
                  </a:lnTo>
                  <a:lnTo>
                    <a:pt x="467" y="104"/>
                  </a:lnTo>
                  <a:lnTo>
                    <a:pt x="467" y="104"/>
                  </a:lnTo>
                  <a:lnTo>
                    <a:pt x="463" y="111"/>
                  </a:lnTo>
                  <a:lnTo>
                    <a:pt x="463" y="115"/>
                  </a:lnTo>
                  <a:lnTo>
                    <a:pt x="463" y="118"/>
                  </a:lnTo>
                  <a:lnTo>
                    <a:pt x="463" y="118"/>
                  </a:lnTo>
                  <a:lnTo>
                    <a:pt x="459" y="118"/>
                  </a:lnTo>
                  <a:lnTo>
                    <a:pt x="452" y="126"/>
                  </a:lnTo>
                  <a:lnTo>
                    <a:pt x="448" y="126"/>
                  </a:lnTo>
                  <a:lnTo>
                    <a:pt x="441" y="122"/>
                  </a:lnTo>
                  <a:lnTo>
                    <a:pt x="441" y="126"/>
                  </a:lnTo>
                  <a:lnTo>
                    <a:pt x="437" y="130"/>
                  </a:lnTo>
                  <a:lnTo>
                    <a:pt x="433" y="133"/>
                  </a:lnTo>
                  <a:lnTo>
                    <a:pt x="430" y="133"/>
                  </a:lnTo>
                  <a:lnTo>
                    <a:pt x="430" y="137"/>
                  </a:lnTo>
                  <a:lnTo>
                    <a:pt x="426" y="141"/>
                  </a:lnTo>
                  <a:lnTo>
                    <a:pt x="426" y="141"/>
                  </a:lnTo>
                  <a:lnTo>
                    <a:pt x="422" y="137"/>
                  </a:lnTo>
                  <a:lnTo>
                    <a:pt x="419" y="137"/>
                  </a:lnTo>
                  <a:lnTo>
                    <a:pt x="415" y="137"/>
                  </a:lnTo>
                  <a:lnTo>
                    <a:pt x="411" y="133"/>
                  </a:lnTo>
                  <a:lnTo>
                    <a:pt x="404" y="133"/>
                  </a:lnTo>
                  <a:lnTo>
                    <a:pt x="400" y="133"/>
                  </a:lnTo>
                  <a:lnTo>
                    <a:pt x="396" y="137"/>
                  </a:lnTo>
                  <a:lnTo>
                    <a:pt x="393" y="141"/>
                  </a:lnTo>
                  <a:lnTo>
                    <a:pt x="393" y="148"/>
                  </a:lnTo>
                  <a:lnTo>
                    <a:pt x="393" y="152"/>
                  </a:lnTo>
                  <a:lnTo>
                    <a:pt x="393" y="152"/>
                  </a:lnTo>
                  <a:lnTo>
                    <a:pt x="400" y="156"/>
                  </a:lnTo>
                  <a:lnTo>
                    <a:pt x="408" y="159"/>
                  </a:lnTo>
                  <a:lnTo>
                    <a:pt x="408" y="163"/>
                  </a:lnTo>
                  <a:lnTo>
                    <a:pt x="404" y="163"/>
                  </a:lnTo>
                  <a:lnTo>
                    <a:pt x="404" y="167"/>
                  </a:lnTo>
                  <a:lnTo>
                    <a:pt x="396" y="174"/>
                  </a:lnTo>
                  <a:lnTo>
                    <a:pt x="393" y="181"/>
                  </a:lnTo>
                  <a:lnTo>
                    <a:pt x="389" y="185"/>
                  </a:lnTo>
                  <a:lnTo>
                    <a:pt x="385" y="185"/>
                  </a:lnTo>
                  <a:lnTo>
                    <a:pt x="382" y="189"/>
                  </a:lnTo>
                  <a:lnTo>
                    <a:pt x="378" y="189"/>
                  </a:lnTo>
                  <a:lnTo>
                    <a:pt x="374" y="189"/>
                  </a:lnTo>
                  <a:lnTo>
                    <a:pt x="371" y="193"/>
                  </a:lnTo>
                  <a:lnTo>
                    <a:pt x="363" y="193"/>
                  </a:lnTo>
                  <a:lnTo>
                    <a:pt x="356" y="193"/>
                  </a:lnTo>
                  <a:lnTo>
                    <a:pt x="352" y="196"/>
                  </a:lnTo>
                  <a:lnTo>
                    <a:pt x="348" y="196"/>
                  </a:lnTo>
                  <a:lnTo>
                    <a:pt x="337" y="200"/>
                  </a:lnTo>
                  <a:lnTo>
                    <a:pt x="326" y="204"/>
                  </a:lnTo>
                  <a:lnTo>
                    <a:pt x="322" y="207"/>
                  </a:lnTo>
                  <a:lnTo>
                    <a:pt x="315" y="215"/>
                  </a:lnTo>
                  <a:lnTo>
                    <a:pt x="311" y="215"/>
                  </a:lnTo>
                  <a:lnTo>
                    <a:pt x="308" y="215"/>
                  </a:lnTo>
                  <a:lnTo>
                    <a:pt x="304" y="215"/>
                  </a:lnTo>
                  <a:lnTo>
                    <a:pt x="304" y="215"/>
                  </a:lnTo>
                  <a:lnTo>
                    <a:pt x="304" y="211"/>
                  </a:lnTo>
                  <a:lnTo>
                    <a:pt x="296" y="211"/>
                  </a:lnTo>
                  <a:lnTo>
                    <a:pt x="289" y="215"/>
                  </a:lnTo>
                  <a:lnTo>
                    <a:pt x="285" y="211"/>
                  </a:lnTo>
                  <a:lnTo>
                    <a:pt x="278" y="211"/>
                  </a:lnTo>
                  <a:lnTo>
                    <a:pt x="271" y="207"/>
                  </a:lnTo>
                  <a:lnTo>
                    <a:pt x="259" y="204"/>
                  </a:lnTo>
                  <a:lnTo>
                    <a:pt x="252" y="196"/>
                  </a:lnTo>
                  <a:lnTo>
                    <a:pt x="248" y="196"/>
                  </a:lnTo>
                  <a:lnTo>
                    <a:pt x="237" y="196"/>
                  </a:lnTo>
                  <a:lnTo>
                    <a:pt x="226" y="196"/>
                  </a:lnTo>
                  <a:lnTo>
                    <a:pt x="226" y="196"/>
                  </a:lnTo>
                  <a:lnTo>
                    <a:pt x="222" y="196"/>
                  </a:lnTo>
                  <a:lnTo>
                    <a:pt x="222" y="200"/>
                  </a:lnTo>
                  <a:lnTo>
                    <a:pt x="215" y="200"/>
                  </a:lnTo>
                  <a:lnTo>
                    <a:pt x="208" y="200"/>
                  </a:lnTo>
                  <a:lnTo>
                    <a:pt x="197" y="200"/>
                  </a:lnTo>
                  <a:lnTo>
                    <a:pt x="185" y="200"/>
                  </a:lnTo>
                  <a:lnTo>
                    <a:pt x="178" y="200"/>
                  </a:lnTo>
                  <a:lnTo>
                    <a:pt x="171" y="200"/>
                  </a:lnTo>
                  <a:lnTo>
                    <a:pt x="167" y="200"/>
                  </a:lnTo>
                  <a:lnTo>
                    <a:pt x="163" y="200"/>
                  </a:lnTo>
                  <a:lnTo>
                    <a:pt x="159" y="193"/>
                  </a:lnTo>
                  <a:lnTo>
                    <a:pt x="159" y="189"/>
                  </a:lnTo>
                  <a:lnTo>
                    <a:pt x="156" y="185"/>
                  </a:lnTo>
                  <a:lnTo>
                    <a:pt x="152" y="181"/>
                  </a:lnTo>
                  <a:lnTo>
                    <a:pt x="152" y="178"/>
                  </a:lnTo>
                  <a:lnTo>
                    <a:pt x="152" y="178"/>
                  </a:lnTo>
                  <a:lnTo>
                    <a:pt x="148" y="174"/>
                  </a:lnTo>
                  <a:lnTo>
                    <a:pt x="145" y="174"/>
                  </a:lnTo>
                  <a:lnTo>
                    <a:pt x="145" y="174"/>
                  </a:lnTo>
                  <a:lnTo>
                    <a:pt x="145" y="170"/>
                  </a:lnTo>
                  <a:lnTo>
                    <a:pt x="145" y="170"/>
                  </a:lnTo>
                  <a:lnTo>
                    <a:pt x="141" y="170"/>
                  </a:lnTo>
                  <a:lnTo>
                    <a:pt x="141" y="170"/>
                  </a:lnTo>
                  <a:lnTo>
                    <a:pt x="137" y="170"/>
                  </a:lnTo>
                  <a:lnTo>
                    <a:pt x="134" y="167"/>
                  </a:lnTo>
                  <a:lnTo>
                    <a:pt x="126" y="163"/>
                  </a:lnTo>
                  <a:lnTo>
                    <a:pt x="122" y="163"/>
                  </a:lnTo>
                  <a:lnTo>
                    <a:pt x="122" y="163"/>
                  </a:lnTo>
                  <a:lnTo>
                    <a:pt x="119" y="163"/>
                  </a:lnTo>
                  <a:lnTo>
                    <a:pt x="119" y="159"/>
                  </a:lnTo>
                  <a:lnTo>
                    <a:pt x="115" y="159"/>
                  </a:lnTo>
                  <a:lnTo>
                    <a:pt x="104" y="156"/>
                  </a:lnTo>
                  <a:lnTo>
                    <a:pt x="100" y="156"/>
                  </a:lnTo>
                  <a:lnTo>
                    <a:pt x="100" y="156"/>
                  </a:lnTo>
                  <a:lnTo>
                    <a:pt x="97" y="156"/>
                  </a:lnTo>
                  <a:lnTo>
                    <a:pt x="89" y="156"/>
                  </a:lnTo>
                  <a:lnTo>
                    <a:pt x="71" y="156"/>
                  </a:lnTo>
                  <a:lnTo>
                    <a:pt x="67" y="152"/>
                  </a:lnTo>
                  <a:lnTo>
                    <a:pt x="63" y="148"/>
                  </a:lnTo>
                  <a:lnTo>
                    <a:pt x="63" y="144"/>
                  </a:lnTo>
                  <a:lnTo>
                    <a:pt x="63" y="141"/>
                  </a:lnTo>
                  <a:lnTo>
                    <a:pt x="67" y="141"/>
                  </a:lnTo>
                  <a:lnTo>
                    <a:pt x="67" y="141"/>
                  </a:lnTo>
                  <a:lnTo>
                    <a:pt x="67" y="137"/>
                  </a:lnTo>
                  <a:lnTo>
                    <a:pt x="67" y="133"/>
                  </a:lnTo>
                  <a:lnTo>
                    <a:pt x="67" y="130"/>
                  </a:lnTo>
                  <a:lnTo>
                    <a:pt x="67" y="130"/>
                  </a:lnTo>
                  <a:lnTo>
                    <a:pt x="67" y="126"/>
                  </a:lnTo>
                  <a:lnTo>
                    <a:pt x="67" y="126"/>
                  </a:lnTo>
                  <a:lnTo>
                    <a:pt x="63" y="122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56" y="115"/>
                  </a:lnTo>
                  <a:lnTo>
                    <a:pt x="56" y="115"/>
                  </a:lnTo>
                  <a:lnTo>
                    <a:pt x="56" y="111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8" y="104"/>
                  </a:lnTo>
                  <a:lnTo>
                    <a:pt x="48" y="104"/>
                  </a:lnTo>
                  <a:lnTo>
                    <a:pt x="45" y="100"/>
                  </a:lnTo>
                  <a:lnTo>
                    <a:pt x="45" y="100"/>
                  </a:lnTo>
                  <a:lnTo>
                    <a:pt x="41" y="100"/>
                  </a:lnTo>
                  <a:lnTo>
                    <a:pt x="37" y="104"/>
                  </a:lnTo>
                  <a:lnTo>
                    <a:pt x="37" y="104"/>
                  </a:lnTo>
                  <a:lnTo>
                    <a:pt x="37" y="104"/>
                  </a:lnTo>
                  <a:lnTo>
                    <a:pt x="34" y="100"/>
                  </a:lnTo>
                  <a:lnTo>
                    <a:pt x="34" y="100"/>
                  </a:lnTo>
                  <a:lnTo>
                    <a:pt x="30" y="100"/>
                  </a:lnTo>
                  <a:lnTo>
                    <a:pt x="26" y="100"/>
                  </a:lnTo>
                  <a:lnTo>
                    <a:pt x="26" y="100"/>
                  </a:lnTo>
                  <a:lnTo>
                    <a:pt x="22" y="104"/>
                  </a:lnTo>
                  <a:lnTo>
                    <a:pt x="22" y="104"/>
                  </a:lnTo>
                  <a:lnTo>
                    <a:pt x="19" y="100"/>
                  </a:lnTo>
                  <a:lnTo>
                    <a:pt x="19" y="100"/>
                  </a:lnTo>
                  <a:lnTo>
                    <a:pt x="19" y="96"/>
                  </a:lnTo>
                  <a:lnTo>
                    <a:pt x="15" y="96"/>
                  </a:lnTo>
                  <a:lnTo>
                    <a:pt x="11" y="92"/>
                  </a:lnTo>
                  <a:lnTo>
                    <a:pt x="11" y="92"/>
                  </a:lnTo>
                  <a:lnTo>
                    <a:pt x="8" y="89"/>
                  </a:lnTo>
                  <a:lnTo>
                    <a:pt x="8" y="89"/>
                  </a:lnTo>
                  <a:lnTo>
                    <a:pt x="4" y="85"/>
                  </a:lnTo>
                  <a:lnTo>
                    <a:pt x="4" y="85"/>
                  </a:lnTo>
                  <a:lnTo>
                    <a:pt x="4" y="81"/>
                  </a:lnTo>
                  <a:lnTo>
                    <a:pt x="4" y="85"/>
                  </a:lnTo>
                  <a:lnTo>
                    <a:pt x="4" y="85"/>
                  </a:lnTo>
                  <a:lnTo>
                    <a:pt x="4" y="85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78"/>
                  </a:lnTo>
                  <a:lnTo>
                    <a:pt x="0" y="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xmlns="" id="{5C1BDBF7-04F0-4723-8025-FB90B0848DF1}"/>
                </a:ext>
              </a:extLst>
            </p:cNvPr>
            <p:cNvSpPr/>
            <p:nvPr/>
          </p:nvSpPr>
          <p:spPr bwMode="auto">
            <a:xfrm>
              <a:off x="5193663" y="1935656"/>
              <a:ext cx="800284" cy="382130"/>
            </a:xfrm>
            <a:custGeom>
              <a:avLst/>
              <a:gdLst>
                <a:gd name="T0" fmla="*/ 15 w 622"/>
                <a:gd name="T1" fmla="*/ 174 h 297"/>
                <a:gd name="T2" fmla="*/ 0 w 622"/>
                <a:gd name="T3" fmla="*/ 141 h 297"/>
                <a:gd name="T4" fmla="*/ 29 w 622"/>
                <a:gd name="T5" fmla="*/ 133 h 297"/>
                <a:gd name="T6" fmla="*/ 44 w 622"/>
                <a:gd name="T7" fmla="*/ 107 h 297"/>
                <a:gd name="T8" fmla="*/ 59 w 622"/>
                <a:gd name="T9" fmla="*/ 100 h 297"/>
                <a:gd name="T10" fmla="*/ 70 w 622"/>
                <a:gd name="T11" fmla="*/ 100 h 297"/>
                <a:gd name="T12" fmla="*/ 100 w 622"/>
                <a:gd name="T13" fmla="*/ 107 h 297"/>
                <a:gd name="T14" fmla="*/ 118 w 622"/>
                <a:gd name="T15" fmla="*/ 115 h 297"/>
                <a:gd name="T16" fmla="*/ 141 w 622"/>
                <a:gd name="T17" fmla="*/ 107 h 297"/>
                <a:gd name="T18" fmla="*/ 163 w 622"/>
                <a:gd name="T19" fmla="*/ 107 h 297"/>
                <a:gd name="T20" fmla="*/ 178 w 622"/>
                <a:gd name="T21" fmla="*/ 115 h 297"/>
                <a:gd name="T22" fmla="*/ 207 w 622"/>
                <a:gd name="T23" fmla="*/ 115 h 297"/>
                <a:gd name="T24" fmla="*/ 200 w 622"/>
                <a:gd name="T25" fmla="*/ 89 h 297"/>
                <a:gd name="T26" fmla="*/ 196 w 622"/>
                <a:gd name="T27" fmla="*/ 74 h 297"/>
                <a:gd name="T28" fmla="*/ 211 w 622"/>
                <a:gd name="T29" fmla="*/ 56 h 297"/>
                <a:gd name="T30" fmla="*/ 200 w 622"/>
                <a:gd name="T31" fmla="*/ 52 h 297"/>
                <a:gd name="T32" fmla="*/ 207 w 622"/>
                <a:gd name="T33" fmla="*/ 44 h 297"/>
                <a:gd name="T34" fmla="*/ 229 w 622"/>
                <a:gd name="T35" fmla="*/ 37 h 297"/>
                <a:gd name="T36" fmla="*/ 255 w 622"/>
                <a:gd name="T37" fmla="*/ 30 h 297"/>
                <a:gd name="T38" fmla="*/ 274 w 622"/>
                <a:gd name="T39" fmla="*/ 22 h 297"/>
                <a:gd name="T40" fmla="*/ 300 w 622"/>
                <a:gd name="T41" fmla="*/ 11 h 297"/>
                <a:gd name="T42" fmla="*/ 322 w 622"/>
                <a:gd name="T43" fmla="*/ 4 h 297"/>
                <a:gd name="T44" fmla="*/ 344 w 622"/>
                <a:gd name="T45" fmla="*/ 15 h 297"/>
                <a:gd name="T46" fmla="*/ 352 w 622"/>
                <a:gd name="T47" fmla="*/ 26 h 297"/>
                <a:gd name="T48" fmla="*/ 366 w 622"/>
                <a:gd name="T49" fmla="*/ 26 h 297"/>
                <a:gd name="T50" fmla="*/ 381 w 622"/>
                <a:gd name="T51" fmla="*/ 30 h 297"/>
                <a:gd name="T52" fmla="*/ 392 w 622"/>
                <a:gd name="T53" fmla="*/ 37 h 297"/>
                <a:gd name="T54" fmla="*/ 415 w 622"/>
                <a:gd name="T55" fmla="*/ 26 h 297"/>
                <a:gd name="T56" fmla="*/ 433 w 622"/>
                <a:gd name="T57" fmla="*/ 22 h 297"/>
                <a:gd name="T58" fmla="*/ 507 w 622"/>
                <a:gd name="T59" fmla="*/ 82 h 297"/>
                <a:gd name="T60" fmla="*/ 529 w 622"/>
                <a:gd name="T61" fmla="*/ 89 h 297"/>
                <a:gd name="T62" fmla="*/ 552 w 622"/>
                <a:gd name="T63" fmla="*/ 85 h 297"/>
                <a:gd name="T64" fmla="*/ 581 w 622"/>
                <a:gd name="T65" fmla="*/ 100 h 297"/>
                <a:gd name="T66" fmla="*/ 589 w 622"/>
                <a:gd name="T67" fmla="*/ 111 h 297"/>
                <a:gd name="T68" fmla="*/ 611 w 622"/>
                <a:gd name="T69" fmla="*/ 111 h 297"/>
                <a:gd name="T70" fmla="*/ 614 w 622"/>
                <a:gd name="T71" fmla="*/ 130 h 297"/>
                <a:gd name="T72" fmla="*/ 607 w 622"/>
                <a:gd name="T73" fmla="*/ 163 h 297"/>
                <a:gd name="T74" fmla="*/ 574 w 622"/>
                <a:gd name="T75" fmla="*/ 163 h 297"/>
                <a:gd name="T76" fmla="*/ 566 w 622"/>
                <a:gd name="T77" fmla="*/ 197 h 297"/>
                <a:gd name="T78" fmla="*/ 552 w 622"/>
                <a:gd name="T79" fmla="*/ 204 h 297"/>
                <a:gd name="T80" fmla="*/ 537 w 622"/>
                <a:gd name="T81" fmla="*/ 215 h 297"/>
                <a:gd name="T82" fmla="*/ 548 w 622"/>
                <a:gd name="T83" fmla="*/ 237 h 297"/>
                <a:gd name="T84" fmla="*/ 548 w 622"/>
                <a:gd name="T85" fmla="*/ 260 h 297"/>
                <a:gd name="T86" fmla="*/ 489 w 622"/>
                <a:gd name="T87" fmla="*/ 252 h 297"/>
                <a:gd name="T88" fmla="*/ 448 w 622"/>
                <a:gd name="T89" fmla="*/ 252 h 297"/>
                <a:gd name="T90" fmla="*/ 415 w 622"/>
                <a:gd name="T91" fmla="*/ 263 h 297"/>
                <a:gd name="T92" fmla="*/ 392 w 622"/>
                <a:gd name="T93" fmla="*/ 274 h 297"/>
                <a:gd name="T94" fmla="*/ 352 w 622"/>
                <a:gd name="T95" fmla="*/ 293 h 297"/>
                <a:gd name="T96" fmla="*/ 278 w 622"/>
                <a:gd name="T97" fmla="*/ 245 h 297"/>
                <a:gd name="T98" fmla="*/ 152 w 622"/>
                <a:gd name="T99" fmla="*/ 286 h 297"/>
                <a:gd name="T100" fmla="*/ 115 w 622"/>
                <a:gd name="T101" fmla="*/ 274 h 297"/>
                <a:gd name="T102" fmla="*/ 96 w 622"/>
                <a:gd name="T103" fmla="*/ 267 h 297"/>
                <a:gd name="T104" fmla="*/ 81 w 622"/>
                <a:gd name="T105" fmla="*/ 252 h 297"/>
                <a:gd name="T106" fmla="*/ 70 w 622"/>
                <a:gd name="T107" fmla="*/ 237 h 297"/>
                <a:gd name="T108" fmla="*/ 89 w 622"/>
                <a:gd name="T109" fmla="*/ 237 h 297"/>
                <a:gd name="T110" fmla="*/ 81 w 622"/>
                <a:gd name="T111" fmla="*/ 226 h 297"/>
                <a:gd name="T112" fmla="*/ 103 w 622"/>
                <a:gd name="T113" fmla="*/ 222 h 297"/>
                <a:gd name="T114" fmla="*/ 107 w 622"/>
                <a:gd name="T115" fmla="*/ 211 h 297"/>
                <a:gd name="T116" fmla="*/ 107 w 622"/>
                <a:gd name="T117" fmla="*/ 197 h 297"/>
                <a:gd name="T118" fmla="*/ 92 w 622"/>
                <a:gd name="T119" fmla="*/ 193 h 297"/>
                <a:gd name="T120" fmla="*/ 81 w 622"/>
                <a:gd name="T121" fmla="*/ 189 h 297"/>
                <a:gd name="T122" fmla="*/ 66 w 622"/>
                <a:gd name="T123" fmla="*/ 193 h 297"/>
                <a:gd name="T124" fmla="*/ 52 w 622"/>
                <a:gd name="T125" fmla="*/ 20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22" h="297">
                  <a:moveTo>
                    <a:pt x="48" y="200"/>
                  </a:moveTo>
                  <a:lnTo>
                    <a:pt x="44" y="197"/>
                  </a:lnTo>
                  <a:lnTo>
                    <a:pt x="37" y="200"/>
                  </a:lnTo>
                  <a:lnTo>
                    <a:pt x="33" y="197"/>
                  </a:lnTo>
                  <a:lnTo>
                    <a:pt x="33" y="193"/>
                  </a:lnTo>
                  <a:lnTo>
                    <a:pt x="41" y="193"/>
                  </a:lnTo>
                  <a:lnTo>
                    <a:pt x="33" y="182"/>
                  </a:lnTo>
                  <a:lnTo>
                    <a:pt x="26" y="178"/>
                  </a:lnTo>
                  <a:lnTo>
                    <a:pt x="15" y="174"/>
                  </a:lnTo>
                  <a:lnTo>
                    <a:pt x="15" y="178"/>
                  </a:lnTo>
                  <a:lnTo>
                    <a:pt x="7" y="171"/>
                  </a:lnTo>
                  <a:lnTo>
                    <a:pt x="7" y="171"/>
                  </a:lnTo>
                  <a:lnTo>
                    <a:pt x="7" y="167"/>
                  </a:lnTo>
                  <a:lnTo>
                    <a:pt x="0" y="163"/>
                  </a:lnTo>
                  <a:lnTo>
                    <a:pt x="0" y="159"/>
                  </a:lnTo>
                  <a:lnTo>
                    <a:pt x="4" y="148"/>
                  </a:lnTo>
                  <a:lnTo>
                    <a:pt x="0" y="148"/>
                  </a:lnTo>
                  <a:lnTo>
                    <a:pt x="0" y="141"/>
                  </a:lnTo>
                  <a:lnTo>
                    <a:pt x="4" y="137"/>
                  </a:lnTo>
                  <a:lnTo>
                    <a:pt x="7" y="133"/>
                  </a:lnTo>
                  <a:lnTo>
                    <a:pt x="7" y="130"/>
                  </a:lnTo>
                  <a:lnTo>
                    <a:pt x="11" y="126"/>
                  </a:lnTo>
                  <a:lnTo>
                    <a:pt x="18" y="133"/>
                  </a:lnTo>
                  <a:lnTo>
                    <a:pt x="18" y="137"/>
                  </a:lnTo>
                  <a:lnTo>
                    <a:pt x="26" y="141"/>
                  </a:lnTo>
                  <a:lnTo>
                    <a:pt x="29" y="137"/>
                  </a:lnTo>
                  <a:lnTo>
                    <a:pt x="29" y="133"/>
                  </a:lnTo>
                  <a:lnTo>
                    <a:pt x="29" y="133"/>
                  </a:lnTo>
                  <a:lnTo>
                    <a:pt x="26" y="122"/>
                  </a:lnTo>
                  <a:lnTo>
                    <a:pt x="33" y="119"/>
                  </a:lnTo>
                  <a:lnTo>
                    <a:pt x="37" y="119"/>
                  </a:lnTo>
                  <a:lnTo>
                    <a:pt x="37" y="119"/>
                  </a:lnTo>
                  <a:lnTo>
                    <a:pt x="37" y="115"/>
                  </a:lnTo>
                  <a:lnTo>
                    <a:pt x="37" y="111"/>
                  </a:lnTo>
                  <a:lnTo>
                    <a:pt x="41" y="107"/>
                  </a:lnTo>
                  <a:lnTo>
                    <a:pt x="44" y="107"/>
                  </a:lnTo>
                  <a:lnTo>
                    <a:pt x="44" y="104"/>
                  </a:lnTo>
                  <a:lnTo>
                    <a:pt x="48" y="104"/>
                  </a:lnTo>
                  <a:lnTo>
                    <a:pt x="52" y="104"/>
                  </a:lnTo>
                  <a:lnTo>
                    <a:pt x="52" y="100"/>
                  </a:lnTo>
                  <a:lnTo>
                    <a:pt x="52" y="96"/>
                  </a:lnTo>
                  <a:lnTo>
                    <a:pt x="52" y="96"/>
                  </a:lnTo>
                  <a:lnTo>
                    <a:pt x="55" y="100"/>
                  </a:lnTo>
                  <a:lnTo>
                    <a:pt x="59" y="100"/>
                  </a:lnTo>
                  <a:lnTo>
                    <a:pt x="59" y="100"/>
                  </a:lnTo>
                  <a:lnTo>
                    <a:pt x="59" y="104"/>
                  </a:lnTo>
                  <a:lnTo>
                    <a:pt x="59" y="107"/>
                  </a:lnTo>
                  <a:lnTo>
                    <a:pt x="63" y="104"/>
                  </a:lnTo>
                  <a:lnTo>
                    <a:pt x="63" y="100"/>
                  </a:lnTo>
                  <a:lnTo>
                    <a:pt x="66" y="100"/>
                  </a:lnTo>
                  <a:lnTo>
                    <a:pt x="66" y="104"/>
                  </a:lnTo>
                  <a:lnTo>
                    <a:pt x="66" y="100"/>
                  </a:lnTo>
                  <a:lnTo>
                    <a:pt x="66" y="100"/>
                  </a:lnTo>
                  <a:lnTo>
                    <a:pt x="70" y="100"/>
                  </a:lnTo>
                  <a:lnTo>
                    <a:pt x="74" y="96"/>
                  </a:lnTo>
                  <a:lnTo>
                    <a:pt x="78" y="96"/>
                  </a:lnTo>
                  <a:lnTo>
                    <a:pt x="78" y="100"/>
                  </a:lnTo>
                  <a:lnTo>
                    <a:pt x="81" y="104"/>
                  </a:lnTo>
                  <a:lnTo>
                    <a:pt x="89" y="100"/>
                  </a:lnTo>
                  <a:lnTo>
                    <a:pt x="92" y="100"/>
                  </a:lnTo>
                  <a:lnTo>
                    <a:pt x="92" y="104"/>
                  </a:lnTo>
                  <a:lnTo>
                    <a:pt x="96" y="104"/>
                  </a:lnTo>
                  <a:lnTo>
                    <a:pt x="100" y="107"/>
                  </a:lnTo>
                  <a:lnTo>
                    <a:pt x="103" y="107"/>
                  </a:lnTo>
                  <a:lnTo>
                    <a:pt x="103" y="111"/>
                  </a:lnTo>
                  <a:lnTo>
                    <a:pt x="111" y="115"/>
                  </a:lnTo>
                  <a:lnTo>
                    <a:pt x="111" y="115"/>
                  </a:lnTo>
                  <a:lnTo>
                    <a:pt x="115" y="115"/>
                  </a:lnTo>
                  <a:lnTo>
                    <a:pt x="115" y="119"/>
                  </a:lnTo>
                  <a:lnTo>
                    <a:pt x="115" y="119"/>
                  </a:lnTo>
                  <a:lnTo>
                    <a:pt x="118" y="119"/>
                  </a:lnTo>
                  <a:lnTo>
                    <a:pt x="118" y="115"/>
                  </a:lnTo>
                  <a:lnTo>
                    <a:pt x="122" y="111"/>
                  </a:lnTo>
                  <a:lnTo>
                    <a:pt x="122" y="115"/>
                  </a:lnTo>
                  <a:lnTo>
                    <a:pt x="129" y="115"/>
                  </a:lnTo>
                  <a:lnTo>
                    <a:pt x="129" y="119"/>
                  </a:lnTo>
                  <a:lnTo>
                    <a:pt x="133" y="119"/>
                  </a:lnTo>
                  <a:lnTo>
                    <a:pt x="137" y="115"/>
                  </a:lnTo>
                  <a:lnTo>
                    <a:pt x="137" y="111"/>
                  </a:lnTo>
                  <a:lnTo>
                    <a:pt x="141" y="111"/>
                  </a:lnTo>
                  <a:lnTo>
                    <a:pt x="141" y="107"/>
                  </a:lnTo>
                  <a:lnTo>
                    <a:pt x="144" y="107"/>
                  </a:lnTo>
                  <a:lnTo>
                    <a:pt x="144" y="107"/>
                  </a:lnTo>
                  <a:lnTo>
                    <a:pt x="148" y="107"/>
                  </a:lnTo>
                  <a:lnTo>
                    <a:pt x="152" y="107"/>
                  </a:lnTo>
                  <a:lnTo>
                    <a:pt x="155" y="111"/>
                  </a:lnTo>
                  <a:lnTo>
                    <a:pt x="155" y="111"/>
                  </a:lnTo>
                  <a:lnTo>
                    <a:pt x="163" y="111"/>
                  </a:lnTo>
                  <a:lnTo>
                    <a:pt x="159" y="107"/>
                  </a:lnTo>
                  <a:lnTo>
                    <a:pt x="163" y="107"/>
                  </a:lnTo>
                  <a:lnTo>
                    <a:pt x="166" y="107"/>
                  </a:lnTo>
                  <a:lnTo>
                    <a:pt x="170" y="104"/>
                  </a:lnTo>
                  <a:lnTo>
                    <a:pt x="174" y="107"/>
                  </a:lnTo>
                  <a:lnTo>
                    <a:pt x="174" y="107"/>
                  </a:lnTo>
                  <a:lnTo>
                    <a:pt x="174" y="111"/>
                  </a:lnTo>
                  <a:lnTo>
                    <a:pt x="170" y="111"/>
                  </a:lnTo>
                  <a:lnTo>
                    <a:pt x="174" y="115"/>
                  </a:lnTo>
                  <a:lnTo>
                    <a:pt x="178" y="115"/>
                  </a:lnTo>
                  <a:lnTo>
                    <a:pt x="178" y="115"/>
                  </a:lnTo>
                  <a:lnTo>
                    <a:pt x="181" y="115"/>
                  </a:lnTo>
                  <a:lnTo>
                    <a:pt x="185" y="115"/>
                  </a:lnTo>
                  <a:lnTo>
                    <a:pt x="192" y="119"/>
                  </a:lnTo>
                  <a:lnTo>
                    <a:pt x="196" y="119"/>
                  </a:lnTo>
                  <a:lnTo>
                    <a:pt x="196" y="115"/>
                  </a:lnTo>
                  <a:lnTo>
                    <a:pt x="196" y="111"/>
                  </a:lnTo>
                  <a:lnTo>
                    <a:pt x="200" y="111"/>
                  </a:lnTo>
                  <a:lnTo>
                    <a:pt x="203" y="115"/>
                  </a:lnTo>
                  <a:lnTo>
                    <a:pt x="207" y="115"/>
                  </a:lnTo>
                  <a:lnTo>
                    <a:pt x="215" y="111"/>
                  </a:lnTo>
                  <a:lnTo>
                    <a:pt x="215" y="111"/>
                  </a:lnTo>
                  <a:lnTo>
                    <a:pt x="215" y="96"/>
                  </a:lnTo>
                  <a:lnTo>
                    <a:pt x="215" y="96"/>
                  </a:lnTo>
                  <a:lnTo>
                    <a:pt x="207" y="96"/>
                  </a:lnTo>
                  <a:lnTo>
                    <a:pt x="207" y="96"/>
                  </a:lnTo>
                  <a:lnTo>
                    <a:pt x="203" y="93"/>
                  </a:lnTo>
                  <a:lnTo>
                    <a:pt x="200" y="93"/>
                  </a:lnTo>
                  <a:lnTo>
                    <a:pt x="200" y="89"/>
                  </a:lnTo>
                  <a:lnTo>
                    <a:pt x="196" y="89"/>
                  </a:lnTo>
                  <a:lnTo>
                    <a:pt x="196" y="89"/>
                  </a:lnTo>
                  <a:lnTo>
                    <a:pt x="192" y="85"/>
                  </a:lnTo>
                  <a:lnTo>
                    <a:pt x="196" y="85"/>
                  </a:lnTo>
                  <a:lnTo>
                    <a:pt x="196" y="85"/>
                  </a:lnTo>
                  <a:lnTo>
                    <a:pt x="200" y="82"/>
                  </a:lnTo>
                  <a:lnTo>
                    <a:pt x="200" y="78"/>
                  </a:lnTo>
                  <a:lnTo>
                    <a:pt x="200" y="74"/>
                  </a:lnTo>
                  <a:lnTo>
                    <a:pt x="196" y="74"/>
                  </a:lnTo>
                  <a:lnTo>
                    <a:pt x="196" y="70"/>
                  </a:lnTo>
                  <a:lnTo>
                    <a:pt x="200" y="67"/>
                  </a:lnTo>
                  <a:lnTo>
                    <a:pt x="203" y="63"/>
                  </a:lnTo>
                  <a:lnTo>
                    <a:pt x="211" y="63"/>
                  </a:lnTo>
                  <a:lnTo>
                    <a:pt x="215" y="63"/>
                  </a:lnTo>
                  <a:lnTo>
                    <a:pt x="215" y="63"/>
                  </a:lnTo>
                  <a:lnTo>
                    <a:pt x="215" y="59"/>
                  </a:lnTo>
                  <a:lnTo>
                    <a:pt x="215" y="59"/>
                  </a:lnTo>
                  <a:lnTo>
                    <a:pt x="211" y="56"/>
                  </a:lnTo>
                  <a:lnTo>
                    <a:pt x="207" y="56"/>
                  </a:lnTo>
                  <a:lnTo>
                    <a:pt x="207" y="59"/>
                  </a:lnTo>
                  <a:lnTo>
                    <a:pt x="203" y="56"/>
                  </a:lnTo>
                  <a:lnTo>
                    <a:pt x="200" y="56"/>
                  </a:lnTo>
                  <a:lnTo>
                    <a:pt x="196" y="56"/>
                  </a:lnTo>
                  <a:lnTo>
                    <a:pt x="200" y="56"/>
                  </a:lnTo>
                  <a:lnTo>
                    <a:pt x="203" y="56"/>
                  </a:lnTo>
                  <a:lnTo>
                    <a:pt x="203" y="52"/>
                  </a:lnTo>
                  <a:lnTo>
                    <a:pt x="200" y="52"/>
                  </a:lnTo>
                  <a:lnTo>
                    <a:pt x="196" y="52"/>
                  </a:lnTo>
                  <a:lnTo>
                    <a:pt x="196" y="48"/>
                  </a:lnTo>
                  <a:lnTo>
                    <a:pt x="196" y="44"/>
                  </a:lnTo>
                  <a:lnTo>
                    <a:pt x="196" y="44"/>
                  </a:lnTo>
                  <a:lnTo>
                    <a:pt x="200" y="44"/>
                  </a:lnTo>
                  <a:lnTo>
                    <a:pt x="200" y="41"/>
                  </a:lnTo>
                  <a:lnTo>
                    <a:pt x="203" y="41"/>
                  </a:lnTo>
                  <a:lnTo>
                    <a:pt x="203" y="44"/>
                  </a:lnTo>
                  <a:lnTo>
                    <a:pt x="207" y="44"/>
                  </a:lnTo>
                  <a:lnTo>
                    <a:pt x="211" y="44"/>
                  </a:lnTo>
                  <a:lnTo>
                    <a:pt x="215" y="44"/>
                  </a:lnTo>
                  <a:lnTo>
                    <a:pt x="215" y="41"/>
                  </a:lnTo>
                  <a:lnTo>
                    <a:pt x="215" y="41"/>
                  </a:lnTo>
                  <a:lnTo>
                    <a:pt x="218" y="41"/>
                  </a:lnTo>
                  <a:lnTo>
                    <a:pt x="222" y="44"/>
                  </a:lnTo>
                  <a:lnTo>
                    <a:pt x="222" y="41"/>
                  </a:lnTo>
                  <a:lnTo>
                    <a:pt x="222" y="41"/>
                  </a:lnTo>
                  <a:lnTo>
                    <a:pt x="229" y="37"/>
                  </a:lnTo>
                  <a:lnTo>
                    <a:pt x="233" y="37"/>
                  </a:lnTo>
                  <a:lnTo>
                    <a:pt x="237" y="37"/>
                  </a:lnTo>
                  <a:lnTo>
                    <a:pt x="240" y="37"/>
                  </a:lnTo>
                  <a:lnTo>
                    <a:pt x="240" y="33"/>
                  </a:lnTo>
                  <a:lnTo>
                    <a:pt x="244" y="33"/>
                  </a:lnTo>
                  <a:lnTo>
                    <a:pt x="248" y="30"/>
                  </a:lnTo>
                  <a:lnTo>
                    <a:pt x="252" y="30"/>
                  </a:lnTo>
                  <a:lnTo>
                    <a:pt x="255" y="30"/>
                  </a:lnTo>
                  <a:lnTo>
                    <a:pt x="255" y="30"/>
                  </a:lnTo>
                  <a:lnTo>
                    <a:pt x="259" y="30"/>
                  </a:lnTo>
                  <a:lnTo>
                    <a:pt x="259" y="26"/>
                  </a:lnTo>
                  <a:lnTo>
                    <a:pt x="259" y="26"/>
                  </a:lnTo>
                  <a:lnTo>
                    <a:pt x="263" y="26"/>
                  </a:lnTo>
                  <a:lnTo>
                    <a:pt x="263" y="22"/>
                  </a:lnTo>
                  <a:lnTo>
                    <a:pt x="266" y="22"/>
                  </a:lnTo>
                  <a:lnTo>
                    <a:pt x="266" y="22"/>
                  </a:lnTo>
                  <a:lnTo>
                    <a:pt x="270" y="22"/>
                  </a:lnTo>
                  <a:lnTo>
                    <a:pt x="274" y="22"/>
                  </a:lnTo>
                  <a:lnTo>
                    <a:pt x="278" y="22"/>
                  </a:lnTo>
                  <a:lnTo>
                    <a:pt x="285" y="15"/>
                  </a:lnTo>
                  <a:lnTo>
                    <a:pt x="285" y="15"/>
                  </a:lnTo>
                  <a:lnTo>
                    <a:pt x="289" y="15"/>
                  </a:lnTo>
                  <a:lnTo>
                    <a:pt x="292" y="15"/>
                  </a:lnTo>
                  <a:lnTo>
                    <a:pt x="292" y="11"/>
                  </a:lnTo>
                  <a:lnTo>
                    <a:pt x="296" y="11"/>
                  </a:lnTo>
                  <a:lnTo>
                    <a:pt x="300" y="11"/>
                  </a:lnTo>
                  <a:lnTo>
                    <a:pt x="300" y="11"/>
                  </a:lnTo>
                  <a:lnTo>
                    <a:pt x="300" y="7"/>
                  </a:lnTo>
                  <a:lnTo>
                    <a:pt x="300" y="7"/>
                  </a:lnTo>
                  <a:lnTo>
                    <a:pt x="303" y="7"/>
                  </a:lnTo>
                  <a:lnTo>
                    <a:pt x="303" y="4"/>
                  </a:lnTo>
                  <a:lnTo>
                    <a:pt x="307" y="0"/>
                  </a:lnTo>
                  <a:lnTo>
                    <a:pt x="311" y="4"/>
                  </a:lnTo>
                  <a:lnTo>
                    <a:pt x="311" y="0"/>
                  </a:lnTo>
                  <a:lnTo>
                    <a:pt x="318" y="4"/>
                  </a:lnTo>
                  <a:lnTo>
                    <a:pt x="322" y="4"/>
                  </a:lnTo>
                  <a:lnTo>
                    <a:pt x="326" y="4"/>
                  </a:lnTo>
                  <a:lnTo>
                    <a:pt x="329" y="4"/>
                  </a:lnTo>
                  <a:lnTo>
                    <a:pt x="333" y="4"/>
                  </a:lnTo>
                  <a:lnTo>
                    <a:pt x="337" y="4"/>
                  </a:lnTo>
                  <a:lnTo>
                    <a:pt x="337" y="7"/>
                  </a:lnTo>
                  <a:lnTo>
                    <a:pt x="337" y="7"/>
                  </a:lnTo>
                  <a:lnTo>
                    <a:pt x="340" y="11"/>
                  </a:lnTo>
                  <a:lnTo>
                    <a:pt x="340" y="15"/>
                  </a:lnTo>
                  <a:lnTo>
                    <a:pt x="344" y="15"/>
                  </a:lnTo>
                  <a:lnTo>
                    <a:pt x="344" y="15"/>
                  </a:lnTo>
                  <a:lnTo>
                    <a:pt x="344" y="18"/>
                  </a:lnTo>
                  <a:lnTo>
                    <a:pt x="344" y="22"/>
                  </a:lnTo>
                  <a:lnTo>
                    <a:pt x="344" y="22"/>
                  </a:lnTo>
                  <a:lnTo>
                    <a:pt x="340" y="22"/>
                  </a:lnTo>
                  <a:lnTo>
                    <a:pt x="344" y="26"/>
                  </a:lnTo>
                  <a:lnTo>
                    <a:pt x="344" y="26"/>
                  </a:lnTo>
                  <a:lnTo>
                    <a:pt x="348" y="26"/>
                  </a:lnTo>
                  <a:lnTo>
                    <a:pt x="352" y="26"/>
                  </a:lnTo>
                  <a:lnTo>
                    <a:pt x="352" y="26"/>
                  </a:lnTo>
                  <a:lnTo>
                    <a:pt x="355" y="26"/>
                  </a:lnTo>
                  <a:lnTo>
                    <a:pt x="355" y="22"/>
                  </a:lnTo>
                  <a:lnTo>
                    <a:pt x="355" y="26"/>
                  </a:lnTo>
                  <a:lnTo>
                    <a:pt x="359" y="26"/>
                  </a:lnTo>
                  <a:lnTo>
                    <a:pt x="359" y="26"/>
                  </a:lnTo>
                  <a:lnTo>
                    <a:pt x="359" y="22"/>
                  </a:lnTo>
                  <a:lnTo>
                    <a:pt x="359" y="22"/>
                  </a:lnTo>
                  <a:lnTo>
                    <a:pt x="366" y="26"/>
                  </a:lnTo>
                  <a:lnTo>
                    <a:pt x="366" y="30"/>
                  </a:lnTo>
                  <a:lnTo>
                    <a:pt x="366" y="33"/>
                  </a:lnTo>
                  <a:lnTo>
                    <a:pt x="370" y="33"/>
                  </a:lnTo>
                  <a:lnTo>
                    <a:pt x="370" y="30"/>
                  </a:lnTo>
                  <a:lnTo>
                    <a:pt x="370" y="30"/>
                  </a:lnTo>
                  <a:lnTo>
                    <a:pt x="370" y="26"/>
                  </a:lnTo>
                  <a:lnTo>
                    <a:pt x="374" y="26"/>
                  </a:lnTo>
                  <a:lnTo>
                    <a:pt x="377" y="30"/>
                  </a:lnTo>
                  <a:lnTo>
                    <a:pt x="381" y="30"/>
                  </a:lnTo>
                  <a:lnTo>
                    <a:pt x="385" y="30"/>
                  </a:lnTo>
                  <a:lnTo>
                    <a:pt x="385" y="30"/>
                  </a:lnTo>
                  <a:lnTo>
                    <a:pt x="385" y="33"/>
                  </a:lnTo>
                  <a:lnTo>
                    <a:pt x="381" y="33"/>
                  </a:lnTo>
                  <a:lnTo>
                    <a:pt x="381" y="37"/>
                  </a:lnTo>
                  <a:lnTo>
                    <a:pt x="385" y="41"/>
                  </a:lnTo>
                  <a:lnTo>
                    <a:pt x="385" y="41"/>
                  </a:lnTo>
                  <a:lnTo>
                    <a:pt x="389" y="37"/>
                  </a:lnTo>
                  <a:lnTo>
                    <a:pt x="392" y="37"/>
                  </a:lnTo>
                  <a:lnTo>
                    <a:pt x="400" y="37"/>
                  </a:lnTo>
                  <a:lnTo>
                    <a:pt x="400" y="41"/>
                  </a:lnTo>
                  <a:lnTo>
                    <a:pt x="403" y="37"/>
                  </a:lnTo>
                  <a:lnTo>
                    <a:pt x="400" y="33"/>
                  </a:lnTo>
                  <a:lnTo>
                    <a:pt x="403" y="33"/>
                  </a:lnTo>
                  <a:lnTo>
                    <a:pt x="411" y="33"/>
                  </a:lnTo>
                  <a:lnTo>
                    <a:pt x="411" y="30"/>
                  </a:lnTo>
                  <a:lnTo>
                    <a:pt x="415" y="30"/>
                  </a:lnTo>
                  <a:lnTo>
                    <a:pt x="415" y="26"/>
                  </a:lnTo>
                  <a:lnTo>
                    <a:pt x="418" y="26"/>
                  </a:lnTo>
                  <a:lnTo>
                    <a:pt x="422" y="22"/>
                  </a:lnTo>
                  <a:lnTo>
                    <a:pt x="422" y="18"/>
                  </a:lnTo>
                  <a:lnTo>
                    <a:pt x="426" y="18"/>
                  </a:lnTo>
                  <a:lnTo>
                    <a:pt x="429" y="18"/>
                  </a:lnTo>
                  <a:lnTo>
                    <a:pt x="433" y="15"/>
                  </a:lnTo>
                  <a:lnTo>
                    <a:pt x="433" y="18"/>
                  </a:lnTo>
                  <a:lnTo>
                    <a:pt x="433" y="18"/>
                  </a:lnTo>
                  <a:lnTo>
                    <a:pt x="433" y="22"/>
                  </a:lnTo>
                  <a:lnTo>
                    <a:pt x="429" y="22"/>
                  </a:lnTo>
                  <a:lnTo>
                    <a:pt x="429" y="26"/>
                  </a:lnTo>
                  <a:lnTo>
                    <a:pt x="459" y="44"/>
                  </a:lnTo>
                  <a:lnTo>
                    <a:pt x="500" y="89"/>
                  </a:lnTo>
                  <a:lnTo>
                    <a:pt x="503" y="89"/>
                  </a:lnTo>
                  <a:lnTo>
                    <a:pt x="507" y="89"/>
                  </a:lnTo>
                  <a:lnTo>
                    <a:pt x="507" y="85"/>
                  </a:lnTo>
                  <a:lnTo>
                    <a:pt x="507" y="85"/>
                  </a:lnTo>
                  <a:lnTo>
                    <a:pt x="507" y="82"/>
                  </a:lnTo>
                  <a:lnTo>
                    <a:pt x="511" y="82"/>
                  </a:lnTo>
                  <a:lnTo>
                    <a:pt x="514" y="85"/>
                  </a:lnTo>
                  <a:lnTo>
                    <a:pt x="514" y="85"/>
                  </a:lnTo>
                  <a:lnTo>
                    <a:pt x="514" y="89"/>
                  </a:lnTo>
                  <a:lnTo>
                    <a:pt x="518" y="89"/>
                  </a:lnTo>
                  <a:lnTo>
                    <a:pt x="522" y="93"/>
                  </a:lnTo>
                  <a:lnTo>
                    <a:pt x="522" y="93"/>
                  </a:lnTo>
                  <a:lnTo>
                    <a:pt x="526" y="89"/>
                  </a:lnTo>
                  <a:lnTo>
                    <a:pt x="529" y="89"/>
                  </a:lnTo>
                  <a:lnTo>
                    <a:pt x="533" y="93"/>
                  </a:lnTo>
                  <a:lnTo>
                    <a:pt x="537" y="89"/>
                  </a:lnTo>
                  <a:lnTo>
                    <a:pt x="537" y="89"/>
                  </a:lnTo>
                  <a:lnTo>
                    <a:pt x="540" y="89"/>
                  </a:lnTo>
                  <a:lnTo>
                    <a:pt x="544" y="89"/>
                  </a:lnTo>
                  <a:lnTo>
                    <a:pt x="540" y="85"/>
                  </a:lnTo>
                  <a:lnTo>
                    <a:pt x="540" y="85"/>
                  </a:lnTo>
                  <a:lnTo>
                    <a:pt x="548" y="85"/>
                  </a:lnTo>
                  <a:lnTo>
                    <a:pt x="552" y="85"/>
                  </a:lnTo>
                  <a:lnTo>
                    <a:pt x="559" y="85"/>
                  </a:lnTo>
                  <a:lnTo>
                    <a:pt x="563" y="89"/>
                  </a:lnTo>
                  <a:lnTo>
                    <a:pt x="566" y="93"/>
                  </a:lnTo>
                  <a:lnTo>
                    <a:pt x="566" y="96"/>
                  </a:lnTo>
                  <a:lnTo>
                    <a:pt x="570" y="96"/>
                  </a:lnTo>
                  <a:lnTo>
                    <a:pt x="574" y="96"/>
                  </a:lnTo>
                  <a:lnTo>
                    <a:pt x="577" y="100"/>
                  </a:lnTo>
                  <a:lnTo>
                    <a:pt x="577" y="100"/>
                  </a:lnTo>
                  <a:lnTo>
                    <a:pt x="581" y="100"/>
                  </a:lnTo>
                  <a:lnTo>
                    <a:pt x="581" y="104"/>
                  </a:lnTo>
                  <a:lnTo>
                    <a:pt x="581" y="104"/>
                  </a:lnTo>
                  <a:lnTo>
                    <a:pt x="581" y="107"/>
                  </a:lnTo>
                  <a:lnTo>
                    <a:pt x="581" y="107"/>
                  </a:lnTo>
                  <a:lnTo>
                    <a:pt x="581" y="111"/>
                  </a:lnTo>
                  <a:lnTo>
                    <a:pt x="581" y="111"/>
                  </a:lnTo>
                  <a:lnTo>
                    <a:pt x="585" y="111"/>
                  </a:lnTo>
                  <a:lnTo>
                    <a:pt x="589" y="111"/>
                  </a:lnTo>
                  <a:lnTo>
                    <a:pt x="589" y="111"/>
                  </a:lnTo>
                  <a:lnTo>
                    <a:pt x="592" y="111"/>
                  </a:lnTo>
                  <a:lnTo>
                    <a:pt x="592" y="111"/>
                  </a:lnTo>
                  <a:lnTo>
                    <a:pt x="600" y="107"/>
                  </a:lnTo>
                  <a:lnTo>
                    <a:pt x="603" y="107"/>
                  </a:lnTo>
                  <a:lnTo>
                    <a:pt x="607" y="107"/>
                  </a:lnTo>
                  <a:lnTo>
                    <a:pt x="611" y="104"/>
                  </a:lnTo>
                  <a:lnTo>
                    <a:pt x="611" y="104"/>
                  </a:lnTo>
                  <a:lnTo>
                    <a:pt x="611" y="107"/>
                  </a:lnTo>
                  <a:lnTo>
                    <a:pt x="611" y="111"/>
                  </a:lnTo>
                  <a:lnTo>
                    <a:pt x="614" y="111"/>
                  </a:lnTo>
                  <a:lnTo>
                    <a:pt x="618" y="115"/>
                  </a:lnTo>
                  <a:lnTo>
                    <a:pt x="622" y="115"/>
                  </a:lnTo>
                  <a:lnTo>
                    <a:pt x="622" y="119"/>
                  </a:lnTo>
                  <a:lnTo>
                    <a:pt x="622" y="119"/>
                  </a:lnTo>
                  <a:lnTo>
                    <a:pt x="618" y="122"/>
                  </a:lnTo>
                  <a:lnTo>
                    <a:pt x="614" y="126"/>
                  </a:lnTo>
                  <a:lnTo>
                    <a:pt x="614" y="130"/>
                  </a:lnTo>
                  <a:lnTo>
                    <a:pt x="614" y="130"/>
                  </a:lnTo>
                  <a:lnTo>
                    <a:pt x="611" y="133"/>
                  </a:lnTo>
                  <a:lnTo>
                    <a:pt x="607" y="133"/>
                  </a:lnTo>
                  <a:lnTo>
                    <a:pt x="603" y="137"/>
                  </a:lnTo>
                  <a:lnTo>
                    <a:pt x="603" y="141"/>
                  </a:lnTo>
                  <a:lnTo>
                    <a:pt x="603" y="145"/>
                  </a:lnTo>
                  <a:lnTo>
                    <a:pt x="607" y="152"/>
                  </a:lnTo>
                  <a:lnTo>
                    <a:pt x="611" y="156"/>
                  </a:lnTo>
                  <a:lnTo>
                    <a:pt x="611" y="159"/>
                  </a:lnTo>
                  <a:lnTo>
                    <a:pt x="607" y="163"/>
                  </a:lnTo>
                  <a:lnTo>
                    <a:pt x="603" y="163"/>
                  </a:lnTo>
                  <a:lnTo>
                    <a:pt x="600" y="167"/>
                  </a:lnTo>
                  <a:lnTo>
                    <a:pt x="596" y="167"/>
                  </a:lnTo>
                  <a:lnTo>
                    <a:pt x="596" y="167"/>
                  </a:lnTo>
                  <a:lnTo>
                    <a:pt x="596" y="163"/>
                  </a:lnTo>
                  <a:lnTo>
                    <a:pt x="592" y="163"/>
                  </a:lnTo>
                  <a:lnTo>
                    <a:pt x="585" y="167"/>
                  </a:lnTo>
                  <a:lnTo>
                    <a:pt x="581" y="167"/>
                  </a:lnTo>
                  <a:lnTo>
                    <a:pt x="574" y="163"/>
                  </a:lnTo>
                  <a:lnTo>
                    <a:pt x="570" y="163"/>
                  </a:lnTo>
                  <a:lnTo>
                    <a:pt x="570" y="163"/>
                  </a:lnTo>
                  <a:lnTo>
                    <a:pt x="566" y="171"/>
                  </a:lnTo>
                  <a:lnTo>
                    <a:pt x="566" y="174"/>
                  </a:lnTo>
                  <a:lnTo>
                    <a:pt x="566" y="178"/>
                  </a:lnTo>
                  <a:lnTo>
                    <a:pt x="563" y="185"/>
                  </a:lnTo>
                  <a:lnTo>
                    <a:pt x="563" y="193"/>
                  </a:lnTo>
                  <a:lnTo>
                    <a:pt x="563" y="197"/>
                  </a:lnTo>
                  <a:lnTo>
                    <a:pt x="566" y="197"/>
                  </a:lnTo>
                  <a:lnTo>
                    <a:pt x="570" y="197"/>
                  </a:lnTo>
                  <a:lnTo>
                    <a:pt x="566" y="200"/>
                  </a:lnTo>
                  <a:lnTo>
                    <a:pt x="566" y="204"/>
                  </a:lnTo>
                  <a:lnTo>
                    <a:pt x="566" y="204"/>
                  </a:lnTo>
                  <a:lnTo>
                    <a:pt x="563" y="204"/>
                  </a:lnTo>
                  <a:lnTo>
                    <a:pt x="559" y="204"/>
                  </a:lnTo>
                  <a:lnTo>
                    <a:pt x="559" y="204"/>
                  </a:lnTo>
                  <a:lnTo>
                    <a:pt x="555" y="204"/>
                  </a:lnTo>
                  <a:lnTo>
                    <a:pt x="552" y="204"/>
                  </a:lnTo>
                  <a:lnTo>
                    <a:pt x="544" y="208"/>
                  </a:lnTo>
                  <a:lnTo>
                    <a:pt x="540" y="208"/>
                  </a:lnTo>
                  <a:lnTo>
                    <a:pt x="537" y="208"/>
                  </a:lnTo>
                  <a:lnTo>
                    <a:pt x="537" y="208"/>
                  </a:lnTo>
                  <a:lnTo>
                    <a:pt x="533" y="208"/>
                  </a:lnTo>
                  <a:lnTo>
                    <a:pt x="529" y="211"/>
                  </a:lnTo>
                  <a:lnTo>
                    <a:pt x="529" y="211"/>
                  </a:lnTo>
                  <a:lnTo>
                    <a:pt x="533" y="215"/>
                  </a:lnTo>
                  <a:lnTo>
                    <a:pt x="537" y="215"/>
                  </a:lnTo>
                  <a:lnTo>
                    <a:pt x="540" y="215"/>
                  </a:lnTo>
                  <a:lnTo>
                    <a:pt x="540" y="215"/>
                  </a:lnTo>
                  <a:lnTo>
                    <a:pt x="540" y="219"/>
                  </a:lnTo>
                  <a:lnTo>
                    <a:pt x="540" y="222"/>
                  </a:lnTo>
                  <a:lnTo>
                    <a:pt x="540" y="226"/>
                  </a:lnTo>
                  <a:lnTo>
                    <a:pt x="544" y="226"/>
                  </a:lnTo>
                  <a:lnTo>
                    <a:pt x="544" y="230"/>
                  </a:lnTo>
                  <a:lnTo>
                    <a:pt x="548" y="234"/>
                  </a:lnTo>
                  <a:lnTo>
                    <a:pt x="548" y="237"/>
                  </a:lnTo>
                  <a:lnTo>
                    <a:pt x="552" y="237"/>
                  </a:lnTo>
                  <a:lnTo>
                    <a:pt x="552" y="245"/>
                  </a:lnTo>
                  <a:lnTo>
                    <a:pt x="548" y="248"/>
                  </a:lnTo>
                  <a:lnTo>
                    <a:pt x="548" y="248"/>
                  </a:lnTo>
                  <a:lnTo>
                    <a:pt x="552" y="252"/>
                  </a:lnTo>
                  <a:lnTo>
                    <a:pt x="548" y="252"/>
                  </a:lnTo>
                  <a:lnTo>
                    <a:pt x="548" y="256"/>
                  </a:lnTo>
                  <a:lnTo>
                    <a:pt x="548" y="256"/>
                  </a:lnTo>
                  <a:lnTo>
                    <a:pt x="548" y="260"/>
                  </a:lnTo>
                  <a:lnTo>
                    <a:pt x="544" y="263"/>
                  </a:lnTo>
                  <a:lnTo>
                    <a:pt x="537" y="260"/>
                  </a:lnTo>
                  <a:lnTo>
                    <a:pt x="529" y="252"/>
                  </a:lnTo>
                  <a:lnTo>
                    <a:pt x="526" y="252"/>
                  </a:lnTo>
                  <a:lnTo>
                    <a:pt x="518" y="252"/>
                  </a:lnTo>
                  <a:lnTo>
                    <a:pt x="511" y="252"/>
                  </a:lnTo>
                  <a:lnTo>
                    <a:pt x="503" y="252"/>
                  </a:lnTo>
                  <a:lnTo>
                    <a:pt x="496" y="252"/>
                  </a:lnTo>
                  <a:lnTo>
                    <a:pt x="489" y="252"/>
                  </a:lnTo>
                  <a:lnTo>
                    <a:pt x="485" y="252"/>
                  </a:lnTo>
                  <a:lnTo>
                    <a:pt x="481" y="252"/>
                  </a:lnTo>
                  <a:lnTo>
                    <a:pt x="477" y="252"/>
                  </a:lnTo>
                  <a:lnTo>
                    <a:pt x="474" y="256"/>
                  </a:lnTo>
                  <a:lnTo>
                    <a:pt x="466" y="252"/>
                  </a:lnTo>
                  <a:lnTo>
                    <a:pt x="459" y="252"/>
                  </a:lnTo>
                  <a:lnTo>
                    <a:pt x="455" y="252"/>
                  </a:lnTo>
                  <a:lnTo>
                    <a:pt x="452" y="252"/>
                  </a:lnTo>
                  <a:lnTo>
                    <a:pt x="448" y="252"/>
                  </a:lnTo>
                  <a:lnTo>
                    <a:pt x="444" y="252"/>
                  </a:lnTo>
                  <a:lnTo>
                    <a:pt x="440" y="252"/>
                  </a:lnTo>
                  <a:lnTo>
                    <a:pt x="440" y="252"/>
                  </a:lnTo>
                  <a:lnTo>
                    <a:pt x="440" y="256"/>
                  </a:lnTo>
                  <a:lnTo>
                    <a:pt x="440" y="260"/>
                  </a:lnTo>
                  <a:lnTo>
                    <a:pt x="440" y="263"/>
                  </a:lnTo>
                  <a:lnTo>
                    <a:pt x="437" y="263"/>
                  </a:lnTo>
                  <a:lnTo>
                    <a:pt x="426" y="263"/>
                  </a:lnTo>
                  <a:lnTo>
                    <a:pt x="415" y="263"/>
                  </a:lnTo>
                  <a:lnTo>
                    <a:pt x="411" y="260"/>
                  </a:lnTo>
                  <a:lnTo>
                    <a:pt x="403" y="260"/>
                  </a:lnTo>
                  <a:lnTo>
                    <a:pt x="403" y="263"/>
                  </a:lnTo>
                  <a:lnTo>
                    <a:pt x="403" y="263"/>
                  </a:lnTo>
                  <a:lnTo>
                    <a:pt x="400" y="267"/>
                  </a:lnTo>
                  <a:lnTo>
                    <a:pt x="400" y="267"/>
                  </a:lnTo>
                  <a:lnTo>
                    <a:pt x="396" y="267"/>
                  </a:lnTo>
                  <a:lnTo>
                    <a:pt x="396" y="271"/>
                  </a:lnTo>
                  <a:lnTo>
                    <a:pt x="392" y="274"/>
                  </a:lnTo>
                  <a:lnTo>
                    <a:pt x="385" y="278"/>
                  </a:lnTo>
                  <a:lnTo>
                    <a:pt x="381" y="286"/>
                  </a:lnTo>
                  <a:lnTo>
                    <a:pt x="381" y="286"/>
                  </a:lnTo>
                  <a:lnTo>
                    <a:pt x="377" y="293"/>
                  </a:lnTo>
                  <a:lnTo>
                    <a:pt x="370" y="297"/>
                  </a:lnTo>
                  <a:lnTo>
                    <a:pt x="370" y="297"/>
                  </a:lnTo>
                  <a:lnTo>
                    <a:pt x="363" y="293"/>
                  </a:lnTo>
                  <a:lnTo>
                    <a:pt x="355" y="293"/>
                  </a:lnTo>
                  <a:lnTo>
                    <a:pt x="352" y="293"/>
                  </a:lnTo>
                  <a:lnTo>
                    <a:pt x="344" y="297"/>
                  </a:lnTo>
                  <a:lnTo>
                    <a:pt x="340" y="297"/>
                  </a:lnTo>
                  <a:lnTo>
                    <a:pt x="333" y="278"/>
                  </a:lnTo>
                  <a:lnTo>
                    <a:pt x="322" y="278"/>
                  </a:lnTo>
                  <a:lnTo>
                    <a:pt x="322" y="256"/>
                  </a:lnTo>
                  <a:lnTo>
                    <a:pt x="315" y="260"/>
                  </a:lnTo>
                  <a:lnTo>
                    <a:pt x="311" y="248"/>
                  </a:lnTo>
                  <a:lnTo>
                    <a:pt x="303" y="245"/>
                  </a:lnTo>
                  <a:lnTo>
                    <a:pt x="278" y="245"/>
                  </a:lnTo>
                  <a:lnTo>
                    <a:pt x="252" y="245"/>
                  </a:lnTo>
                  <a:lnTo>
                    <a:pt x="237" y="237"/>
                  </a:lnTo>
                  <a:lnTo>
                    <a:pt x="229" y="234"/>
                  </a:lnTo>
                  <a:lnTo>
                    <a:pt x="203" y="219"/>
                  </a:lnTo>
                  <a:lnTo>
                    <a:pt x="159" y="226"/>
                  </a:lnTo>
                  <a:lnTo>
                    <a:pt x="174" y="297"/>
                  </a:lnTo>
                  <a:lnTo>
                    <a:pt x="170" y="297"/>
                  </a:lnTo>
                  <a:lnTo>
                    <a:pt x="163" y="297"/>
                  </a:lnTo>
                  <a:lnTo>
                    <a:pt x="152" y="286"/>
                  </a:lnTo>
                  <a:lnTo>
                    <a:pt x="141" y="282"/>
                  </a:lnTo>
                  <a:lnTo>
                    <a:pt x="129" y="278"/>
                  </a:lnTo>
                  <a:lnTo>
                    <a:pt x="122" y="282"/>
                  </a:lnTo>
                  <a:lnTo>
                    <a:pt x="111" y="289"/>
                  </a:lnTo>
                  <a:lnTo>
                    <a:pt x="111" y="286"/>
                  </a:lnTo>
                  <a:lnTo>
                    <a:pt x="111" y="282"/>
                  </a:lnTo>
                  <a:lnTo>
                    <a:pt x="111" y="278"/>
                  </a:lnTo>
                  <a:lnTo>
                    <a:pt x="115" y="274"/>
                  </a:lnTo>
                  <a:lnTo>
                    <a:pt x="115" y="274"/>
                  </a:lnTo>
                  <a:lnTo>
                    <a:pt x="115" y="271"/>
                  </a:lnTo>
                  <a:lnTo>
                    <a:pt x="111" y="271"/>
                  </a:lnTo>
                  <a:lnTo>
                    <a:pt x="107" y="271"/>
                  </a:lnTo>
                  <a:lnTo>
                    <a:pt x="107" y="271"/>
                  </a:lnTo>
                  <a:lnTo>
                    <a:pt x="103" y="271"/>
                  </a:lnTo>
                  <a:lnTo>
                    <a:pt x="100" y="271"/>
                  </a:lnTo>
                  <a:lnTo>
                    <a:pt x="100" y="271"/>
                  </a:lnTo>
                  <a:lnTo>
                    <a:pt x="100" y="267"/>
                  </a:lnTo>
                  <a:lnTo>
                    <a:pt x="96" y="267"/>
                  </a:lnTo>
                  <a:lnTo>
                    <a:pt x="96" y="263"/>
                  </a:lnTo>
                  <a:lnTo>
                    <a:pt x="92" y="263"/>
                  </a:lnTo>
                  <a:lnTo>
                    <a:pt x="92" y="263"/>
                  </a:lnTo>
                  <a:lnTo>
                    <a:pt x="89" y="263"/>
                  </a:lnTo>
                  <a:lnTo>
                    <a:pt x="89" y="263"/>
                  </a:lnTo>
                  <a:lnTo>
                    <a:pt x="89" y="260"/>
                  </a:lnTo>
                  <a:lnTo>
                    <a:pt x="89" y="260"/>
                  </a:lnTo>
                  <a:lnTo>
                    <a:pt x="85" y="252"/>
                  </a:lnTo>
                  <a:lnTo>
                    <a:pt x="81" y="252"/>
                  </a:lnTo>
                  <a:lnTo>
                    <a:pt x="81" y="252"/>
                  </a:lnTo>
                  <a:lnTo>
                    <a:pt x="81" y="248"/>
                  </a:lnTo>
                  <a:lnTo>
                    <a:pt x="78" y="248"/>
                  </a:lnTo>
                  <a:lnTo>
                    <a:pt x="78" y="245"/>
                  </a:lnTo>
                  <a:lnTo>
                    <a:pt x="74" y="245"/>
                  </a:lnTo>
                  <a:lnTo>
                    <a:pt x="70" y="245"/>
                  </a:lnTo>
                  <a:lnTo>
                    <a:pt x="70" y="241"/>
                  </a:lnTo>
                  <a:lnTo>
                    <a:pt x="70" y="241"/>
                  </a:lnTo>
                  <a:lnTo>
                    <a:pt x="70" y="237"/>
                  </a:lnTo>
                  <a:lnTo>
                    <a:pt x="74" y="237"/>
                  </a:lnTo>
                  <a:lnTo>
                    <a:pt x="78" y="237"/>
                  </a:lnTo>
                  <a:lnTo>
                    <a:pt x="78" y="237"/>
                  </a:lnTo>
                  <a:lnTo>
                    <a:pt x="81" y="237"/>
                  </a:lnTo>
                  <a:lnTo>
                    <a:pt x="81" y="241"/>
                  </a:lnTo>
                  <a:lnTo>
                    <a:pt x="85" y="237"/>
                  </a:lnTo>
                  <a:lnTo>
                    <a:pt x="85" y="237"/>
                  </a:lnTo>
                  <a:lnTo>
                    <a:pt x="89" y="237"/>
                  </a:lnTo>
                  <a:lnTo>
                    <a:pt x="89" y="237"/>
                  </a:lnTo>
                  <a:lnTo>
                    <a:pt x="89" y="237"/>
                  </a:lnTo>
                  <a:lnTo>
                    <a:pt x="85" y="237"/>
                  </a:lnTo>
                  <a:lnTo>
                    <a:pt x="85" y="237"/>
                  </a:lnTo>
                  <a:lnTo>
                    <a:pt x="85" y="234"/>
                  </a:lnTo>
                  <a:lnTo>
                    <a:pt x="81" y="230"/>
                  </a:lnTo>
                  <a:lnTo>
                    <a:pt x="81" y="230"/>
                  </a:lnTo>
                  <a:lnTo>
                    <a:pt x="81" y="230"/>
                  </a:lnTo>
                  <a:lnTo>
                    <a:pt x="81" y="226"/>
                  </a:lnTo>
                  <a:lnTo>
                    <a:pt x="81" y="226"/>
                  </a:lnTo>
                  <a:lnTo>
                    <a:pt x="85" y="222"/>
                  </a:lnTo>
                  <a:lnTo>
                    <a:pt x="89" y="222"/>
                  </a:lnTo>
                  <a:lnTo>
                    <a:pt x="92" y="222"/>
                  </a:lnTo>
                  <a:lnTo>
                    <a:pt x="92" y="222"/>
                  </a:lnTo>
                  <a:lnTo>
                    <a:pt x="96" y="222"/>
                  </a:lnTo>
                  <a:lnTo>
                    <a:pt x="100" y="219"/>
                  </a:lnTo>
                  <a:lnTo>
                    <a:pt x="100" y="222"/>
                  </a:lnTo>
                  <a:lnTo>
                    <a:pt x="103" y="222"/>
                  </a:lnTo>
                  <a:lnTo>
                    <a:pt x="103" y="222"/>
                  </a:lnTo>
                  <a:lnTo>
                    <a:pt x="107" y="222"/>
                  </a:lnTo>
                  <a:lnTo>
                    <a:pt x="111" y="222"/>
                  </a:lnTo>
                  <a:lnTo>
                    <a:pt x="115" y="222"/>
                  </a:lnTo>
                  <a:lnTo>
                    <a:pt x="115" y="222"/>
                  </a:lnTo>
                  <a:lnTo>
                    <a:pt x="111" y="219"/>
                  </a:lnTo>
                  <a:lnTo>
                    <a:pt x="107" y="219"/>
                  </a:lnTo>
                  <a:lnTo>
                    <a:pt x="107" y="215"/>
                  </a:lnTo>
                  <a:lnTo>
                    <a:pt x="107" y="211"/>
                  </a:lnTo>
                  <a:lnTo>
                    <a:pt x="107" y="211"/>
                  </a:lnTo>
                  <a:lnTo>
                    <a:pt x="111" y="211"/>
                  </a:lnTo>
                  <a:lnTo>
                    <a:pt x="107" y="208"/>
                  </a:lnTo>
                  <a:lnTo>
                    <a:pt x="107" y="208"/>
                  </a:lnTo>
                  <a:lnTo>
                    <a:pt x="107" y="208"/>
                  </a:lnTo>
                  <a:lnTo>
                    <a:pt x="107" y="204"/>
                  </a:lnTo>
                  <a:lnTo>
                    <a:pt x="111" y="200"/>
                  </a:lnTo>
                  <a:lnTo>
                    <a:pt x="107" y="200"/>
                  </a:lnTo>
                  <a:lnTo>
                    <a:pt x="107" y="197"/>
                  </a:lnTo>
                  <a:lnTo>
                    <a:pt x="107" y="197"/>
                  </a:lnTo>
                  <a:lnTo>
                    <a:pt x="107" y="193"/>
                  </a:lnTo>
                  <a:lnTo>
                    <a:pt x="103" y="193"/>
                  </a:lnTo>
                  <a:lnTo>
                    <a:pt x="103" y="193"/>
                  </a:lnTo>
                  <a:lnTo>
                    <a:pt x="103" y="189"/>
                  </a:lnTo>
                  <a:lnTo>
                    <a:pt x="96" y="189"/>
                  </a:lnTo>
                  <a:lnTo>
                    <a:pt x="96" y="189"/>
                  </a:lnTo>
                  <a:lnTo>
                    <a:pt x="92" y="189"/>
                  </a:lnTo>
                  <a:lnTo>
                    <a:pt x="92" y="193"/>
                  </a:lnTo>
                  <a:lnTo>
                    <a:pt x="92" y="193"/>
                  </a:lnTo>
                  <a:lnTo>
                    <a:pt x="92" y="193"/>
                  </a:lnTo>
                  <a:lnTo>
                    <a:pt x="89" y="193"/>
                  </a:lnTo>
                  <a:lnTo>
                    <a:pt x="89" y="193"/>
                  </a:lnTo>
                  <a:lnTo>
                    <a:pt x="89" y="193"/>
                  </a:lnTo>
                  <a:lnTo>
                    <a:pt x="85" y="193"/>
                  </a:lnTo>
                  <a:lnTo>
                    <a:pt x="85" y="193"/>
                  </a:lnTo>
                  <a:lnTo>
                    <a:pt x="81" y="193"/>
                  </a:lnTo>
                  <a:lnTo>
                    <a:pt x="81" y="189"/>
                  </a:lnTo>
                  <a:lnTo>
                    <a:pt x="81" y="189"/>
                  </a:lnTo>
                  <a:lnTo>
                    <a:pt x="81" y="189"/>
                  </a:lnTo>
                  <a:lnTo>
                    <a:pt x="78" y="189"/>
                  </a:lnTo>
                  <a:lnTo>
                    <a:pt x="78" y="189"/>
                  </a:lnTo>
                  <a:lnTo>
                    <a:pt x="74" y="189"/>
                  </a:lnTo>
                  <a:lnTo>
                    <a:pt x="70" y="193"/>
                  </a:lnTo>
                  <a:lnTo>
                    <a:pt x="70" y="193"/>
                  </a:lnTo>
                  <a:lnTo>
                    <a:pt x="70" y="193"/>
                  </a:lnTo>
                  <a:lnTo>
                    <a:pt x="66" y="193"/>
                  </a:lnTo>
                  <a:lnTo>
                    <a:pt x="66" y="193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59" y="197"/>
                  </a:lnTo>
                  <a:lnTo>
                    <a:pt x="59" y="200"/>
                  </a:lnTo>
                  <a:lnTo>
                    <a:pt x="55" y="200"/>
                  </a:lnTo>
                  <a:lnTo>
                    <a:pt x="55" y="200"/>
                  </a:lnTo>
                  <a:lnTo>
                    <a:pt x="55" y="200"/>
                  </a:lnTo>
                  <a:lnTo>
                    <a:pt x="55" y="200"/>
                  </a:lnTo>
                  <a:lnTo>
                    <a:pt x="52" y="200"/>
                  </a:lnTo>
                  <a:lnTo>
                    <a:pt x="52" y="200"/>
                  </a:lnTo>
                  <a:lnTo>
                    <a:pt x="48" y="200"/>
                  </a:lnTo>
                  <a:lnTo>
                    <a:pt x="48" y="200"/>
                  </a:lnTo>
                  <a:lnTo>
                    <a:pt x="48" y="2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xmlns="" id="{B003E778-EDA1-4FEE-AC99-3DC509C5F807}"/>
                </a:ext>
              </a:extLst>
            </p:cNvPr>
            <p:cNvSpPr/>
            <p:nvPr/>
          </p:nvSpPr>
          <p:spPr bwMode="auto">
            <a:xfrm>
              <a:off x="5398237" y="2217429"/>
              <a:ext cx="338384" cy="190421"/>
            </a:xfrm>
            <a:custGeom>
              <a:avLst/>
              <a:gdLst>
                <a:gd name="T0" fmla="*/ 211 w 263"/>
                <a:gd name="T1" fmla="*/ 137 h 148"/>
                <a:gd name="T2" fmla="*/ 215 w 263"/>
                <a:gd name="T3" fmla="*/ 130 h 148"/>
                <a:gd name="T4" fmla="*/ 211 w 263"/>
                <a:gd name="T5" fmla="*/ 126 h 148"/>
                <a:gd name="T6" fmla="*/ 211 w 263"/>
                <a:gd name="T7" fmla="*/ 118 h 148"/>
                <a:gd name="T8" fmla="*/ 207 w 263"/>
                <a:gd name="T9" fmla="*/ 115 h 148"/>
                <a:gd name="T10" fmla="*/ 200 w 263"/>
                <a:gd name="T11" fmla="*/ 111 h 148"/>
                <a:gd name="T12" fmla="*/ 204 w 263"/>
                <a:gd name="T13" fmla="*/ 104 h 148"/>
                <a:gd name="T14" fmla="*/ 211 w 263"/>
                <a:gd name="T15" fmla="*/ 104 h 148"/>
                <a:gd name="T16" fmla="*/ 218 w 263"/>
                <a:gd name="T17" fmla="*/ 96 h 148"/>
                <a:gd name="T18" fmla="*/ 215 w 263"/>
                <a:gd name="T19" fmla="*/ 93 h 148"/>
                <a:gd name="T20" fmla="*/ 230 w 263"/>
                <a:gd name="T21" fmla="*/ 89 h 148"/>
                <a:gd name="T22" fmla="*/ 226 w 263"/>
                <a:gd name="T23" fmla="*/ 85 h 148"/>
                <a:gd name="T24" fmla="*/ 230 w 263"/>
                <a:gd name="T25" fmla="*/ 81 h 148"/>
                <a:gd name="T26" fmla="*/ 237 w 263"/>
                <a:gd name="T27" fmla="*/ 78 h 148"/>
                <a:gd name="T28" fmla="*/ 244 w 263"/>
                <a:gd name="T29" fmla="*/ 78 h 148"/>
                <a:gd name="T30" fmla="*/ 256 w 263"/>
                <a:gd name="T31" fmla="*/ 78 h 148"/>
                <a:gd name="T32" fmla="*/ 263 w 263"/>
                <a:gd name="T33" fmla="*/ 74 h 148"/>
                <a:gd name="T34" fmla="*/ 256 w 263"/>
                <a:gd name="T35" fmla="*/ 63 h 148"/>
                <a:gd name="T36" fmla="*/ 252 w 263"/>
                <a:gd name="T37" fmla="*/ 67 h 148"/>
                <a:gd name="T38" fmla="*/ 248 w 263"/>
                <a:gd name="T39" fmla="*/ 70 h 148"/>
                <a:gd name="T40" fmla="*/ 237 w 263"/>
                <a:gd name="T41" fmla="*/ 67 h 148"/>
                <a:gd name="T42" fmla="*/ 237 w 263"/>
                <a:gd name="T43" fmla="*/ 59 h 148"/>
                <a:gd name="T44" fmla="*/ 241 w 263"/>
                <a:gd name="T45" fmla="*/ 48 h 148"/>
                <a:gd name="T46" fmla="*/ 237 w 263"/>
                <a:gd name="T47" fmla="*/ 52 h 148"/>
                <a:gd name="T48" fmla="*/ 226 w 263"/>
                <a:gd name="T49" fmla="*/ 59 h 148"/>
                <a:gd name="T50" fmla="*/ 222 w 263"/>
                <a:gd name="T51" fmla="*/ 67 h 148"/>
                <a:gd name="T52" fmla="*/ 211 w 263"/>
                <a:gd name="T53" fmla="*/ 78 h 148"/>
                <a:gd name="T54" fmla="*/ 204 w 263"/>
                <a:gd name="T55" fmla="*/ 74 h 148"/>
                <a:gd name="T56" fmla="*/ 193 w 263"/>
                <a:gd name="T57" fmla="*/ 74 h 148"/>
                <a:gd name="T58" fmla="*/ 181 w 263"/>
                <a:gd name="T59" fmla="*/ 78 h 148"/>
                <a:gd name="T60" fmla="*/ 163 w 263"/>
                <a:gd name="T61" fmla="*/ 59 h 148"/>
                <a:gd name="T62" fmla="*/ 156 w 263"/>
                <a:gd name="T63" fmla="*/ 41 h 148"/>
                <a:gd name="T64" fmla="*/ 144 w 263"/>
                <a:gd name="T65" fmla="*/ 26 h 148"/>
                <a:gd name="T66" fmla="*/ 93 w 263"/>
                <a:gd name="T67" fmla="*/ 26 h 148"/>
                <a:gd name="T68" fmla="*/ 70 w 263"/>
                <a:gd name="T69" fmla="*/ 15 h 148"/>
                <a:gd name="T70" fmla="*/ 0 w 263"/>
                <a:gd name="T71" fmla="*/ 7 h 148"/>
                <a:gd name="T72" fmla="*/ 22 w 263"/>
                <a:gd name="T73" fmla="*/ 78 h 148"/>
                <a:gd name="T74" fmla="*/ 30 w 263"/>
                <a:gd name="T75" fmla="*/ 74 h 148"/>
                <a:gd name="T76" fmla="*/ 26 w 263"/>
                <a:gd name="T77" fmla="*/ 67 h 148"/>
                <a:gd name="T78" fmla="*/ 33 w 263"/>
                <a:gd name="T79" fmla="*/ 59 h 148"/>
                <a:gd name="T80" fmla="*/ 41 w 263"/>
                <a:gd name="T81" fmla="*/ 55 h 148"/>
                <a:gd name="T82" fmla="*/ 44 w 263"/>
                <a:gd name="T83" fmla="*/ 55 h 148"/>
                <a:gd name="T84" fmla="*/ 52 w 263"/>
                <a:gd name="T85" fmla="*/ 52 h 148"/>
                <a:gd name="T86" fmla="*/ 70 w 263"/>
                <a:gd name="T87" fmla="*/ 63 h 148"/>
                <a:gd name="T88" fmla="*/ 85 w 263"/>
                <a:gd name="T89" fmla="*/ 70 h 148"/>
                <a:gd name="T90" fmla="*/ 96 w 263"/>
                <a:gd name="T91" fmla="*/ 74 h 148"/>
                <a:gd name="T92" fmla="*/ 107 w 263"/>
                <a:gd name="T93" fmla="*/ 78 h 148"/>
                <a:gd name="T94" fmla="*/ 115 w 263"/>
                <a:gd name="T95" fmla="*/ 89 h 148"/>
                <a:gd name="T96" fmla="*/ 119 w 263"/>
                <a:gd name="T97" fmla="*/ 100 h 148"/>
                <a:gd name="T98" fmla="*/ 133 w 263"/>
                <a:gd name="T99" fmla="*/ 107 h 148"/>
                <a:gd name="T100" fmla="*/ 159 w 263"/>
                <a:gd name="T101" fmla="*/ 122 h 148"/>
                <a:gd name="T102" fmla="*/ 178 w 263"/>
                <a:gd name="T103" fmla="*/ 130 h 148"/>
                <a:gd name="T104" fmla="*/ 181 w 263"/>
                <a:gd name="T105" fmla="*/ 130 h 148"/>
                <a:gd name="T106" fmla="*/ 189 w 263"/>
                <a:gd name="T107" fmla="*/ 137 h 148"/>
                <a:gd name="T108" fmla="*/ 193 w 263"/>
                <a:gd name="T109" fmla="*/ 144 h 148"/>
                <a:gd name="T110" fmla="*/ 200 w 263"/>
                <a:gd name="T111" fmla="*/ 148 h 148"/>
                <a:gd name="T112" fmla="*/ 204 w 263"/>
                <a:gd name="T113" fmla="*/ 144 h 148"/>
                <a:gd name="T114" fmla="*/ 207 w 263"/>
                <a:gd name="T115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3" h="148">
                  <a:moveTo>
                    <a:pt x="207" y="148"/>
                  </a:moveTo>
                  <a:lnTo>
                    <a:pt x="211" y="137"/>
                  </a:lnTo>
                  <a:lnTo>
                    <a:pt x="215" y="133"/>
                  </a:lnTo>
                  <a:lnTo>
                    <a:pt x="215" y="130"/>
                  </a:lnTo>
                  <a:lnTo>
                    <a:pt x="215" y="126"/>
                  </a:lnTo>
                  <a:lnTo>
                    <a:pt x="211" y="126"/>
                  </a:lnTo>
                  <a:lnTo>
                    <a:pt x="211" y="118"/>
                  </a:lnTo>
                  <a:lnTo>
                    <a:pt x="211" y="118"/>
                  </a:lnTo>
                  <a:lnTo>
                    <a:pt x="211" y="115"/>
                  </a:lnTo>
                  <a:lnTo>
                    <a:pt x="207" y="115"/>
                  </a:lnTo>
                  <a:lnTo>
                    <a:pt x="204" y="115"/>
                  </a:lnTo>
                  <a:lnTo>
                    <a:pt x="200" y="111"/>
                  </a:lnTo>
                  <a:lnTo>
                    <a:pt x="200" y="104"/>
                  </a:lnTo>
                  <a:lnTo>
                    <a:pt x="204" y="104"/>
                  </a:lnTo>
                  <a:lnTo>
                    <a:pt x="207" y="104"/>
                  </a:lnTo>
                  <a:lnTo>
                    <a:pt x="211" y="104"/>
                  </a:lnTo>
                  <a:lnTo>
                    <a:pt x="211" y="100"/>
                  </a:lnTo>
                  <a:lnTo>
                    <a:pt x="218" y="96"/>
                  </a:lnTo>
                  <a:lnTo>
                    <a:pt x="218" y="96"/>
                  </a:lnTo>
                  <a:lnTo>
                    <a:pt x="215" y="93"/>
                  </a:lnTo>
                  <a:lnTo>
                    <a:pt x="222" y="93"/>
                  </a:lnTo>
                  <a:lnTo>
                    <a:pt x="230" y="89"/>
                  </a:lnTo>
                  <a:lnTo>
                    <a:pt x="230" y="89"/>
                  </a:lnTo>
                  <a:lnTo>
                    <a:pt x="226" y="85"/>
                  </a:lnTo>
                  <a:lnTo>
                    <a:pt x="226" y="81"/>
                  </a:lnTo>
                  <a:lnTo>
                    <a:pt x="230" y="81"/>
                  </a:lnTo>
                  <a:lnTo>
                    <a:pt x="233" y="78"/>
                  </a:lnTo>
                  <a:lnTo>
                    <a:pt x="237" y="78"/>
                  </a:lnTo>
                  <a:lnTo>
                    <a:pt x="241" y="74"/>
                  </a:lnTo>
                  <a:lnTo>
                    <a:pt x="244" y="78"/>
                  </a:lnTo>
                  <a:lnTo>
                    <a:pt x="248" y="78"/>
                  </a:lnTo>
                  <a:lnTo>
                    <a:pt x="256" y="78"/>
                  </a:lnTo>
                  <a:lnTo>
                    <a:pt x="259" y="78"/>
                  </a:lnTo>
                  <a:lnTo>
                    <a:pt x="263" y="74"/>
                  </a:lnTo>
                  <a:lnTo>
                    <a:pt x="263" y="70"/>
                  </a:lnTo>
                  <a:lnTo>
                    <a:pt x="256" y="63"/>
                  </a:lnTo>
                  <a:lnTo>
                    <a:pt x="252" y="63"/>
                  </a:lnTo>
                  <a:lnTo>
                    <a:pt x="252" y="67"/>
                  </a:lnTo>
                  <a:lnTo>
                    <a:pt x="252" y="70"/>
                  </a:lnTo>
                  <a:lnTo>
                    <a:pt x="248" y="70"/>
                  </a:lnTo>
                  <a:lnTo>
                    <a:pt x="244" y="67"/>
                  </a:lnTo>
                  <a:lnTo>
                    <a:pt x="237" y="67"/>
                  </a:lnTo>
                  <a:lnTo>
                    <a:pt x="233" y="63"/>
                  </a:lnTo>
                  <a:lnTo>
                    <a:pt x="237" y="59"/>
                  </a:lnTo>
                  <a:lnTo>
                    <a:pt x="241" y="52"/>
                  </a:lnTo>
                  <a:lnTo>
                    <a:pt x="241" y="48"/>
                  </a:lnTo>
                  <a:lnTo>
                    <a:pt x="237" y="48"/>
                  </a:lnTo>
                  <a:lnTo>
                    <a:pt x="237" y="52"/>
                  </a:lnTo>
                  <a:lnTo>
                    <a:pt x="233" y="55"/>
                  </a:lnTo>
                  <a:lnTo>
                    <a:pt x="226" y="59"/>
                  </a:lnTo>
                  <a:lnTo>
                    <a:pt x="222" y="67"/>
                  </a:lnTo>
                  <a:lnTo>
                    <a:pt x="222" y="67"/>
                  </a:lnTo>
                  <a:lnTo>
                    <a:pt x="218" y="74"/>
                  </a:lnTo>
                  <a:lnTo>
                    <a:pt x="211" y="78"/>
                  </a:lnTo>
                  <a:lnTo>
                    <a:pt x="211" y="78"/>
                  </a:lnTo>
                  <a:lnTo>
                    <a:pt x="204" y="74"/>
                  </a:lnTo>
                  <a:lnTo>
                    <a:pt x="196" y="74"/>
                  </a:lnTo>
                  <a:lnTo>
                    <a:pt x="193" y="74"/>
                  </a:lnTo>
                  <a:lnTo>
                    <a:pt x="185" y="78"/>
                  </a:lnTo>
                  <a:lnTo>
                    <a:pt x="181" y="78"/>
                  </a:lnTo>
                  <a:lnTo>
                    <a:pt x="174" y="59"/>
                  </a:lnTo>
                  <a:lnTo>
                    <a:pt x="163" y="59"/>
                  </a:lnTo>
                  <a:lnTo>
                    <a:pt x="163" y="37"/>
                  </a:lnTo>
                  <a:lnTo>
                    <a:pt x="156" y="41"/>
                  </a:lnTo>
                  <a:lnTo>
                    <a:pt x="152" y="29"/>
                  </a:lnTo>
                  <a:lnTo>
                    <a:pt x="144" y="26"/>
                  </a:lnTo>
                  <a:lnTo>
                    <a:pt x="119" y="26"/>
                  </a:lnTo>
                  <a:lnTo>
                    <a:pt x="93" y="26"/>
                  </a:lnTo>
                  <a:lnTo>
                    <a:pt x="78" y="18"/>
                  </a:lnTo>
                  <a:lnTo>
                    <a:pt x="70" y="15"/>
                  </a:lnTo>
                  <a:lnTo>
                    <a:pt x="44" y="0"/>
                  </a:lnTo>
                  <a:lnTo>
                    <a:pt x="0" y="7"/>
                  </a:lnTo>
                  <a:lnTo>
                    <a:pt x="15" y="78"/>
                  </a:lnTo>
                  <a:lnTo>
                    <a:pt x="22" y="78"/>
                  </a:lnTo>
                  <a:lnTo>
                    <a:pt x="26" y="78"/>
                  </a:lnTo>
                  <a:lnTo>
                    <a:pt x="30" y="74"/>
                  </a:lnTo>
                  <a:lnTo>
                    <a:pt x="26" y="70"/>
                  </a:lnTo>
                  <a:lnTo>
                    <a:pt x="26" y="67"/>
                  </a:lnTo>
                  <a:lnTo>
                    <a:pt x="30" y="59"/>
                  </a:lnTo>
                  <a:lnTo>
                    <a:pt x="33" y="59"/>
                  </a:lnTo>
                  <a:lnTo>
                    <a:pt x="37" y="55"/>
                  </a:lnTo>
                  <a:lnTo>
                    <a:pt x="41" y="55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4" y="52"/>
                  </a:lnTo>
                  <a:lnTo>
                    <a:pt x="52" y="52"/>
                  </a:lnTo>
                  <a:lnTo>
                    <a:pt x="63" y="55"/>
                  </a:lnTo>
                  <a:lnTo>
                    <a:pt x="70" y="63"/>
                  </a:lnTo>
                  <a:lnTo>
                    <a:pt x="74" y="67"/>
                  </a:lnTo>
                  <a:lnTo>
                    <a:pt x="85" y="70"/>
                  </a:lnTo>
                  <a:lnTo>
                    <a:pt x="96" y="78"/>
                  </a:lnTo>
                  <a:lnTo>
                    <a:pt x="96" y="74"/>
                  </a:lnTo>
                  <a:lnTo>
                    <a:pt x="100" y="74"/>
                  </a:lnTo>
                  <a:lnTo>
                    <a:pt x="107" y="78"/>
                  </a:lnTo>
                  <a:lnTo>
                    <a:pt x="111" y="89"/>
                  </a:lnTo>
                  <a:lnTo>
                    <a:pt x="115" y="89"/>
                  </a:lnTo>
                  <a:lnTo>
                    <a:pt x="115" y="93"/>
                  </a:lnTo>
                  <a:lnTo>
                    <a:pt x="119" y="100"/>
                  </a:lnTo>
                  <a:lnTo>
                    <a:pt x="126" y="104"/>
                  </a:lnTo>
                  <a:lnTo>
                    <a:pt x="133" y="107"/>
                  </a:lnTo>
                  <a:lnTo>
                    <a:pt x="144" y="115"/>
                  </a:lnTo>
                  <a:lnTo>
                    <a:pt x="159" y="122"/>
                  </a:lnTo>
                  <a:lnTo>
                    <a:pt x="170" y="130"/>
                  </a:lnTo>
                  <a:lnTo>
                    <a:pt x="178" y="130"/>
                  </a:lnTo>
                  <a:lnTo>
                    <a:pt x="181" y="130"/>
                  </a:lnTo>
                  <a:lnTo>
                    <a:pt x="181" y="130"/>
                  </a:lnTo>
                  <a:lnTo>
                    <a:pt x="189" y="133"/>
                  </a:lnTo>
                  <a:lnTo>
                    <a:pt x="189" y="137"/>
                  </a:lnTo>
                  <a:lnTo>
                    <a:pt x="189" y="144"/>
                  </a:lnTo>
                  <a:lnTo>
                    <a:pt x="193" y="144"/>
                  </a:lnTo>
                  <a:lnTo>
                    <a:pt x="196" y="144"/>
                  </a:lnTo>
                  <a:lnTo>
                    <a:pt x="200" y="148"/>
                  </a:lnTo>
                  <a:lnTo>
                    <a:pt x="204" y="148"/>
                  </a:lnTo>
                  <a:lnTo>
                    <a:pt x="204" y="144"/>
                  </a:lnTo>
                  <a:lnTo>
                    <a:pt x="207" y="148"/>
                  </a:lnTo>
                  <a:lnTo>
                    <a:pt x="207" y="1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xmlns="" id="{4F6A32FA-50A6-48F4-BE60-48348732B14D}"/>
                </a:ext>
              </a:extLst>
            </p:cNvPr>
            <p:cNvSpPr/>
            <p:nvPr/>
          </p:nvSpPr>
          <p:spPr bwMode="auto">
            <a:xfrm>
              <a:off x="5336477" y="2284334"/>
              <a:ext cx="304932" cy="171122"/>
            </a:xfrm>
            <a:custGeom>
              <a:avLst/>
              <a:gdLst>
                <a:gd name="T0" fmla="*/ 237 w 237"/>
                <a:gd name="T1" fmla="*/ 81 h 133"/>
                <a:gd name="T2" fmla="*/ 226 w 237"/>
                <a:gd name="T3" fmla="*/ 78 h 133"/>
                <a:gd name="T4" fmla="*/ 192 w 237"/>
                <a:gd name="T5" fmla="*/ 63 h 133"/>
                <a:gd name="T6" fmla="*/ 167 w 237"/>
                <a:gd name="T7" fmla="*/ 48 h 133"/>
                <a:gd name="T8" fmla="*/ 159 w 237"/>
                <a:gd name="T9" fmla="*/ 37 h 133"/>
                <a:gd name="T10" fmla="*/ 144 w 237"/>
                <a:gd name="T11" fmla="*/ 22 h 133"/>
                <a:gd name="T12" fmla="*/ 122 w 237"/>
                <a:gd name="T13" fmla="*/ 15 h 133"/>
                <a:gd name="T14" fmla="*/ 100 w 237"/>
                <a:gd name="T15" fmla="*/ 0 h 133"/>
                <a:gd name="T16" fmla="*/ 92 w 237"/>
                <a:gd name="T17" fmla="*/ 3 h 133"/>
                <a:gd name="T18" fmla="*/ 81 w 237"/>
                <a:gd name="T19" fmla="*/ 7 h 133"/>
                <a:gd name="T20" fmla="*/ 74 w 237"/>
                <a:gd name="T21" fmla="*/ 18 h 133"/>
                <a:gd name="T22" fmla="*/ 70 w 237"/>
                <a:gd name="T23" fmla="*/ 26 h 133"/>
                <a:gd name="T24" fmla="*/ 41 w 237"/>
                <a:gd name="T25" fmla="*/ 15 h 133"/>
                <a:gd name="T26" fmla="*/ 11 w 237"/>
                <a:gd name="T27" fmla="*/ 11 h 133"/>
                <a:gd name="T28" fmla="*/ 4 w 237"/>
                <a:gd name="T29" fmla="*/ 22 h 133"/>
                <a:gd name="T30" fmla="*/ 7 w 237"/>
                <a:gd name="T31" fmla="*/ 29 h 133"/>
                <a:gd name="T32" fmla="*/ 11 w 237"/>
                <a:gd name="T33" fmla="*/ 41 h 133"/>
                <a:gd name="T34" fmla="*/ 11 w 237"/>
                <a:gd name="T35" fmla="*/ 55 h 133"/>
                <a:gd name="T36" fmla="*/ 15 w 237"/>
                <a:gd name="T37" fmla="*/ 55 h 133"/>
                <a:gd name="T38" fmla="*/ 26 w 237"/>
                <a:gd name="T39" fmla="*/ 52 h 133"/>
                <a:gd name="T40" fmla="*/ 26 w 237"/>
                <a:gd name="T41" fmla="*/ 59 h 133"/>
                <a:gd name="T42" fmla="*/ 30 w 237"/>
                <a:gd name="T43" fmla="*/ 63 h 133"/>
                <a:gd name="T44" fmla="*/ 22 w 237"/>
                <a:gd name="T45" fmla="*/ 63 h 133"/>
                <a:gd name="T46" fmla="*/ 22 w 237"/>
                <a:gd name="T47" fmla="*/ 70 h 133"/>
                <a:gd name="T48" fmla="*/ 26 w 237"/>
                <a:gd name="T49" fmla="*/ 66 h 133"/>
                <a:gd name="T50" fmla="*/ 33 w 237"/>
                <a:gd name="T51" fmla="*/ 70 h 133"/>
                <a:gd name="T52" fmla="*/ 33 w 237"/>
                <a:gd name="T53" fmla="*/ 81 h 133"/>
                <a:gd name="T54" fmla="*/ 41 w 237"/>
                <a:gd name="T55" fmla="*/ 100 h 133"/>
                <a:gd name="T56" fmla="*/ 52 w 237"/>
                <a:gd name="T57" fmla="*/ 96 h 133"/>
                <a:gd name="T58" fmla="*/ 63 w 237"/>
                <a:gd name="T59" fmla="*/ 89 h 133"/>
                <a:gd name="T60" fmla="*/ 78 w 237"/>
                <a:gd name="T61" fmla="*/ 85 h 133"/>
                <a:gd name="T62" fmla="*/ 89 w 237"/>
                <a:gd name="T63" fmla="*/ 85 h 133"/>
                <a:gd name="T64" fmla="*/ 107 w 237"/>
                <a:gd name="T65" fmla="*/ 96 h 133"/>
                <a:gd name="T66" fmla="*/ 122 w 237"/>
                <a:gd name="T67" fmla="*/ 96 h 133"/>
                <a:gd name="T68" fmla="*/ 126 w 237"/>
                <a:gd name="T69" fmla="*/ 104 h 133"/>
                <a:gd name="T70" fmla="*/ 144 w 237"/>
                <a:gd name="T71" fmla="*/ 111 h 133"/>
                <a:gd name="T72" fmla="*/ 155 w 237"/>
                <a:gd name="T73" fmla="*/ 118 h 133"/>
                <a:gd name="T74" fmla="*/ 155 w 237"/>
                <a:gd name="T75" fmla="*/ 126 h 133"/>
                <a:gd name="T76" fmla="*/ 163 w 237"/>
                <a:gd name="T77" fmla="*/ 130 h 133"/>
                <a:gd name="T78" fmla="*/ 170 w 237"/>
                <a:gd name="T79" fmla="*/ 130 h 133"/>
                <a:gd name="T80" fmla="*/ 178 w 237"/>
                <a:gd name="T81" fmla="*/ 133 h 133"/>
                <a:gd name="T82" fmla="*/ 185 w 237"/>
                <a:gd name="T83" fmla="*/ 133 h 133"/>
                <a:gd name="T84" fmla="*/ 192 w 237"/>
                <a:gd name="T85" fmla="*/ 126 h 133"/>
                <a:gd name="T86" fmla="*/ 204 w 237"/>
                <a:gd name="T87" fmla="*/ 118 h 133"/>
                <a:gd name="T88" fmla="*/ 207 w 237"/>
                <a:gd name="T89" fmla="*/ 115 h 133"/>
                <a:gd name="T90" fmla="*/ 211 w 237"/>
                <a:gd name="T91" fmla="*/ 104 h 133"/>
                <a:gd name="T92" fmla="*/ 211 w 237"/>
                <a:gd name="T93" fmla="*/ 100 h 133"/>
                <a:gd name="T94" fmla="*/ 218 w 237"/>
                <a:gd name="T95" fmla="*/ 96 h 133"/>
                <a:gd name="T96" fmla="*/ 229 w 237"/>
                <a:gd name="T97" fmla="*/ 92 h 133"/>
                <a:gd name="T98" fmla="*/ 237 w 237"/>
                <a:gd name="T99" fmla="*/ 9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7" h="133">
                  <a:moveTo>
                    <a:pt x="237" y="92"/>
                  </a:moveTo>
                  <a:lnTo>
                    <a:pt x="237" y="85"/>
                  </a:lnTo>
                  <a:lnTo>
                    <a:pt x="237" y="81"/>
                  </a:lnTo>
                  <a:lnTo>
                    <a:pt x="229" y="78"/>
                  </a:lnTo>
                  <a:lnTo>
                    <a:pt x="229" y="78"/>
                  </a:lnTo>
                  <a:lnTo>
                    <a:pt x="226" y="78"/>
                  </a:lnTo>
                  <a:lnTo>
                    <a:pt x="218" y="78"/>
                  </a:lnTo>
                  <a:lnTo>
                    <a:pt x="207" y="70"/>
                  </a:lnTo>
                  <a:lnTo>
                    <a:pt x="192" y="63"/>
                  </a:lnTo>
                  <a:lnTo>
                    <a:pt x="181" y="55"/>
                  </a:lnTo>
                  <a:lnTo>
                    <a:pt x="174" y="52"/>
                  </a:lnTo>
                  <a:lnTo>
                    <a:pt x="167" y="48"/>
                  </a:lnTo>
                  <a:lnTo>
                    <a:pt x="163" y="41"/>
                  </a:lnTo>
                  <a:lnTo>
                    <a:pt x="163" y="37"/>
                  </a:lnTo>
                  <a:lnTo>
                    <a:pt x="159" y="37"/>
                  </a:lnTo>
                  <a:lnTo>
                    <a:pt x="155" y="26"/>
                  </a:lnTo>
                  <a:lnTo>
                    <a:pt x="148" y="22"/>
                  </a:lnTo>
                  <a:lnTo>
                    <a:pt x="144" y="22"/>
                  </a:lnTo>
                  <a:lnTo>
                    <a:pt x="144" y="26"/>
                  </a:lnTo>
                  <a:lnTo>
                    <a:pt x="133" y="18"/>
                  </a:lnTo>
                  <a:lnTo>
                    <a:pt x="122" y="15"/>
                  </a:lnTo>
                  <a:lnTo>
                    <a:pt x="118" y="11"/>
                  </a:lnTo>
                  <a:lnTo>
                    <a:pt x="111" y="3"/>
                  </a:lnTo>
                  <a:lnTo>
                    <a:pt x="100" y="0"/>
                  </a:lnTo>
                  <a:lnTo>
                    <a:pt x="92" y="0"/>
                  </a:lnTo>
                  <a:lnTo>
                    <a:pt x="92" y="3"/>
                  </a:lnTo>
                  <a:lnTo>
                    <a:pt x="92" y="3"/>
                  </a:lnTo>
                  <a:lnTo>
                    <a:pt x="89" y="3"/>
                  </a:lnTo>
                  <a:lnTo>
                    <a:pt x="85" y="3"/>
                  </a:lnTo>
                  <a:lnTo>
                    <a:pt x="81" y="7"/>
                  </a:lnTo>
                  <a:lnTo>
                    <a:pt x="78" y="7"/>
                  </a:lnTo>
                  <a:lnTo>
                    <a:pt x="74" y="15"/>
                  </a:lnTo>
                  <a:lnTo>
                    <a:pt x="74" y="18"/>
                  </a:lnTo>
                  <a:lnTo>
                    <a:pt x="78" y="22"/>
                  </a:lnTo>
                  <a:lnTo>
                    <a:pt x="74" y="26"/>
                  </a:lnTo>
                  <a:lnTo>
                    <a:pt x="70" y="26"/>
                  </a:lnTo>
                  <a:lnTo>
                    <a:pt x="59" y="26"/>
                  </a:lnTo>
                  <a:lnTo>
                    <a:pt x="52" y="26"/>
                  </a:lnTo>
                  <a:lnTo>
                    <a:pt x="41" y="15"/>
                  </a:lnTo>
                  <a:lnTo>
                    <a:pt x="30" y="11"/>
                  </a:lnTo>
                  <a:lnTo>
                    <a:pt x="18" y="7"/>
                  </a:lnTo>
                  <a:lnTo>
                    <a:pt x="11" y="11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4" y="26"/>
                  </a:lnTo>
                  <a:lnTo>
                    <a:pt x="7" y="26"/>
                  </a:lnTo>
                  <a:lnTo>
                    <a:pt x="7" y="29"/>
                  </a:lnTo>
                  <a:lnTo>
                    <a:pt x="11" y="33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11" y="48"/>
                  </a:lnTo>
                  <a:lnTo>
                    <a:pt x="11" y="52"/>
                  </a:lnTo>
                  <a:lnTo>
                    <a:pt x="11" y="55"/>
                  </a:lnTo>
                  <a:lnTo>
                    <a:pt x="18" y="59"/>
                  </a:lnTo>
                  <a:lnTo>
                    <a:pt x="18" y="55"/>
                  </a:lnTo>
                  <a:lnTo>
                    <a:pt x="15" y="55"/>
                  </a:lnTo>
                  <a:lnTo>
                    <a:pt x="18" y="55"/>
                  </a:lnTo>
                  <a:lnTo>
                    <a:pt x="22" y="55"/>
                  </a:lnTo>
                  <a:lnTo>
                    <a:pt x="26" y="52"/>
                  </a:lnTo>
                  <a:lnTo>
                    <a:pt x="26" y="55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30" y="59"/>
                  </a:lnTo>
                  <a:lnTo>
                    <a:pt x="30" y="63"/>
                  </a:lnTo>
                  <a:lnTo>
                    <a:pt x="30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2" y="63"/>
                  </a:lnTo>
                  <a:lnTo>
                    <a:pt x="18" y="63"/>
                  </a:lnTo>
                  <a:lnTo>
                    <a:pt x="18" y="66"/>
                  </a:lnTo>
                  <a:lnTo>
                    <a:pt x="22" y="70"/>
                  </a:lnTo>
                  <a:lnTo>
                    <a:pt x="22" y="66"/>
                  </a:lnTo>
                  <a:lnTo>
                    <a:pt x="22" y="66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30" y="70"/>
                  </a:lnTo>
                  <a:lnTo>
                    <a:pt x="33" y="70"/>
                  </a:lnTo>
                  <a:lnTo>
                    <a:pt x="33" y="74"/>
                  </a:lnTo>
                  <a:lnTo>
                    <a:pt x="33" y="78"/>
                  </a:lnTo>
                  <a:lnTo>
                    <a:pt x="33" y="81"/>
                  </a:lnTo>
                  <a:lnTo>
                    <a:pt x="33" y="89"/>
                  </a:lnTo>
                  <a:lnTo>
                    <a:pt x="37" y="92"/>
                  </a:lnTo>
                  <a:lnTo>
                    <a:pt x="41" y="100"/>
                  </a:lnTo>
                  <a:lnTo>
                    <a:pt x="44" y="100"/>
                  </a:lnTo>
                  <a:lnTo>
                    <a:pt x="52" y="100"/>
                  </a:lnTo>
                  <a:lnTo>
                    <a:pt x="52" y="96"/>
                  </a:lnTo>
                  <a:lnTo>
                    <a:pt x="55" y="92"/>
                  </a:lnTo>
                  <a:lnTo>
                    <a:pt x="55" y="92"/>
                  </a:lnTo>
                  <a:lnTo>
                    <a:pt x="63" y="89"/>
                  </a:lnTo>
                  <a:lnTo>
                    <a:pt x="70" y="85"/>
                  </a:lnTo>
                  <a:lnTo>
                    <a:pt x="78" y="89"/>
                  </a:lnTo>
                  <a:lnTo>
                    <a:pt x="78" y="85"/>
                  </a:lnTo>
                  <a:lnTo>
                    <a:pt x="81" y="81"/>
                  </a:lnTo>
                  <a:lnTo>
                    <a:pt x="85" y="85"/>
                  </a:lnTo>
                  <a:lnTo>
                    <a:pt x="89" y="85"/>
                  </a:lnTo>
                  <a:lnTo>
                    <a:pt x="92" y="89"/>
                  </a:lnTo>
                  <a:lnTo>
                    <a:pt x="100" y="89"/>
                  </a:lnTo>
                  <a:lnTo>
                    <a:pt x="107" y="96"/>
                  </a:lnTo>
                  <a:lnTo>
                    <a:pt x="111" y="96"/>
                  </a:lnTo>
                  <a:lnTo>
                    <a:pt x="115" y="92"/>
                  </a:lnTo>
                  <a:lnTo>
                    <a:pt x="122" y="96"/>
                  </a:lnTo>
                  <a:lnTo>
                    <a:pt x="126" y="96"/>
                  </a:lnTo>
                  <a:lnTo>
                    <a:pt x="126" y="100"/>
                  </a:lnTo>
                  <a:lnTo>
                    <a:pt x="126" y="104"/>
                  </a:lnTo>
                  <a:lnTo>
                    <a:pt x="129" y="100"/>
                  </a:lnTo>
                  <a:lnTo>
                    <a:pt x="137" y="104"/>
                  </a:lnTo>
                  <a:lnTo>
                    <a:pt x="144" y="111"/>
                  </a:lnTo>
                  <a:lnTo>
                    <a:pt x="152" y="111"/>
                  </a:lnTo>
                  <a:lnTo>
                    <a:pt x="155" y="115"/>
                  </a:lnTo>
                  <a:lnTo>
                    <a:pt x="155" y="118"/>
                  </a:lnTo>
                  <a:lnTo>
                    <a:pt x="155" y="118"/>
                  </a:lnTo>
                  <a:lnTo>
                    <a:pt x="155" y="122"/>
                  </a:lnTo>
                  <a:lnTo>
                    <a:pt x="155" y="126"/>
                  </a:lnTo>
                  <a:lnTo>
                    <a:pt x="159" y="126"/>
                  </a:lnTo>
                  <a:lnTo>
                    <a:pt x="159" y="126"/>
                  </a:lnTo>
                  <a:lnTo>
                    <a:pt x="163" y="130"/>
                  </a:lnTo>
                  <a:lnTo>
                    <a:pt x="167" y="130"/>
                  </a:lnTo>
                  <a:lnTo>
                    <a:pt x="170" y="130"/>
                  </a:lnTo>
                  <a:lnTo>
                    <a:pt x="170" y="130"/>
                  </a:lnTo>
                  <a:lnTo>
                    <a:pt x="174" y="130"/>
                  </a:lnTo>
                  <a:lnTo>
                    <a:pt x="178" y="130"/>
                  </a:lnTo>
                  <a:lnTo>
                    <a:pt x="178" y="133"/>
                  </a:lnTo>
                  <a:lnTo>
                    <a:pt x="181" y="133"/>
                  </a:lnTo>
                  <a:lnTo>
                    <a:pt x="181" y="133"/>
                  </a:lnTo>
                  <a:lnTo>
                    <a:pt x="185" y="133"/>
                  </a:lnTo>
                  <a:lnTo>
                    <a:pt x="189" y="130"/>
                  </a:lnTo>
                  <a:lnTo>
                    <a:pt x="189" y="126"/>
                  </a:lnTo>
                  <a:lnTo>
                    <a:pt x="192" y="126"/>
                  </a:lnTo>
                  <a:lnTo>
                    <a:pt x="189" y="122"/>
                  </a:lnTo>
                  <a:lnTo>
                    <a:pt x="196" y="122"/>
                  </a:lnTo>
                  <a:lnTo>
                    <a:pt x="204" y="118"/>
                  </a:lnTo>
                  <a:lnTo>
                    <a:pt x="204" y="118"/>
                  </a:lnTo>
                  <a:lnTo>
                    <a:pt x="204" y="115"/>
                  </a:lnTo>
                  <a:lnTo>
                    <a:pt x="207" y="115"/>
                  </a:lnTo>
                  <a:lnTo>
                    <a:pt x="207" y="111"/>
                  </a:lnTo>
                  <a:lnTo>
                    <a:pt x="207" y="107"/>
                  </a:lnTo>
                  <a:lnTo>
                    <a:pt x="211" y="104"/>
                  </a:lnTo>
                  <a:lnTo>
                    <a:pt x="211" y="100"/>
                  </a:lnTo>
                  <a:lnTo>
                    <a:pt x="211" y="100"/>
                  </a:lnTo>
                  <a:lnTo>
                    <a:pt x="211" y="100"/>
                  </a:lnTo>
                  <a:lnTo>
                    <a:pt x="211" y="96"/>
                  </a:lnTo>
                  <a:lnTo>
                    <a:pt x="215" y="96"/>
                  </a:lnTo>
                  <a:lnTo>
                    <a:pt x="218" y="96"/>
                  </a:lnTo>
                  <a:lnTo>
                    <a:pt x="218" y="96"/>
                  </a:lnTo>
                  <a:lnTo>
                    <a:pt x="226" y="92"/>
                  </a:lnTo>
                  <a:lnTo>
                    <a:pt x="229" y="92"/>
                  </a:lnTo>
                  <a:lnTo>
                    <a:pt x="233" y="92"/>
                  </a:lnTo>
                  <a:lnTo>
                    <a:pt x="237" y="92"/>
                  </a:lnTo>
                  <a:lnTo>
                    <a:pt x="237" y="92"/>
                  </a:lnTo>
                  <a:lnTo>
                    <a:pt x="237" y="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xmlns="" id="{39B20232-31F5-4B51-981D-17EA90C52A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69785" y="2784834"/>
              <a:ext cx="209721" cy="286919"/>
            </a:xfrm>
            <a:custGeom>
              <a:avLst/>
              <a:gdLst>
                <a:gd name="T0" fmla="*/ 17 w 44"/>
                <a:gd name="T1" fmla="*/ 0 h 60"/>
                <a:gd name="T2" fmla="*/ 23 w 44"/>
                <a:gd name="T3" fmla="*/ 23 h 60"/>
                <a:gd name="T4" fmla="*/ 28 w 44"/>
                <a:gd name="T5" fmla="*/ 24 h 60"/>
                <a:gd name="T6" fmla="*/ 31 w 44"/>
                <a:gd name="T7" fmla="*/ 28 h 60"/>
                <a:gd name="T8" fmla="*/ 30 w 44"/>
                <a:gd name="T9" fmla="*/ 29 h 60"/>
                <a:gd name="T10" fmla="*/ 24 w 44"/>
                <a:gd name="T11" fmla="*/ 24 h 60"/>
                <a:gd name="T12" fmla="*/ 19 w 44"/>
                <a:gd name="T13" fmla="*/ 26 h 60"/>
                <a:gd name="T14" fmla="*/ 16 w 44"/>
                <a:gd name="T15" fmla="*/ 22 h 60"/>
                <a:gd name="T16" fmla="*/ 13 w 44"/>
                <a:gd name="T17" fmla="*/ 20 h 60"/>
                <a:gd name="T18" fmla="*/ 12 w 44"/>
                <a:gd name="T19" fmla="*/ 14 h 60"/>
                <a:gd name="T20" fmla="*/ 17 w 44"/>
                <a:gd name="T21" fmla="*/ 4 h 60"/>
                <a:gd name="T22" fmla="*/ 20 w 44"/>
                <a:gd name="T23" fmla="*/ 7 h 60"/>
                <a:gd name="T24" fmla="*/ 21 w 44"/>
                <a:gd name="T25" fmla="*/ 14 h 60"/>
                <a:gd name="T26" fmla="*/ 21 w 44"/>
                <a:gd name="T27" fmla="*/ 22 h 60"/>
                <a:gd name="T28" fmla="*/ 22 w 44"/>
                <a:gd name="T29" fmla="*/ 19 h 60"/>
                <a:gd name="T30" fmla="*/ 15 w 44"/>
                <a:gd name="T31" fmla="*/ 26 h 60"/>
                <a:gd name="T32" fmla="*/ 20 w 44"/>
                <a:gd name="T33" fmla="*/ 30 h 60"/>
                <a:gd name="T34" fmla="*/ 31 w 44"/>
                <a:gd name="T35" fmla="*/ 24 h 60"/>
                <a:gd name="T36" fmla="*/ 22 w 44"/>
                <a:gd name="T37" fmla="*/ 27 h 60"/>
                <a:gd name="T38" fmla="*/ 23 w 44"/>
                <a:gd name="T39" fmla="*/ 31 h 60"/>
                <a:gd name="T40" fmla="*/ 27 w 44"/>
                <a:gd name="T41" fmla="*/ 27 h 60"/>
                <a:gd name="T42" fmla="*/ 29 w 44"/>
                <a:gd name="T43" fmla="*/ 30 h 60"/>
                <a:gd name="T44" fmla="*/ 29 w 44"/>
                <a:gd name="T45" fmla="*/ 30 h 60"/>
                <a:gd name="T46" fmla="*/ 23 w 44"/>
                <a:gd name="T47" fmla="*/ 39 h 60"/>
                <a:gd name="T48" fmla="*/ 24 w 44"/>
                <a:gd name="T49" fmla="*/ 34 h 60"/>
                <a:gd name="T50" fmla="*/ 27 w 44"/>
                <a:gd name="T51" fmla="*/ 36 h 60"/>
                <a:gd name="T52" fmla="*/ 26 w 44"/>
                <a:gd name="T53" fmla="*/ 39 h 60"/>
                <a:gd name="T54" fmla="*/ 32 w 44"/>
                <a:gd name="T55" fmla="*/ 39 h 60"/>
                <a:gd name="T56" fmla="*/ 29 w 44"/>
                <a:gd name="T57" fmla="*/ 43 h 60"/>
                <a:gd name="T58" fmla="*/ 27 w 44"/>
                <a:gd name="T59" fmla="*/ 39 h 60"/>
                <a:gd name="T60" fmla="*/ 29 w 44"/>
                <a:gd name="T61" fmla="*/ 44 h 60"/>
                <a:gd name="T62" fmla="*/ 34 w 44"/>
                <a:gd name="T63" fmla="*/ 40 h 60"/>
                <a:gd name="T64" fmla="*/ 38 w 44"/>
                <a:gd name="T65" fmla="*/ 41 h 60"/>
                <a:gd name="T66" fmla="*/ 34 w 44"/>
                <a:gd name="T67" fmla="*/ 35 h 60"/>
                <a:gd name="T68" fmla="*/ 39 w 44"/>
                <a:gd name="T69" fmla="*/ 36 h 60"/>
                <a:gd name="T70" fmla="*/ 36 w 44"/>
                <a:gd name="T71" fmla="*/ 30 h 60"/>
                <a:gd name="T72" fmla="*/ 36 w 44"/>
                <a:gd name="T73" fmla="*/ 34 h 60"/>
                <a:gd name="T74" fmla="*/ 33 w 44"/>
                <a:gd name="T75" fmla="*/ 36 h 60"/>
                <a:gd name="T76" fmla="*/ 38 w 44"/>
                <a:gd name="T77" fmla="*/ 40 h 60"/>
                <a:gd name="T78" fmla="*/ 40 w 44"/>
                <a:gd name="T79" fmla="*/ 37 h 60"/>
                <a:gd name="T80" fmla="*/ 39 w 44"/>
                <a:gd name="T81" fmla="*/ 39 h 60"/>
                <a:gd name="T82" fmla="*/ 41 w 44"/>
                <a:gd name="T83" fmla="*/ 42 h 60"/>
                <a:gd name="T84" fmla="*/ 24 w 44"/>
                <a:gd name="T85" fmla="*/ 51 h 60"/>
                <a:gd name="T86" fmla="*/ 30 w 44"/>
                <a:gd name="T87" fmla="*/ 46 h 60"/>
                <a:gd name="T88" fmla="*/ 36 w 44"/>
                <a:gd name="T89" fmla="*/ 47 h 60"/>
                <a:gd name="T90" fmla="*/ 38 w 44"/>
                <a:gd name="T91" fmla="*/ 42 h 60"/>
                <a:gd name="T92" fmla="*/ 42 w 44"/>
                <a:gd name="T93" fmla="*/ 47 h 60"/>
                <a:gd name="T94" fmla="*/ 44 w 44"/>
                <a:gd name="T95" fmla="*/ 54 h 60"/>
                <a:gd name="T96" fmla="*/ 42 w 44"/>
                <a:gd name="T97" fmla="*/ 55 h 60"/>
                <a:gd name="T98" fmla="*/ 39 w 44"/>
                <a:gd name="T99" fmla="*/ 59 h 60"/>
                <a:gd name="T100" fmla="*/ 34 w 44"/>
                <a:gd name="T101" fmla="*/ 58 h 60"/>
                <a:gd name="T102" fmla="*/ 33 w 44"/>
                <a:gd name="T103" fmla="*/ 53 h 60"/>
                <a:gd name="T104" fmla="*/ 29 w 44"/>
                <a:gd name="T105" fmla="*/ 52 h 60"/>
                <a:gd name="T106" fmla="*/ 26 w 44"/>
                <a:gd name="T107" fmla="*/ 51 h 60"/>
                <a:gd name="T108" fmla="*/ 24 w 44"/>
                <a:gd name="T109" fmla="*/ 55 h 60"/>
                <a:gd name="T110" fmla="*/ 14 w 44"/>
                <a:gd name="T111" fmla="*/ 32 h 60"/>
                <a:gd name="T112" fmla="*/ 12 w 44"/>
                <a:gd name="T113" fmla="*/ 33 h 60"/>
                <a:gd name="T114" fmla="*/ 3 w 44"/>
                <a:gd name="T115" fmla="*/ 47 h 60"/>
                <a:gd name="T116" fmla="*/ 10 w 44"/>
                <a:gd name="T117" fmla="*/ 41 h 60"/>
                <a:gd name="T118" fmla="*/ 10 w 44"/>
                <a:gd name="T119" fmla="*/ 38 h 60"/>
                <a:gd name="T120" fmla="*/ 4 w 44"/>
                <a:gd name="T121" fmla="*/ 44 h 60"/>
                <a:gd name="T122" fmla="*/ 2 w 44"/>
                <a:gd name="T123" fmla="*/ 4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" h="60">
                  <a:moveTo>
                    <a:pt x="16" y="2"/>
                  </a:moveTo>
                  <a:cubicBezTo>
                    <a:pt x="17" y="2"/>
                    <a:pt x="17" y="2"/>
                    <a:pt x="17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2"/>
                    <a:pt x="16" y="2"/>
                    <a:pt x="16" y="2"/>
                  </a:cubicBezTo>
                  <a:close/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1"/>
                  </a:cubicBezTo>
                  <a:close/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lose/>
                  <a:moveTo>
                    <a:pt x="19" y="2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19" y="2"/>
                    <a:pt x="19" y="2"/>
                  </a:cubicBezTo>
                  <a:close/>
                  <a:moveTo>
                    <a:pt x="20" y="22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2"/>
                    <a:pt x="20" y="22"/>
                    <a:pt x="20" y="22"/>
                  </a:cubicBezTo>
                  <a:close/>
                  <a:moveTo>
                    <a:pt x="21" y="22"/>
                  </a:moveTo>
                  <a:cubicBezTo>
                    <a:pt x="21" y="23"/>
                    <a:pt x="21" y="23"/>
                    <a:pt x="2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2"/>
                    <a:pt x="21" y="22"/>
                    <a:pt x="21" y="22"/>
                  </a:cubicBezTo>
                  <a:close/>
                  <a:moveTo>
                    <a:pt x="21" y="19"/>
                  </a:moveTo>
                  <a:cubicBezTo>
                    <a:pt x="21" y="20"/>
                    <a:pt x="21" y="20"/>
                    <a:pt x="21" y="2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19"/>
                    <a:pt x="21" y="19"/>
                    <a:pt x="21" y="19"/>
                  </a:cubicBezTo>
                  <a:close/>
                  <a:moveTo>
                    <a:pt x="13" y="24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lose/>
                  <a:moveTo>
                    <a:pt x="14" y="26"/>
                  </a:moveTo>
                  <a:cubicBezTo>
                    <a:pt x="14" y="26"/>
                    <a:pt x="14" y="26"/>
                    <a:pt x="14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4" y="26"/>
                    <a:pt x="14" y="26"/>
                    <a:pt x="14" y="26"/>
                  </a:cubicBezTo>
                  <a:close/>
                  <a:moveTo>
                    <a:pt x="32" y="23"/>
                  </a:moveTo>
                  <a:cubicBezTo>
                    <a:pt x="31" y="24"/>
                    <a:pt x="31" y="24"/>
                    <a:pt x="31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3"/>
                    <a:pt x="32" y="23"/>
                    <a:pt x="32" y="23"/>
                  </a:cubicBezTo>
                  <a:close/>
                  <a:moveTo>
                    <a:pt x="21" y="26"/>
                  </a:move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lose/>
                  <a:moveTo>
                    <a:pt x="23" y="30"/>
                  </a:moveTo>
                  <a:cubicBezTo>
                    <a:pt x="22" y="30"/>
                    <a:pt x="22" y="30"/>
                    <a:pt x="22" y="30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lose/>
                  <a:moveTo>
                    <a:pt x="25" y="30"/>
                  </a:moveTo>
                  <a:cubicBezTo>
                    <a:pt x="24" y="30"/>
                    <a:pt x="24" y="30"/>
                    <a:pt x="24" y="30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5" y="30"/>
                    <a:pt x="25" y="30"/>
                    <a:pt x="25" y="30"/>
                  </a:cubicBezTo>
                  <a:close/>
                  <a:moveTo>
                    <a:pt x="28" y="28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8"/>
                    <a:pt x="28" y="28"/>
                    <a:pt x="28" y="28"/>
                  </a:cubicBezTo>
                  <a:close/>
                  <a:moveTo>
                    <a:pt x="29" y="30"/>
                  </a:moveTo>
                  <a:cubicBezTo>
                    <a:pt x="30" y="30"/>
                    <a:pt x="30" y="30"/>
                    <a:pt x="30" y="30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29" y="30"/>
                    <a:pt x="29" y="30"/>
                    <a:pt x="29" y="30"/>
                  </a:cubicBezTo>
                  <a:close/>
                  <a:moveTo>
                    <a:pt x="28" y="33"/>
                  </a:moveTo>
                  <a:cubicBezTo>
                    <a:pt x="29" y="32"/>
                    <a:pt x="29" y="32"/>
                    <a:pt x="29" y="32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3"/>
                    <a:pt x="28" y="33"/>
                    <a:pt x="28" y="33"/>
                  </a:cubicBezTo>
                  <a:close/>
                  <a:moveTo>
                    <a:pt x="24" y="38"/>
                  </a:moveTo>
                  <a:cubicBezTo>
                    <a:pt x="23" y="39"/>
                    <a:pt x="23" y="39"/>
                    <a:pt x="23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38"/>
                    <a:pt x="24" y="38"/>
                    <a:pt x="24" y="38"/>
                  </a:cubicBezTo>
                  <a:close/>
                  <a:moveTo>
                    <a:pt x="26" y="38"/>
                  </a:moveTo>
                  <a:cubicBezTo>
                    <a:pt x="25" y="38"/>
                    <a:pt x="25" y="38"/>
                    <a:pt x="25" y="38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38"/>
                    <a:pt x="26" y="38"/>
                    <a:pt x="26" y="38"/>
                  </a:cubicBezTo>
                  <a:close/>
                  <a:moveTo>
                    <a:pt x="33" y="38"/>
                  </a:moveTo>
                  <a:cubicBezTo>
                    <a:pt x="33" y="38"/>
                    <a:pt x="33" y="38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lose/>
                  <a:moveTo>
                    <a:pt x="29" y="43"/>
                  </a:moveTo>
                  <a:cubicBezTo>
                    <a:pt x="30" y="42"/>
                    <a:pt x="30" y="42"/>
                    <a:pt x="30" y="42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3"/>
                    <a:pt x="29" y="43"/>
                    <a:pt x="29" y="43"/>
                  </a:cubicBezTo>
                  <a:close/>
                  <a:moveTo>
                    <a:pt x="28" y="43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8" y="43"/>
                    <a:pt x="28" y="43"/>
                    <a:pt x="28" y="43"/>
                  </a:cubicBezTo>
                  <a:close/>
                  <a:moveTo>
                    <a:pt x="31" y="44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1" y="44"/>
                    <a:pt x="31" y="44"/>
                    <a:pt x="31" y="44"/>
                  </a:cubicBezTo>
                  <a:close/>
                  <a:moveTo>
                    <a:pt x="33" y="40"/>
                  </a:moveTo>
                  <a:cubicBezTo>
                    <a:pt x="34" y="40"/>
                    <a:pt x="34" y="40"/>
                    <a:pt x="34" y="40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3" y="40"/>
                    <a:pt x="33" y="40"/>
                    <a:pt x="33" y="40"/>
                  </a:cubicBezTo>
                  <a:close/>
                  <a:moveTo>
                    <a:pt x="37" y="40"/>
                  </a:moveTo>
                  <a:cubicBezTo>
                    <a:pt x="38" y="41"/>
                    <a:pt x="38" y="41"/>
                    <a:pt x="38" y="41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0"/>
                    <a:pt x="37" y="40"/>
                    <a:pt x="37" y="40"/>
                  </a:cubicBezTo>
                  <a:close/>
                  <a:moveTo>
                    <a:pt x="35" y="44"/>
                  </a:moveTo>
                  <a:cubicBezTo>
                    <a:pt x="36" y="44"/>
                    <a:pt x="36" y="44"/>
                    <a:pt x="36" y="44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4"/>
                    <a:pt x="35" y="44"/>
                  </a:cubicBezTo>
                  <a:close/>
                  <a:moveTo>
                    <a:pt x="34" y="34"/>
                  </a:move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4" y="34"/>
                    <a:pt x="34" y="34"/>
                    <a:pt x="34" y="34"/>
                  </a:cubicBezTo>
                  <a:close/>
                  <a:moveTo>
                    <a:pt x="36" y="35"/>
                  </a:moveTo>
                  <a:cubicBezTo>
                    <a:pt x="37" y="36"/>
                    <a:pt x="37" y="36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lose/>
                  <a:moveTo>
                    <a:pt x="35" y="35"/>
                  </a:moveTo>
                  <a:cubicBezTo>
                    <a:pt x="35" y="36"/>
                    <a:pt x="35" y="36"/>
                    <a:pt x="35" y="36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5" y="35"/>
                    <a:pt x="35" y="35"/>
                    <a:pt x="35" y="35"/>
                  </a:cubicBezTo>
                  <a:close/>
                  <a:moveTo>
                    <a:pt x="40" y="37"/>
                  </a:move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lose/>
                  <a:moveTo>
                    <a:pt x="40" y="38"/>
                  </a:moveTo>
                  <a:cubicBezTo>
                    <a:pt x="39" y="38"/>
                    <a:pt x="39" y="38"/>
                    <a:pt x="39" y="38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lose/>
                  <a:moveTo>
                    <a:pt x="40" y="42"/>
                  </a:moveTo>
                  <a:cubicBezTo>
                    <a:pt x="40" y="41"/>
                    <a:pt x="40" y="41"/>
                    <a:pt x="40" y="41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0" y="42"/>
                    <a:pt x="40" y="42"/>
                    <a:pt x="40" y="42"/>
                  </a:cubicBezTo>
                  <a:close/>
                  <a:moveTo>
                    <a:pt x="41" y="42"/>
                  </a:moveTo>
                  <a:cubicBezTo>
                    <a:pt x="41" y="43"/>
                    <a:pt x="41" y="43"/>
                    <a:pt x="41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lose/>
                  <a:moveTo>
                    <a:pt x="41" y="40"/>
                  </a:moveTo>
                  <a:cubicBezTo>
                    <a:pt x="41" y="41"/>
                    <a:pt x="41" y="41"/>
                    <a:pt x="41" y="41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1" y="40"/>
                    <a:pt x="41" y="40"/>
                    <a:pt x="41" y="40"/>
                  </a:cubicBezTo>
                  <a:close/>
                  <a:moveTo>
                    <a:pt x="24" y="54"/>
                  </a:moveTo>
                  <a:cubicBezTo>
                    <a:pt x="23" y="53"/>
                    <a:pt x="23" y="53"/>
                    <a:pt x="23" y="53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1" y="58"/>
                    <a:pt x="41" y="58"/>
                    <a:pt x="41" y="58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lose/>
                  <a:moveTo>
                    <a:pt x="23" y="55"/>
                  </a:moveTo>
                  <a:cubicBezTo>
                    <a:pt x="23" y="56"/>
                    <a:pt x="23" y="56"/>
                    <a:pt x="23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lose/>
                  <a:moveTo>
                    <a:pt x="13" y="32"/>
                  </a:moveTo>
                  <a:cubicBezTo>
                    <a:pt x="12" y="32"/>
                    <a:pt x="12" y="32"/>
                    <a:pt x="12" y="32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3" y="32"/>
                    <a:pt x="13" y="32"/>
                    <a:pt x="13" y="32"/>
                  </a:cubicBezTo>
                  <a:close/>
                  <a:moveTo>
                    <a:pt x="12" y="33"/>
                  </a:moveTo>
                  <a:cubicBezTo>
                    <a:pt x="13" y="33"/>
                    <a:pt x="13" y="33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lose/>
                  <a:moveTo>
                    <a:pt x="13" y="39"/>
                  </a:moveTo>
                  <a:cubicBezTo>
                    <a:pt x="13" y="38"/>
                    <a:pt x="13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3" y="39"/>
                    <a:pt x="13" y="39"/>
                    <a:pt x="13" y="39"/>
                  </a:cubicBezTo>
                  <a:close/>
                  <a:moveTo>
                    <a:pt x="2" y="48"/>
                  </a:move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48"/>
                    <a:pt x="2" y="48"/>
                    <a:pt x="2" y="48"/>
                  </a:cubicBezTo>
                  <a:close/>
                  <a:moveTo>
                    <a:pt x="2" y="48"/>
                  </a:moveTo>
                  <a:cubicBezTo>
                    <a:pt x="1" y="48"/>
                    <a:pt x="1" y="48"/>
                    <a:pt x="1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8"/>
                    <a:pt x="2" y="48"/>
                    <a:pt x="2" y="48"/>
                  </a:cubicBezTo>
                  <a:close/>
                  <a:moveTo>
                    <a:pt x="2" y="48"/>
                  </a:moveTo>
                  <a:cubicBezTo>
                    <a:pt x="2" y="48"/>
                    <a:pt x="2" y="48"/>
                    <a:pt x="2" y="48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2" y="48"/>
                    <a:pt x="2" y="48"/>
                    <a:pt x="2" y="48"/>
                  </a:cubicBezTo>
                  <a:close/>
                  <a:moveTo>
                    <a:pt x="1" y="49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1" y="49"/>
                    <a:pt x="1" y="49"/>
                    <a:pt x="1" y="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xmlns="" id="{32D7ED03-B52D-42D7-BEDB-CFB227BF6E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18178" y="3052453"/>
              <a:ext cx="971407" cy="348677"/>
            </a:xfrm>
            <a:custGeom>
              <a:avLst/>
              <a:gdLst>
                <a:gd name="T0" fmla="*/ 194 w 204"/>
                <a:gd name="T1" fmla="*/ 57 h 73"/>
                <a:gd name="T2" fmla="*/ 184 w 204"/>
                <a:gd name="T3" fmla="*/ 47 h 73"/>
                <a:gd name="T4" fmla="*/ 169 w 204"/>
                <a:gd name="T5" fmla="*/ 44 h 73"/>
                <a:gd name="T6" fmla="*/ 168 w 204"/>
                <a:gd name="T7" fmla="*/ 37 h 73"/>
                <a:gd name="T8" fmla="*/ 174 w 204"/>
                <a:gd name="T9" fmla="*/ 33 h 73"/>
                <a:gd name="T10" fmla="*/ 187 w 204"/>
                <a:gd name="T11" fmla="*/ 36 h 73"/>
                <a:gd name="T12" fmla="*/ 158 w 204"/>
                <a:gd name="T13" fmla="*/ 28 h 73"/>
                <a:gd name="T14" fmla="*/ 134 w 204"/>
                <a:gd name="T15" fmla="*/ 13 h 73"/>
                <a:gd name="T16" fmla="*/ 146 w 204"/>
                <a:gd name="T17" fmla="*/ 30 h 73"/>
                <a:gd name="T18" fmla="*/ 149 w 204"/>
                <a:gd name="T19" fmla="*/ 21 h 73"/>
                <a:gd name="T20" fmla="*/ 144 w 204"/>
                <a:gd name="T21" fmla="*/ 31 h 73"/>
                <a:gd name="T22" fmla="*/ 148 w 204"/>
                <a:gd name="T23" fmla="*/ 42 h 73"/>
                <a:gd name="T24" fmla="*/ 156 w 204"/>
                <a:gd name="T25" fmla="*/ 42 h 73"/>
                <a:gd name="T26" fmla="*/ 137 w 204"/>
                <a:gd name="T27" fmla="*/ 43 h 73"/>
                <a:gd name="T28" fmla="*/ 135 w 204"/>
                <a:gd name="T29" fmla="*/ 36 h 73"/>
                <a:gd name="T30" fmla="*/ 123 w 204"/>
                <a:gd name="T31" fmla="*/ 49 h 73"/>
                <a:gd name="T32" fmla="*/ 123 w 204"/>
                <a:gd name="T33" fmla="*/ 36 h 73"/>
                <a:gd name="T34" fmla="*/ 118 w 204"/>
                <a:gd name="T35" fmla="*/ 30 h 73"/>
                <a:gd name="T36" fmla="*/ 130 w 204"/>
                <a:gd name="T37" fmla="*/ 22 h 73"/>
                <a:gd name="T38" fmla="*/ 109 w 204"/>
                <a:gd name="T39" fmla="*/ 31 h 73"/>
                <a:gd name="T40" fmla="*/ 108 w 204"/>
                <a:gd name="T41" fmla="*/ 51 h 73"/>
                <a:gd name="T42" fmla="*/ 116 w 204"/>
                <a:gd name="T43" fmla="*/ 45 h 73"/>
                <a:gd name="T44" fmla="*/ 120 w 204"/>
                <a:gd name="T45" fmla="*/ 41 h 73"/>
                <a:gd name="T46" fmla="*/ 120 w 204"/>
                <a:gd name="T47" fmla="*/ 31 h 73"/>
                <a:gd name="T48" fmla="*/ 107 w 204"/>
                <a:gd name="T49" fmla="*/ 7 h 73"/>
                <a:gd name="T50" fmla="*/ 93 w 204"/>
                <a:gd name="T51" fmla="*/ 43 h 73"/>
                <a:gd name="T52" fmla="*/ 64 w 204"/>
                <a:gd name="T53" fmla="*/ 33 h 73"/>
                <a:gd name="T54" fmla="*/ 91 w 204"/>
                <a:gd name="T55" fmla="*/ 10 h 73"/>
                <a:gd name="T56" fmla="*/ 103 w 204"/>
                <a:gd name="T57" fmla="*/ 22 h 73"/>
                <a:gd name="T58" fmla="*/ 93 w 204"/>
                <a:gd name="T59" fmla="*/ 36 h 73"/>
                <a:gd name="T60" fmla="*/ 82 w 204"/>
                <a:gd name="T61" fmla="*/ 42 h 73"/>
                <a:gd name="T62" fmla="*/ 67 w 204"/>
                <a:gd name="T63" fmla="*/ 39 h 73"/>
                <a:gd name="T64" fmla="*/ 176 w 204"/>
                <a:gd name="T65" fmla="*/ 31 h 73"/>
                <a:gd name="T66" fmla="*/ 181 w 204"/>
                <a:gd name="T67" fmla="*/ 30 h 73"/>
                <a:gd name="T68" fmla="*/ 174 w 204"/>
                <a:gd name="T69" fmla="*/ 55 h 73"/>
                <a:gd name="T70" fmla="*/ 173 w 204"/>
                <a:gd name="T71" fmla="*/ 51 h 73"/>
                <a:gd name="T72" fmla="*/ 158 w 204"/>
                <a:gd name="T73" fmla="*/ 58 h 73"/>
                <a:gd name="T74" fmla="*/ 155 w 204"/>
                <a:gd name="T75" fmla="*/ 53 h 73"/>
                <a:gd name="T76" fmla="*/ 142 w 204"/>
                <a:gd name="T77" fmla="*/ 59 h 73"/>
                <a:gd name="T78" fmla="*/ 129 w 204"/>
                <a:gd name="T79" fmla="*/ 66 h 73"/>
                <a:gd name="T80" fmla="*/ 117 w 204"/>
                <a:gd name="T81" fmla="*/ 71 h 73"/>
                <a:gd name="T82" fmla="*/ 89 w 204"/>
                <a:gd name="T83" fmla="*/ 56 h 73"/>
                <a:gd name="T84" fmla="*/ 131 w 204"/>
                <a:gd name="T85" fmla="*/ 61 h 73"/>
                <a:gd name="T86" fmla="*/ 108 w 204"/>
                <a:gd name="T87" fmla="*/ 63 h 73"/>
                <a:gd name="T88" fmla="*/ 111 w 204"/>
                <a:gd name="T89" fmla="*/ 64 h 73"/>
                <a:gd name="T90" fmla="*/ 104 w 204"/>
                <a:gd name="T91" fmla="*/ 64 h 73"/>
                <a:gd name="T92" fmla="*/ 93 w 204"/>
                <a:gd name="T93" fmla="*/ 64 h 73"/>
                <a:gd name="T94" fmla="*/ 193 w 204"/>
                <a:gd name="T95" fmla="*/ 61 h 73"/>
                <a:gd name="T96" fmla="*/ 81 w 204"/>
                <a:gd name="T97" fmla="*/ 56 h 73"/>
                <a:gd name="T98" fmla="*/ 68 w 204"/>
                <a:gd name="T99" fmla="*/ 56 h 73"/>
                <a:gd name="T100" fmla="*/ 81 w 204"/>
                <a:gd name="T101" fmla="*/ 63 h 73"/>
                <a:gd name="T102" fmla="*/ 49 w 204"/>
                <a:gd name="T103" fmla="*/ 57 h 73"/>
                <a:gd name="T104" fmla="*/ 47 w 204"/>
                <a:gd name="T105" fmla="*/ 14 h 73"/>
                <a:gd name="T106" fmla="*/ 56 w 204"/>
                <a:gd name="T107" fmla="*/ 41 h 73"/>
                <a:gd name="T108" fmla="*/ 48 w 204"/>
                <a:gd name="T109" fmla="*/ 35 h 73"/>
                <a:gd name="T110" fmla="*/ 31 w 204"/>
                <a:gd name="T111" fmla="*/ 21 h 73"/>
                <a:gd name="T112" fmla="*/ 15 w 204"/>
                <a:gd name="T113" fmla="*/ 32 h 73"/>
                <a:gd name="T114" fmla="*/ 8 w 204"/>
                <a:gd name="T115" fmla="*/ 22 h 73"/>
                <a:gd name="T116" fmla="*/ 16 w 204"/>
                <a:gd name="T117" fmla="*/ 20 h 73"/>
                <a:gd name="T118" fmla="*/ 42 w 204"/>
                <a:gd name="T119" fmla="*/ 52 h 73"/>
                <a:gd name="T120" fmla="*/ 42 w 204"/>
                <a:gd name="T121" fmla="*/ 35 h 73"/>
                <a:gd name="T122" fmla="*/ 29 w 204"/>
                <a:gd name="T123" fmla="*/ 21 h 73"/>
                <a:gd name="T124" fmla="*/ 4 w 204"/>
                <a:gd name="T125" fmla="*/ 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4" h="73">
                  <a:moveTo>
                    <a:pt x="204" y="38"/>
                  </a:moveTo>
                  <a:cubicBezTo>
                    <a:pt x="203" y="53"/>
                    <a:pt x="203" y="53"/>
                    <a:pt x="203" y="53"/>
                  </a:cubicBezTo>
                  <a:cubicBezTo>
                    <a:pt x="203" y="54"/>
                    <a:pt x="203" y="54"/>
                    <a:pt x="203" y="54"/>
                  </a:cubicBezTo>
                  <a:cubicBezTo>
                    <a:pt x="203" y="55"/>
                    <a:pt x="203" y="55"/>
                    <a:pt x="203" y="55"/>
                  </a:cubicBezTo>
                  <a:cubicBezTo>
                    <a:pt x="203" y="55"/>
                    <a:pt x="203" y="55"/>
                    <a:pt x="203" y="55"/>
                  </a:cubicBezTo>
                  <a:cubicBezTo>
                    <a:pt x="203" y="65"/>
                    <a:pt x="203" y="65"/>
                    <a:pt x="203" y="65"/>
                  </a:cubicBezTo>
                  <a:cubicBezTo>
                    <a:pt x="203" y="65"/>
                    <a:pt x="203" y="65"/>
                    <a:pt x="203" y="65"/>
                  </a:cubicBezTo>
                  <a:cubicBezTo>
                    <a:pt x="202" y="65"/>
                    <a:pt x="202" y="65"/>
                    <a:pt x="202" y="65"/>
                  </a:cubicBezTo>
                  <a:cubicBezTo>
                    <a:pt x="200" y="64"/>
                    <a:pt x="200" y="64"/>
                    <a:pt x="200" y="64"/>
                  </a:cubicBezTo>
                  <a:cubicBezTo>
                    <a:pt x="200" y="63"/>
                    <a:pt x="200" y="63"/>
                    <a:pt x="200" y="63"/>
                  </a:cubicBezTo>
                  <a:cubicBezTo>
                    <a:pt x="200" y="63"/>
                    <a:pt x="200" y="63"/>
                    <a:pt x="200" y="63"/>
                  </a:cubicBezTo>
                  <a:cubicBezTo>
                    <a:pt x="199" y="62"/>
                    <a:pt x="199" y="62"/>
                    <a:pt x="199" y="62"/>
                  </a:cubicBezTo>
                  <a:cubicBezTo>
                    <a:pt x="199" y="62"/>
                    <a:pt x="199" y="62"/>
                    <a:pt x="199" y="62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9" y="60"/>
                    <a:pt x="199" y="60"/>
                    <a:pt x="199" y="60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8" y="61"/>
                    <a:pt x="198" y="61"/>
                    <a:pt x="198" y="61"/>
                  </a:cubicBezTo>
                  <a:cubicBezTo>
                    <a:pt x="197" y="61"/>
                    <a:pt x="197" y="61"/>
                    <a:pt x="197" y="61"/>
                  </a:cubicBezTo>
                  <a:cubicBezTo>
                    <a:pt x="196" y="61"/>
                    <a:pt x="196" y="61"/>
                    <a:pt x="196" y="61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94" y="61"/>
                    <a:pt x="194" y="61"/>
                    <a:pt x="194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4" y="61"/>
                    <a:pt x="194" y="61"/>
                    <a:pt x="194" y="61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95" y="58"/>
                    <a:pt x="195" y="58"/>
                    <a:pt x="195" y="58"/>
                  </a:cubicBezTo>
                  <a:cubicBezTo>
                    <a:pt x="194" y="58"/>
                    <a:pt x="194" y="58"/>
                    <a:pt x="194" y="58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5" y="57"/>
                    <a:pt x="195" y="57"/>
                    <a:pt x="195" y="57"/>
                  </a:cubicBezTo>
                  <a:cubicBezTo>
                    <a:pt x="196" y="57"/>
                    <a:pt x="196" y="57"/>
                    <a:pt x="196" y="57"/>
                  </a:cubicBezTo>
                  <a:cubicBezTo>
                    <a:pt x="195" y="57"/>
                    <a:pt x="195" y="57"/>
                    <a:pt x="195" y="57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2" y="54"/>
                    <a:pt x="192" y="54"/>
                    <a:pt x="192" y="54"/>
                  </a:cubicBezTo>
                  <a:cubicBezTo>
                    <a:pt x="192" y="54"/>
                    <a:pt x="192" y="54"/>
                    <a:pt x="192" y="54"/>
                  </a:cubicBezTo>
                  <a:cubicBezTo>
                    <a:pt x="191" y="53"/>
                    <a:pt x="191" y="53"/>
                    <a:pt x="191" y="5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91" y="52"/>
                    <a:pt x="191" y="52"/>
                    <a:pt x="191" y="52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2" y="51"/>
                    <a:pt x="192" y="51"/>
                    <a:pt x="192" y="51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91" y="49"/>
                    <a:pt x="191" y="49"/>
                    <a:pt x="191" y="49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9" y="48"/>
                    <a:pt x="189" y="48"/>
                    <a:pt x="189" y="48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8" y="49"/>
                    <a:pt x="188" y="49"/>
                    <a:pt x="188" y="49"/>
                  </a:cubicBezTo>
                  <a:cubicBezTo>
                    <a:pt x="187" y="48"/>
                    <a:pt x="187" y="48"/>
                    <a:pt x="187" y="48"/>
                  </a:cubicBezTo>
                  <a:cubicBezTo>
                    <a:pt x="186" y="48"/>
                    <a:pt x="186" y="48"/>
                    <a:pt x="186" y="48"/>
                  </a:cubicBezTo>
                  <a:cubicBezTo>
                    <a:pt x="185" y="47"/>
                    <a:pt x="185" y="47"/>
                    <a:pt x="185" y="47"/>
                  </a:cubicBezTo>
                  <a:cubicBezTo>
                    <a:pt x="184" y="47"/>
                    <a:pt x="184" y="47"/>
                    <a:pt x="184" y="47"/>
                  </a:cubicBezTo>
                  <a:cubicBezTo>
                    <a:pt x="182" y="47"/>
                    <a:pt x="182" y="47"/>
                    <a:pt x="182" y="47"/>
                  </a:cubicBezTo>
                  <a:cubicBezTo>
                    <a:pt x="179" y="46"/>
                    <a:pt x="179" y="46"/>
                    <a:pt x="179" y="46"/>
                  </a:cubicBezTo>
                  <a:cubicBezTo>
                    <a:pt x="178" y="46"/>
                    <a:pt x="178" y="46"/>
                    <a:pt x="178" y="46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6" y="45"/>
                    <a:pt x="176" y="45"/>
                    <a:pt x="176" y="45"/>
                  </a:cubicBezTo>
                  <a:cubicBezTo>
                    <a:pt x="176" y="45"/>
                    <a:pt x="176" y="45"/>
                    <a:pt x="176" y="45"/>
                  </a:cubicBezTo>
                  <a:cubicBezTo>
                    <a:pt x="175" y="44"/>
                    <a:pt x="175" y="44"/>
                    <a:pt x="175" y="44"/>
                  </a:cubicBezTo>
                  <a:cubicBezTo>
                    <a:pt x="175" y="44"/>
                    <a:pt x="175" y="44"/>
                    <a:pt x="175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5" y="44"/>
                    <a:pt x="175" y="44"/>
                    <a:pt x="175" y="44"/>
                  </a:cubicBezTo>
                  <a:cubicBezTo>
                    <a:pt x="174" y="44"/>
                    <a:pt x="174" y="44"/>
                    <a:pt x="174" y="44"/>
                  </a:cubicBezTo>
                  <a:cubicBezTo>
                    <a:pt x="174" y="43"/>
                    <a:pt x="174" y="43"/>
                    <a:pt x="174" y="43"/>
                  </a:cubicBezTo>
                  <a:cubicBezTo>
                    <a:pt x="174" y="43"/>
                    <a:pt x="174" y="43"/>
                    <a:pt x="174" y="43"/>
                  </a:cubicBezTo>
                  <a:cubicBezTo>
                    <a:pt x="173" y="44"/>
                    <a:pt x="173" y="44"/>
                    <a:pt x="173" y="44"/>
                  </a:cubicBezTo>
                  <a:cubicBezTo>
                    <a:pt x="173" y="43"/>
                    <a:pt x="173" y="43"/>
                    <a:pt x="173" y="43"/>
                  </a:cubicBezTo>
                  <a:cubicBezTo>
                    <a:pt x="173" y="43"/>
                    <a:pt x="173" y="43"/>
                    <a:pt x="173" y="43"/>
                  </a:cubicBezTo>
                  <a:cubicBezTo>
                    <a:pt x="173" y="43"/>
                    <a:pt x="173" y="43"/>
                    <a:pt x="173" y="43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72" y="42"/>
                    <a:pt x="172" y="42"/>
                    <a:pt x="172" y="42"/>
                  </a:cubicBezTo>
                  <a:cubicBezTo>
                    <a:pt x="171" y="41"/>
                    <a:pt x="171" y="41"/>
                    <a:pt x="171" y="41"/>
                  </a:cubicBezTo>
                  <a:cubicBezTo>
                    <a:pt x="172" y="40"/>
                    <a:pt x="172" y="40"/>
                    <a:pt x="172" y="40"/>
                  </a:cubicBezTo>
                  <a:cubicBezTo>
                    <a:pt x="172" y="39"/>
                    <a:pt x="172" y="39"/>
                    <a:pt x="172" y="39"/>
                  </a:cubicBezTo>
                  <a:cubicBezTo>
                    <a:pt x="171" y="40"/>
                    <a:pt x="171" y="40"/>
                    <a:pt x="171" y="40"/>
                  </a:cubicBezTo>
                  <a:cubicBezTo>
                    <a:pt x="171" y="41"/>
                    <a:pt x="171" y="41"/>
                    <a:pt x="171" y="41"/>
                  </a:cubicBezTo>
                  <a:cubicBezTo>
                    <a:pt x="171" y="41"/>
                    <a:pt x="171" y="41"/>
                    <a:pt x="171" y="41"/>
                  </a:cubicBezTo>
                  <a:cubicBezTo>
                    <a:pt x="170" y="42"/>
                    <a:pt x="170" y="42"/>
                    <a:pt x="170" y="42"/>
                  </a:cubicBezTo>
                  <a:cubicBezTo>
                    <a:pt x="170" y="43"/>
                    <a:pt x="170" y="43"/>
                    <a:pt x="170" y="43"/>
                  </a:cubicBezTo>
                  <a:cubicBezTo>
                    <a:pt x="170" y="43"/>
                    <a:pt x="170" y="43"/>
                    <a:pt x="170" y="43"/>
                  </a:cubicBezTo>
                  <a:cubicBezTo>
                    <a:pt x="169" y="44"/>
                    <a:pt x="169" y="44"/>
                    <a:pt x="169" y="44"/>
                  </a:cubicBezTo>
                  <a:cubicBezTo>
                    <a:pt x="168" y="45"/>
                    <a:pt x="168" y="45"/>
                    <a:pt x="168" y="45"/>
                  </a:cubicBezTo>
                  <a:cubicBezTo>
                    <a:pt x="167" y="44"/>
                    <a:pt x="167" y="44"/>
                    <a:pt x="167" y="44"/>
                  </a:cubicBezTo>
                  <a:cubicBezTo>
                    <a:pt x="167" y="43"/>
                    <a:pt x="167" y="43"/>
                    <a:pt x="167" y="43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41"/>
                    <a:pt x="167" y="41"/>
                    <a:pt x="167" y="41"/>
                  </a:cubicBezTo>
                  <a:cubicBezTo>
                    <a:pt x="166" y="41"/>
                    <a:pt x="166" y="41"/>
                    <a:pt x="166" y="41"/>
                  </a:cubicBezTo>
                  <a:cubicBezTo>
                    <a:pt x="166" y="41"/>
                    <a:pt x="166" y="41"/>
                    <a:pt x="166" y="41"/>
                  </a:cubicBezTo>
                  <a:cubicBezTo>
                    <a:pt x="166" y="40"/>
                    <a:pt x="166" y="40"/>
                    <a:pt x="166" y="40"/>
                  </a:cubicBezTo>
                  <a:cubicBezTo>
                    <a:pt x="165" y="40"/>
                    <a:pt x="165" y="40"/>
                    <a:pt x="165" y="40"/>
                  </a:cubicBezTo>
                  <a:cubicBezTo>
                    <a:pt x="164" y="40"/>
                    <a:pt x="164" y="40"/>
                    <a:pt x="164" y="40"/>
                  </a:cubicBezTo>
                  <a:cubicBezTo>
                    <a:pt x="164" y="39"/>
                    <a:pt x="164" y="39"/>
                    <a:pt x="164" y="39"/>
                  </a:cubicBezTo>
                  <a:cubicBezTo>
                    <a:pt x="164" y="39"/>
                    <a:pt x="164" y="39"/>
                    <a:pt x="164" y="39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6" y="39"/>
                    <a:pt x="166" y="39"/>
                    <a:pt x="166" y="39"/>
                  </a:cubicBezTo>
                  <a:cubicBezTo>
                    <a:pt x="166" y="39"/>
                    <a:pt x="166" y="39"/>
                    <a:pt x="166" y="39"/>
                  </a:cubicBezTo>
                  <a:cubicBezTo>
                    <a:pt x="167" y="39"/>
                    <a:pt x="167" y="39"/>
                    <a:pt x="167" y="39"/>
                  </a:cubicBezTo>
                  <a:cubicBezTo>
                    <a:pt x="168" y="39"/>
                    <a:pt x="168" y="39"/>
                    <a:pt x="168" y="39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70" y="38"/>
                    <a:pt x="170" y="38"/>
                    <a:pt x="170" y="38"/>
                  </a:cubicBezTo>
                  <a:cubicBezTo>
                    <a:pt x="171" y="39"/>
                    <a:pt x="171" y="39"/>
                    <a:pt x="171" y="39"/>
                  </a:cubicBezTo>
                  <a:cubicBezTo>
                    <a:pt x="171" y="38"/>
                    <a:pt x="171" y="38"/>
                    <a:pt x="171" y="38"/>
                  </a:cubicBezTo>
                  <a:cubicBezTo>
                    <a:pt x="172" y="38"/>
                    <a:pt x="172" y="38"/>
                    <a:pt x="172" y="38"/>
                  </a:cubicBezTo>
                  <a:cubicBezTo>
                    <a:pt x="172" y="38"/>
                    <a:pt x="172" y="38"/>
                    <a:pt x="172" y="38"/>
                  </a:cubicBezTo>
                  <a:cubicBezTo>
                    <a:pt x="172" y="37"/>
                    <a:pt x="172" y="37"/>
                    <a:pt x="172" y="37"/>
                  </a:cubicBezTo>
                  <a:cubicBezTo>
                    <a:pt x="172" y="36"/>
                    <a:pt x="172" y="36"/>
                    <a:pt x="172" y="36"/>
                  </a:cubicBezTo>
                  <a:cubicBezTo>
                    <a:pt x="170" y="36"/>
                    <a:pt x="170" y="36"/>
                    <a:pt x="170" y="36"/>
                  </a:cubicBezTo>
                  <a:cubicBezTo>
                    <a:pt x="170" y="36"/>
                    <a:pt x="170" y="36"/>
                    <a:pt x="170" y="36"/>
                  </a:cubicBezTo>
                  <a:cubicBezTo>
                    <a:pt x="170" y="37"/>
                    <a:pt x="170" y="37"/>
                    <a:pt x="170" y="37"/>
                  </a:cubicBezTo>
                  <a:cubicBezTo>
                    <a:pt x="169" y="36"/>
                    <a:pt x="169" y="36"/>
                    <a:pt x="169" y="36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7" y="37"/>
                    <a:pt x="167" y="37"/>
                    <a:pt x="167" y="37"/>
                  </a:cubicBezTo>
                  <a:cubicBezTo>
                    <a:pt x="167" y="37"/>
                    <a:pt x="167" y="37"/>
                    <a:pt x="167" y="37"/>
                  </a:cubicBezTo>
                  <a:cubicBezTo>
                    <a:pt x="166" y="37"/>
                    <a:pt x="166" y="37"/>
                    <a:pt x="166" y="37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64" y="36"/>
                    <a:pt x="164" y="36"/>
                    <a:pt x="164" y="36"/>
                  </a:cubicBezTo>
                  <a:cubicBezTo>
                    <a:pt x="163" y="35"/>
                    <a:pt x="163" y="35"/>
                    <a:pt x="163" y="35"/>
                  </a:cubicBezTo>
                  <a:cubicBezTo>
                    <a:pt x="164" y="35"/>
                    <a:pt x="164" y="35"/>
                    <a:pt x="164" y="35"/>
                  </a:cubicBezTo>
                  <a:cubicBezTo>
                    <a:pt x="163" y="34"/>
                    <a:pt x="163" y="34"/>
                    <a:pt x="163" y="34"/>
                  </a:cubicBezTo>
                  <a:cubicBezTo>
                    <a:pt x="162" y="33"/>
                    <a:pt x="162" y="33"/>
                    <a:pt x="162" y="33"/>
                  </a:cubicBezTo>
                  <a:cubicBezTo>
                    <a:pt x="161" y="33"/>
                    <a:pt x="161" y="33"/>
                    <a:pt x="161" y="33"/>
                  </a:cubicBezTo>
                  <a:cubicBezTo>
                    <a:pt x="161" y="33"/>
                    <a:pt x="161" y="33"/>
                    <a:pt x="161" y="33"/>
                  </a:cubicBezTo>
                  <a:cubicBezTo>
                    <a:pt x="160" y="34"/>
                    <a:pt x="160" y="34"/>
                    <a:pt x="160" y="34"/>
                  </a:cubicBezTo>
                  <a:cubicBezTo>
                    <a:pt x="159" y="33"/>
                    <a:pt x="159" y="33"/>
                    <a:pt x="159" y="33"/>
                  </a:cubicBezTo>
                  <a:cubicBezTo>
                    <a:pt x="160" y="33"/>
                    <a:pt x="160" y="33"/>
                    <a:pt x="160" y="33"/>
                  </a:cubicBezTo>
                  <a:cubicBezTo>
                    <a:pt x="161" y="32"/>
                    <a:pt x="161" y="32"/>
                    <a:pt x="161" y="32"/>
                  </a:cubicBezTo>
                  <a:cubicBezTo>
                    <a:pt x="161" y="32"/>
                    <a:pt x="161" y="32"/>
                    <a:pt x="161" y="32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61" y="31"/>
                    <a:pt x="161" y="31"/>
                    <a:pt x="161" y="31"/>
                  </a:cubicBezTo>
                  <a:cubicBezTo>
                    <a:pt x="162" y="31"/>
                    <a:pt x="162" y="31"/>
                    <a:pt x="162" y="31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5" y="29"/>
                    <a:pt x="165" y="29"/>
                    <a:pt x="165" y="29"/>
                  </a:cubicBezTo>
                  <a:cubicBezTo>
                    <a:pt x="165" y="29"/>
                    <a:pt x="165" y="29"/>
                    <a:pt x="165" y="29"/>
                  </a:cubicBezTo>
                  <a:cubicBezTo>
                    <a:pt x="166" y="29"/>
                    <a:pt x="166" y="29"/>
                    <a:pt x="166" y="29"/>
                  </a:cubicBezTo>
                  <a:cubicBezTo>
                    <a:pt x="169" y="29"/>
                    <a:pt x="169" y="29"/>
                    <a:pt x="169" y="29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2" y="30"/>
                    <a:pt x="172" y="30"/>
                    <a:pt x="172" y="30"/>
                  </a:cubicBezTo>
                  <a:cubicBezTo>
                    <a:pt x="173" y="30"/>
                    <a:pt x="173" y="30"/>
                    <a:pt x="173" y="30"/>
                  </a:cubicBezTo>
                  <a:cubicBezTo>
                    <a:pt x="173" y="31"/>
                    <a:pt x="173" y="31"/>
                    <a:pt x="173" y="31"/>
                  </a:cubicBezTo>
                  <a:cubicBezTo>
                    <a:pt x="173" y="31"/>
                    <a:pt x="173" y="31"/>
                    <a:pt x="173" y="31"/>
                  </a:cubicBezTo>
                  <a:cubicBezTo>
                    <a:pt x="173" y="32"/>
                    <a:pt x="173" y="32"/>
                    <a:pt x="173" y="32"/>
                  </a:cubicBezTo>
                  <a:cubicBezTo>
                    <a:pt x="174" y="33"/>
                    <a:pt x="174" y="33"/>
                    <a:pt x="174" y="33"/>
                  </a:cubicBezTo>
                  <a:cubicBezTo>
                    <a:pt x="174" y="33"/>
                    <a:pt x="174" y="33"/>
                    <a:pt x="174" y="33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73" y="35"/>
                    <a:pt x="173" y="35"/>
                    <a:pt x="173" y="35"/>
                  </a:cubicBezTo>
                  <a:cubicBezTo>
                    <a:pt x="173" y="36"/>
                    <a:pt x="173" y="36"/>
                    <a:pt x="173" y="36"/>
                  </a:cubicBezTo>
                  <a:cubicBezTo>
                    <a:pt x="174" y="38"/>
                    <a:pt x="174" y="38"/>
                    <a:pt x="174" y="38"/>
                  </a:cubicBezTo>
                  <a:cubicBezTo>
                    <a:pt x="174" y="39"/>
                    <a:pt x="174" y="39"/>
                    <a:pt x="174" y="39"/>
                  </a:cubicBezTo>
                  <a:cubicBezTo>
                    <a:pt x="175" y="39"/>
                    <a:pt x="175" y="39"/>
                    <a:pt x="175" y="39"/>
                  </a:cubicBezTo>
                  <a:cubicBezTo>
                    <a:pt x="175" y="39"/>
                    <a:pt x="175" y="39"/>
                    <a:pt x="175" y="39"/>
                  </a:cubicBezTo>
                  <a:cubicBezTo>
                    <a:pt x="175" y="38"/>
                    <a:pt x="175" y="38"/>
                    <a:pt x="175" y="38"/>
                  </a:cubicBezTo>
                  <a:cubicBezTo>
                    <a:pt x="175" y="38"/>
                    <a:pt x="175" y="38"/>
                    <a:pt x="175" y="38"/>
                  </a:cubicBezTo>
                  <a:cubicBezTo>
                    <a:pt x="176" y="38"/>
                    <a:pt x="176" y="38"/>
                    <a:pt x="176" y="38"/>
                  </a:cubicBezTo>
                  <a:cubicBezTo>
                    <a:pt x="176" y="39"/>
                    <a:pt x="176" y="39"/>
                    <a:pt x="176" y="39"/>
                  </a:cubicBezTo>
                  <a:cubicBezTo>
                    <a:pt x="176" y="40"/>
                    <a:pt x="176" y="40"/>
                    <a:pt x="176" y="40"/>
                  </a:cubicBezTo>
                  <a:cubicBezTo>
                    <a:pt x="176" y="40"/>
                    <a:pt x="176" y="40"/>
                    <a:pt x="176" y="40"/>
                  </a:cubicBezTo>
                  <a:cubicBezTo>
                    <a:pt x="177" y="40"/>
                    <a:pt x="177" y="40"/>
                    <a:pt x="177" y="40"/>
                  </a:cubicBezTo>
                  <a:cubicBezTo>
                    <a:pt x="178" y="41"/>
                    <a:pt x="178" y="41"/>
                    <a:pt x="178" y="41"/>
                  </a:cubicBezTo>
                  <a:cubicBezTo>
                    <a:pt x="178" y="41"/>
                    <a:pt x="178" y="41"/>
                    <a:pt x="178" y="41"/>
                  </a:cubicBezTo>
                  <a:cubicBezTo>
                    <a:pt x="179" y="41"/>
                    <a:pt x="179" y="41"/>
                    <a:pt x="179" y="41"/>
                  </a:cubicBezTo>
                  <a:cubicBezTo>
                    <a:pt x="180" y="41"/>
                    <a:pt x="180" y="41"/>
                    <a:pt x="180" y="41"/>
                  </a:cubicBezTo>
                  <a:cubicBezTo>
                    <a:pt x="180" y="40"/>
                    <a:pt x="180" y="40"/>
                    <a:pt x="180" y="40"/>
                  </a:cubicBezTo>
                  <a:cubicBezTo>
                    <a:pt x="180" y="40"/>
                    <a:pt x="180" y="40"/>
                    <a:pt x="180" y="40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1" y="38"/>
                    <a:pt x="181" y="38"/>
                    <a:pt x="181" y="38"/>
                  </a:cubicBezTo>
                  <a:cubicBezTo>
                    <a:pt x="182" y="38"/>
                    <a:pt x="182" y="38"/>
                    <a:pt x="182" y="38"/>
                  </a:cubicBezTo>
                  <a:cubicBezTo>
                    <a:pt x="183" y="38"/>
                    <a:pt x="183" y="38"/>
                    <a:pt x="183" y="38"/>
                  </a:cubicBezTo>
                  <a:cubicBezTo>
                    <a:pt x="183" y="37"/>
                    <a:pt x="183" y="37"/>
                    <a:pt x="183" y="37"/>
                  </a:cubicBezTo>
                  <a:cubicBezTo>
                    <a:pt x="184" y="36"/>
                    <a:pt x="184" y="36"/>
                    <a:pt x="184" y="36"/>
                  </a:cubicBezTo>
                  <a:cubicBezTo>
                    <a:pt x="184" y="37"/>
                    <a:pt x="184" y="37"/>
                    <a:pt x="184" y="37"/>
                  </a:cubicBezTo>
                  <a:cubicBezTo>
                    <a:pt x="185" y="37"/>
                    <a:pt x="185" y="37"/>
                    <a:pt x="185" y="37"/>
                  </a:cubicBezTo>
                  <a:cubicBezTo>
                    <a:pt x="185" y="36"/>
                    <a:pt x="185" y="36"/>
                    <a:pt x="185" y="36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86" y="35"/>
                    <a:pt x="186" y="35"/>
                    <a:pt x="186" y="35"/>
                  </a:cubicBezTo>
                  <a:cubicBezTo>
                    <a:pt x="187" y="34"/>
                    <a:pt x="187" y="34"/>
                    <a:pt x="187" y="34"/>
                  </a:cubicBezTo>
                  <a:cubicBezTo>
                    <a:pt x="189" y="33"/>
                    <a:pt x="189" y="33"/>
                    <a:pt x="189" y="33"/>
                  </a:cubicBezTo>
                  <a:cubicBezTo>
                    <a:pt x="190" y="33"/>
                    <a:pt x="190" y="33"/>
                    <a:pt x="190" y="33"/>
                  </a:cubicBezTo>
                  <a:cubicBezTo>
                    <a:pt x="191" y="34"/>
                    <a:pt x="191" y="34"/>
                    <a:pt x="191" y="34"/>
                  </a:cubicBezTo>
                  <a:cubicBezTo>
                    <a:pt x="192" y="34"/>
                    <a:pt x="192" y="34"/>
                    <a:pt x="192" y="34"/>
                  </a:cubicBezTo>
                  <a:cubicBezTo>
                    <a:pt x="193" y="35"/>
                    <a:pt x="193" y="35"/>
                    <a:pt x="193" y="35"/>
                  </a:cubicBezTo>
                  <a:cubicBezTo>
                    <a:pt x="194" y="35"/>
                    <a:pt x="194" y="35"/>
                    <a:pt x="194" y="35"/>
                  </a:cubicBezTo>
                  <a:cubicBezTo>
                    <a:pt x="195" y="36"/>
                    <a:pt x="195" y="36"/>
                    <a:pt x="195" y="36"/>
                  </a:cubicBezTo>
                  <a:cubicBezTo>
                    <a:pt x="196" y="36"/>
                    <a:pt x="196" y="36"/>
                    <a:pt x="196" y="36"/>
                  </a:cubicBezTo>
                  <a:cubicBezTo>
                    <a:pt x="199" y="37"/>
                    <a:pt x="199" y="37"/>
                    <a:pt x="199" y="37"/>
                  </a:cubicBezTo>
                  <a:cubicBezTo>
                    <a:pt x="200" y="37"/>
                    <a:pt x="200" y="37"/>
                    <a:pt x="200" y="37"/>
                  </a:cubicBezTo>
                  <a:cubicBezTo>
                    <a:pt x="200" y="37"/>
                    <a:pt x="200" y="37"/>
                    <a:pt x="200" y="37"/>
                  </a:cubicBezTo>
                  <a:cubicBezTo>
                    <a:pt x="201" y="37"/>
                    <a:pt x="201" y="37"/>
                    <a:pt x="201" y="37"/>
                  </a:cubicBezTo>
                  <a:cubicBezTo>
                    <a:pt x="202" y="37"/>
                    <a:pt x="202" y="37"/>
                    <a:pt x="202" y="37"/>
                  </a:cubicBezTo>
                  <a:cubicBezTo>
                    <a:pt x="203" y="37"/>
                    <a:pt x="203" y="37"/>
                    <a:pt x="203" y="37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4" y="38"/>
                    <a:pt x="204" y="38"/>
                    <a:pt x="204" y="38"/>
                  </a:cubicBezTo>
                  <a:cubicBezTo>
                    <a:pt x="204" y="38"/>
                    <a:pt x="204" y="38"/>
                    <a:pt x="204" y="38"/>
                  </a:cubicBezTo>
                  <a:close/>
                  <a:moveTo>
                    <a:pt x="151" y="27"/>
                  </a:moveTo>
                  <a:cubicBezTo>
                    <a:pt x="153" y="28"/>
                    <a:pt x="153" y="28"/>
                    <a:pt x="153" y="28"/>
                  </a:cubicBezTo>
                  <a:cubicBezTo>
                    <a:pt x="153" y="28"/>
                    <a:pt x="153" y="28"/>
                    <a:pt x="153" y="28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51" y="27"/>
                    <a:pt x="151" y="27"/>
                    <a:pt x="151" y="27"/>
                  </a:cubicBezTo>
                  <a:close/>
                  <a:moveTo>
                    <a:pt x="160" y="29"/>
                  </a:moveTo>
                  <a:cubicBezTo>
                    <a:pt x="161" y="29"/>
                    <a:pt x="161" y="29"/>
                    <a:pt x="161" y="29"/>
                  </a:cubicBezTo>
                  <a:cubicBezTo>
                    <a:pt x="161" y="29"/>
                    <a:pt x="161" y="29"/>
                    <a:pt x="161" y="29"/>
                  </a:cubicBezTo>
                  <a:cubicBezTo>
                    <a:pt x="161" y="28"/>
                    <a:pt x="161" y="28"/>
                    <a:pt x="161" y="28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59" y="28"/>
                    <a:pt x="159" y="28"/>
                    <a:pt x="159" y="28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56" y="29"/>
                    <a:pt x="156" y="29"/>
                    <a:pt x="156" y="29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9" y="29"/>
                    <a:pt x="159" y="29"/>
                    <a:pt x="159" y="29"/>
                  </a:cubicBezTo>
                  <a:cubicBezTo>
                    <a:pt x="159" y="29"/>
                    <a:pt x="159" y="29"/>
                    <a:pt x="159" y="29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9" y="28"/>
                    <a:pt x="159" y="28"/>
                    <a:pt x="159" y="28"/>
                  </a:cubicBezTo>
                  <a:cubicBezTo>
                    <a:pt x="160" y="29"/>
                    <a:pt x="160" y="29"/>
                    <a:pt x="160" y="29"/>
                  </a:cubicBezTo>
                  <a:close/>
                  <a:moveTo>
                    <a:pt x="159" y="31"/>
                  </a:moveTo>
                  <a:cubicBezTo>
                    <a:pt x="158" y="31"/>
                    <a:pt x="158" y="31"/>
                    <a:pt x="158" y="31"/>
                  </a:cubicBezTo>
                  <a:cubicBezTo>
                    <a:pt x="157" y="31"/>
                    <a:pt x="157" y="31"/>
                    <a:pt x="157" y="31"/>
                  </a:cubicBezTo>
                  <a:cubicBezTo>
                    <a:pt x="157" y="31"/>
                    <a:pt x="157" y="31"/>
                    <a:pt x="157" y="31"/>
                  </a:cubicBezTo>
                  <a:cubicBezTo>
                    <a:pt x="159" y="31"/>
                    <a:pt x="159" y="31"/>
                    <a:pt x="159" y="31"/>
                  </a:cubicBezTo>
                  <a:close/>
                  <a:moveTo>
                    <a:pt x="159" y="31"/>
                  </a:moveTo>
                  <a:cubicBezTo>
                    <a:pt x="159" y="31"/>
                    <a:pt x="159" y="31"/>
                    <a:pt x="159" y="31"/>
                  </a:cubicBezTo>
                  <a:cubicBezTo>
                    <a:pt x="158" y="31"/>
                    <a:pt x="158" y="31"/>
                    <a:pt x="158" y="31"/>
                  </a:cubicBezTo>
                  <a:cubicBezTo>
                    <a:pt x="159" y="31"/>
                    <a:pt x="159" y="31"/>
                    <a:pt x="159" y="31"/>
                  </a:cubicBezTo>
                  <a:close/>
                  <a:moveTo>
                    <a:pt x="159" y="31"/>
                  </a:moveTo>
                  <a:cubicBezTo>
                    <a:pt x="158" y="32"/>
                    <a:pt x="158" y="32"/>
                    <a:pt x="158" y="32"/>
                  </a:cubicBezTo>
                  <a:cubicBezTo>
                    <a:pt x="158" y="33"/>
                    <a:pt x="158" y="33"/>
                    <a:pt x="158" y="33"/>
                  </a:cubicBezTo>
                  <a:cubicBezTo>
                    <a:pt x="159" y="33"/>
                    <a:pt x="159" y="33"/>
                    <a:pt x="159" y="33"/>
                  </a:cubicBezTo>
                  <a:cubicBezTo>
                    <a:pt x="159" y="33"/>
                    <a:pt x="159" y="33"/>
                    <a:pt x="159" y="33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59" y="31"/>
                    <a:pt x="159" y="31"/>
                    <a:pt x="159" y="31"/>
                  </a:cubicBezTo>
                  <a:close/>
                  <a:moveTo>
                    <a:pt x="134" y="12"/>
                  </a:moveTo>
                  <a:cubicBezTo>
                    <a:pt x="135" y="12"/>
                    <a:pt x="135" y="12"/>
                    <a:pt x="135" y="12"/>
                  </a:cubicBezTo>
                  <a:cubicBezTo>
                    <a:pt x="135" y="13"/>
                    <a:pt x="135" y="13"/>
                    <a:pt x="135" y="13"/>
                  </a:cubicBezTo>
                  <a:cubicBezTo>
                    <a:pt x="135" y="14"/>
                    <a:pt x="135" y="14"/>
                    <a:pt x="135" y="14"/>
                  </a:cubicBezTo>
                  <a:cubicBezTo>
                    <a:pt x="134" y="13"/>
                    <a:pt x="134" y="13"/>
                    <a:pt x="134" y="13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34" y="12"/>
                    <a:pt x="134" y="12"/>
                    <a:pt x="134" y="12"/>
                  </a:cubicBezTo>
                  <a:close/>
                  <a:moveTo>
                    <a:pt x="140" y="9"/>
                  </a:moveTo>
                  <a:cubicBezTo>
                    <a:pt x="140" y="10"/>
                    <a:pt x="140" y="10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41" y="9"/>
                    <a:pt x="141" y="9"/>
                    <a:pt x="141" y="9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140" y="9"/>
                    <a:pt x="140" y="9"/>
                    <a:pt x="140" y="9"/>
                  </a:cubicBezTo>
                  <a:close/>
                  <a:moveTo>
                    <a:pt x="140" y="11"/>
                  </a:moveTo>
                  <a:cubicBezTo>
                    <a:pt x="140" y="11"/>
                    <a:pt x="140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lose/>
                  <a:moveTo>
                    <a:pt x="147" y="18"/>
                  </a:moveTo>
                  <a:cubicBezTo>
                    <a:pt x="147" y="19"/>
                    <a:pt x="147" y="19"/>
                    <a:pt x="147" y="19"/>
                  </a:cubicBezTo>
                  <a:cubicBezTo>
                    <a:pt x="148" y="19"/>
                    <a:pt x="148" y="19"/>
                    <a:pt x="148" y="19"/>
                  </a:cubicBezTo>
                  <a:cubicBezTo>
                    <a:pt x="148" y="19"/>
                    <a:pt x="148" y="19"/>
                    <a:pt x="148" y="19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48" y="17"/>
                    <a:pt x="148" y="17"/>
                    <a:pt x="148" y="17"/>
                  </a:cubicBezTo>
                  <a:cubicBezTo>
                    <a:pt x="147" y="18"/>
                    <a:pt x="147" y="18"/>
                    <a:pt x="147" y="18"/>
                  </a:cubicBezTo>
                  <a:cubicBezTo>
                    <a:pt x="147" y="18"/>
                    <a:pt x="147" y="18"/>
                    <a:pt x="147" y="18"/>
                  </a:cubicBezTo>
                  <a:close/>
                  <a:moveTo>
                    <a:pt x="146" y="29"/>
                  </a:moveTo>
                  <a:cubicBezTo>
                    <a:pt x="146" y="30"/>
                    <a:pt x="146" y="30"/>
                    <a:pt x="146" y="30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8" y="31"/>
                    <a:pt x="148" y="31"/>
                    <a:pt x="148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7" y="32"/>
                    <a:pt x="147" y="32"/>
                    <a:pt x="147" y="32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6" y="31"/>
                    <a:pt x="146" y="31"/>
                    <a:pt x="146" y="31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5" y="29"/>
                    <a:pt x="145" y="29"/>
                    <a:pt x="145" y="29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4" y="27"/>
                    <a:pt x="144" y="27"/>
                    <a:pt x="144" y="27"/>
                  </a:cubicBezTo>
                  <a:cubicBezTo>
                    <a:pt x="144" y="26"/>
                    <a:pt x="144" y="26"/>
                    <a:pt x="144" y="26"/>
                  </a:cubicBezTo>
                  <a:cubicBezTo>
                    <a:pt x="144" y="26"/>
                    <a:pt x="144" y="26"/>
                    <a:pt x="144" y="26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3" y="23"/>
                    <a:pt x="143" y="23"/>
                    <a:pt x="143" y="23"/>
                  </a:cubicBezTo>
                  <a:cubicBezTo>
                    <a:pt x="143" y="22"/>
                    <a:pt x="143" y="22"/>
                    <a:pt x="143" y="22"/>
                  </a:cubicBezTo>
                  <a:cubicBezTo>
                    <a:pt x="144" y="22"/>
                    <a:pt x="144" y="22"/>
                    <a:pt x="144" y="22"/>
                  </a:cubicBezTo>
                  <a:cubicBezTo>
                    <a:pt x="144" y="21"/>
                    <a:pt x="144" y="21"/>
                    <a:pt x="144" y="21"/>
                  </a:cubicBezTo>
                  <a:cubicBezTo>
                    <a:pt x="144" y="20"/>
                    <a:pt x="144" y="20"/>
                    <a:pt x="144" y="20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45" y="20"/>
                    <a:pt x="145" y="20"/>
                    <a:pt x="145" y="20"/>
                  </a:cubicBezTo>
                  <a:cubicBezTo>
                    <a:pt x="145" y="20"/>
                    <a:pt x="145" y="20"/>
                    <a:pt x="145" y="20"/>
                  </a:cubicBezTo>
                  <a:cubicBezTo>
                    <a:pt x="146" y="20"/>
                    <a:pt x="146" y="20"/>
                    <a:pt x="146" y="20"/>
                  </a:cubicBezTo>
                  <a:cubicBezTo>
                    <a:pt x="146" y="21"/>
                    <a:pt x="146" y="21"/>
                    <a:pt x="146" y="21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5" y="23"/>
                    <a:pt x="145" y="23"/>
                    <a:pt x="145" y="23"/>
                  </a:cubicBezTo>
                  <a:cubicBezTo>
                    <a:pt x="144" y="23"/>
                    <a:pt x="144" y="23"/>
                    <a:pt x="144" y="23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6" y="23"/>
                    <a:pt x="146" y="23"/>
                    <a:pt x="146" y="23"/>
                  </a:cubicBezTo>
                  <a:cubicBezTo>
                    <a:pt x="146" y="23"/>
                    <a:pt x="146" y="23"/>
                    <a:pt x="146" y="23"/>
                  </a:cubicBezTo>
                  <a:cubicBezTo>
                    <a:pt x="147" y="22"/>
                    <a:pt x="147" y="22"/>
                    <a:pt x="147" y="22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8" y="21"/>
                    <a:pt x="148" y="21"/>
                    <a:pt x="148" y="21"/>
                  </a:cubicBezTo>
                  <a:cubicBezTo>
                    <a:pt x="149" y="21"/>
                    <a:pt x="149" y="21"/>
                    <a:pt x="149" y="21"/>
                  </a:cubicBezTo>
                  <a:cubicBezTo>
                    <a:pt x="150" y="21"/>
                    <a:pt x="150" y="21"/>
                    <a:pt x="150" y="21"/>
                  </a:cubicBezTo>
                  <a:cubicBezTo>
                    <a:pt x="150" y="22"/>
                    <a:pt x="150" y="22"/>
                    <a:pt x="150" y="22"/>
                  </a:cubicBezTo>
                  <a:cubicBezTo>
                    <a:pt x="149" y="23"/>
                    <a:pt x="149" y="23"/>
                    <a:pt x="149" y="23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5"/>
                    <a:pt x="147" y="25"/>
                    <a:pt x="147" y="25"/>
                  </a:cubicBezTo>
                  <a:cubicBezTo>
                    <a:pt x="148" y="25"/>
                    <a:pt x="148" y="25"/>
                    <a:pt x="148" y="25"/>
                  </a:cubicBezTo>
                  <a:cubicBezTo>
                    <a:pt x="149" y="26"/>
                    <a:pt x="149" y="26"/>
                    <a:pt x="149" y="26"/>
                  </a:cubicBezTo>
                  <a:cubicBezTo>
                    <a:pt x="149" y="26"/>
                    <a:pt x="149" y="26"/>
                    <a:pt x="149" y="26"/>
                  </a:cubicBezTo>
                  <a:cubicBezTo>
                    <a:pt x="150" y="26"/>
                    <a:pt x="150" y="26"/>
                    <a:pt x="150" y="26"/>
                  </a:cubicBezTo>
                  <a:cubicBezTo>
                    <a:pt x="149" y="27"/>
                    <a:pt x="149" y="27"/>
                    <a:pt x="149" y="27"/>
                  </a:cubicBezTo>
                  <a:cubicBezTo>
                    <a:pt x="148" y="26"/>
                    <a:pt x="148" y="26"/>
                    <a:pt x="148" y="26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5" y="26"/>
                    <a:pt x="145" y="26"/>
                    <a:pt x="145" y="26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6" y="29"/>
                    <a:pt x="146" y="29"/>
                    <a:pt x="146" y="29"/>
                  </a:cubicBezTo>
                  <a:close/>
                  <a:moveTo>
                    <a:pt x="142" y="31"/>
                  </a:moveTo>
                  <a:cubicBezTo>
                    <a:pt x="143" y="31"/>
                    <a:pt x="143" y="31"/>
                    <a:pt x="143" y="31"/>
                  </a:cubicBezTo>
                  <a:cubicBezTo>
                    <a:pt x="142" y="31"/>
                    <a:pt x="142" y="31"/>
                    <a:pt x="142" y="31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1"/>
                    <a:pt x="142" y="31"/>
                    <a:pt x="142" y="31"/>
                  </a:cubicBezTo>
                  <a:close/>
                  <a:moveTo>
                    <a:pt x="142" y="29"/>
                  </a:moveTo>
                  <a:cubicBezTo>
                    <a:pt x="142" y="29"/>
                    <a:pt x="142" y="29"/>
                    <a:pt x="142" y="29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29"/>
                    <a:pt x="142" y="29"/>
                    <a:pt x="142" y="29"/>
                  </a:cubicBezTo>
                  <a:cubicBezTo>
                    <a:pt x="142" y="29"/>
                    <a:pt x="142" y="29"/>
                    <a:pt x="142" y="29"/>
                  </a:cubicBezTo>
                  <a:close/>
                  <a:moveTo>
                    <a:pt x="143" y="29"/>
                  </a:moveTo>
                  <a:cubicBezTo>
                    <a:pt x="143" y="30"/>
                    <a:pt x="143" y="30"/>
                    <a:pt x="143" y="30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43" y="31"/>
                    <a:pt x="143" y="31"/>
                    <a:pt x="143" y="31"/>
                  </a:cubicBezTo>
                  <a:cubicBezTo>
                    <a:pt x="144" y="31"/>
                    <a:pt x="144" y="31"/>
                    <a:pt x="144" y="31"/>
                  </a:cubicBezTo>
                  <a:cubicBezTo>
                    <a:pt x="145" y="31"/>
                    <a:pt x="145" y="31"/>
                    <a:pt x="145" y="31"/>
                  </a:cubicBezTo>
                  <a:cubicBezTo>
                    <a:pt x="145" y="31"/>
                    <a:pt x="145" y="31"/>
                    <a:pt x="145" y="31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29"/>
                    <a:pt x="144" y="29"/>
                    <a:pt x="144" y="29"/>
                  </a:cubicBezTo>
                  <a:cubicBezTo>
                    <a:pt x="143" y="29"/>
                    <a:pt x="143" y="29"/>
                    <a:pt x="143" y="29"/>
                  </a:cubicBezTo>
                  <a:close/>
                  <a:moveTo>
                    <a:pt x="143" y="34"/>
                  </a:moveTo>
                  <a:cubicBezTo>
                    <a:pt x="144" y="33"/>
                    <a:pt x="144" y="33"/>
                    <a:pt x="144" y="33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45" y="35"/>
                    <a:pt x="145" y="35"/>
                    <a:pt x="145" y="35"/>
                  </a:cubicBezTo>
                  <a:cubicBezTo>
                    <a:pt x="144" y="35"/>
                    <a:pt x="144" y="35"/>
                    <a:pt x="144" y="35"/>
                  </a:cubicBezTo>
                  <a:cubicBezTo>
                    <a:pt x="143" y="35"/>
                    <a:pt x="143" y="35"/>
                    <a:pt x="143" y="35"/>
                  </a:cubicBezTo>
                  <a:cubicBezTo>
                    <a:pt x="143" y="34"/>
                    <a:pt x="143" y="34"/>
                    <a:pt x="143" y="34"/>
                  </a:cubicBezTo>
                  <a:close/>
                  <a:moveTo>
                    <a:pt x="156" y="34"/>
                  </a:moveTo>
                  <a:cubicBezTo>
                    <a:pt x="154" y="35"/>
                    <a:pt x="154" y="35"/>
                    <a:pt x="154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6"/>
                    <a:pt x="157" y="36"/>
                    <a:pt x="157" y="36"/>
                  </a:cubicBezTo>
                  <a:cubicBezTo>
                    <a:pt x="156" y="35"/>
                    <a:pt x="156" y="35"/>
                    <a:pt x="156" y="35"/>
                  </a:cubicBezTo>
                  <a:cubicBezTo>
                    <a:pt x="156" y="35"/>
                    <a:pt x="156" y="35"/>
                    <a:pt x="156" y="35"/>
                  </a:cubicBezTo>
                  <a:cubicBezTo>
                    <a:pt x="156" y="34"/>
                    <a:pt x="156" y="34"/>
                    <a:pt x="156" y="34"/>
                  </a:cubicBezTo>
                  <a:close/>
                  <a:moveTo>
                    <a:pt x="148" y="42"/>
                  </a:moveTo>
                  <a:cubicBezTo>
                    <a:pt x="149" y="42"/>
                    <a:pt x="149" y="42"/>
                    <a:pt x="149" y="42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8" y="42"/>
                    <a:pt x="148" y="42"/>
                    <a:pt x="148" y="42"/>
                  </a:cubicBezTo>
                  <a:close/>
                  <a:moveTo>
                    <a:pt x="147" y="42"/>
                  </a:moveTo>
                  <a:cubicBezTo>
                    <a:pt x="148" y="42"/>
                    <a:pt x="148" y="42"/>
                    <a:pt x="148" y="42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7" y="43"/>
                    <a:pt x="147" y="43"/>
                    <a:pt x="147" y="43"/>
                  </a:cubicBezTo>
                  <a:cubicBezTo>
                    <a:pt x="147" y="42"/>
                    <a:pt x="147" y="42"/>
                    <a:pt x="147" y="42"/>
                  </a:cubicBezTo>
                  <a:close/>
                  <a:moveTo>
                    <a:pt x="145" y="43"/>
                  </a:moveTo>
                  <a:cubicBezTo>
                    <a:pt x="146" y="42"/>
                    <a:pt x="146" y="42"/>
                    <a:pt x="146" y="42"/>
                  </a:cubicBezTo>
                  <a:cubicBezTo>
                    <a:pt x="146" y="42"/>
                    <a:pt x="146" y="42"/>
                    <a:pt x="146" y="42"/>
                  </a:cubicBezTo>
                  <a:cubicBezTo>
                    <a:pt x="147" y="42"/>
                    <a:pt x="147" y="42"/>
                    <a:pt x="147" y="42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5" y="43"/>
                    <a:pt x="145" y="43"/>
                    <a:pt x="145" y="43"/>
                  </a:cubicBezTo>
                  <a:close/>
                  <a:moveTo>
                    <a:pt x="145" y="40"/>
                  </a:moveTo>
                  <a:cubicBezTo>
                    <a:pt x="144" y="41"/>
                    <a:pt x="144" y="41"/>
                    <a:pt x="144" y="41"/>
                  </a:cubicBezTo>
                  <a:cubicBezTo>
                    <a:pt x="145" y="41"/>
                    <a:pt x="145" y="41"/>
                    <a:pt x="145" y="41"/>
                  </a:cubicBezTo>
                  <a:cubicBezTo>
                    <a:pt x="145" y="40"/>
                    <a:pt x="145" y="40"/>
                    <a:pt x="145" y="40"/>
                  </a:cubicBezTo>
                  <a:close/>
                  <a:moveTo>
                    <a:pt x="146" y="39"/>
                  </a:moveTo>
                  <a:cubicBezTo>
                    <a:pt x="145" y="40"/>
                    <a:pt x="145" y="40"/>
                    <a:pt x="145" y="40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6" y="40"/>
                    <a:pt x="146" y="40"/>
                    <a:pt x="146" y="40"/>
                  </a:cubicBezTo>
                  <a:cubicBezTo>
                    <a:pt x="146" y="39"/>
                    <a:pt x="146" y="39"/>
                    <a:pt x="146" y="39"/>
                  </a:cubicBezTo>
                  <a:close/>
                  <a:moveTo>
                    <a:pt x="146" y="42"/>
                  </a:moveTo>
                  <a:cubicBezTo>
                    <a:pt x="147" y="41"/>
                    <a:pt x="147" y="41"/>
                    <a:pt x="147" y="41"/>
                  </a:cubicBezTo>
                  <a:cubicBezTo>
                    <a:pt x="147" y="41"/>
                    <a:pt x="147" y="41"/>
                    <a:pt x="147" y="41"/>
                  </a:cubicBezTo>
                  <a:cubicBezTo>
                    <a:pt x="148" y="42"/>
                    <a:pt x="148" y="42"/>
                    <a:pt x="148" y="42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50" y="41"/>
                    <a:pt x="150" y="41"/>
                    <a:pt x="150" y="41"/>
                  </a:cubicBezTo>
                  <a:cubicBezTo>
                    <a:pt x="150" y="42"/>
                    <a:pt x="150" y="42"/>
                    <a:pt x="150" y="42"/>
                  </a:cubicBezTo>
                  <a:cubicBezTo>
                    <a:pt x="152" y="42"/>
                    <a:pt x="152" y="42"/>
                    <a:pt x="152" y="42"/>
                  </a:cubicBezTo>
                  <a:cubicBezTo>
                    <a:pt x="153" y="41"/>
                    <a:pt x="153" y="41"/>
                    <a:pt x="153" y="41"/>
                  </a:cubicBezTo>
                  <a:cubicBezTo>
                    <a:pt x="154" y="41"/>
                    <a:pt x="154" y="41"/>
                    <a:pt x="154" y="41"/>
                  </a:cubicBezTo>
                  <a:cubicBezTo>
                    <a:pt x="155" y="42"/>
                    <a:pt x="155" y="42"/>
                    <a:pt x="155" y="42"/>
                  </a:cubicBezTo>
                  <a:cubicBezTo>
                    <a:pt x="156" y="42"/>
                    <a:pt x="156" y="42"/>
                    <a:pt x="156" y="42"/>
                  </a:cubicBezTo>
                  <a:cubicBezTo>
                    <a:pt x="157" y="43"/>
                    <a:pt x="157" y="43"/>
                    <a:pt x="157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6" y="40"/>
                    <a:pt x="156" y="40"/>
                    <a:pt x="156" y="40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52" y="39"/>
                    <a:pt x="152" y="39"/>
                    <a:pt x="152" y="39"/>
                  </a:cubicBezTo>
                  <a:cubicBezTo>
                    <a:pt x="151" y="40"/>
                    <a:pt x="151" y="40"/>
                    <a:pt x="151" y="40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50" y="39"/>
                    <a:pt x="150" y="39"/>
                    <a:pt x="150" y="39"/>
                  </a:cubicBezTo>
                  <a:cubicBezTo>
                    <a:pt x="148" y="39"/>
                    <a:pt x="148" y="39"/>
                    <a:pt x="148" y="39"/>
                  </a:cubicBezTo>
                  <a:cubicBezTo>
                    <a:pt x="147" y="39"/>
                    <a:pt x="147" y="39"/>
                    <a:pt x="147" y="39"/>
                  </a:cubicBezTo>
                  <a:cubicBezTo>
                    <a:pt x="146" y="40"/>
                    <a:pt x="146" y="40"/>
                    <a:pt x="146" y="40"/>
                  </a:cubicBezTo>
                  <a:cubicBezTo>
                    <a:pt x="146" y="40"/>
                    <a:pt x="146" y="40"/>
                    <a:pt x="146" y="40"/>
                  </a:cubicBezTo>
                  <a:cubicBezTo>
                    <a:pt x="145" y="41"/>
                    <a:pt x="145" y="41"/>
                    <a:pt x="145" y="41"/>
                  </a:cubicBezTo>
                  <a:cubicBezTo>
                    <a:pt x="145" y="41"/>
                    <a:pt x="145" y="41"/>
                    <a:pt x="145" y="41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6" y="42"/>
                    <a:pt x="146" y="42"/>
                    <a:pt x="146" y="42"/>
                  </a:cubicBezTo>
                  <a:close/>
                  <a:moveTo>
                    <a:pt x="137" y="40"/>
                  </a:moveTo>
                  <a:cubicBezTo>
                    <a:pt x="138" y="41"/>
                    <a:pt x="138" y="41"/>
                    <a:pt x="138" y="41"/>
                  </a:cubicBezTo>
                  <a:cubicBezTo>
                    <a:pt x="139" y="40"/>
                    <a:pt x="139" y="40"/>
                    <a:pt x="139" y="40"/>
                  </a:cubicBezTo>
                  <a:cubicBezTo>
                    <a:pt x="140" y="40"/>
                    <a:pt x="140" y="40"/>
                    <a:pt x="140" y="40"/>
                  </a:cubicBezTo>
                  <a:cubicBezTo>
                    <a:pt x="142" y="41"/>
                    <a:pt x="142" y="41"/>
                    <a:pt x="142" y="41"/>
                  </a:cubicBezTo>
                  <a:cubicBezTo>
                    <a:pt x="142" y="41"/>
                    <a:pt x="142" y="41"/>
                    <a:pt x="142" y="41"/>
                  </a:cubicBezTo>
                  <a:cubicBezTo>
                    <a:pt x="142" y="42"/>
                    <a:pt x="142" y="42"/>
                    <a:pt x="142" y="42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1" y="43"/>
                    <a:pt x="141" y="43"/>
                    <a:pt x="141" y="43"/>
                  </a:cubicBezTo>
                  <a:cubicBezTo>
                    <a:pt x="140" y="43"/>
                    <a:pt x="140" y="43"/>
                    <a:pt x="140" y="43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7" y="40"/>
                    <a:pt x="137" y="40"/>
                    <a:pt x="137" y="40"/>
                  </a:cubicBezTo>
                  <a:close/>
                  <a:moveTo>
                    <a:pt x="113" y="57"/>
                  </a:moveTo>
                  <a:cubicBezTo>
                    <a:pt x="112" y="57"/>
                    <a:pt x="112" y="57"/>
                    <a:pt x="112" y="57"/>
                  </a:cubicBezTo>
                  <a:cubicBezTo>
                    <a:pt x="112" y="57"/>
                    <a:pt x="112" y="57"/>
                    <a:pt x="112" y="57"/>
                  </a:cubicBezTo>
                  <a:cubicBezTo>
                    <a:pt x="112" y="57"/>
                    <a:pt x="112" y="57"/>
                    <a:pt x="112" y="57"/>
                  </a:cubicBezTo>
                  <a:cubicBezTo>
                    <a:pt x="113" y="57"/>
                    <a:pt x="113" y="57"/>
                    <a:pt x="113" y="57"/>
                  </a:cubicBezTo>
                  <a:close/>
                  <a:moveTo>
                    <a:pt x="112" y="51"/>
                  </a:moveTo>
                  <a:cubicBezTo>
                    <a:pt x="112" y="53"/>
                    <a:pt x="112" y="53"/>
                    <a:pt x="112" y="53"/>
                  </a:cubicBezTo>
                  <a:cubicBezTo>
                    <a:pt x="112" y="53"/>
                    <a:pt x="112" y="53"/>
                    <a:pt x="112" y="53"/>
                  </a:cubicBezTo>
                  <a:cubicBezTo>
                    <a:pt x="112" y="54"/>
                    <a:pt x="112" y="54"/>
                    <a:pt x="112" y="54"/>
                  </a:cubicBezTo>
                  <a:cubicBezTo>
                    <a:pt x="112" y="54"/>
                    <a:pt x="112" y="54"/>
                    <a:pt x="112" y="54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2" y="52"/>
                    <a:pt x="112" y="52"/>
                    <a:pt x="112" y="52"/>
                  </a:cubicBezTo>
                  <a:cubicBezTo>
                    <a:pt x="112" y="51"/>
                    <a:pt x="112" y="51"/>
                    <a:pt x="112" y="51"/>
                  </a:cubicBezTo>
                  <a:close/>
                  <a:moveTo>
                    <a:pt x="136" y="36"/>
                  </a:moveTo>
                  <a:cubicBezTo>
                    <a:pt x="136" y="37"/>
                    <a:pt x="136" y="37"/>
                    <a:pt x="136" y="37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37" y="38"/>
                    <a:pt x="137" y="38"/>
                    <a:pt x="137" y="38"/>
                  </a:cubicBezTo>
                  <a:cubicBezTo>
                    <a:pt x="137" y="38"/>
                    <a:pt x="137" y="38"/>
                    <a:pt x="137" y="38"/>
                  </a:cubicBezTo>
                  <a:cubicBezTo>
                    <a:pt x="136" y="37"/>
                    <a:pt x="136" y="37"/>
                    <a:pt x="136" y="37"/>
                  </a:cubicBezTo>
                  <a:cubicBezTo>
                    <a:pt x="136" y="36"/>
                    <a:pt x="136" y="36"/>
                    <a:pt x="136" y="36"/>
                  </a:cubicBezTo>
                  <a:cubicBezTo>
                    <a:pt x="136" y="36"/>
                    <a:pt x="136" y="36"/>
                    <a:pt x="136" y="36"/>
                  </a:cubicBezTo>
                  <a:close/>
                  <a:moveTo>
                    <a:pt x="134" y="35"/>
                  </a:moveTo>
                  <a:cubicBezTo>
                    <a:pt x="134" y="35"/>
                    <a:pt x="134" y="35"/>
                    <a:pt x="134" y="35"/>
                  </a:cubicBezTo>
                  <a:cubicBezTo>
                    <a:pt x="135" y="35"/>
                    <a:pt x="135" y="35"/>
                    <a:pt x="135" y="35"/>
                  </a:cubicBezTo>
                  <a:cubicBezTo>
                    <a:pt x="136" y="35"/>
                    <a:pt x="136" y="35"/>
                    <a:pt x="136" y="35"/>
                  </a:cubicBezTo>
                  <a:cubicBezTo>
                    <a:pt x="137" y="35"/>
                    <a:pt x="137" y="35"/>
                    <a:pt x="137" y="35"/>
                  </a:cubicBezTo>
                  <a:cubicBezTo>
                    <a:pt x="138" y="35"/>
                    <a:pt x="138" y="35"/>
                    <a:pt x="138" y="35"/>
                  </a:cubicBezTo>
                  <a:cubicBezTo>
                    <a:pt x="137" y="35"/>
                    <a:pt x="137" y="35"/>
                    <a:pt x="137" y="35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4" y="35"/>
                    <a:pt x="134" y="35"/>
                    <a:pt x="134" y="35"/>
                  </a:cubicBezTo>
                  <a:close/>
                  <a:moveTo>
                    <a:pt x="129" y="35"/>
                  </a:moveTo>
                  <a:cubicBezTo>
                    <a:pt x="130" y="35"/>
                    <a:pt x="130" y="35"/>
                    <a:pt x="130" y="35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2" y="36"/>
                    <a:pt x="132" y="36"/>
                    <a:pt x="132" y="36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1" y="36"/>
                    <a:pt x="131" y="36"/>
                    <a:pt x="131" y="36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29" y="35"/>
                    <a:pt x="129" y="35"/>
                    <a:pt x="129" y="35"/>
                  </a:cubicBezTo>
                  <a:cubicBezTo>
                    <a:pt x="129" y="35"/>
                    <a:pt x="129" y="35"/>
                    <a:pt x="129" y="35"/>
                  </a:cubicBezTo>
                  <a:close/>
                  <a:moveTo>
                    <a:pt x="122" y="50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3" y="47"/>
                    <a:pt x="123" y="47"/>
                    <a:pt x="123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4" y="46"/>
                    <a:pt x="124" y="46"/>
                    <a:pt x="124" y="46"/>
                  </a:cubicBezTo>
                  <a:cubicBezTo>
                    <a:pt x="124" y="46"/>
                    <a:pt x="124" y="46"/>
                    <a:pt x="124" y="46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8"/>
                    <a:pt x="123" y="48"/>
                  </a:cubicBezTo>
                  <a:cubicBezTo>
                    <a:pt x="123" y="49"/>
                    <a:pt x="123" y="49"/>
                    <a:pt x="123" y="49"/>
                  </a:cubicBezTo>
                  <a:cubicBezTo>
                    <a:pt x="124" y="49"/>
                    <a:pt x="124" y="49"/>
                    <a:pt x="124" y="49"/>
                  </a:cubicBezTo>
                  <a:cubicBezTo>
                    <a:pt x="124" y="49"/>
                    <a:pt x="124" y="49"/>
                    <a:pt x="124" y="49"/>
                  </a:cubicBezTo>
                  <a:cubicBezTo>
                    <a:pt x="124" y="50"/>
                    <a:pt x="124" y="50"/>
                    <a:pt x="124" y="5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1"/>
                    <a:pt x="122" y="51"/>
                    <a:pt x="122" y="51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22" y="50"/>
                    <a:pt x="122" y="50"/>
                    <a:pt x="122" y="50"/>
                  </a:cubicBezTo>
                  <a:close/>
                  <a:moveTo>
                    <a:pt x="120" y="49"/>
                  </a:moveTo>
                  <a:cubicBezTo>
                    <a:pt x="120" y="49"/>
                    <a:pt x="120" y="49"/>
                    <a:pt x="120" y="49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21" y="50"/>
                    <a:pt x="121" y="50"/>
                    <a:pt x="121" y="50"/>
                  </a:cubicBezTo>
                  <a:cubicBezTo>
                    <a:pt x="121" y="49"/>
                    <a:pt x="121" y="49"/>
                    <a:pt x="121" y="49"/>
                  </a:cubicBezTo>
                  <a:cubicBezTo>
                    <a:pt x="121" y="49"/>
                    <a:pt x="121" y="49"/>
                    <a:pt x="121" y="49"/>
                  </a:cubicBezTo>
                  <a:cubicBezTo>
                    <a:pt x="121" y="48"/>
                    <a:pt x="121" y="48"/>
                    <a:pt x="121" y="48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20" y="49"/>
                    <a:pt x="120" y="49"/>
                    <a:pt x="120" y="49"/>
                  </a:cubicBezTo>
                  <a:close/>
                  <a:moveTo>
                    <a:pt x="118" y="48"/>
                  </a:moveTo>
                  <a:cubicBezTo>
                    <a:pt x="118" y="49"/>
                    <a:pt x="118" y="49"/>
                    <a:pt x="118" y="49"/>
                  </a:cubicBezTo>
                  <a:cubicBezTo>
                    <a:pt x="117" y="49"/>
                    <a:pt x="117" y="49"/>
                    <a:pt x="117" y="49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19" y="49"/>
                    <a:pt x="119" y="49"/>
                    <a:pt x="119" y="49"/>
                  </a:cubicBezTo>
                  <a:cubicBezTo>
                    <a:pt x="118" y="48"/>
                    <a:pt x="118" y="48"/>
                    <a:pt x="118" y="48"/>
                  </a:cubicBezTo>
                  <a:cubicBezTo>
                    <a:pt x="118" y="48"/>
                    <a:pt x="118" y="48"/>
                    <a:pt x="118" y="48"/>
                  </a:cubicBezTo>
                  <a:close/>
                  <a:moveTo>
                    <a:pt x="124" y="35"/>
                  </a:moveTo>
                  <a:cubicBezTo>
                    <a:pt x="123" y="36"/>
                    <a:pt x="123" y="36"/>
                    <a:pt x="123" y="36"/>
                  </a:cubicBezTo>
                  <a:cubicBezTo>
                    <a:pt x="124" y="36"/>
                    <a:pt x="124" y="36"/>
                    <a:pt x="124" y="36"/>
                  </a:cubicBezTo>
                  <a:cubicBezTo>
                    <a:pt x="124" y="36"/>
                    <a:pt x="124" y="35"/>
                    <a:pt x="124" y="35"/>
                  </a:cubicBezTo>
                  <a:close/>
                  <a:moveTo>
                    <a:pt x="125" y="35"/>
                  </a:moveTo>
                  <a:cubicBezTo>
                    <a:pt x="125" y="35"/>
                    <a:pt x="125" y="35"/>
                    <a:pt x="125" y="35"/>
                  </a:cubicBezTo>
                  <a:cubicBezTo>
                    <a:pt x="125" y="35"/>
                    <a:pt x="125" y="35"/>
                    <a:pt x="125" y="35"/>
                  </a:cubicBezTo>
                  <a:cubicBezTo>
                    <a:pt x="125" y="35"/>
                    <a:pt x="125" y="35"/>
                    <a:pt x="125" y="35"/>
                  </a:cubicBezTo>
                  <a:close/>
                  <a:moveTo>
                    <a:pt x="126" y="34"/>
                  </a:moveTo>
                  <a:cubicBezTo>
                    <a:pt x="126" y="34"/>
                    <a:pt x="126" y="34"/>
                    <a:pt x="126" y="34"/>
                  </a:cubicBezTo>
                  <a:cubicBezTo>
                    <a:pt x="126" y="35"/>
                    <a:pt x="126" y="35"/>
                    <a:pt x="126" y="35"/>
                  </a:cubicBezTo>
                  <a:cubicBezTo>
                    <a:pt x="126" y="34"/>
                    <a:pt x="126" y="34"/>
                    <a:pt x="126" y="34"/>
                  </a:cubicBezTo>
                  <a:close/>
                  <a:moveTo>
                    <a:pt x="123" y="33"/>
                  </a:moveTo>
                  <a:cubicBezTo>
                    <a:pt x="124" y="33"/>
                    <a:pt x="124" y="33"/>
                    <a:pt x="124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3" y="34"/>
                    <a:pt x="123" y="34"/>
                    <a:pt x="123" y="34"/>
                  </a:cubicBezTo>
                  <a:cubicBezTo>
                    <a:pt x="123" y="34"/>
                    <a:pt x="123" y="34"/>
                    <a:pt x="123" y="34"/>
                  </a:cubicBezTo>
                  <a:cubicBezTo>
                    <a:pt x="123" y="33"/>
                    <a:pt x="123" y="33"/>
                    <a:pt x="123" y="33"/>
                  </a:cubicBezTo>
                  <a:close/>
                  <a:moveTo>
                    <a:pt x="118" y="29"/>
                  </a:moveTo>
                  <a:cubicBezTo>
                    <a:pt x="119" y="29"/>
                    <a:pt x="119" y="29"/>
                    <a:pt x="119" y="29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119" y="29"/>
                    <a:pt x="118" y="29"/>
                    <a:pt x="118" y="29"/>
                  </a:cubicBezTo>
                  <a:close/>
                  <a:moveTo>
                    <a:pt x="117" y="29"/>
                  </a:moveTo>
                  <a:cubicBezTo>
                    <a:pt x="118" y="29"/>
                    <a:pt x="118" y="29"/>
                    <a:pt x="118" y="29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17" y="29"/>
                    <a:pt x="117" y="29"/>
                    <a:pt x="117" y="29"/>
                  </a:cubicBezTo>
                  <a:close/>
                  <a:moveTo>
                    <a:pt x="112" y="26"/>
                  </a:moveTo>
                  <a:cubicBezTo>
                    <a:pt x="113" y="25"/>
                    <a:pt x="113" y="25"/>
                    <a:pt x="113" y="25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8" y="25"/>
                    <a:pt x="118" y="25"/>
                    <a:pt x="118" y="25"/>
                  </a:cubicBezTo>
                  <a:cubicBezTo>
                    <a:pt x="118" y="26"/>
                    <a:pt x="118" y="26"/>
                    <a:pt x="118" y="26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6" y="27"/>
                    <a:pt x="126" y="27"/>
                    <a:pt x="126" y="27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3" y="22"/>
                    <a:pt x="133" y="22"/>
                    <a:pt x="133" y="22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3" y="21"/>
                    <a:pt x="133" y="21"/>
                    <a:pt x="133" y="21"/>
                  </a:cubicBezTo>
                  <a:cubicBezTo>
                    <a:pt x="133" y="21"/>
                    <a:pt x="133" y="21"/>
                    <a:pt x="133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2"/>
                    <a:pt x="131" y="22"/>
                    <a:pt x="131" y="22"/>
                  </a:cubicBezTo>
                  <a:cubicBezTo>
                    <a:pt x="130" y="22"/>
                    <a:pt x="130" y="22"/>
                    <a:pt x="130" y="22"/>
                  </a:cubicBezTo>
                  <a:cubicBezTo>
                    <a:pt x="130" y="23"/>
                    <a:pt x="130" y="23"/>
                    <a:pt x="130" y="23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5" y="24"/>
                    <a:pt x="125" y="24"/>
                    <a:pt x="125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2" y="23"/>
                    <a:pt x="122" y="23"/>
                    <a:pt x="122" y="23"/>
                  </a:cubicBezTo>
                  <a:cubicBezTo>
                    <a:pt x="121" y="23"/>
                    <a:pt x="121" y="23"/>
                    <a:pt x="121" y="23"/>
                  </a:cubicBezTo>
                  <a:cubicBezTo>
                    <a:pt x="120" y="23"/>
                    <a:pt x="120" y="23"/>
                    <a:pt x="120" y="23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09" y="27"/>
                    <a:pt x="109" y="27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9"/>
                    <a:pt x="109" y="29"/>
                    <a:pt x="109" y="29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6" y="38"/>
                    <a:pt x="106" y="38"/>
                    <a:pt x="106" y="38"/>
                  </a:cubicBezTo>
                  <a:cubicBezTo>
                    <a:pt x="105" y="39"/>
                    <a:pt x="105" y="39"/>
                    <a:pt x="105" y="39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6" y="42"/>
                    <a:pt x="106" y="42"/>
                    <a:pt x="106" y="42"/>
                  </a:cubicBezTo>
                  <a:cubicBezTo>
                    <a:pt x="107" y="42"/>
                    <a:pt x="107" y="42"/>
                    <a:pt x="107" y="42"/>
                  </a:cubicBezTo>
                  <a:cubicBezTo>
                    <a:pt x="107" y="42"/>
                    <a:pt x="107" y="42"/>
                    <a:pt x="107" y="42"/>
                  </a:cubicBezTo>
                  <a:cubicBezTo>
                    <a:pt x="107" y="43"/>
                    <a:pt x="107" y="43"/>
                    <a:pt x="107" y="43"/>
                  </a:cubicBezTo>
                  <a:cubicBezTo>
                    <a:pt x="108" y="45"/>
                    <a:pt x="108" y="45"/>
                    <a:pt x="108" y="45"/>
                  </a:cubicBezTo>
                  <a:cubicBezTo>
                    <a:pt x="108" y="45"/>
                    <a:pt x="108" y="45"/>
                    <a:pt x="108" y="45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47"/>
                    <a:pt x="107" y="47"/>
                    <a:pt x="107" y="47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08" y="51"/>
                    <a:pt x="108" y="51"/>
                    <a:pt x="108" y="51"/>
                  </a:cubicBezTo>
                  <a:cubicBezTo>
                    <a:pt x="109" y="51"/>
                    <a:pt x="109" y="51"/>
                    <a:pt x="109" y="51"/>
                  </a:cubicBezTo>
                  <a:cubicBezTo>
                    <a:pt x="109" y="50"/>
                    <a:pt x="109" y="50"/>
                    <a:pt x="109" y="50"/>
                  </a:cubicBezTo>
                  <a:cubicBezTo>
                    <a:pt x="110" y="50"/>
                    <a:pt x="110" y="50"/>
                    <a:pt x="110" y="50"/>
                  </a:cubicBezTo>
                  <a:cubicBezTo>
                    <a:pt x="111" y="50"/>
                    <a:pt x="111" y="50"/>
                    <a:pt x="111" y="50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2" y="50"/>
                    <a:pt x="112" y="50"/>
                    <a:pt x="112" y="50"/>
                  </a:cubicBezTo>
                  <a:cubicBezTo>
                    <a:pt x="111" y="49"/>
                    <a:pt x="111" y="49"/>
                    <a:pt x="111" y="49"/>
                  </a:cubicBezTo>
                  <a:cubicBezTo>
                    <a:pt x="111" y="49"/>
                    <a:pt x="111" y="49"/>
                    <a:pt x="111" y="49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111" y="47"/>
                    <a:pt x="111" y="47"/>
                    <a:pt x="111" y="47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1" y="45"/>
                    <a:pt x="111" y="45"/>
                    <a:pt x="111" y="45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1"/>
                    <a:pt x="112" y="41"/>
                    <a:pt x="112" y="41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112" y="39"/>
                    <a:pt x="112" y="39"/>
                    <a:pt x="112" y="39"/>
                  </a:cubicBezTo>
                  <a:cubicBezTo>
                    <a:pt x="113" y="39"/>
                    <a:pt x="113" y="39"/>
                    <a:pt x="113" y="39"/>
                  </a:cubicBezTo>
                  <a:cubicBezTo>
                    <a:pt x="113" y="39"/>
                    <a:pt x="113" y="39"/>
                    <a:pt x="113" y="39"/>
                  </a:cubicBezTo>
                  <a:cubicBezTo>
                    <a:pt x="114" y="39"/>
                    <a:pt x="114" y="39"/>
                    <a:pt x="114" y="39"/>
                  </a:cubicBezTo>
                  <a:cubicBezTo>
                    <a:pt x="114" y="39"/>
                    <a:pt x="114" y="39"/>
                    <a:pt x="114" y="39"/>
                  </a:cubicBezTo>
                  <a:cubicBezTo>
                    <a:pt x="115" y="40"/>
                    <a:pt x="115" y="40"/>
                    <a:pt x="115" y="40"/>
                  </a:cubicBezTo>
                  <a:cubicBezTo>
                    <a:pt x="115" y="41"/>
                    <a:pt x="115" y="41"/>
                    <a:pt x="115" y="41"/>
                  </a:cubicBezTo>
                  <a:cubicBezTo>
                    <a:pt x="114" y="42"/>
                    <a:pt x="114" y="42"/>
                    <a:pt x="114" y="42"/>
                  </a:cubicBezTo>
                  <a:cubicBezTo>
                    <a:pt x="114" y="42"/>
                    <a:pt x="114" y="42"/>
                    <a:pt x="114" y="42"/>
                  </a:cubicBezTo>
                  <a:cubicBezTo>
                    <a:pt x="114" y="43"/>
                    <a:pt x="114" y="43"/>
                    <a:pt x="114" y="43"/>
                  </a:cubicBezTo>
                  <a:cubicBezTo>
                    <a:pt x="115" y="43"/>
                    <a:pt x="115" y="43"/>
                    <a:pt x="115" y="43"/>
                  </a:cubicBezTo>
                  <a:cubicBezTo>
                    <a:pt x="115" y="44"/>
                    <a:pt x="115" y="44"/>
                    <a:pt x="115" y="44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5"/>
                    <a:pt x="117" y="45"/>
                    <a:pt x="117" y="45"/>
                  </a:cubicBezTo>
                  <a:cubicBezTo>
                    <a:pt x="116" y="45"/>
                    <a:pt x="116" y="45"/>
                    <a:pt x="116" y="45"/>
                  </a:cubicBezTo>
                  <a:cubicBezTo>
                    <a:pt x="116" y="47"/>
                    <a:pt x="116" y="47"/>
                    <a:pt x="116" y="47"/>
                  </a:cubicBezTo>
                  <a:cubicBezTo>
                    <a:pt x="116" y="47"/>
                    <a:pt x="116" y="47"/>
                    <a:pt x="116" y="47"/>
                  </a:cubicBezTo>
                  <a:cubicBezTo>
                    <a:pt x="117" y="48"/>
                    <a:pt x="117" y="48"/>
                    <a:pt x="117" y="48"/>
                  </a:cubicBezTo>
                  <a:cubicBezTo>
                    <a:pt x="117" y="47"/>
                    <a:pt x="117" y="47"/>
                    <a:pt x="117" y="47"/>
                  </a:cubicBezTo>
                  <a:cubicBezTo>
                    <a:pt x="118" y="48"/>
                    <a:pt x="118" y="48"/>
                    <a:pt x="118" y="48"/>
                  </a:cubicBezTo>
                  <a:cubicBezTo>
                    <a:pt x="119" y="48"/>
                    <a:pt x="119" y="48"/>
                    <a:pt x="119" y="48"/>
                  </a:cubicBezTo>
                  <a:cubicBezTo>
                    <a:pt x="119" y="47"/>
                    <a:pt x="119" y="47"/>
                    <a:pt x="119" y="47"/>
                  </a:cubicBezTo>
                  <a:cubicBezTo>
                    <a:pt x="119" y="47"/>
                    <a:pt x="119" y="47"/>
                    <a:pt x="119" y="47"/>
                  </a:cubicBezTo>
                  <a:cubicBezTo>
                    <a:pt x="120" y="46"/>
                    <a:pt x="120" y="46"/>
                    <a:pt x="120" y="46"/>
                  </a:cubicBezTo>
                  <a:cubicBezTo>
                    <a:pt x="120" y="46"/>
                    <a:pt x="120" y="46"/>
                    <a:pt x="120" y="46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23" y="45"/>
                    <a:pt x="123" y="45"/>
                    <a:pt x="123" y="45"/>
                  </a:cubicBezTo>
                  <a:cubicBezTo>
                    <a:pt x="123" y="45"/>
                    <a:pt x="123" y="45"/>
                    <a:pt x="123" y="45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25" y="45"/>
                    <a:pt x="125" y="45"/>
                    <a:pt x="125" y="45"/>
                  </a:cubicBezTo>
                  <a:cubicBezTo>
                    <a:pt x="124" y="44"/>
                    <a:pt x="124" y="44"/>
                    <a:pt x="124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21" y="44"/>
                    <a:pt x="121" y="44"/>
                    <a:pt x="121" y="44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19" y="42"/>
                    <a:pt x="119" y="42"/>
                    <a:pt x="119" y="42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121" y="41"/>
                    <a:pt x="121" y="41"/>
                    <a:pt x="121" y="41"/>
                  </a:cubicBezTo>
                  <a:cubicBezTo>
                    <a:pt x="121" y="41"/>
                    <a:pt x="121" y="41"/>
                    <a:pt x="121" y="41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39"/>
                    <a:pt x="120" y="39"/>
                    <a:pt x="120" y="39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18" y="38"/>
                    <a:pt x="118" y="38"/>
                    <a:pt x="118" y="38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8" y="35"/>
                    <a:pt x="118" y="35"/>
                    <a:pt x="118" y="35"/>
                  </a:cubicBezTo>
                  <a:cubicBezTo>
                    <a:pt x="118" y="35"/>
                    <a:pt x="118" y="35"/>
                    <a:pt x="118" y="35"/>
                  </a:cubicBezTo>
                  <a:cubicBezTo>
                    <a:pt x="120" y="34"/>
                    <a:pt x="120" y="34"/>
                    <a:pt x="120" y="34"/>
                  </a:cubicBezTo>
                  <a:cubicBezTo>
                    <a:pt x="121" y="33"/>
                    <a:pt x="121" y="33"/>
                    <a:pt x="121" y="33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4" y="31"/>
                    <a:pt x="124" y="31"/>
                    <a:pt x="124" y="31"/>
                  </a:cubicBezTo>
                  <a:cubicBezTo>
                    <a:pt x="125" y="32"/>
                    <a:pt x="125" y="32"/>
                    <a:pt x="125" y="32"/>
                  </a:cubicBezTo>
                  <a:cubicBezTo>
                    <a:pt x="125" y="32"/>
                    <a:pt x="125" y="32"/>
                    <a:pt x="125" y="32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5" y="30"/>
                    <a:pt x="125" y="30"/>
                    <a:pt x="125" y="30"/>
                  </a:cubicBezTo>
                  <a:cubicBezTo>
                    <a:pt x="123" y="30"/>
                    <a:pt x="123" y="30"/>
                    <a:pt x="123" y="30"/>
                  </a:cubicBezTo>
                  <a:cubicBezTo>
                    <a:pt x="122" y="30"/>
                    <a:pt x="122" y="30"/>
                    <a:pt x="122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18" y="31"/>
                    <a:pt x="118" y="31"/>
                    <a:pt x="118" y="31"/>
                  </a:cubicBezTo>
                  <a:cubicBezTo>
                    <a:pt x="117" y="31"/>
                    <a:pt x="117" y="31"/>
                    <a:pt x="117" y="31"/>
                  </a:cubicBezTo>
                  <a:cubicBezTo>
                    <a:pt x="116" y="31"/>
                    <a:pt x="116" y="31"/>
                    <a:pt x="116" y="31"/>
                  </a:cubicBezTo>
                  <a:cubicBezTo>
                    <a:pt x="116" y="32"/>
                    <a:pt x="116" y="32"/>
                    <a:pt x="116" y="32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1" y="31"/>
                    <a:pt x="111" y="31"/>
                    <a:pt x="111" y="31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1" y="27"/>
                    <a:pt x="111" y="27"/>
                    <a:pt x="111" y="27"/>
                  </a:cubicBezTo>
                  <a:cubicBezTo>
                    <a:pt x="112" y="26"/>
                    <a:pt x="112" y="26"/>
                    <a:pt x="112" y="26"/>
                  </a:cubicBezTo>
                  <a:close/>
                  <a:moveTo>
                    <a:pt x="113" y="0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2" y="1"/>
                    <a:pt x="112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lose/>
                  <a:moveTo>
                    <a:pt x="114" y="3"/>
                  </a:moveTo>
                  <a:cubicBezTo>
                    <a:pt x="114" y="3"/>
                    <a:pt x="114" y="3"/>
                    <a:pt x="114" y="3"/>
                  </a:cubicBezTo>
                  <a:cubicBezTo>
                    <a:pt x="115" y="2"/>
                    <a:pt x="115" y="2"/>
                    <a:pt x="115" y="2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5" y="2"/>
                    <a:pt x="115" y="2"/>
                    <a:pt x="115" y="2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4" y="3"/>
                    <a:pt x="114" y="3"/>
                    <a:pt x="114" y="3"/>
                  </a:cubicBezTo>
                  <a:close/>
                  <a:moveTo>
                    <a:pt x="107" y="7"/>
                  </a:moveTo>
                  <a:cubicBezTo>
                    <a:pt x="107" y="7"/>
                    <a:pt x="107" y="7"/>
                    <a:pt x="107" y="7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107" y="7"/>
                    <a:pt x="107" y="7"/>
                    <a:pt x="107" y="7"/>
                  </a:cubicBezTo>
                  <a:close/>
                  <a:moveTo>
                    <a:pt x="108" y="6"/>
                  </a:moveTo>
                  <a:cubicBezTo>
                    <a:pt x="110" y="5"/>
                    <a:pt x="110" y="5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8" y="6"/>
                    <a:pt x="108" y="6"/>
                    <a:pt x="108" y="6"/>
                  </a:cubicBezTo>
                  <a:close/>
                  <a:moveTo>
                    <a:pt x="99" y="10"/>
                  </a:moveTo>
                  <a:cubicBezTo>
                    <a:pt x="100" y="11"/>
                    <a:pt x="100" y="11"/>
                    <a:pt x="100" y="11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9" y="10"/>
                    <a:pt x="99" y="10"/>
                    <a:pt x="99" y="10"/>
                  </a:cubicBezTo>
                  <a:close/>
                  <a:moveTo>
                    <a:pt x="99" y="10"/>
                  </a:moveTo>
                  <a:cubicBezTo>
                    <a:pt x="99" y="10"/>
                    <a:pt x="99" y="10"/>
                    <a:pt x="99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99" y="10"/>
                    <a:pt x="99" y="10"/>
                    <a:pt x="99" y="10"/>
                  </a:cubicBezTo>
                  <a:close/>
                  <a:moveTo>
                    <a:pt x="100" y="12"/>
                  </a:moveTo>
                  <a:cubicBezTo>
                    <a:pt x="99" y="12"/>
                    <a:pt x="99" y="12"/>
                    <a:pt x="99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12"/>
                    <a:pt x="100" y="12"/>
                    <a:pt x="100" y="12"/>
                  </a:cubicBezTo>
                  <a:close/>
                  <a:moveTo>
                    <a:pt x="99" y="13"/>
                  </a:moveTo>
                  <a:cubicBezTo>
                    <a:pt x="99" y="13"/>
                    <a:pt x="99" y="13"/>
                    <a:pt x="99" y="13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3"/>
                    <a:pt x="99" y="13"/>
                    <a:pt x="99" y="13"/>
                  </a:cubicBezTo>
                  <a:close/>
                  <a:moveTo>
                    <a:pt x="93" y="42"/>
                  </a:moveTo>
                  <a:cubicBezTo>
                    <a:pt x="94" y="42"/>
                    <a:pt x="94" y="42"/>
                    <a:pt x="94" y="42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3" y="42"/>
                    <a:pt x="93" y="42"/>
                    <a:pt x="93" y="42"/>
                  </a:cubicBezTo>
                  <a:cubicBezTo>
                    <a:pt x="93" y="42"/>
                    <a:pt x="93" y="42"/>
                    <a:pt x="93" y="42"/>
                  </a:cubicBezTo>
                  <a:close/>
                  <a:moveTo>
                    <a:pt x="93" y="42"/>
                  </a:moveTo>
                  <a:cubicBezTo>
                    <a:pt x="93" y="43"/>
                    <a:pt x="93" y="43"/>
                    <a:pt x="93" y="43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3" y="42"/>
                    <a:pt x="93" y="42"/>
                    <a:pt x="93" y="42"/>
                  </a:cubicBezTo>
                  <a:close/>
                  <a:moveTo>
                    <a:pt x="62" y="29"/>
                  </a:moveTo>
                  <a:cubicBezTo>
                    <a:pt x="63" y="29"/>
                    <a:pt x="63" y="29"/>
                    <a:pt x="63" y="29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close/>
                  <a:moveTo>
                    <a:pt x="63" y="31"/>
                  </a:move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lose/>
                  <a:moveTo>
                    <a:pt x="64" y="32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4" y="32"/>
                    <a:pt x="64" y="32"/>
                    <a:pt x="64" y="32"/>
                  </a:cubicBezTo>
                  <a:close/>
                  <a:moveTo>
                    <a:pt x="62" y="23"/>
                  </a:moveTo>
                  <a:cubicBezTo>
                    <a:pt x="62" y="21"/>
                    <a:pt x="62" y="21"/>
                    <a:pt x="62" y="2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7" y="22"/>
                    <a:pt x="77" y="22"/>
                    <a:pt x="77" y="22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6" y="21"/>
                    <a:pt x="86" y="21"/>
                    <a:pt x="86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8" y="13"/>
                    <a:pt x="98" y="13"/>
                    <a:pt x="98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101" y="17"/>
                    <a:pt x="101" y="17"/>
                    <a:pt x="101" y="17"/>
                  </a:cubicBezTo>
                  <a:cubicBezTo>
                    <a:pt x="101" y="17"/>
                    <a:pt x="101" y="17"/>
                    <a:pt x="101" y="17"/>
                  </a:cubicBezTo>
                  <a:cubicBezTo>
                    <a:pt x="101" y="18"/>
                    <a:pt x="101" y="18"/>
                    <a:pt x="101" y="18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99" y="26"/>
                    <a:pt x="99" y="26"/>
                    <a:pt x="99" y="26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2" y="41"/>
                    <a:pt x="92" y="41"/>
                    <a:pt x="92" y="41"/>
                  </a:cubicBezTo>
                  <a:cubicBezTo>
                    <a:pt x="92" y="41"/>
                    <a:pt x="92" y="41"/>
                    <a:pt x="92" y="41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4" y="41"/>
                    <a:pt x="74" y="41"/>
                    <a:pt x="74" y="41"/>
                  </a:cubicBezTo>
                  <a:cubicBezTo>
                    <a:pt x="74" y="40"/>
                    <a:pt x="74" y="40"/>
                    <a:pt x="74" y="40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4" y="38"/>
                    <a:pt x="74" y="38"/>
                    <a:pt x="74" y="38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6" y="34"/>
                    <a:pt x="66" y="34"/>
                    <a:pt x="66" y="34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2" y="23"/>
                    <a:pt x="62" y="23"/>
                    <a:pt x="62" y="23"/>
                  </a:cubicBezTo>
                  <a:close/>
                  <a:moveTo>
                    <a:pt x="176" y="31"/>
                  </a:moveTo>
                  <a:cubicBezTo>
                    <a:pt x="176" y="31"/>
                    <a:pt x="176" y="31"/>
                    <a:pt x="176" y="31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77" y="32"/>
                    <a:pt x="177" y="32"/>
                    <a:pt x="177" y="32"/>
                  </a:cubicBezTo>
                  <a:cubicBezTo>
                    <a:pt x="176" y="31"/>
                    <a:pt x="176" y="31"/>
                    <a:pt x="176" y="31"/>
                  </a:cubicBezTo>
                  <a:close/>
                  <a:moveTo>
                    <a:pt x="178" y="34"/>
                  </a:moveTo>
                  <a:cubicBezTo>
                    <a:pt x="177" y="34"/>
                    <a:pt x="177" y="34"/>
                    <a:pt x="177" y="34"/>
                  </a:cubicBezTo>
                  <a:cubicBezTo>
                    <a:pt x="178" y="34"/>
                    <a:pt x="178" y="34"/>
                    <a:pt x="178" y="34"/>
                  </a:cubicBezTo>
                  <a:cubicBezTo>
                    <a:pt x="178" y="34"/>
                    <a:pt x="178" y="34"/>
                    <a:pt x="178" y="34"/>
                  </a:cubicBezTo>
                  <a:close/>
                  <a:moveTo>
                    <a:pt x="179" y="34"/>
                  </a:moveTo>
                  <a:cubicBezTo>
                    <a:pt x="179" y="34"/>
                    <a:pt x="179" y="34"/>
                    <a:pt x="179" y="34"/>
                  </a:cubicBezTo>
                  <a:cubicBezTo>
                    <a:pt x="181" y="35"/>
                    <a:pt x="181" y="35"/>
                    <a:pt x="181" y="35"/>
                  </a:cubicBezTo>
                  <a:cubicBezTo>
                    <a:pt x="183" y="35"/>
                    <a:pt x="183" y="35"/>
                    <a:pt x="183" y="35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83" y="34"/>
                    <a:pt x="183" y="34"/>
                    <a:pt x="183" y="34"/>
                  </a:cubicBezTo>
                  <a:cubicBezTo>
                    <a:pt x="181" y="34"/>
                    <a:pt x="181" y="34"/>
                    <a:pt x="181" y="34"/>
                  </a:cubicBezTo>
                  <a:cubicBezTo>
                    <a:pt x="181" y="34"/>
                    <a:pt x="181" y="34"/>
                    <a:pt x="181" y="34"/>
                  </a:cubicBezTo>
                  <a:cubicBezTo>
                    <a:pt x="179" y="34"/>
                    <a:pt x="179" y="34"/>
                    <a:pt x="179" y="34"/>
                  </a:cubicBezTo>
                  <a:close/>
                  <a:moveTo>
                    <a:pt x="179" y="30"/>
                  </a:moveTo>
                  <a:cubicBezTo>
                    <a:pt x="180" y="31"/>
                    <a:pt x="180" y="31"/>
                    <a:pt x="180" y="31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81" y="31"/>
                    <a:pt x="181" y="31"/>
                    <a:pt x="181" y="31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3" y="32"/>
                    <a:pt x="183" y="32"/>
                    <a:pt x="183" y="32"/>
                  </a:cubicBezTo>
                  <a:cubicBezTo>
                    <a:pt x="183" y="32"/>
                    <a:pt x="183" y="32"/>
                    <a:pt x="183" y="32"/>
                  </a:cubicBezTo>
                  <a:cubicBezTo>
                    <a:pt x="182" y="31"/>
                    <a:pt x="182" y="31"/>
                    <a:pt x="182" y="31"/>
                  </a:cubicBezTo>
                  <a:cubicBezTo>
                    <a:pt x="181" y="30"/>
                    <a:pt x="181" y="30"/>
                    <a:pt x="181" y="30"/>
                  </a:cubicBezTo>
                  <a:cubicBezTo>
                    <a:pt x="181" y="30"/>
                    <a:pt x="181" y="30"/>
                    <a:pt x="181" y="30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79" y="30"/>
                    <a:pt x="179" y="30"/>
                    <a:pt x="179" y="30"/>
                  </a:cubicBezTo>
                  <a:cubicBezTo>
                    <a:pt x="179" y="30"/>
                    <a:pt x="179" y="30"/>
                    <a:pt x="179" y="30"/>
                  </a:cubicBezTo>
                  <a:close/>
                  <a:moveTo>
                    <a:pt x="166" y="50"/>
                  </a:moveTo>
                  <a:cubicBezTo>
                    <a:pt x="166" y="51"/>
                    <a:pt x="166" y="51"/>
                    <a:pt x="166" y="51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6" y="50"/>
                    <a:pt x="166" y="50"/>
                    <a:pt x="166" y="50"/>
                  </a:cubicBezTo>
                  <a:close/>
                  <a:moveTo>
                    <a:pt x="168" y="49"/>
                  </a:moveTo>
                  <a:cubicBezTo>
                    <a:pt x="168" y="50"/>
                    <a:pt x="168" y="50"/>
                    <a:pt x="168" y="50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8" y="50"/>
                    <a:pt x="168" y="50"/>
                    <a:pt x="168" y="50"/>
                  </a:cubicBezTo>
                  <a:cubicBezTo>
                    <a:pt x="168" y="49"/>
                    <a:pt x="168" y="49"/>
                    <a:pt x="168" y="49"/>
                  </a:cubicBezTo>
                  <a:close/>
                  <a:moveTo>
                    <a:pt x="175" y="55"/>
                  </a:moveTo>
                  <a:cubicBezTo>
                    <a:pt x="175" y="55"/>
                    <a:pt x="175" y="55"/>
                    <a:pt x="175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76" y="55"/>
                    <a:pt x="176" y="55"/>
                    <a:pt x="176" y="55"/>
                  </a:cubicBezTo>
                  <a:cubicBezTo>
                    <a:pt x="175" y="55"/>
                    <a:pt x="175" y="55"/>
                    <a:pt x="175" y="55"/>
                  </a:cubicBezTo>
                  <a:close/>
                  <a:moveTo>
                    <a:pt x="173" y="53"/>
                  </a:moveTo>
                  <a:cubicBezTo>
                    <a:pt x="173" y="53"/>
                    <a:pt x="173" y="53"/>
                    <a:pt x="173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4"/>
                    <a:pt x="173" y="54"/>
                    <a:pt x="173" y="54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6"/>
                    <a:pt x="173" y="56"/>
                    <a:pt x="173" y="56"/>
                  </a:cubicBezTo>
                  <a:cubicBezTo>
                    <a:pt x="173" y="56"/>
                    <a:pt x="173" y="56"/>
                    <a:pt x="173" y="56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3" y="53"/>
                    <a:pt x="173" y="53"/>
                    <a:pt x="173" y="53"/>
                  </a:cubicBezTo>
                  <a:close/>
                  <a:moveTo>
                    <a:pt x="174" y="54"/>
                  </a:moveTo>
                  <a:cubicBezTo>
                    <a:pt x="174" y="54"/>
                    <a:pt x="174" y="54"/>
                    <a:pt x="174" y="54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174" y="54"/>
                    <a:pt x="174" y="54"/>
                    <a:pt x="174" y="54"/>
                  </a:cubicBezTo>
                  <a:close/>
                  <a:moveTo>
                    <a:pt x="173" y="52"/>
                  </a:moveTo>
                  <a:cubicBezTo>
                    <a:pt x="173" y="52"/>
                    <a:pt x="173" y="52"/>
                    <a:pt x="173" y="52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4" y="53"/>
                    <a:pt x="174" y="53"/>
                    <a:pt x="174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2"/>
                    <a:pt x="173" y="52"/>
                    <a:pt x="173" y="52"/>
                  </a:cubicBezTo>
                  <a:close/>
                  <a:moveTo>
                    <a:pt x="175" y="52"/>
                  </a:moveTo>
                  <a:cubicBezTo>
                    <a:pt x="174" y="52"/>
                    <a:pt x="174" y="52"/>
                    <a:pt x="174" y="52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4" y="53"/>
                    <a:pt x="174" y="53"/>
                    <a:pt x="174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lose/>
                  <a:moveTo>
                    <a:pt x="173" y="51"/>
                  </a:moveTo>
                  <a:cubicBezTo>
                    <a:pt x="173" y="51"/>
                    <a:pt x="173" y="51"/>
                    <a:pt x="173" y="51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3" y="51"/>
                    <a:pt x="173" y="51"/>
                    <a:pt x="173" y="51"/>
                  </a:cubicBezTo>
                  <a:close/>
                  <a:moveTo>
                    <a:pt x="175" y="50"/>
                  </a:move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lose/>
                  <a:moveTo>
                    <a:pt x="174" y="50"/>
                  </a:moveTo>
                  <a:cubicBezTo>
                    <a:pt x="174" y="50"/>
                    <a:pt x="174" y="50"/>
                    <a:pt x="174" y="50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4" y="50"/>
                    <a:pt x="174" y="50"/>
                    <a:pt x="174" y="50"/>
                  </a:cubicBezTo>
                  <a:close/>
                  <a:moveTo>
                    <a:pt x="163" y="56"/>
                  </a:move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lose/>
                  <a:moveTo>
                    <a:pt x="162" y="57"/>
                  </a:moveTo>
                  <a:cubicBezTo>
                    <a:pt x="163" y="57"/>
                    <a:pt x="163" y="57"/>
                    <a:pt x="163" y="57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2" y="57"/>
                    <a:pt x="162" y="57"/>
                    <a:pt x="162" y="57"/>
                  </a:cubicBezTo>
                  <a:close/>
                  <a:moveTo>
                    <a:pt x="158" y="58"/>
                  </a:moveTo>
                  <a:cubicBezTo>
                    <a:pt x="158" y="59"/>
                    <a:pt x="158" y="59"/>
                    <a:pt x="158" y="59"/>
                  </a:cubicBezTo>
                  <a:cubicBezTo>
                    <a:pt x="158" y="59"/>
                    <a:pt x="158" y="59"/>
                    <a:pt x="158" y="59"/>
                  </a:cubicBezTo>
                  <a:cubicBezTo>
                    <a:pt x="158" y="59"/>
                    <a:pt x="158" y="58"/>
                    <a:pt x="158" y="58"/>
                  </a:cubicBezTo>
                  <a:close/>
                  <a:moveTo>
                    <a:pt x="159" y="58"/>
                  </a:moveTo>
                  <a:cubicBezTo>
                    <a:pt x="158" y="58"/>
                    <a:pt x="158" y="58"/>
                    <a:pt x="158" y="58"/>
                  </a:cubicBezTo>
                  <a:cubicBezTo>
                    <a:pt x="159" y="58"/>
                    <a:pt x="159" y="58"/>
                    <a:pt x="159" y="58"/>
                  </a:cubicBezTo>
                  <a:cubicBezTo>
                    <a:pt x="159" y="58"/>
                    <a:pt x="159" y="58"/>
                    <a:pt x="159" y="58"/>
                  </a:cubicBezTo>
                  <a:cubicBezTo>
                    <a:pt x="159" y="58"/>
                    <a:pt x="159" y="58"/>
                    <a:pt x="159" y="58"/>
                  </a:cubicBezTo>
                  <a:close/>
                  <a:moveTo>
                    <a:pt x="159" y="61"/>
                  </a:moveTo>
                  <a:cubicBezTo>
                    <a:pt x="159" y="61"/>
                    <a:pt x="159" y="61"/>
                    <a:pt x="159" y="61"/>
                  </a:cubicBezTo>
                  <a:cubicBezTo>
                    <a:pt x="158" y="61"/>
                    <a:pt x="158" y="61"/>
                    <a:pt x="158" y="61"/>
                  </a:cubicBezTo>
                  <a:cubicBezTo>
                    <a:pt x="158" y="62"/>
                    <a:pt x="158" y="62"/>
                    <a:pt x="158" y="62"/>
                  </a:cubicBezTo>
                  <a:cubicBezTo>
                    <a:pt x="159" y="62"/>
                    <a:pt x="159" y="62"/>
                    <a:pt x="159" y="62"/>
                  </a:cubicBezTo>
                  <a:cubicBezTo>
                    <a:pt x="159" y="61"/>
                    <a:pt x="159" y="61"/>
                    <a:pt x="159" y="61"/>
                  </a:cubicBezTo>
                  <a:cubicBezTo>
                    <a:pt x="159" y="61"/>
                    <a:pt x="159" y="61"/>
                    <a:pt x="159" y="61"/>
                  </a:cubicBezTo>
                  <a:close/>
                  <a:moveTo>
                    <a:pt x="161" y="58"/>
                  </a:moveTo>
                  <a:cubicBezTo>
                    <a:pt x="160" y="59"/>
                    <a:pt x="160" y="59"/>
                    <a:pt x="160" y="59"/>
                  </a:cubicBezTo>
                  <a:cubicBezTo>
                    <a:pt x="160" y="59"/>
                    <a:pt x="160" y="59"/>
                    <a:pt x="160" y="59"/>
                  </a:cubicBezTo>
                  <a:cubicBezTo>
                    <a:pt x="160" y="59"/>
                    <a:pt x="160" y="59"/>
                    <a:pt x="160" y="59"/>
                  </a:cubicBezTo>
                  <a:cubicBezTo>
                    <a:pt x="159" y="60"/>
                    <a:pt x="159" y="60"/>
                    <a:pt x="159" y="60"/>
                  </a:cubicBezTo>
                  <a:cubicBezTo>
                    <a:pt x="159" y="60"/>
                    <a:pt x="159" y="60"/>
                    <a:pt x="159" y="60"/>
                  </a:cubicBezTo>
                  <a:cubicBezTo>
                    <a:pt x="160" y="61"/>
                    <a:pt x="160" y="61"/>
                    <a:pt x="160" y="61"/>
                  </a:cubicBezTo>
                  <a:cubicBezTo>
                    <a:pt x="160" y="60"/>
                    <a:pt x="160" y="60"/>
                    <a:pt x="160" y="60"/>
                  </a:cubicBezTo>
                  <a:cubicBezTo>
                    <a:pt x="161" y="59"/>
                    <a:pt x="161" y="59"/>
                    <a:pt x="161" y="59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162" y="57"/>
                    <a:pt x="162" y="57"/>
                    <a:pt x="162" y="57"/>
                  </a:cubicBezTo>
                  <a:cubicBezTo>
                    <a:pt x="162" y="57"/>
                    <a:pt x="162" y="57"/>
                    <a:pt x="162" y="57"/>
                  </a:cubicBezTo>
                  <a:cubicBezTo>
                    <a:pt x="161" y="57"/>
                    <a:pt x="161" y="57"/>
                    <a:pt x="161" y="57"/>
                  </a:cubicBezTo>
                  <a:cubicBezTo>
                    <a:pt x="161" y="57"/>
                    <a:pt x="161" y="57"/>
                    <a:pt x="161" y="57"/>
                  </a:cubicBezTo>
                  <a:cubicBezTo>
                    <a:pt x="161" y="58"/>
                    <a:pt x="161" y="58"/>
                    <a:pt x="161" y="58"/>
                  </a:cubicBezTo>
                  <a:close/>
                  <a:moveTo>
                    <a:pt x="154" y="54"/>
                  </a:moveTo>
                  <a:cubicBezTo>
                    <a:pt x="155" y="53"/>
                    <a:pt x="155" y="53"/>
                    <a:pt x="155" y="53"/>
                  </a:cubicBezTo>
                  <a:cubicBezTo>
                    <a:pt x="154" y="53"/>
                    <a:pt x="154" y="53"/>
                    <a:pt x="154" y="53"/>
                  </a:cubicBezTo>
                  <a:cubicBezTo>
                    <a:pt x="154" y="54"/>
                    <a:pt x="154" y="54"/>
                    <a:pt x="154" y="54"/>
                  </a:cubicBezTo>
                  <a:close/>
                  <a:moveTo>
                    <a:pt x="152" y="55"/>
                  </a:moveTo>
                  <a:cubicBezTo>
                    <a:pt x="152" y="55"/>
                    <a:pt x="152" y="55"/>
                    <a:pt x="152" y="55"/>
                  </a:cubicBezTo>
                  <a:cubicBezTo>
                    <a:pt x="152" y="55"/>
                    <a:pt x="152" y="55"/>
                    <a:pt x="152" y="55"/>
                  </a:cubicBezTo>
                  <a:cubicBezTo>
                    <a:pt x="152" y="55"/>
                    <a:pt x="152" y="55"/>
                    <a:pt x="152" y="55"/>
                  </a:cubicBezTo>
                  <a:close/>
                  <a:moveTo>
                    <a:pt x="154" y="61"/>
                  </a:moveTo>
                  <a:cubicBezTo>
                    <a:pt x="153" y="61"/>
                    <a:pt x="153" y="61"/>
                    <a:pt x="153" y="61"/>
                  </a:cubicBezTo>
                  <a:cubicBezTo>
                    <a:pt x="153" y="61"/>
                    <a:pt x="153" y="61"/>
                    <a:pt x="153" y="61"/>
                  </a:cubicBezTo>
                  <a:cubicBezTo>
                    <a:pt x="154" y="61"/>
                    <a:pt x="154" y="61"/>
                    <a:pt x="154" y="61"/>
                  </a:cubicBezTo>
                  <a:close/>
                  <a:moveTo>
                    <a:pt x="152" y="60"/>
                  </a:moveTo>
                  <a:cubicBezTo>
                    <a:pt x="153" y="59"/>
                    <a:pt x="153" y="59"/>
                    <a:pt x="153" y="59"/>
                  </a:cubicBezTo>
                  <a:cubicBezTo>
                    <a:pt x="153" y="60"/>
                    <a:pt x="153" y="60"/>
                    <a:pt x="153" y="60"/>
                  </a:cubicBezTo>
                  <a:cubicBezTo>
                    <a:pt x="153" y="60"/>
                    <a:pt x="153" y="60"/>
                    <a:pt x="153" y="60"/>
                  </a:cubicBezTo>
                  <a:cubicBezTo>
                    <a:pt x="153" y="61"/>
                    <a:pt x="153" y="61"/>
                    <a:pt x="153" y="61"/>
                  </a:cubicBezTo>
                  <a:cubicBezTo>
                    <a:pt x="152" y="60"/>
                    <a:pt x="152" y="60"/>
                    <a:pt x="152" y="60"/>
                  </a:cubicBezTo>
                  <a:cubicBezTo>
                    <a:pt x="152" y="60"/>
                    <a:pt x="152" y="60"/>
                    <a:pt x="152" y="60"/>
                  </a:cubicBezTo>
                  <a:close/>
                  <a:moveTo>
                    <a:pt x="147" y="57"/>
                  </a:moveTo>
                  <a:cubicBezTo>
                    <a:pt x="148" y="57"/>
                    <a:pt x="148" y="57"/>
                    <a:pt x="148" y="57"/>
                  </a:cubicBezTo>
                  <a:cubicBezTo>
                    <a:pt x="148" y="57"/>
                    <a:pt x="148" y="57"/>
                    <a:pt x="148" y="57"/>
                  </a:cubicBezTo>
                  <a:cubicBezTo>
                    <a:pt x="148" y="57"/>
                    <a:pt x="148" y="57"/>
                    <a:pt x="148" y="57"/>
                  </a:cubicBezTo>
                  <a:cubicBezTo>
                    <a:pt x="148" y="57"/>
                    <a:pt x="148" y="57"/>
                    <a:pt x="148" y="57"/>
                  </a:cubicBezTo>
                  <a:cubicBezTo>
                    <a:pt x="147" y="57"/>
                    <a:pt x="147" y="57"/>
                    <a:pt x="147" y="57"/>
                  </a:cubicBezTo>
                  <a:close/>
                  <a:moveTo>
                    <a:pt x="148" y="62"/>
                  </a:moveTo>
                  <a:cubicBezTo>
                    <a:pt x="149" y="62"/>
                    <a:pt x="149" y="62"/>
                    <a:pt x="149" y="62"/>
                  </a:cubicBezTo>
                  <a:cubicBezTo>
                    <a:pt x="150" y="62"/>
                    <a:pt x="150" y="62"/>
                    <a:pt x="150" y="62"/>
                  </a:cubicBezTo>
                  <a:cubicBezTo>
                    <a:pt x="149" y="62"/>
                    <a:pt x="149" y="62"/>
                    <a:pt x="149" y="62"/>
                  </a:cubicBezTo>
                  <a:cubicBezTo>
                    <a:pt x="148" y="62"/>
                    <a:pt x="148" y="62"/>
                    <a:pt x="148" y="62"/>
                  </a:cubicBezTo>
                  <a:close/>
                  <a:moveTo>
                    <a:pt x="142" y="59"/>
                  </a:moveTo>
                  <a:cubicBezTo>
                    <a:pt x="142" y="58"/>
                    <a:pt x="142" y="58"/>
                    <a:pt x="142" y="58"/>
                  </a:cubicBezTo>
                  <a:cubicBezTo>
                    <a:pt x="142" y="58"/>
                    <a:pt x="142" y="58"/>
                    <a:pt x="142" y="58"/>
                  </a:cubicBezTo>
                  <a:cubicBezTo>
                    <a:pt x="142" y="58"/>
                    <a:pt x="142" y="58"/>
                    <a:pt x="142" y="58"/>
                  </a:cubicBezTo>
                  <a:cubicBezTo>
                    <a:pt x="142" y="59"/>
                    <a:pt x="142" y="59"/>
                    <a:pt x="142" y="59"/>
                  </a:cubicBezTo>
                  <a:close/>
                  <a:moveTo>
                    <a:pt x="144" y="61"/>
                  </a:moveTo>
                  <a:cubicBezTo>
                    <a:pt x="145" y="61"/>
                    <a:pt x="145" y="61"/>
                    <a:pt x="145" y="61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46" y="62"/>
                    <a:pt x="146" y="62"/>
                    <a:pt x="146" y="62"/>
                  </a:cubicBezTo>
                  <a:cubicBezTo>
                    <a:pt x="145" y="62"/>
                    <a:pt x="145" y="62"/>
                    <a:pt x="145" y="62"/>
                  </a:cubicBezTo>
                  <a:cubicBezTo>
                    <a:pt x="144" y="62"/>
                    <a:pt x="144" y="62"/>
                    <a:pt x="144" y="62"/>
                  </a:cubicBezTo>
                  <a:cubicBezTo>
                    <a:pt x="144" y="61"/>
                    <a:pt x="144" y="61"/>
                    <a:pt x="144" y="61"/>
                  </a:cubicBezTo>
                  <a:close/>
                  <a:moveTo>
                    <a:pt x="143" y="62"/>
                  </a:moveTo>
                  <a:cubicBezTo>
                    <a:pt x="143" y="61"/>
                    <a:pt x="143" y="61"/>
                    <a:pt x="143" y="61"/>
                  </a:cubicBezTo>
                  <a:cubicBezTo>
                    <a:pt x="143" y="62"/>
                    <a:pt x="143" y="62"/>
                    <a:pt x="143" y="62"/>
                  </a:cubicBezTo>
                  <a:cubicBezTo>
                    <a:pt x="143" y="62"/>
                    <a:pt x="143" y="62"/>
                    <a:pt x="143" y="62"/>
                  </a:cubicBezTo>
                  <a:close/>
                  <a:moveTo>
                    <a:pt x="141" y="61"/>
                  </a:moveTo>
                  <a:cubicBezTo>
                    <a:pt x="141" y="61"/>
                    <a:pt x="141" y="61"/>
                    <a:pt x="141" y="61"/>
                  </a:cubicBezTo>
                  <a:cubicBezTo>
                    <a:pt x="142" y="61"/>
                    <a:pt x="142" y="61"/>
                    <a:pt x="142" y="61"/>
                  </a:cubicBezTo>
                  <a:cubicBezTo>
                    <a:pt x="141" y="62"/>
                    <a:pt x="141" y="62"/>
                    <a:pt x="141" y="62"/>
                  </a:cubicBezTo>
                  <a:cubicBezTo>
                    <a:pt x="141" y="61"/>
                    <a:pt x="141" y="61"/>
                    <a:pt x="141" y="61"/>
                  </a:cubicBezTo>
                  <a:close/>
                  <a:moveTo>
                    <a:pt x="124" y="70"/>
                  </a:moveTo>
                  <a:cubicBezTo>
                    <a:pt x="124" y="71"/>
                    <a:pt x="124" y="71"/>
                    <a:pt x="124" y="71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7" y="70"/>
                    <a:pt x="127" y="70"/>
                    <a:pt x="127" y="70"/>
                  </a:cubicBezTo>
                  <a:cubicBezTo>
                    <a:pt x="128" y="70"/>
                    <a:pt x="128" y="70"/>
                    <a:pt x="128" y="70"/>
                  </a:cubicBezTo>
                  <a:cubicBezTo>
                    <a:pt x="129" y="70"/>
                    <a:pt x="129" y="70"/>
                    <a:pt x="129" y="70"/>
                  </a:cubicBezTo>
                  <a:cubicBezTo>
                    <a:pt x="129" y="69"/>
                    <a:pt x="129" y="69"/>
                    <a:pt x="129" y="69"/>
                  </a:cubicBezTo>
                  <a:cubicBezTo>
                    <a:pt x="130" y="69"/>
                    <a:pt x="130" y="69"/>
                    <a:pt x="130" y="69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1" y="66"/>
                    <a:pt x="131" y="66"/>
                    <a:pt x="131" y="66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29" y="66"/>
                    <a:pt x="129" y="66"/>
                    <a:pt x="129" y="66"/>
                  </a:cubicBezTo>
                  <a:cubicBezTo>
                    <a:pt x="128" y="66"/>
                    <a:pt x="128" y="66"/>
                    <a:pt x="128" y="66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25" y="68"/>
                    <a:pt x="125" y="68"/>
                    <a:pt x="125" y="68"/>
                  </a:cubicBezTo>
                  <a:cubicBezTo>
                    <a:pt x="125" y="69"/>
                    <a:pt x="125" y="69"/>
                    <a:pt x="125" y="69"/>
                  </a:cubicBezTo>
                  <a:cubicBezTo>
                    <a:pt x="124" y="69"/>
                    <a:pt x="124" y="69"/>
                    <a:pt x="124" y="69"/>
                  </a:cubicBezTo>
                  <a:cubicBezTo>
                    <a:pt x="125" y="70"/>
                    <a:pt x="125" y="70"/>
                    <a:pt x="125" y="70"/>
                  </a:cubicBezTo>
                  <a:cubicBezTo>
                    <a:pt x="125" y="70"/>
                    <a:pt x="125" y="70"/>
                    <a:pt x="125" y="70"/>
                  </a:cubicBezTo>
                  <a:cubicBezTo>
                    <a:pt x="125" y="70"/>
                    <a:pt x="125" y="70"/>
                    <a:pt x="125" y="70"/>
                  </a:cubicBezTo>
                  <a:cubicBezTo>
                    <a:pt x="124" y="70"/>
                    <a:pt x="124" y="70"/>
                    <a:pt x="124" y="70"/>
                  </a:cubicBezTo>
                  <a:close/>
                  <a:moveTo>
                    <a:pt x="123" y="71"/>
                  </a:moveTo>
                  <a:cubicBezTo>
                    <a:pt x="124" y="70"/>
                    <a:pt x="124" y="70"/>
                    <a:pt x="124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3" y="71"/>
                    <a:pt x="123" y="71"/>
                    <a:pt x="123" y="71"/>
                  </a:cubicBezTo>
                  <a:close/>
                  <a:moveTo>
                    <a:pt x="123" y="71"/>
                  </a:move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21" y="73"/>
                    <a:pt x="121" y="73"/>
                    <a:pt x="121" y="73"/>
                  </a:cubicBezTo>
                  <a:cubicBezTo>
                    <a:pt x="121" y="73"/>
                    <a:pt x="121" y="73"/>
                    <a:pt x="121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23" y="71"/>
                    <a:pt x="123" y="71"/>
                    <a:pt x="123" y="71"/>
                  </a:cubicBezTo>
                  <a:close/>
                  <a:moveTo>
                    <a:pt x="117" y="71"/>
                  </a:moveTo>
                  <a:cubicBezTo>
                    <a:pt x="117" y="71"/>
                    <a:pt x="117" y="71"/>
                    <a:pt x="117" y="71"/>
                  </a:cubicBezTo>
                  <a:cubicBezTo>
                    <a:pt x="117" y="72"/>
                    <a:pt x="117" y="72"/>
                    <a:pt x="117" y="72"/>
                  </a:cubicBezTo>
                  <a:cubicBezTo>
                    <a:pt x="117" y="72"/>
                    <a:pt x="117" y="72"/>
                    <a:pt x="117" y="72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6" y="71"/>
                    <a:pt x="116" y="71"/>
                    <a:pt x="116" y="71"/>
                  </a:cubicBezTo>
                  <a:cubicBezTo>
                    <a:pt x="117" y="71"/>
                    <a:pt x="117" y="71"/>
                    <a:pt x="117" y="71"/>
                  </a:cubicBezTo>
                  <a:close/>
                  <a:moveTo>
                    <a:pt x="104" y="67"/>
                  </a:moveTo>
                  <a:cubicBezTo>
                    <a:pt x="106" y="66"/>
                    <a:pt x="106" y="66"/>
                    <a:pt x="106" y="66"/>
                  </a:cubicBezTo>
                  <a:cubicBezTo>
                    <a:pt x="107" y="67"/>
                    <a:pt x="107" y="67"/>
                    <a:pt x="107" y="67"/>
                  </a:cubicBezTo>
                  <a:cubicBezTo>
                    <a:pt x="108" y="67"/>
                    <a:pt x="108" y="67"/>
                    <a:pt x="108" y="67"/>
                  </a:cubicBezTo>
                  <a:cubicBezTo>
                    <a:pt x="109" y="66"/>
                    <a:pt x="109" y="66"/>
                    <a:pt x="109" y="66"/>
                  </a:cubicBezTo>
                  <a:cubicBezTo>
                    <a:pt x="110" y="67"/>
                    <a:pt x="110" y="67"/>
                    <a:pt x="110" y="67"/>
                  </a:cubicBezTo>
                  <a:cubicBezTo>
                    <a:pt x="110" y="67"/>
                    <a:pt x="110" y="67"/>
                    <a:pt x="110" y="67"/>
                  </a:cubicBezTo>
                  <a:cubicBezTo>
                    <a:pt x="111" y="67"/>
                    <a:pt x="111" y="67"/>
                    <a:pt x="111" y="67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11" y="70"/>
                    <a:pt x="111" y="70"/>
                    <a:pt x="111" y="70"/>
                  </a:cubicBezTo>
                  <a:cubicBezTo>
                    <a:pt x="110" y="70"/>
                    <a:pt x="110" y="70"/>
                    <a:pt x="110" y="70"/>
                  </a:cubicBezTo>
                  <a:cubicBezTo>
                    <a:pt x="109" y="70"/>
                    <a:pt x="109" y="70"/>
                    <a:pt x="109" y="70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7" y="68"/>
                    <a:pt x="107" y="68"/>
                    <a:pt x="107" y="68"/>
                  </a:cubicBezTo>
                  <a:cubicBezTo>
                    <a:pt x="106" y="68"/>
                    <a:pt x="106" y="68"/>
                    <a:pt x="106" y="68"/>
                  </a:cubicBezTo>
                  <a:cubicBezTo>
                    <a:pt x="105" y="68"/>
                    <a:pt x="105" y="68"/>
                    <a:pt x="105" y="68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67"/>
                    <a:pt x="104" y="67"/>
                    <a:pt x="104" y="67"/>
                  </a:cubicBezTo>
                  <a:close/>
                  <a:moveTo>
                    <a:pt x="90" y="57"/>
                  </a:moveTo>
                  <a:cubicBezTo>
                    <a:pt x="91" y="58"/>
                    <a:pt x="91" y="58"/>
                    <a:pt x="91" y="58"/>
                  </a:cubicBezTo>
                  <a:cubicBezTo>
                    <a:pt x="91" y="57"/>
                    <a:pt x="91" y="57"/>
                    <a:pt x="91" y="57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0" y="57"/>
                    <a:pt x="90" y="57"/>
                    <a:pt x="90" y="57"/>
                  </a:cubicBezTo>
                  <a:close/>
                  <a:moveTo>
                    <a:pt x="88" y="56"/>
                  </a:moveTo>
                  <a:cubicBezTo>
                    <a:pt x="88" y="57"/>
                    <a:pt x="88" y="57"/>
                    <a:pt x="88" y="57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8" y="56"/>
                    <a:pt x="88" y="56"/>
                    <a:pt x="88" y="56"/>
                  </a:cubicBezTo>
                  <a:cubicBezTo>
                    <a:pt x="88" y="56"/>
                    <a:pt x="88" y="56"/>
                    <a:pt x="88" y="56"/>
                  </a:cubicBezTo>
                  <a:cubicBezTo>
                    <a:pt x="88" y="56"/>
                    <a:pt x="88" y="56"/>
                    <a:pt x="88" y="56"/>
                  </a:cubicBezTo>
                  <a:close/>
                  <a:moveTo>
                    <a:pt x="135" y="60"/>
                  </a:moveTo>
                  <a:cubicBezTo>
                    <a:pt x="136" y="60"/>
                    <a:pt x="136" y="60"/>
                    <a:pt x="136" y="60"/>
                  </a:cubicBezTo>
                  <a:cubicBezTo>
                    <a:pt x="138" y="60"/>
                    <a:pt x="138" y="60"/>
                    <a:pt x="138" y="60"/>
                  </a:cubicBezTo>
                  <a:cubicBezTo>
                    <a:pt x="138" y="60"/>
                    <a:pt x="138" y="60"/>
                    <a:pt x="138" y="60"/>
                  </a:cubicBezTo>
                  <a:cubicBezTo>
                    <a:pt x="138" y="60"/>
                    <a:pt x="138" y="60"/>
                    <a:pt x="138" y="60"/>
                  </a:cubicBezTo>
                  <a:cubicBezTo>
                    <a:pt x="139" y="60"/>
                    <a:pt x="139" y="60"/>
                    <a:pt x="139" y="60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39" y="59"/>
                    <a:pt x="139" y="59"/>
                    <a:pt x="139" y="59"/>
                  </a:cubicBezTo>
                  <a:cubicBezTo>
                    <a:pt x="138" y="59"/>
                    <a:pt x="138" y="59"/>
                    <a:pt x="138" y="59"/>
                  </a:cubicBezTo>
                  <a:cubicBezTo>
                    <a:pt x="137" y="59"/>
                    <a:pt x="137" y="59"/>
                    <a:pt x="137" y="59"/>
                  </a:cubicBezTo>
                  <a:cubicBezTo>
                    <a:pt x="136" y="59"/>
                    <a:pt x="136" y="59"/>
                    <a:pt x="136" y="59"/>
                  </a:cubicBezTo>
                  <a:cubicBezTo>
                    <a:pt x="135" y="59"/>
                    <a:pt x="135" y="59"/>
                    <a:pt x="135" y="59"/>
                  </a:cubicBezTo>
                  <a:cubicBezTo>
                    <a:pt x="135" y="60"/>
                    <a:pt x="135" y="60"/>
                    <a:pt x="135" y="60"/>
                  </a:cubicBezTo>
                  <a:cubicBezTo>
                    <a:pt x="135" y="60"/>
                    <a:pt x="135" y="60"/>
                    <a:pt x="135" y="60"/>
                  </a:cubicBezTo>
                  <a:close/>
                  <a:moveTo>
                    <a:pt x="134" y="61"/>
                  </a:moveTo>
                  <a:cubicBezTo>
                    <a:pt x="134" y="62"/>
                    <a:pt x="134" y="62"/>
                    <a:pt x="134" y="62"/>
                  </a:cubicBezTo>
                  <a:cubicBezTo>
                    <a:pt x="134" y="62"/>
                    <a:pt x="134" y="62"/>
                    <a:pt x="134" y="62"/>
                  </a:cubicBezTo>
                  <a:cubicBezTo>
                    <a:pt x="134" y="62"/>
                    <a:pt x="134" y="62"/>
                    <a:pt x="134" y="62"/>
                  </a:cubicBezTo>
                  <a:cubicBezTo>
                    <a:pt x="134" y="61"/>
                    <a:pt x="134" y="61"/>
                    <a:pt x="134" y="61"/>
                  </a:cubicBezTo>
                  <a:close/>
                  <a:moveTo>
                    <a:pt x="130" y="61"/>
                  </a:moveTo>
                  <a:cubicBezTo>
                    <a:pt x="129" y="62"/>
                    <a:pt x="129" y="62"/>
                    <a:pt x="129" y="62"/>
                  </a:cubicBezTo>
                  <a:cubicBezTo>
                    <a:pt x="129" y="62"/>
                    <a:pt x="129" y="62"/>
                    <a:pt x="129" y="62"/>
                  </a:cubicBezTo>
                  <a:cubicBezTo>
                    <a:pt x="129" y="62"/>
                    <a:pt x="129" y="62"/>
                    <a:pt x="129" y="62"/>
                  </a:cubicBezTo>
                  <a:cubicBezTo>
                    <a:pt x="129" y="63"/>
                    <a:pt x="129" y="63"/>
                    <a:pt x="129" y="63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1" y="62"/>
                    <a:pt x="131" y="62"/>
                    <a:pt x="131" y="62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1" y="61"/>
                    <a:pt x="131" y="61"/>
                    <a:pt x="131" y="61"/>
                  </a:cubicBezTo>
                  <a:cubicBezTo>
                    <a:pt x="130" y="62"/>
                    <a:pt x="130" y="62"/>
                    <a:pt x="130" y="62"/>
                  </a:cubicBezTo>
                  <a:cubicBezTo>
                    <a:pt x="130" y="61"/>
                    <a:pt x="130" y="61"/>
                    <a:pt x="130" y="61"/>
                  </a:cubicBezTo>
                  <a:close/>
                  <a:moveTo>
                    <a:pt x="127" y="63"/>
                  </a:moveTo>
                  <a:cubicBezTo>
                    <a:pt x="127" y="63"/>
                    <a:pt x="127" y="63"/>
                    <a:pt x="127" y="63"/>
                  </a:cubicBezTo>
                  <a:cubicBezTo>
                    <a:pt x="128" y="63"/>
                    <a:pt x="128" y="63"/>
                    <a:pt x="128" y="63"/>
                  </a:cubicBezTo>
                  <a:cubicBezTo>
                    <a:pt x="128" y="62"/>
                    <a:pt x="128" y="62"/>
                    <a:pt x="128" y="62"/>
                  </a:cubicBezTo>
                  <a:cubicBezTo>
                    <a:pt x="128" y="62"/>
                    <a:pt x="128" y="62"/>
                    <a:pt x="128" y="62"/>
                  </a:cubicBezTo>
                  <a:cubicBezTo>
                    <a:pt x="128" y="62"/>
                    <a:pt x="128" y="62"/>
                    <a:pt x="128" y="62"/>
                  </a:cubicBezTo>
                  <a:cubicBezTo>
                    <a:pt x="127" y="63"/>
                    <a:pt x="127" y="63"/>
                    <a:pt x="127" y="63"/>
                  </a:cubicBezTo>
                  <a:cubicBezTo>
                    <a:pt x="127" y="63"/>
                    <a:pt x="127" y="63"/>
                    <a:pt x="127" y="63"/>
                  </a:cubicBezTo>
                  <a:close/>
                  <a:moveTo>
                    <a:pt x="124" y="63"/>
                  </a:moveTo>
                  <a:cubicBezTo>
                    <a:pt x="125" y="62"/>
                    <a:pt x="125" y="62"/>
                    <a:pt x="125" y="62"/>
                  </a:cubicBezTo>
                  <a:cubicBezTo>
                    <a:pt x="125" y="62"/>
                    <a:pt x="125" y="62"/>
                    <a:pt x="125" y="62"/>
                  </a:cubicBezTo>
                  <a:cubicBezTo>
                    <a:pt x="125" y="62"/>
                    <a:pt x="125" y="62"/>
                    <a:pt x="125" y="62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7" y="62"/>
                    <a:pt x="127" y="62"/>
                    <a:pt x="127" y="62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5" y="63"/>
                    <a:pt x="125" y="63"/>
                    <a:pt x="125" y="63"/>
                  </a:cubicBezTo>
                  <a:cubicBezTo>
                    <a:pt x="124" y="63"/>
                    <a:pt x="124" y="63"/>
                    <a:pt x="124" y="63"/>
                  </a:cubicBezTo>
                  <a:cubicBezTo>
                    <a:pt x="124" y="63"/>
                    <a:pt x="124" y="63"/>
                    <a:pt x="124" y="63"/>
                  </a:cubicBezTo>
                  <a:close/>
                  <a:moveTo>
                    <a:pt x="123" y="63"/>
                  </a:moveTo>
                  <a:cubicBezTo>
                    <a:pt x="122" y="63"/>
                    <a:pt x="122" y="63"/>
                    <a:pt x="122" y="63"/>
                  </a:cubicBezTo>
                  <a:cubicBezTo>
                    <a:pt x="122" y="64"/>
                    <a:pt x="122" y="64"/>
                    <a:pt x="122" y="64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23" y="63"/>
                    <a:pt x="123" y="63"/>
                    <a:pt x="123" y="63"/>
                  </a:cubicBezTo>
                  <a:close/>
                  <a:moveTo>
                    <a:pt x="124" y="62"/>
                  </a:moveTo>
                  <a:cubicBezTo>
                    <a:pt x="123" y="62"/>
                    <a:pt x="123" y="62"/>
                    <a:pt x="123" y="62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4" y="62"/>
                    <a:pt x="124" y="62"/>
                    <a:pt x="124" y="62"/>
                  </a:cubicBezTo>
                  <a:cubicBezTo>
                    <a:pt x="124" y="62"/>
                    <a:pt x="124" y="62"/>
                    <a:pt x="124" y="62"/>
                  </a:cubicBezTo>
                  <a:close/>
                  <a:moveTo>
                    <a:pt x="108" y="63"/>
                  </a:moveTo>
                  <a:cubicBezTo>
                    <a:pt x="108" y="63"/>
                    <a:pt x="108" y="63"/>
                    <a:pt x="108" y="63"/>
                  </a:cubicBezTo>
                  <a:cubicBezTo>
                    <a:pt x="109" y="62"/>
                    <a:pt x="109" y="62"/>
                    <a:pt x="109" y="62"/>
                  </a:cubicBezTo>
                  <a:cubicBezTo>
                    <a:pt x="112" y="61"/>
                    <a:pt x="112" y="61"/>
                    <a:pt x="112" y="61"/>
                  </a:cubicBezTo>
                  <a:cubicBezTo>
                    <a:pt x="113" y="62"/>
                    <a:pt x="113" y="62"/>
                    <a:pt x="113" y="62"/>
                  </a:cubicBezTo>
                  <a:cubicBezTo>
                    <a:pt x="113" y="62"/>
                    <a:pt x="113" y="62"/>
                    <a:pt x="113" y="62"/>
                  </a:cubicBezTo>
                  <a:cubicBezTo>
                    <a:pt x="114" y="62"/>
                    <a:pt x="114" y="62"/>
                    <a:pt x="114" y="62"/>
                  </a:cubicBezTo>
                  <a:cubicBezTo>
                    <a:pt x="116" y="63"/>
                    <a:pt x="116" y="63"/>
                    <a:pt x="116" y="63"/>
                  </a:cubicBezTo>
                  <a:cubicBezTo>
                    <a:pt x="117" y="62"/>
                    <a:pt x="117" y="62"/>
                    <a:pt x="117" y="62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9" y="63"/>
                    <a:pt x="119" y="63"/>
                    <a:pt x="119" y="63"/>
                  </a:cubicBezTo>
                  <a:cubicBezTo>
                    <a:pt x="120" y="62"/>
                    <a:pt x="120" y="62"/>
                    <a:pt x="120" y="62"/>
                  </a:cubicBezTo>
                  <a:cubicBezTo>
                    <a:pt x="121" y="62"/>
                    <a:pt x="121" y="62"/>
                    <a:pt x="121" y="62"/>
                  </a:cubicBezTo>
                  <a:cubicBezTo>
                    <a:pt x="121" y="61"/>
                    <a:pt x="121" y="61"/>
                    <a:pt x="121" y="61"/>
                  </a:cubicBezTo>
                  <a:cubicBezTo>
                    <a:pt x="121" y="61"/>
                    <a:pt x="121" y="61"/>
                    <a:pt x="121" y="61"/>
                  </a:cubicBezTo>
                  <a:cubicBezTo>
                    <a:pt x="122" y="61"/>
                    <a:pt x="122" y="61"/>
                    <a:pt x="122" y="61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2" y="62"/>
                    <a:pt x="122" y="62"/>
                    <a:pt x="122" y="62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21" y="63"/>
                    <a:pt x="121" y="63"/>
                    <a:pt x="121" y="63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8" y="64"/>
                    <a:pt x="118" y="64"/>
                    <a:pt x="118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14" y="64"/>
                    <a:pt x="114" y="64"/>
                    <a:pt x="114" y="64"/>
                  </a:cubicBezTo>
                  <a:cubicBezTo>
                    <a:pt x="114" y="65"/>
                    <a:pt x="114" y="65"/>
                    <a:pt x="114" y="65"/>
                  </a:cubicBezTo>
                  <a:cubicBezTo>
                    <a:pt x="113" y="65"/>
                    <a:pt x="113" y="65"/>
                    <a:pt x="113" y="65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2" y="65"/>
                    <a:pt x="112" y="65"/>
                    <a:pt x="112" y="65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0" y="64"/>
                    <a:pt x="110" y="64"/>
                    <a:pt x="110" y="64"/>
                  </a:cubicBezTo>
                  <a:cubicBezTo>
                    <a:pt x="109" y="64"/>
                    <a:pt x="109" y="64"/>
                    <a:pt x="109" y="64"/>
                  </a:cubicBezTo>
                  <a:cubicBezTo>
                    <a:pt x="109" y="64"/>
                    <a:pt x="109" y="64"/>
                    <a:pt x="109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08" y="63"/>
                    <a:pt x="108" y="63"/>
                    <a:pt x="108" y="63"/>
                  </a:cubicBezTo>
                  <a:close/>
                  <a:moveTo>
                    <a:pt x="107" y="63"/>
                  </a:moveTo>
                  <a:cubicBezTo>
                    <a:pt x="107" y="64"/>
                    <a:pt x="107" y="64"/>
                    <a:pt x="107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08" y="63"/>
                    <a:pt x="108" y="63"/>
                    <a:pt x="108" y="63"/>
                  </a:cubicBezTo>
                  <a:cubicBezTo>
                    <a:pt x="107" y="63"/>
                    <a:pt x="107" y="63"/>
                    <a:pt x="107" y="63"/>
                  </a:cubicBezTo>
                  <a:close/>
                  <a:moveTo>
                    <a:pt x="107" y="63"/>
                  </a:moveTo>
                  <a:cubicBezTo>
                    <a:pt x="106" y="63"/>
                    <a:pt x="106" y="63"/>
                    <a:pt x="106" y="63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7" y="63"/>
                    <a:pt x="107" y="63"/>
                    <a:pt x="107" y="63"/>
                  </a:cubicBezTo>
                  <a:cubicBezTo>
                    <a:pt x="107" y="63"/>
                    <a:pt x="107" y="63"/>
                    <a:pt x="107" y="63"/>
                  </a:cubicBezTo>
                  <a:close/>
                  <a:moveTo>
                    <a:pt x="94" y="63"/>
                  </a:moveTo>
                  <a:cubicBezTo>
                    <a:pt x="94" y="64"/>
                    <a:pt x="94" y="64"/>
                    <a:pt x="94" y="64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99" y="65"/>
                    <a:pt x="99" y="65"/>
                    <a:pt x="99" y="65"/>
                  </a:cubicBezTo>
                  <a:cubicBezTo>
                    <a:pt x="100" y="64"/>
                    <a:pt x="100" y="64"/>
                    <a:pt x="100" y="64"/>
                  </a:cubicBezTo>
                  <a:cubicBezTo>
                    <a:pt x="101" y="65"/>
                    <a:pt x="101" y="65"/>
                    <a:pt x="101" y="65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103" y="64"/>
                    <a:pt x="103" y="64"/>
                    <a:pt x="103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105" y="63"/>
                    <a:pt x="105" y="63"/>
                    <a:pt x="105" y="63"/>
                  </a:cubicBezTo>
                  <a:cubicBezTo>
                    <a:pt x="105" y="63"/>
                    <a:pt x="105" y="63"/>
                    <a:pt x="105" y="63"/>
                  </a:cubicBezTo>
                  <a:cubicBezTo>
                    <a:pt x="105" y="63"/>
                    <a:pt x="105" y="63"/>
                    <a:pt x="105" y="63"/>
                  </a:cubicBezTo>
                  <a:cubicBezTo>
                    <a:pt x="105" y="62"/>
                    <a:pt x="105" y="62"/>
                    <a:pt x="105" y="62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03" y="63"/>
                    <a:pt x="103" y="63"/>
                    <a:pt x="103" y="63"/>
                  </a:cubicBezTo>
                  <a:cubicBezTo>
                    <a:pt x="103" y="62"/>
                    <a:pt x="103" y="62"/>
                    <a:pt x="103" y="62"/>
                  </a:cubicBezTo>
                  <a:cubicBezTo>
                    <a:pt x="102" y="61"/>
                    <a:pt x="102" y="61"/>
                    <a:pt x="102" y="61"/>
                  </a:cubicBezTo>
                  <a:cubicBezTo>
                    <a:pt x="101" y="62"/>
                    <a:pt x="101" y="62"/>
                    <a:pt x="101" y="62"/>
                  </a:cubicBezTo>
                  <a:cubicBezTo>
                    <a:pt x="101" y="61"/>
                    <a:pt x="101" y="61"/>
                    <a:pt x="101" y="61"/>
                  </a:cubicBezTo>
                  <a:cubicBezTo>
                    <a:pt x="100" y="61"/>
                    <a:pt x="100" y="61"/>
                    <a:pt x="100" y="61"/>
                  </a:cubicBezTo>
                  <a:cubicBezTo>
                    <a:pt x="99" y="62"/>
                    <a:pt x="99" y="62"/>
                    <a:pt x="99" y="62"/>
                  </a:cubicBezTo>
                  <a:cubicBezTo>
                    <a:pt x="99" y="62"/>
                    <a:pt x="99" y="62"/>
                    <a:pt x="99" y="62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100" y="63"/>
                    <a:pt x="100" y="63"/>
                    <a:pt x="100" y="63"/>
                  </a:cubicBezTo>
                  <a:cubicBezTo>
                    <a:pt x="99" y="64"/>
                    <a:pt x="99" y="64"/>
                    <a:pt x="99" y="64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8" y="62"/>
                    <a:pt x="98" y="62"/>
                    <a:pt x="98" y="62"/>
                  </a:cubicBezTo>
                  <a:cubicBezTo>
                    <a:pt x="98" y="62"/>
                    <a:pt x="98" y="62"/>
                    <a:pt x="98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3"/>
                    <a:pt x="94" y="63"/>
                    <a:pt x="94" y="63"/>
                  </a:cubicBezTo>
                  <a:close/>
                  <a:moveTo>
                    <a:pt x="92" y="62"/>
                  </a:moveTo>
                  <a:cubicBezTo>
                    <a:pt x="93" y="62"/>
                    <a:pt x="93" y="62"/>
                    <a:pt x="93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2" y="62"/>
                    <a:pt x="92" y="62"/>
                    <a:pt x="92" y="62"/>
                  </a:cubicBezTo>
                  <a:close/>
                  <a:moveTo>
                    <a:pt x="89" y="64"/>
                  </a:moveTo>
                  <a:cubicBezTo>
                    <a:pt x="89" y="63"/>
                    <a:pt x="89" y="63"/>
                    <a:pt x="89" y="63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lose/>
                  <a:moveTo>
                    <a:pt x="85" y="61"/>
                  </a:moveTo>
                  <a:cubicBezTo>
                    <a:pt x="85" y="62"/>
                    <a:pt x="85" y="62"/>
                    <a:pt x="85" y="62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6" y="63"/>
                    <a:pt x="86" y="63"/>
                    <a:pt x="86" y="63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9" y="63"/>
                    <a:pt x="89" y="63"/>
                    <a:pt x="89" y="63"/>
                  </a:cubicBezTo>
                  <a:cubicBezTo>
                    <a:pt x="89" y="63"/>
                    <a:pt x="89" y="63"/>
                    <a:pt x="89" y="63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89" y="61"/>
                    <a:pt x="89" y="61"/>
                    <a:pt x="89" y="61"/>
                  </a:cubicBezTo>
                  <a:cubicBezTo>
                    <a:pt x="88" y="61"/>
                    <a:pt x="88" y="61"/>
                    <a:pt x="88" y="61"/>
                  </a:cubicBezTo>
                  <a:cubicBezTo>
                    <a:pt x="87" y="61"/>
                    <a:pt x="87" y="61"/>
                    <a:pt x="87" y="61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5" y="61"/>
                    <a:pt x="85" y="61"/>
                    <a:pt x="85" y="61"/>
                  </a:cubicBezTo>
                  <a:close/>
                  <a:moveTo>
                    <a:pt x="192" y="62"/>
                  </a:moveTo>
                  <a:cubicBezTo>
                    <a:pt x="193" y="62"/>
                    <a:pt x="193" y="62"/>
                    <a:pt x="193" y="62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4" y="62"/>
                    <a:pt x="194" y="62"/>
                    <a:pt x="194" y="62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2" y="62"/>
                    <a:pt x="192" y="62"/>
                    <a:pt x="192" y="62"/>
                  </a:cubicBezTo>
                  <a:close/>
                  <a:moveTo>
                    <a:pt x="188" y="62"/>
                  </a:moveTo>
                  <a:cubicBezTo>
                    <a:pt x="188" y="62"/>
                    <a:pt x="189" y="62"/>
                    <a:pt x="189" y="62"/>
                  </a:cubicBezTo>
                  <a:cubicBezTo>
                    <a:pt x="190" y="62"/>
                    <a:pt x="190" y="62"/>
                    <a:pt x="190" y="62"/>
                  </a:cubicBezTo>
                  <a:cubicBezTo>
                    <a:pt x="191" y="62"/>
                    <a:pt x="191" y="62"/>
                    <a:pt x="191" y="62"/>
                  </a:cubicBezTo>
                  <a:cubicBezTo>
                    <a:pt x="192" y="62"/>
                    <a:pt x="192" y="62"/>
                    <a:pt x="192" y="62"/>
                  </a:cubicBezTo>
                  <a:cubicBezTo>
                    <a:pt x="192" y="61"/>
                    <a:pt x="192" y="61"/>
                    <a:pt x="192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93" y="58"/>
                    <a:pt x="193" y="58"/>
                    <a:pt x="193" y="58"/>
                  </a:cubicBezTo>
                  <a:cubicBezTo>
                    <a:pt x="193" y="58"/>
                    <a:pt x="193" y="58"/>
                    <a:pt x="193" y="58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91" y="58"/>
                    <a:pt x="191" y="58"/>
                    <a:pt x="191" y="58"/>
                  </a:cubicBezTo>
                  <a:cubicBezTo>
                    <a:pt x="190" y="59"/>
                    <a:pt x="190" y="59"/>
                    <a:pt x="190" y="59"/>
                  </a:cubicBezTo>
                  <a:cubicBezTo>
                    <a:pt x="190" y="60"/>
                    <a:pt x="190" y="60"/>
                    <a:pt x="190" y="60"/>
                  </a:cubicBezTo>
                  <a:cubicBezTo>
                    <a:pt x="188" y="62"/>
                    <a:pt x="188" y="62"/>
                    <a:pt x="188" y="62"/>
                  </a:cubicBezTo>
                  <a:close/>
                  <a:moveTo>
                    <a:pt x="78" y="56"/>
                  </a:moveTo>
                  <a:cubicBezTo>
                    <a:pt x="77" y="57"/>
                    <a:pt x="77" y="57"/>
                    <a:pt x="77" y="57"/>
                  </a:cubicBezTo>
                  <a:cubicBezTo>
                    <a:pt x="78" y="57"/>
                    <a:pt x="78" y="57"/>
                    <a:pt x="78" y="57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3" y="57"/>
                    <a:pt x="83" y="57"/>
                    <a:pt x="83" y="57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lose/>
                  <a:moveTo>
                    <a:pt x="44" y="55"/>
                  </a:moveTo>
                  <a:cubicBezTo>
                    <a:pt x="44" y="55"/>
                    <a:pt x="44" y="55"/>
                    <a:pt x="44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4" y="55"/>
                    <a:pt x="44" y="55"/>
                    <a:pt x="44" y="55"/>
                  </a:cubicBezTo>
                  <a:close/>
                  <a:moveTo>
                    <a:pt x="45" y="55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6" y="53"/>
                    <a:pt x="56" y="53"/>
                    <a:pt x="56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8" y="55"/>
                    <a:pt x="68" y="55"/>
                    <a:pt x="68" y="55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9" y="54"/>
                    <a:pt x="69" y="54"/>
                    <a:pt x="69" y="54"/>
                  </a:cubicBezTo>
                  <a:cubicBezTo>
                    <a:pt x="70" y="55"/>
                    <a:pt x="70" y="55"/>
                    <a:pt x="70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3" y="56"/>
                    <a:pt x="73" y="56"/>
                    <a:pt x="73" y="56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3"/>
                    <a:pt x="84" y="63"/>
                    <a:pt x="84" y="63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3" y="63"/>
                    <a:pt x="83" y="63"/>
                    <a:pt x="83" y="63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79" y="62"/>
                    <a:pt x="79" y="62"/>
                    <a:pt x="79" y="62"/>
                  </a:cubicBezTo>
                  <a:cubicBezTo>
                    <a:pt x="79" y="62"/>
                    <a:pt x="79" y="62"/>
                    <a:pt x="79" y="62"/>
                  </a:cubicBezTo>
                  <a:cubicBezTo>
                    <a:pt x="77" y="62"/>
                    <a:pt x="77" y="62"/>
                    <a:pt x="77" y="62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1" y="62"/>
                    <a:pt x="71" y="62"/>
                    <a:pt x="71" y="62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50" y="57"/>
                    <a:pt x="50" y="57"/>
                    <a:pt x="50" y="57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5"/>
                    <a:pt x="45" y="55"/>
                    <a:pt x="45" y="55"/>
                  </a:cubicBezTo>
                  <a:close/>
                  <a:moveTo>
                    <a:pt x="57" y="10"/>
                  </a:moveTo>
                  <a:cubicBezTo>
                    <a:pt x="57" y="11"/>
                    <a:pt x="57" y="11"/>
                    <a:pt x="57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10"/>
                    <a:pt x="57" y="10"/>
                    <a:pt x="57" y="10"/>
                  </a:cubicBezTo>
                  <a:close/>
                  <a:moveTo>
                    <a:pt x="49" y="15"/>
                  </a:moveTo>
                  <a:cubicBezTo>
                    <a:pt x="49" y="16"/>
                    <a:pt x="49" y="16"/>
                    <a:pt x="49" y="16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9" y="15"/>
                    <a:pt x="49" y="15"/>
                    <a:pt x="49" y="15"/>
                  </a:cubicBezTo>
                  <a:close/>
                  <a:moveTo>
                    <a:pt x="49" y="13"/>
                  </a:moveTo>
                  <a:cubicBezTo>
                    <a:pt x="50" y="13"/>
                    <a:pt x="50" y="13"/>
                    <a:pt x="50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9" y="13"/>
                    <a:pt x="49" y="13"/>
                  </a:cubicBezTo>
                  <a:close/>
                  <a:moveTo>
                    <a:pt x="49" y="14"/>
                  </a:moveTo>
                  <a:cubicBezTo>
                    <a:pt x="49" y="14"/>
                    <a:pt x="49" y="14"/>
                    <a:pt x="49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9" y="14"/>
                    <a:pt x="49" y="14"/>
                    <a:pt x="49" y="14"/>
                  </a:cubicBezTo>
                  <a:close/>
                  <a:moveTo>
                    <a:pt x="46" y="14"/>
                  </a:moveTo>
                  <a:cubicBezTo>
                    <a:pt x="46" y="15"/>
                    <a:pt x="46" y="15"/>
                    <a:pt x="46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6" y="14"/>
                    <a:pt x="46" y="14"/>
                    <a:pt x="46" y="14"/>
                  </a:cubicBezTo>
                  <a:close/>
                  <a:moveTo>
                    <a:pt x="39" y="23"/>
                  </a:moveTo>
                  <a:cubicBezTo>
                    <a:pt x="40" y="23"/>
                    <a:pt x="40" y="23"/>
                    <a:pt x="40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9" y="23"/>
                    <a:pt x="39" y="23"/>
                    <a:pt x="39" y="23"/>
                  </a:cubicBezTo>
                  <a:close/>
                  <a:moveTo>
                    <a:pt x="41" y="22"/>
                  </a:moveTo>
                  <a:cubicBezTo>
                    <a:pt x="41" y="23"/>
                    <a:pt x="41" y="23"/>
                    <a:pt x="41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1" y="22"/>
                    <a:pt x="41" y="22"/>
                    <a:pt x="41" y="22"/>
                  </a:cubicBezTo>
                  <a:close/>
                  <a:moveTo>
                    <a:pt x="61" y="34"/>
                  </a:moveTo>
                  <a:cubicBezTo>
                    <a:pt x="61" y="35"/>
                    <a:pt x="61" y="35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lose/>
                  <a:moveTo>
                    <a:pt x="55" y="38"/>
                  </a:move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lose/>
                  <a:moveTo>
                    <a:pt x="52" y="40"/>
                  </a:move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lose/>
                  <a:moveTo>
                    <a:pt x="46" y="35"/>
                  </a:moveTo>
                  <a:cubicBezTo>
                    <a:pt x="46" y="35"/>
                    <a:pt x="46" y="35"/>
                    <a:pt x="46" y="35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5"/>
                    <a:pt x="46" y="35"/>
                    <a:pt x="46" y="35"/>
                  </a:cubicBezTo>
                  <a:close/>
                  <a:moveTo>
                    <a:pt x="41" y="30"/>
                  </a:moveTo>
                  <a:cubicBezTo>
                    <a:pt x="41" y="30"/>
                    <a:pt x="41" y="30"/>
                    <a:pt x="41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1" y="30"/>
                    <a:pt x="41" y="30"/>
                    <a:pt x="41" y="30"/>
                  </a:cubicBezTo>
                  <a:close/>
                  <a:moveTo>
                    <a:pt x="42" y="28"/>
                  </a:move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2" y="28"/>
                    <a:pt x="42" y="28"/>
                    <a:pt x="42" y="28"/>
                  </a:cubicBezTo>
                  <a:close/>
                  <a:moveTo>
                    <a:pt x="33" y="23"/>
                  </a:move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3"/>
                    <a:pt x="33" y="23"/>
                    <a:pt x="33" y="23"/>
                  </a:cubicBezTo>
                  <a:close/>
                  <a:moveTo>
                    <a:pt x="31" y="21"/>
                  </a:moveTo>
                  <a:cubicBezTo>
                    <a:pt x="31" y="21"/>
                    <a:pt x="31" y="21"/>
                    <a:pt x="31" y="21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1" y="21"/>
                    <a:pt x="31" y="21"/>
                    <a:pt x="31" y="21"/>
                  </a:cubicBezTo>
                  <a:close/>
                  <a:moveTo>
                    <a:pt x="28" y="19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close/>
                  <a:moveTo>
                    <a:pt x="31" y="49"/>
                  </a:moveTo>
                  <a:cubicBezTo>
                    <a:pt x="32" y="50"/>
                    <a:pt x="32" y="50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49"/>
                    <a:pt x="31" y="49"/>
                    <a:pt x="31" y="49"/>
                  </a:cubicBezTo>
                  <a:close/>
                  <a:moveTo>
                    <a:pt x="23" y="39"/>
                  </a:moveTo>
                  <a:cubicBezTo>
                    <a:pt x="22" y="40"/>
                    <a:pt x="22" y="40"/>
                    <a:pt x="22" y="40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9"/>
                    <a:pt x="23" y="39"/>
                    <a:pt x="23" y="39"/>
                  </a:cubicBezTo>
                  <a:close/>
                  <a:moveTo>
                    <a:pt x="21" y="38"/>
                  </a:moveTo>
                  <a:cubicBezTo>
                    <a:pt x="22" y="39"/>
                    <a:pt x="22" y="39"/>
                    <a:pt x="22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38"/>
                    <a:pt x="21" y="38"/>
                    <a:pt x="21" y="38"/>
                  </a:cubicBezTo>
                  <a:close/>
                  <a:moveTo>
                    <a:pt x="20" y="36"/>
                  </a:moveTo>
                  <a:cubicBezTo>
                    <a:pt x="19" y="36"/>
                    <a:pt x="19" y="36"/>
                    <a:pt x="19" y="36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0" y="36"/>
                    <a:pt x="20" y="36"/>
                    <a:pt x="20" y="36"/>
                  </a:cubicBezTo>
                  <a:close/>
                  <a:moveTo>
                    <a:pt x="15" y="32"/>
                  </a:moveTo>
                  <a:cubicBezTo>
                    <a:pt x="15" y="33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2"/>
                    <a:pt x="15" y="32"/>
                    <a:pt x="15" y="32"/>
                  </a:cubicBezTo>
                  <a:close/>
                  <a:moveTo>
                    <a:pt x="14" y="29"/>
                  </a:move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29"/>
                    <a:pt x="14" y="29"/>
                    <a:pt x="14" y="29"/>
                  </a:cubicBezTo>
                  <a:close/>
                  <a:moveTo>
                    <a:pt x="15" y="27"/>
                  </a:move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lose/>
                  <a:moveTo>
                    <a:pt x="8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2"/>
                    <a:pt x="8" y="22"/>
                    <a:pt x="8" y="22"/>
                  </a:cubicBezTo>
                  <a:close/>
                  <a:moveTo>
                    <a:pt x="8" y="19"/>
                  </a:moveTo>
                  <a:cubicBezTo>
                    <a:pt x="9" y="19"/>
                    <a:pt x="9" y="19"/>
                    <a:pt x="9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2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5"/>
                    <a:pt x="2" y="15"/>
                    <a:pt x="2" y="15"/>
                  </a:cubicBezTo>
                  <a:close/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48" y="44"/>
                    <a:pt x="48" y="44"/>
                    <a:pt x="48" y="44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xmlns="" id="{F46ED590-5125-4E79-8FC5-45E4BA2FEB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22893" y="3353524"/>
              <a:ext cx="66905" cy="18013"/>
            </a:xfrm>
            <a:custGeom>
              <a:avLst/>
              <a:gdLst>
                <a:gd name="T0" fmla="*/ 0 w 52"/>
                <a:gd name="T1" fmla="*/ 11 h 14"/>
                <a:gd name="T2" fmla="*/ 4 w 52"/>
                <a:gd name="T3" fmla="*/ 14 h 14"/>
                <a:gd name="T4" fmla="*/ 4 w 52"/>
                <a:gd name="T5" fmla="*/ 11 h 14"/>
                <a:gd name="T6" fmla="*/ 7 w 52"/>
                <a:gd name="T7" fmla="*/ 11 h 14"/>
                <a:gd name="T8" fmla="*/ 7 w 52"/>
                <a:gd name="T9" fmla="*/ 7 h 14"/>
                <a:gd name="T10" fmla="*/ 7 w 52"/>
                <a:gd name="T11" fmla="*/ 7 h 14"/>
                <a:gd name="T12" fmla="*/ 4 w 52"/>
                <a:gd name="T13" fmla="*/ 11 h 14"/>
                <a:gd name="T14" fmla="*/ 0 w 52"/>
                <a:gd name="T15" fmla="*/ 11 h 14"/>
                <a:gd name="T16" fmla="*/ 0 w 52"/>
                <a:gd name="T17" fmla="*/ 11 h 14"/>
                <a:gd name="T18" fmla="*/ 11 w 52"/>
                <a:gd name="T19" fmla="*/ 7 h 14"/>
                <a:gd name="T20" fmla="*/ 15 w 52"/>
                <a:gd name="T21" fmla="*/ 11 h 14"/>
                <a:gd name="T22" fmla="*/ 18 w 52"/>
                <a:gd name="T23" fmla="*/ 14 h 14"/>
                <a:gd name="T24" fmla="*/ 22 w 52"/>
                <a:gd name="T25" fmla="*/ 14 h 14"/>
                <a:gd name="T26" fmla="*/ 22 w 52"/>
                <a:gd name="T27" fmla="*/ 11 h 14"/>
                <a:gd name="T28" fmla="*/ 26 w 52"/>
                <a:gd name="T29" fmla="*/ 11 h 14"/>
                <a:gd name="T30" fmla="*/ 30 w 52"/>
                <a:gd name="T31" fmla="*/ 11 h 14"/>
                <a:gd name="T32" fmla="*/ 37 w 52"/>
                <a:gd name="T33" fmla="*/ 11 h 14"/>
                <a:gd name="T34" fmla="*/ 41 w 52"/>
                <a:gd name="T35" fmla="*/ 7 h 14"/>
                <a:gd name="T36" fmla="*/ 44 w 52"/>
                <a:gd name="T37" fmla="*/ 7 h 14"/>
                <a:gd name="T38" fmla="*/ 48 w 52"/>
                <a:gd name="T39" fmla="*/ 3 h 14"/>
                <a:gd name="T40" fmla="*/ 48 w 52"/>
                <a:gd name="T41" fmla="*/ 3 h 14"/>
                <a:gd name="T42" fmla="*/ 52 w 52"/>
                <a:gd name="T43" fmla="*/ 0 h 14"/>
                <a:gd name="T44" fmla="*/ 52 w 52"/>
                <a:gd name="T45" fmla="*/ 0 h 14"/>
                <a:gd name="T46" fmla="*/ 52 w 52"/>
                <a:gd name="T47" fmla="*/ 0 h 14"/>
                <a:gd name="T48" fmla="*/ 44 w 52"/>
                <a:gd name="T49" fmla="*/ 0 h 14"/>
                <a:gd name="T50" fmla="*/ 41 w 52"/>
                <a:gd name="T51" fmla="*/ 0 h 14"/>
                <a:gd name="T52" fmla="*/ 37 w 52"/>
                <a:gd name="T53" fmla="*/ 0 h 14"/>
                <a:gd name="T54" fmla="*/ 33 w 52"/>
                <a:gd name="T55" fmla="*/ 0 h 14"/>
                <a:gd name="T56" fmla="*/ 30 w 52"/>
                <a:gd name="T57" fmla="*/ 0 h 14"/>
                <a:gd name="T58" fmla="*/ 22 w 52"/>
                <a:gd name="T59" fmla="*/ 0 h 14"/>
                <a:gd name="T60" fmla="*/ 18 w 52"/>
                <a:gd name="T61" fmla="*/ 3 h 14"/>
                <a:gd name="T62" fmla="*/ 11 w 52"/>
                <a:gd name="T6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2" h="14">
                  <a:moveTo>
                    <a:pt x="0" y="11"/>
                  </a:moveTo>
                  <a:lnTo>
                    <a:pt x="4" y="14"/>
                  </a:lnTo>
                  <a:lnTo>
                    <a:pt x="4" y="11"/>
                  </a:lnTo>
                  <a:lnTo>
                    <a:pt x="7" y="11"/>
                  </a:lnTo>
                  <a:lnTo>
                    <a:pt x="7" y="7"/>
                  </a:lnTo>
                  <a:lnTo>
                    <a:pt x="7" y="7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11"/>
                  </a:lnTo>
                  <a:close/>
                  <a:moveTo>
                    <a:pt x="11" y="7"/>
                  </a:moveTo>
                  <a:lnTo>
                    <a:pt x="15" y="11"/>
                  </a:lnTo>
                  <a:lnTo>
                    <a:pt x="18" y="14"/>
                  </a:lnTo>
                  <a:lnTo>
                    <a:pt x="22" y="14"/>
                  </a:lnTo>
                  <a:lnTo>
                    <a:pt x="22" y="11"/>
                  </a:lnTo>
                  <a:lnTo>
                    <a:pt x="26" y="11"/>
                  </a:lnTo>
                  <a:lnTo>
                    <a:pt x="30" y="11"/>
                  </a:lnTo>
                  <a:lnTo>
                    <a:pt x="37" y="11"/>
                  </a:lnTo>
                  <a:lnTo>
                    <a:pt x="41" y="7"/>
                  </a:lnTo>
                  <a:lnTo>
                    <a:pt x="44" y="7"/>
                  </a:lnTo>
                  <a:lnTo>
                    <a:pt x="48" y="3"/>
                  </a:lnTo>
                  <a:lnTo>
                    <a:pt x="48" y="3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3" y="0"/>
                  </a:lnTo>
                  <a:lnTo>
                    <a:pt x="30" y="0"/>
                  </a:lnTo>
                  <a:lnTo>
                    <a:pt x="22" y="0"/>
                  </a:lnTo>
                  <a:lnTo>
                    <a:pt x="18" y="3"/>
                  </a:lnTo>
                  <a:lnTo>
                    <a:pt x="11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xmlns="" id="{DAA27E6F-E6DD-427E-981C-2482915679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17249" y="3033153"/>
              <a:ext cx="405289" cy="133810"/>
            </a:xfrm>
            <a:custGeom>
              <a:avLst/>
              <a:gdLst>
                <a:gd name="T0" fmla="*/ 193 w 315"/>
                <a:gd name="T1" fmla="*/ 74 h 104"/>
                <a:gd name="T2" fmla="*/ 4 w 315"/>
                <a:gd name="T3" fmla="*/ 33 h 104"/>
                <a:gd name="T4" fmla="*/ 0 w 315"/>
                <a:gd name="T5" fmla="*/ 30 h 104"/>
                <a:gd name="T6" fmla="*/ 174 w 315"/>
                <a:gd name="T7" fmla="*/ 100 h 104"/>
                <a:gd name="T8" fmla="*/ 186 w 315"/>
                <a:gd name="T9" fmla="*/ 100 h 104"/>
                <a:gd name="T10" fmla="*/ 219 w 315"/>
                <a:gd name="T11" fmla="*/ 93 h 104"/>
                <a:gd name="T12" fmla="*/ 241 w 315"/>
                <a:gd name="T13" fmla="*/ 93 h 104"/>
                <a:gd name="T14" fmla="*/ 260 w 315"/>
                <a:gd name="T15" fmla="*/ 56 h 104"/>
                <a:gd name="T16" fmla="*/ 267 w 315"/>
                <a:gd name="T17" fmla="*/ 48 h 104"/>
                <a:gd name="T18" fmla="*/ 289 w 315"/>
                <a:gd name="T19" fmla="*/ 48 h 104"/>
                <a:gd name="T20" fmla="*/ 304 w 315"/>
                <a:gd name="T21" fmla="*/ 48 h 104"/>
                <a:gd name="T22" fmla="*/ 308 w 315"/>
                <a:gd name="T23" fmla="*/ 41 h 104"/>
                <a:gd name="T24" fmla="*/ 311 w 315"/>
                <a:gd name="T25" fmla="*/ 33 h 104"/>
                <a:gd name="T26" fmla="*/ 297 w 315"/>
                <a:gd name="T27" fmla="*/ 30 h 104"/>
                <a:gd name="T28" fmla="*/ 293 w 315"/>
                <a:gd name="T29" fmla="*/ 26 h 104"/>
                <a:gd name="T30" fmla="*/ 293 w 315"/>
                <a:gd name="T31" fmla="*/ 19 h 104"/>
                <a:gd name="T32" fmla="*/ 282 w 315"/>
                <a:gd name="T33" fmla="*/ 8 h 104"/>
                <a:gd name="T34" fmla="*/ 274 w 315"/>
                <a:gd name="T35" fmla="*/ 11 h 104"/>
                <a:gd name="T36" fmla="*/ 263 w 315"/>
                <a:gd name="T37" fmla="*/ 22 h 104"/>
                <a:gd name="T38" fmla="*/ 248 w 315"/>
                <a:gd name="T39" fmla="*/ 37 h 104"/>
                <a:gd name="T40" fmla="*/ 252 w 315"/>
                <a:gd name="T41" fmla="*/ 37 h 104"/>
                <a:gd name="T42" fmla="*/ 252 w 315"/>
                <a:gd name="T43" fmla="*/ 48 h 104"/>
                <a:gd name="T44" fmla="*/ 248 w 315"/>
                <a:gd name="T45" fmla="*/ 41 h 104"/>
                <a:gd name="T46" fmla="*/ 241 w 315"/>
                <a:gd name="T47" fmla="*/ 48 h 104"/>
                <a:gd name="T48" fmla="*/ 230 w 315"/>
                <a:gd name="T49" fmla="*/ 48 h 104"/>
                <a:gd name="T50" fmla="*/ 215 w 315"/>
                <a:gd name="T51" fmla="*/ 67 h 104"/>
                <a:gd name="T52" fmla="*/ 200 w 315"/>
                <a:gd name="T53" fmla="*/ 78 h 104"/>
                <a:gd name="T54" fmla="*/ 189 w 315"/>
                <a:gd name="T55" fmla="*/ 85 h 104"/>
                <a:gd name="T56" fmla="*/ 171 w 315"/>
                <a:gd name="T57" fmla="*/ 93 h 104"/>
                <a:gd name="T58" fmla="*/ 160 w 315"/>
                <a:gd name="T59" fmla="*/ 85 h 104"/>
                <a:gd name="T60" fmla="*/ 278 w 315"/>
                <a:gd name="T61" fmla="*/ 0 h 104"/>
                <a:gd name="T62" fmla="*/ 286 w 315"/>
                <a:gd name="T63" fmla="*/ 4 h 104"/>
                <a:gd name="T64" fmla="*/ 189 w 315"/>
                <a:gd name="T65" fmla="*/ 82 h 104"/>
                <a:gd name="T66" fmla="*/ 193 w 315"/>
                <a:gd name="T67" fmla="*/ 78 h 104"/>
                <a:gd name="T68" fmla="*/ 197 w 315"/>
                <a:gd name="T69" fmla="*/ 74 h 104"/>
                <a:gd name="T70" fmla="*/ 193 w 315"/>
                <a:gd name="T71" fmla="*/ 74 h 104"/>
                <a:gd name="T72" fmla="*/ 4 w 315"/>
                <a:gd name="T73" fmla="*/ 11 h 104"/>
                <a:gd name="T74" fmla="*/ 15 w 315"/>
                <a:gd name="T75" fmla="*/ 15 h 104"/>
                <a:gd name="T76" fmla="*/ 23 w 315"/>
                <a:gd name="T77" fmla="*/ 26 h 104"/>
                <a:gd name="T78" fmla="*/ 34 w 315"/>
                <a:gd name="T79" fmla="*/ 22 h 104"/>
                <a:gd name="T80" fmla="*/ 37 w 315"/>
                <a:gd name="T81" fmla="*/ 19 h 104"/>
                <a:gd name="T82" fmla="*/ 56 w 315"/>
                <a:gd name="T83" fmla="*/ 48 h 104"/>
                <a:gd name="T84" fmla="*/ 56 w 315"/>
                <a:gd name="T85" fmla="*/ 67 h 104"/>
                <a:gd name="T86" fmla="*/ 67 w 315"/>
                <a:gd name="T87" fmla="*/ 78 h 104"/>
                <a:gd name="T88" fmla="*/ 71 w 315"/>
                <a:gd name="T89" fmla="*/ 85 h 104"/>
                <a:gd name="T90" fmla="*/ 71 w 315"/>
                <a:gd name="T91" fmla="*/ 93 h 104"/>
                <a:gd name="T92" fmla="*/ 71 w 315"/>
                <a:gd name="T93" fmla="*/ 93 h 104"/>
                <a:gd name="T94" fmla="*/ 60 w 315"/>
                <a:gd name="T95" fmla="*/ 93 h 104"/>
                <a:gd name="T96" fmla="*/ 45 w 315"/>
                <a:gd name="T97" fmla="*/ 85 h 104"/>
                <a:gd name="T98" fmla="*/ 30 w 315"/>
                <a:gd name="T99" fmla="*/ 74 h 104"/>
                <a:gd name="T100" fmla="*/ 23 w 315"/>
                <a:gd name="T101" fmla="*/ 63 h 104"/>
                <a:gd name="T102" fmla="*/ 12 w 315"/>
                <a:gd name="T103" fmla="*/ 52 h 104"/>
                <a:gd name="T104" fmla="*/ 8 w 315"/>
                <a:gd name="T105" fmla="*/ 3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5" h="104">
                  <a:moveTo>
                    <a:pt x="193" y="74"/>
                  </a:moveTo>
                  <a:lnTo>
                    <a:pt x="193" y="78"/>
                  </a:lnTo>
                  <a:lnTo>
                    <a:pt x="189" y="78"/>
                  </a:lnTo>
                  <a:lnTo>
                    <a:pt x="189" y="78"/>
                  </a:lnTo>
                  <a:lnTo>
                    <a:pt x="193" y="74"/>
                  </a:lnTo>
                  <a:lnTo>
                    <a:pt x="193" y="74"/>
                  </a:lnTo>
                  <a:lnTo>
                    <a:pt x="193" y="74"/>
                  </a:lnTo>
                  <a:close/>
                  <a:moveTo>
                    <a:pt x="0" y="30"/>
                  </a:moveTo>
                  <a:lnTo>
                    <a:pt x="0" y="33"/>
                  </a:lnTo>
                  <a:lnTo>
                    <a:pt x="4" y="33"/>
                  </a:lnTo>
                  <a:lnTo>
                    <a:pt x="4" y="33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160" y="85"/>
                  </a:moveTo>
                  <a:lnTo>
                    <a:pt x="163" y="93"/>
                  </a:lnTo>
                  <a:lnTo>
                    <a:pt x="171" y="97"/>
                  </a:lnTo>
                  <a:lnTo>
                    <a:pt x="171" y="97"/>
                  </a:lnTo>
                  <a:lnTo>
                    <a:pt x="174" y="100"/>
                  </a:lnTo>
                  <a:lnTo>
                    <a:pt x="174" y="104"/>
                  </a:lnTo>
                  <a:lnTo>
                    <a:pt x="178" y="104"/>
                  </a:lnTo>
                  <a:lnTo>
                    <a:pt x="182" y="100"/>
                  </a:lnTo>
                  <a:lnTo>
                    <a:pt x="182" y="100"/>
                  </a:lnTo>
                  <a:lnTo>
                    <a:pt x="186" y="100"/>
                  </a:lnTo>
                  <a:lnTo>
                    <a:pt x="189" y="100"/>
                  </a:lnTo>
                  <a:lnTo>
                    <a:pt x="200" y="100"/>
                  </a:lnTo>
                  <a:lnTo>
                    <a:pt x="208" y="97"/>
                  </a:lnTo>
                  <a:lnTo>
                    <a:pt x="211" y="93"/>
                  </a:lnTo>
                  <a:lnTo>
                    <a:pt x="219" y="93"/>
                  </a:lnTo>
                  <a:lnTo>
                    <a:pt x="223" y="97"/>
                  </a:lnTo>
                  <a:lnTo>
                    <a:pt x="223" y="97"/>
                  </a:lnTo>
                  <a:lnTo>
                    <a:pt x="226" y="97"/>
                  </a:lnTo>
                  <a:lnTo>
                    <a:pt x="234" y="93"/>
                  </a:lnTo>
                  <a:lnTo>
                    <a:pt x="241" y="93"/>
                  </a:lnTo>
                  <a:lnTo>
                    <a:pt x="241" y="89"/>
                  </a:lnTo>
                  <a:lnTo>
                    <a:pt x="248" y="82"/>
                  </a:lnTo>
                  <a:lnTo>
                    <a:pt x="252" y="74"/>
                  </a:lnTo>
                  <a:lnTo>
                    <a:pt x="256" y="71"/>
                  </a:lnTo>
                  <a:lnTo>
                    <a:pt x="260" y="56"/>
                  </a:lnTo>
                  <a:lnTo>
                    <a:pt x="260" y="56"/>
                  </a:lnTo>
                  <a:lnTo>
                    <a:pt x="260" y="52"/>
                  </a:lnTo>
                  <a:lnTo>
                    <a:pt x="260" y="52"/>
                  </a:lnTo>
                  <a:lnTo>
                    <a:pt x="263" y="48"/>
                  </a:lnTo>
                  <a:lnTo>
                    <a:pt x="267" y="48"/>
                  </a:lnTo>
                  <a:lnTo>
                    <a:pt x="271" y="48"/>
                  </a:lnTo>
                  <a:lnTo>
                    <a:pt x="278" y="48"/>
                  </a:lnTo>
                  <a:lnTo>
                    <a:pt x="282" y="48"/>
                  </a:lnTo>
                  <a:lnTo>
                    <a:pt x="286" y="48"/>
                  </a:lnTo>
                  <a:lnTo>
                    <a:pt x="289" y="48"/>
                  </a:lnTo>
                  <a:lnTo>
                    <a:pt x="289" y="48"/>
                  </a:lnTo>
                  <a:lnTo>
                    <a:pt x="293" y="52"/>
                  </a:lnTo>
                  <a:lnTo>
                    <a:pt x="297" y="52"/>
                  </a:lnTo>
                  <a:lnTo>
                    <a:pt x="300" y="48"/>
                  </a:lnTo>
                  <a:lnTo>
                    <a:pt x="304" y="48"/>
                  </a:lnTo>
                  <a:lnTo>
                    <a:pt x="304" y="48"/>
                  </a:lnTo>
                  <a:lnTo>
                    <a:pt x="300" y="45"/>
                  </a:lnTo>
                  <a:lnTo>
                    <a:pt x="300" y="41"/>
                  </a:lnTo>
                  <a:lnTo>
                    <a:pt x="300" y="37"/>
                  </a:lnTo>
                  <a:lnTo>
                    <a:pt x="308" y="41"/>
                  </a:lnTo>
                  <a:lnTo>
                    <a:pt x="315" y="37"/>
                  </a:lnTo>
                  <a:lnTo>
                    <a:pt x="315" y="37"/>
                  </a:lnTo>
                  <a:lnTo>
                    <a:pt x="315" y="33"/>
                  </a:lnTo>
                  <a:lnTo>
                    <a:pt x="315" y="33"/>
                  </a:lnTo>
                  <a:lnTo>
                    <a:pt x="311" y="33"/>
                  </a:lnTo>
                  <a:lnTo>
                    <a:pt x="308" y="30"/>
                  </a:lnTo>
                  <a:lnTo>
                    <a:pt x="304" y="30"/>
                  </a:lnTo>
                  <a:lnTo>
                    <a:pt x="300" y="26"/>
                  </a:lnTo>
                  <a:lnTo>
                    <a:pt x="297" y="26"/>
                  </a:lnTo>
                  <a:lnTo>
                    <a:pt x="297" y="30"/>
                  </a:lnTo>
                  <a:lnTo>
                    <a:pt x="293" y="30"/>
                  </a:lnTo>
                  <a:lnTo>
                    <a:pt x="297" y="26"/>
                  </a:lnTo>
                  <a:lnTo>
                    <a:pt x="297" y="22"/>
                  </a:lnTo>
                  <a:lnTo>
                    <a:pt x="293" y="22"/>
                  </a:lnTo>
                  <a:lnTo>
                    <a:pt x="293" y="26"/>
                  </a:lnTo>
                  <a:lnTo>
                    <a:pt x="289" y="26"/>
                  </a:lnTo>
                  <a:lnTo>
                    <a:pt x="289" y="26"/>
                  </a:lnTo>
                  <a:lnTo>
                    <a:pt x="289" y="19"/>
                  </a:lnTo>
                  <a:lnTo>
                    <a:pt x="293" y="19"/>
                  </a:lnTo>
                  <a:lnTo>
                    <a:pt x="293" y="19"/>
                  </a:lnTo>
                  <a:lnTo>
                    <a:pt x="289" y="15"/>
                  </a:lnTo>
                  <a:lnTo>
                    <a:pt x="286" y="15"/>
                  </a:lnTo>
                  <a:lnTo>
                    <a:pt x="282" y="15"/>
                  </a:lnTo>
                  <a:lnTo>
                    <a:pt x="282" y="8"/>
                  </a:lnTo>
                  <a:lnTo>
                    <a:pt x="282" y="8"/>
                  </a:lnTo>
                  <a:lnTo>
                    <a:pt x="278" y="8"/>
                  </a:lnTo>
                  <a:lnTo>
                    <a:pt x="278" y="11"/>
                  </a:lnTo>
                  <a:lnTo>
                    <a:pt x="274" y="15"/>
                  </a:lnTo>
                  <a:lnTo>
                    <a:pt x="274" y="15"/>
                  </a:lnTo>
                  <a:lnTo>
                    <a:pt x="274" y="11"/>
                  </a:lnTo>
                  <a:lnTo>
                    <a:pt x="274" y="8"/>
                  </a:lnTo>
                  <a:lnTo>
                    <a:pt x="274" y="8"/>
                  </a:lnTo>
                  <a:lnTo>
                    <a:pt x="271" y="15"/>
                  </a:lnTo>
                  <a:lnTo>
                    <a:pt x="267" y="15"/>
                  </a:lnTo>
                  <a:lnTo>
                    <a:pt x="263" y="22"/>
                  </a:lnTo>
                  <a:lnTo>
                    <a:pt x="263" y="26"/>
                  </a:lnTo>
                  <a:lnTo>
                    <a:pt x="260" y="33"/>
                  </a:lnTo>
                  <a:lnTo>
                    <a:pt x="256" y="33"/>
                  </a:lnTo>
                  <a:lnTo>
                    <a:pt x="252" y="33"/>
                  </a:lnTo>
                  <a:lnTo>
                    <a:pt x="248" y="37"/>
                  </a:lnTo>
                  <a:lnTo>
                    <a:pt x="252" y="37"/>
                  </a:lnTo>
                  <a:lnTo>
                    <a:pt x="248" y="37"/>
                  </a:lnTo>
                  <a:lnTo>
                    <a:pt x="252" y="37"/>
                  </a:lnTo>
                  <a:lnTo>
                    <a:pt x="256" y="37"/>
                  </a:lnTo>
                  <a:lnTo>
                    <a:pt x="252" y="37"/>
                  </a:lnTo>
                  <a:lnTo>
                    <a:pt x="252" y="41"/>
                  </a:lnTo>
                  <a:lnTo>
                    <a:pt x="248" y="41"/>
                  </a:lnTo>
                  <a:lnTo>
                    <a:pt x="252" y="41"/>
                  </a:lnTo>
                  <a:lnTo>
                    <a:pt x="252" y="48"/>
                  </a:lnTo>
                  <a:lnTo>
                    <a:pt x="252" y="48"/>
                  </a:lnTo>
                  <a:lnTo>
                    <a:pt x="248" y="48"/>
                  </a:lnTo>
                  <a:lnTo>
                    <a:pt x="248" y="45"/>
                  </a:lnTo>
                  <a:lnTo>
                    <a:pt x="248" y="41"/>
                  </a:lnTo>
                  <a:lnTo>
                    <a:pt x="248" y="41"/>
                  </a:lnTo>
                  <a:lnTo>
                    <a:pt x="248" y="41"/>
                  </a:lnTo>
                  <a:lnTo>
                    <a:pt x="245" y="41"/>
                  </a:lnTo>
                  <a:lnTo>
                    <a:pt x="245" y="45"/>
                  </a:lnTo>
                  <a:lnTo>
                    <a:pt x="245" y="52"/>
                  </a:lnTo>
                  <a:lnTo>
                    <a:pt x="245" y="52"/>
                  </a:lnTo>
                  <a:lnTo>
                    <a:pt x="241" y="48"/>
                  </a:lnTo>
                  <a:lnTo>
                    <a:pt x="237" y="45"/>
                  </a:lnTo>
                  <a:lnTo>
                    <a:pt x="237" y="45"/>
                  </a:lnTo>
                  <a:lnTo>
                    <a:pt x="234" y="45"/>
                  </a:lnTo>
                  <a:lnTo>
                    <a:pt x="230" y="45"/>
                  </a:lnTo>
                  <a:lnTo>
                    <a:pt x="230" y="48"/>
                  </a:lnTo>
                  <a:lnTo>
                    <a:pt x="226" y="52"/>
                  </a:lnTo>
                  <a:lnTo>
                    <a:pt x="226" y="56"/>
                  </a:lnTo>
                  <a:lnTo>
                    <a:pt x="219" y="59"/>
                  </a:lnTo>
                  <a:lnTo>
                    <a:pt x="219" y="63"/>
                  </a:lnTo>
                  <a:lnTo>
                    <a:pt x="215" y="67"/>
                  </a:lnTo>
                  <a:lnTo>
                    <a:pt x="211" y="71"/>
                  </a:lnTo>
                  <a:lnTo>
                    <a:pt x="197" y="74"/>
                  </a:lnTo>
                  <a:lnTo>
                    <a:pt x="197" y="74"/>
                  </a:lnTo>
                  <a:lnTo>
                    <a:pt x="197" y="78"/>
                  </a:lnTo>
                  <a:lnTo>
                    <a:pt x="200" y="78"/>
                  </a:lnTo>
                  <a:lnTo>
                    <a:pt x="197" y="78"/>
                  </a:lnTo>
                  <a:lnTo>
                    <a:pt x="193" y="82"/>
                  </a:lnTo>
                  <a:lnTo>
                    <a:pt x="189" y="82"/>
                  </a:lnTo>
                  <a:lnTo>
                    <a:pt x="189" y="82"/>
                  </a:lnTo>
                  <a:lnTo>
                    <a:pt x="189" y="85"/>
                  </a:lnTo>
                  <a:lnTo>
                    <a:pt x="189" y="89"/>
                  </a:lnTo>
                  <a:lnTo>
                    <a:pt x="186" y="93"/>
                  </a:lnTo>
                  <a:lnTo>
                    <a:pt x="186" y="93"/>
                  </a:lnTo>
                  <a:lnTo>
                    <a:pt x="178" y="93"/>
                  </a:lnTo>
                  <a:lnTo>
                    <a:pt x="171" y="93"/>
                  </a:lnTo>
                  <a:lnTo>
                    <a:pt x="167" y="93"/>
                  </a:lnTo>
                  <a:lnTo>
                    <a:pt x="167" y="89"/>
                  </a:lnTo>
                  <a:lnTo>
                    <a:pt x="163" y="85"/>
                  </a:lnTo>
                  <a:lnTo>
                    <a:pt x="160" y="85"/>
                  </a:lnTo>
                  <a:lnTo>
                    <a:pt x="160" y="85"/>
                  </a:lnTo>
                  <a:close/>
                  <a:moveTo>
                    <a:pt x="278" y="0"/>
                  </a:moveTo>
                  <a:lnTo>
                    <a:pt x="274" y="4"/>
                  </a:lnTo>
                  <a:lnTo>
                    <a:pt x="274" y="4"/>
                  </a:lnTo>
                  <a:lnTo>
                    <a:pt x="278" y="4"/>
                  </a:lnTo>
                  <a:lnTo>
                    <a:pt x="278" y="0"/>
                  </a:lnTo>
                  <a:lnTo>
                    <a:pt x="278" y="0"/>
                  </a:lnTo>
                  <a:close/>
                  <a:moveTo>
                    <a:pt x="282" y="0"/>
                  </a:moveTo>
                  <a:lnTo>
                    <a:pt x="278" y="4"/>
                  </a:lnTo>
                  <a:lnTo>
                    <a:pt x="282" y="4"/>
                  </a:lnTo>
                  <a:lnTo>
                    <a:pt x="286" y="4"/>
                  </a:lnTo>
                  <a:lnTo>
                    <a:pt x="286" y="4"/>
                  </a:lnTo>
                  <a:lnTo>
                    <a:pt x="282" y="0"/>
                  </a:lnTo>
                  <a:lnTo>
                    <a:pt x="282" y="0"/>
                  </a:lnTo>
                  <a:close/>
                  <a:moveTo>
                    <a:pt x="193" y="82"/>
                  </a:moveTo>
                  <a:lnTo>
                    <a:pt x="189" y="82"/>
                  </a:lnTo>
                  <a:lnTo>
                    <a:pt x="189" y="78"/>
                  </a:lnTo>
                  <a:lnTo>
                    <a:pt x="193" y="82"/>
                  </a:lnTo>
                  <a:lnTo>
                    <a:pt x="193" y="82"/>
                  </a:lnTo>
                  <a:close/>
                  <a:moveTo>
                    <a:pt x="193" y="78"/>
                  </a:moveTo>
                  <a:lnTo>
                    <a:pt x="193" y="78"/>
                  </a:lnTo>
                  <a:lnTo>
                    <a:pt x="193" y="78"/>
                  </a:lnTo>
                  <a:lnTo>
                    <a:pt x="193" y="78"/>
                  </a:lnTo>
                  <a:lnTo>
                    <a:pt x="193" y="78"/>
                  </a:lnTo>
                  <a:lnTo>
                    <a:pt x="193" y="78"/>
                  </a:lnTo>
                  <a:close/>
                  <a:moveTo>
                    <a:pt x="197" y="74"/>
                  </a:moveTo>
                  <a:lnTo>
                    <a:pt x="197" y="78"/>
                  </a:lnTo>
                  <a:lnTo>
                    <a:pt x="193" y="78"/>
                  </a:lnTo>
                  <a:lnTo>
                    <a:pt x="193" y="78"/>
                  </a:lnTo>
                  <a:lnTo>
                    <a:pt x="193" y="74"/>
                  </a:lnTo>
                  <a:lnTo>
                    <a:pt x="193" y="74"/>
                  </a:lnTo>
                  <a:lnTo>
                    <a:pt x="193" y="74"/>
                  </a:lnTo>
                  <a:lnTo>
                    <a:pt x="197" y="74"/>
                  </a:lnTo>
                  <a:lnTo>
                    <a:pt x="197" y="74"/>
                  </a:lnTo>
                  <a:close/>
                  <a:moveTo>
                    <a:pt x="0" y="15"/>
                  </a:moveTo>
                  <a:lnTo>
                    <a:pt x="4" y="11"/>
                  </a:lnTo>
                  <a:lnTo>
                    <a:pt x="4" y="11"/>
                  </a:lnTo>
                  <a:lnTo>
                    <a:pt x="8" y="11"/>
                  </a:lnTo>
                  <a:lnTo>
                    <a:pt x="12" y="15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9" y="19"/>
                  </a:lnTo>
                  <a:lnTo>
                    <a:pt x="19" y="22"/>
                  </a:lnTo>
                  <a:lnTo>
                    <a:pt x="15" y="22"/>
                  </a:lnTo>
                  <a:lnTo>
                    <a:pt x="15" y="26"/>
                  </a:lnTo>
                  <a:lnTo>
                    <a:pt x="23" y="26"/>
                  </a:lnTo>
                  <a:lnTo>
                    <a:pt x="26" y="26"/>
                  </a:lnTo>
                  <a:lnTo>
                    <a:pt x="26" y="22"/>
                  </a:lnTo>
                  <a:lnTo>
                    <a:pt x="30" y="26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7" y="19"/>
                  </a:lnTo>
                  <a:lnTo>
                    <a:pt x="37" y="19"/>
                  </a:lnTo>
                  <a:lnTo>
                    <a:pt x="41" y="22"/>
                  </a:lnTo>
                  <a:lnTo>
                    <a:pt x="52" y="33"/>
                  </a:lnTo>
                  <a:lnTo>
                    <a:pt x="56" y="41"/>
                  </a:lnTo>
                  <a:lnTo>
                    <a:pt x="56" y="45"/>
                  </a:lnTo>
                  <a:lnTo>
                    <a:pt x="56" y="48"/>
                  </a:lnTo>
                  <a:lnTo>
                    <a:pt x="56" y="56"/>
                  </a:lnTo>
                  <a:lnTo>
                    <a:pt x="56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6" y="67"/>
                  </a:lnTo>
                  <a:lnTo>
                    <a:pt x="60" y="71"/>
                  </a:lnTo>
                  <a:lnTo>
                    <a:pt x="63" y="74"/>
                  </a:lnTo>
                  <a:lnTo>
                    <a:pt x="67" y="74"/>
                  </a:lnTo>
                  <a:lnTo>
                    <a:pt x="67" y="74"/>
                  </a:lnTo>
                  <a:lnTo>
                    <a:pt x="67" y="78"/>
                  </a:lnTo>
                  <a:lnTo>
                    <a:pt x="67" y="82"/>
                  </a:lnTo>
                  <a:lnTo>
                    <a:pt x="67" y="82"/>
                  </a:lnTo>
                  <a:lnTo>
                    <a:pt x="67" y="82"/>
                  </a:lnTo>
                  <a:lnTo>
                    <a:pt x="67" y="85"/>
                  </a:lnTo>
                  <a:lnTo>
                    <a:pt x="71" y="85"/>
                  </a:lnTo>
                  <a:lnTo>
                    <a:pt x="74" y="89"/>
                  </a:lnTo>
                  <a:lnTo>
                    <a:pt x="74" y="93"/>
                  </a:lnTo>
                  <a:lnTo>
                    <a:pt x="71" y="93"/>
                  </a:lnTo>
                  <a:lnTo>
                    <a:pt x="71" y="93"/>
                  </a:lnTo>
                  <a:lnTo>
                    <a:pt x="71" y="93"/>
                  </a:lnTo>
                  <a:lnTo>
                    <a:pt x="67" y="89"/>
                  </a:lnTo>
                  <a:lnTo>
                    <a:pt x="71" y="93"/>
                  </a:lnTo>
                  <a:lnTo>
                    <a:pt x="67" y="93"/>
                  </a:lnTo>
                  <a:lnTo>
                    <a:pt x="67" y="93"/>
                  </a:lnTo>
                  <a:lnTo>
                    <a:pt x="71" y="93"/>
                  </a:lnTo>
                  <a:lnTo>
                    <a:pt x="71" y="93"/>
                  </a:lnTo>
                  <a:lnTo>
                    <a:pt x="67" y="97"/>
                  </a:lnTo>
                  <a:lnTo>
                    <a:pt x="63" y="93"/>
                  </a:lnTo>
                  <a:lnTo>
                    <a:pt x="63" y="97"/>
                  </a:lnTo>
                  <a:lnTo>
                    <a:pt x="60" y="93"/>
                  </a:lnTo>
                  <a:lnTo>
                    <a:pt x="60" y="93"/>
                  </a:lnTo>
                  <a:lnTo>
                    <a:pt x="52" y="89"/>
                  </a:lnTo>
                  <a:lnTo>
                    <a:pt x="49" y="89"/>
                  </a:lnTo>
                  <a:lnTo>
                    <a:pt x="45" y="85"/>
                  </a:lnTo>
                  <a:lnTo>
                    <a:pt x="45" y="85"/>
                  </a:lnTo>
                  <a:lnTo>
                    <a:pt x="41" y="85"/>
                  </a:lnTo>
                  <a:lnTo>
                    <a:pt x="37" y="85"/>
                  </a:lnTo>
                  <a:lnTo>
                    <a:pt x="34" y="82"/>
                  </a:lnTo>
                  <a:lnTo>
                    <a:pt x="34" y="78"/>
                  </a:lnTo>
                  <a:lnTo>
                    <a:pt x="30" y="74"/>
                  </a:lnTo>
                  <a:lnTo>
                    <a:pt x="26" y="74"/>
                  </a:lnTo>
                  <a:lnTo>
                    <a:pt x="23" y="71"/>
                  </a:lnTo>
                  <a:lnTo>
                    <a:pt x="23" y="71"/>
                  </a:lnTo>
                  <a:lnTo>
                    <a:pt x="26" y="67"/>
                  </a:lnTo>
                  <a:lnTo>
                    <a:pt x="23" y="63"/>
                  </a:lnTo>
                  <a:lnTo>
                    <a:pt x="19" y="63"/>
                  </a:lnTo>
                  <a:lnTo>
                    <a:pt x="19" y="59"/>
                  </a:lnTo>
                  <a:lnTo>
                    <a:pt x="12" y="56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12" y="45"/>
                  </a:lnTo>
                  <a:lnTo>
                    <a:pt x="12" y="41"/>
                  </a:lnTo>
                  <a:lnTo>
                    <a:pt x="8" y="37"/>
                  </a:lnTo>
                  <a:lnTo>
                    <a:pt x="8" y="33"/>
                  </a:lnTo>
                  <a:lnTo>
                    <a:pt x="4" y="22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xmlns="" id="{B28F4800-96D4-4ABF-9B2C-28F5C28652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18320" y="3080759"/>
              <a:ext cx="23159" cy="19300"/>
            </a:xfrm>
            <a:custGeom>
              <a:avLst/>
              <a:gdLst>
                <a:gd name="T0" fmla="*/ 0 w 18"/>
                <a:gd name="T1" fmla="*/ 8 h 15"/>
                <a:gd name="T2" fmla="*/ 3 w 18"/>
                <a:gd name="T3" fmla="*/ 8 h 15"/>
                <a:gd name="T4" fmla="*/ 3 w 18"/>
                <a:gd name="T5" fmla="*/ 8 h 15"/>
                <a:gd name="T6" fmla="*/ 7 w 18"/>
                <a:gd name="T7" fmla="*/ 11 h 15"/>
                <a:gd name="T8" fmla="*/ 11 w 18"/>
                <a:gd name="T9" fmla="*/ 15 h 15"/>
                <a:gd name="T10" fmla="*/ 11 w 18"/>
                <a:gd name="T11" fmla="*/ 15 h 15"/>
                <a:gd name="T12" fmla="*/ 11 w 18"/>
                <a:gd name="T13" fmla="*/ 8 h 15"/>
                <a:gd name="T14" fmla="*/ 11 w 18"/>
                <a:gd name="T15" fmla="*/ 4 h 15"/>
                <a:gd name="T16" fmla="*/ 14 w 18"/>
                <a:gd name="T17" fmla="*/ 4 h 15"/>
                <a:gd name="T18" fmla="*/ 14 w 18"/>
                <a:gd name="T19" fmla="*/ 4 h 15"/>
                <a:gd name="T20" fmla="*/ 14 w 18"/>
                <a:gd name="T21" fmla="*/ 0 h 15"/>
                <a:gd name="T22" fmla="*/ 11 w 18"/>
                <a:gd name="T23" fmla="*/ 0 h 15"/>
                <a:gd name="T24" fmla="*/ 7 w 18"/>
                <a:gd name="T25" fmla="*/ 4 h 15"/>
                <a:gd name="T26" fmla="*/ 0 w 18"/>
                <a:gd name="T27" fmla="*/ 8 h 15"/>
                <a:gd name="T28" fmla="*/ 0 w 18"/>
                <a:gd name="T29" fmla="*/ 8 h 15"/>
                <a:gd name="T30" fmla="*/ 0 w 18"/>
                <a:gd name="T31" fmla="*/ 8 h 15"/>
                <a:gd name="T32" fmla="*/ 14 w 18"/>
                <a:gd name="T33" fmla="*/ 4 h 15"/>
                <a:gd name="T34" fmla="*/ 14 w 18"/>
                <a:gd name="T35" fmla="*/ 8 h 15"/>
                <a:gd name="T36" fmla="*/ 14 w 18"/>
                <a:gd name="T37" fmla="*/ 11 h 15"/>
                <a:gd name="T38" fmla="*/ 18 w 18"/>
                <a:gd name="T39" fmla="*/ 11 h 15"/>
                <a:gd name="T40" fmla="*/ 18 w 18"/>
                <a:gd name="T41" fmla="*/ 11 h 15"/>
                <a:gd name="T42" fmla="*/ 18 w 18"/>
                <a:gd name="T43" fmla="*/ 4 h 15"/>
                <a:gd name="T44" fmla="*/ 14 w 18"/>
                <a:gd name="T45" fmla="*/ 4 h 15"/>
                <a:gd name="T46" fmla="*/ 14 w 18"/>
                <a:gd name="T47" fmla="*/ 4 h 15"/>
                <a:gd name="T48" fmla="*/ 14 w 18"/>
                <a:gd name="T4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15">
                  <a:moveTo>
                    <a:pt x="0" y="8"/>
                  </a:moveTo>
                  <a:lnTo>
                    <a:pt x="3" y="8"/>
                  </a:lnTo>
                  <a:lnTo>
                    <a:pt x="3" y="8"/>
                  </a:lnTo>
                  <a:lnTo>
                    <a:pt x="7" y="11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1" y="8"/>
                  </a:lnTo>
                  <a:lnTo>
                    <a:pt x="11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7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close/>
                  <a:moveTo>
                    <a:pt x="14" y="4"/>
                  </a:moveTo>
                  <a:lnTo>
                    <a:pt x="14" y="8"/>
                  </a:lnTo>
                  <a:lnTo>
                    <a:pt x="14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xmlns="" id="{E64A44F0-418F-4AAE-AE43-70986C824E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36547" y="2703775"/>
              <a:ext cx="176269" cy="306218"/>
            </a:xfrm>
            <a:custGeom>
              <a:avLst/>
              <a:gdLst>
                <a:gd name="T0" fmla="*/ 4 w 137"/>
                <a:gd name="T1" fmla="*/ 11 h 238"/>
                <a:gd name="T2" fmla="*/ 15 w 137"/>
                <a:gd name="T3" fmla="*/ 15 h 238"/>
                <a:gd name="T4" fmla="*/ 22 w 137"/>
                <a:gd name="T5" fmla="*/ 11 h 238"/>
                <a:gd name="T6" fmla="*/ 37 w 137"/>
                <a:gd name="T7" fmla="*/ 11 h 238"/>
                <a:gd name="T8" fmla="*/ 52 w 137"/>
                <a:gd name="T9" fmla="*/ 0 h 238"/>
                <a:gd name="T10" fmla="*/ 67 w 137"/>
                <a:gd name="T11" fmla="*/ 8 h 238"/>
                <a:gd name="T12" fmla="*/ 74 w 137"/>
                <a:gd name="T13" fmla="*/ 11 h 238"/>
                <a:gd name="T14" fmla="*/ 82 w 137"/>
                <a:gd name="T15" fmla="*/ 26 h 238"/>
                <a:gd name="T16" fmla="*/ 96 w 137"/>
                <a:gd name="T17" fmla="*/ 26 h 238"/>
                <a:gd name="T18" fmla="*/ 96 w 137"/>
                <a:gd name="T19" fmla="*/ 34 h 238"/>
                <a:gd name="T20" fmla="*/ 85 w 137"/>
                <a:gd name="T21" fmla="*/ 37 h 238"/>
                <a:gd name="T22" fmla="*/ 78 w 137"/>
                <a:gd name="T23" fmla="*/ 41 h 238"/>
                <a:gd name="T24" fmla="*/ 74 w 137"/>
                <a:gd name="T25" fmla="*/ 41 h 238"/>
                <a:gd name="T26" fmla="*/ 74 w 137"/>
                <a:gd name="T27" fmla="*/ 48 h 238"/>
                <a:gd name="T28" fmla="*/ 67 w 137"/>
                <a:gd name="T29" fmla="*/ 56 h 238"/>
                <a:gd name="T30" fmla="*/ 63 w 137"/>
                <a:gd name="T31" fmla="*/ 59 h 238"/>
                <a:gd name="T32" fmla="*/ 63 w 137"/>
                <a:gd name="T33" fmla="*/ 74 h 238"/>
                <a:gd name="T34" fmla="*/ 71 w 137"/>
                <a:gd name="T35" fmla="*/ 82 h 238"/>
                <a:gd name="T36" fmla="*/ 78 w 137"/>
                <a:gd name="T37" fmla="*/ 93 h 238"/>
                <a:gd name="T38" fmla="*/ 89 w 137"/>
                <a:gd name="T39" fmla="*/ 104 h 238"/>
                <a:gd name="T40" fmla="*/ 119 w 137"/>
                <a:gd name="T41" fmla="*/ 126 h 238"/>
                <a:gd name="T42" fmla="*/ 122 w 137"/>
                <a:gd name="T43" fmla="*/ 134 h 238"/>
                <a:gd name="T44" fmla="*/ 126 w 137"/>
                <a:gd name="T45" fmla="*/ 149 h 238"/>
                <a:gd name="T46" fmla="*/ 130 w 137"/>
                <a:gd name="T47" fmla="*/ 160 h 238"/>
                <a:gd name="T48" fmla="*/ 134 w 137"/>
                <a:gd name="T49" fmla="*/ 167 h 238"/>
                <a:gd name="T50" fmla="*/ 134 w 137"/>
                <a:gd name="T51" fmla="*/ 171 h 238"/>
                <a:gd name="T52" fmla="*/ 130 w 137"/>
                <a:gd name="T53" fmla="*/ 178 h 238"/>
                <a:gd name="T54" fmla="*/ 130 w 137"/>
                <a:gd name="T55" fmla="*/ 189 h 238"/>
                <a:gd name="T56" fmla="*/ 122 w 137"/>
                <a:gd name="T57" fmla="*/ 200 h 238"/>
                <a:gd name="T58" fmla="*/ 111 w 137"/>
                <a:gd name="T59" fmla="*/ 208 h 238"/>
                <a:gd name="T60" fmla="*/ 93 w 137"/>
                <a:gd name="T61" fmla="*/ 212 h 238"/>
                <a:gd name="T62" fmla="*/ 89 w 137"/>
                <a:gd name="T63" fmla="*/ 208 h 238"/>
                <a:gd name="T64" fmla="*/ 93 w 137"/>
                <a:gd name="T65" fmla="*/ 212 h 238"/>
                <a:gd name="T66" fmla="*/ 89 w 137"/>
                <a:gd name="T67" fmla="*/ 219 h 238"/>
                <a:gd name="T68" fmla="*/ 82 w 137"/>
                <a:gd name="T69" fmla="*/ 219 h 238"/>
                <a:gd name="T70" fmla="*/ 82 w 137"/>
                <a:gd name="T71" fmla="*/ 226 h 238"/>
                <a:gd name="T72" fmla="*/ 74 w 137"/>
                <a:gd name="T73" fmla="*/ 230 h 238"/>
                <a:gd name="T74" fmla="*/ 63 w 137"/>
                <a:gd name="T75" fmla="*/ 238 h 238"/>
                <a:gd name="T76" fmla="*/ 63 w 137"/>
                <a:gd name="T77" fmla="*/ 234 h 238"/>
                <a:gd name="T78" fmla="*/ 63 w 137"/>
                <a:gd name="T79" fmla="*/ 226 h 238"/>
                <a:gd name="T80" fmla="*/ 67 w 137"/>
                <a:gd name="T81" fmla="*/ 215 h 238"/>
                <a:gd name="T82" fmla="*/ 56 w 137"/>
                <a:gd name="T83" fmla="*/ 212 h 238"/>
                <a:gd name="T84" fmla="*/ 63 w 137"/>
                <a:gd name="T85" fmla="*/ 204 h 238"/>
                <a:gd name="T86" fmla="*/ 82 w 137"/>
                <a:gd name="T87" fmla="*/ 200 h 238"/>
                <a:gd name="T88" fmla="*/ 82 w 137"/>
                <a:gd name="T89" fmla="*/ 197 h 238"/>
                <a:gd name="T90" fmla="*/ 89 w 137"/>
                <a:gd name="T91" fmla="*/ 186 h 238"/>
                <a:gd name="T92" fmla="*/ 104 w 137"/>
                <a:gd name="T93" fmla="*/ 174 h 238"/>
                <a:gd name="T94" fmla="*/ 100 w 137"/>
                <a:gd name="T95" fmla="*/ 152 h 238"/>
                <a:gd name="T96" fmla="*/ 100 w 137"/>
                <a:gd name="T97" fmla="*/ 141 h 238"/>
                <a:gd name="T98" fmla="*/ 100 w 137"/>
                <a:gd name="T99" fmla="*/ 126 h 238"/>
                <a:gd name="T100" fmla="*/ 96 w 137"/>
                <a:gd name="T101" fmla="*/ 119 h 238"/>
                <a:gd name="T102" fmla="*/ 89 w 137"/>
                <a:gd name="T103" fmla="*/ 111 h 238"/>
                <a:gd name="T104" fmla="*/ 82 w 137"/>
                <a:gd name="T105" fmla="*/ 104 h 238"/>
                <a:gd name="T106" fmla="*/ 67 w 137"/>
                <a:gd name="T107" fmla="*/ 93 h 238"/>
                <a:gd name="T108" fmla="*/ 48 w 137"/>
                <a:gd name="T109" fmla="*/ 78 h 238"/>
                <a:gd name="T110" fmla="*/ 41 w 137"/>
                <a:gd name="T111" fmla="*/ 71 h 238"/>
                <a:gd name="T112" fmla="*/ 45 w 137"/>
                <a:gd name="T113" fmla="*/ 59 h 238"/>
                <a:gd name="T114" fmla="*/ 48 w 137"/>
                <a:gd name="T115" fmla="*/ 48 h 238"/>
                <a:gd name="T116" fmla="*/ 37 w 137"/>
                <a:gd name="T117" fmla="*/ 41 h 238"/>
                <a:gd name="T118" fmla="*/ 11 w 137"/>
                <a:gd name="T119" fmla="*/ 34 h 238"/>
                <a:gd name="T120" fmla="*/ 0 w 137"/>
                <a:gd name="T121" fmla="*/ 19 h 238"/>
                <a:gd name="T122" fmla="*/ 48 w 137"/>
                <a:gd name="T123" fmla="*/ 215 h 238"/>
                <a:gd name="T124" fmla="*/ 48 w 137"/>
                <a:gd name="T125" fmla="*/ 20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7" h="238">
                  <a:moveTo>
                    <a:pt x="0" y="15"/>
                  </a:moveTo>
                  <a:lnTo>
                    <a:pt x="0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8" y="11"/>
                  </a:lnTo>
                  <a:lnTo>
                    <a:pt x="11" y="11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5" y="15"/>
                  </a:lnTo>
                  <a:lnTo>
                    <a:pt x="15" y="11"/>
                  </a:lnTo>
                  <a:lnTo>
                    <a:pt x="19" y="11"/>
                  </a:lnTo>
                  <a:lnTo>
                    <a:pt x="22" y="11"/>
                  </a:lnTo>
                  <a:lnTo>
                    <a:pt x="22" y="11"/>
                  </a:lnTo>
                  <a:lnTo>
                    <a:pt x="22" y="11"/>
                  </a:lnTo>
                  <a:lnTo>
                    <a:pt x="26" y="15"/>
                  </a:lnTo>
                  <a:lnTo>
                    <a:pt x="30" y="11"/>
                  </a:lnTo>
                  <a:lnTo>
                    <a:pt x="30" y="8"/>
                  </a:lnTo>
                  <a:lnTo>
                    <a:pt x="34" y="8"/>
                  </a:lnTo>
                  <a:lnTo>
                    <a:pt x="37" y="11"/>
                  </a:lnTo>
                  <a:lnTo>
                    <a:pt x="41" y="8"/>
                  </a:lnTo>
                  <a:lnTo>
                    <a:pt x="41" y="4"/>
                  </a:lnTo>
                  <a:lnTo>
                    <a:pt x="45" y="0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9" y="4"/>
                  </a:lnTo>
                  <a:lnTo>
                    <a:pt x="59" y="8"/>
                  </a:lnTo>
                  <a:lnTo>
                    <a:pt x="67" y="8"/>
                  </a:lnTo>
                  <a:lnTo>
                    <a:pt x="71" y="8"/>
                  </a:lnTo>
                  <a:lnTo>
                    <a:pt x="74" y="8"/>
                  </a:lnTo>
                  <a:lnTo>
                    <a:pt x="78" y="8"/>
                  </a:lnTo>
                  <a:lnTo>
                    <a:pt x="74" y="11"/>
                  </a:lnTo>
                  <a:lnTo>
                    <a:pt x="74" y="11"/>
                  </a:lnTo>
                  <a:lnTo>
                    <a:pt x="71" y="19"/>
                  </a:lnTo>
                  <a:lnTo>
                    <a:pt x="74" y="19"/>
                  </a:lnTo>
                  <a:lnTo>
                    <a:pt x="74" y="22"/>
                  </a:lnTo>
                  <a:lnTo>
                    <a:pt x="82" y="22"/>
                  </a:lnTo>
                  <a:lnTo>
                    <a:pt x="82" y="26"/>
                  </a:lnTo>
                  <a:lnTo>
                    <a:pt x="85" y="26"/>
                  </a:lnTo>
                  <a:lnTo>
                    <a:pt x="89" y="30"/>
                  </a:lnTo>
                  <a:lnTo>
                    <a:pt x="93" y="26"/>
                  </a:lnTo>
                  <a:lnTo>
                    <a:pt x="93" y="30"/>
                  </a:lnTo>
                  <a:lnTo>
                    <a:pt x="96" y="26"/>
                  </a:lnTo>
                  <a:lnTo>
                    <a:pt x="96" y="30"/>
                  </a:lnTo>
                  <a:lnTo>
                    <a:pt x="96" y="30"/>
                  </a:lnTo>
                  <a:lnTo>
                    <a:pt x="100" y="30"/>
                  </a:lnTo>
                  <a:lnTo>
                    <a:pt x="96" y="34"/>
                  </a:lnTo>
                  <a:lnTo>
                    <a:pt x="96" y="34"/>
                  </a:lnTo>
                  <a:lnTo>
                    <a:pt x="93" y="34"/>
                  </a:lnTo>
                  <a:lnTo>
                    <a:pt x="93" y="34"/>
                  </a:lnTo>
                  <a:lnTo>
                    <a:pt x="89" y="34"/>
                  </a:lnTo>
                  <a:lnTo>
                    <a:pt x="85" y="34"/>
                  </a:lnTo>
                  <a:lnTo>
                    <a:pt x="85" y="37"/>
                  </a:lnTo>
                  <a:lnTo>
                    <a:pt x="85" y="37"/>
                  </a:lnTo>
                  <a:lnTo>
                    <a:pt x="85" y="41"/>
                  </a:lnTo>
                  <a:lnTo>
                    <a:pt x="82" y="41"/>
                  </a:lnTo>
                  <a:lnTo>
                    <a:pt x="82" y="41"/>
                  </a:lnTo>
                  <a:lnTo>
                    <a:pt x="78" y="41"/>
                  </a:lnTo>
                  <a:lnTo>
                    <a:pt x="78" y="41"/>
                  </a:lnTo>
                  <a:lnTo>
                    <a:pt x="78" y="41"/>
                  </a:lnTo>
                  <a:lnTo>
                    <a:pt x="74" y="41"/>
                  </a:lnTo>
                  <a:lnTo>
                    <a:pt x="74" y="41"/>
                  </a:lnTo>
                  <a:lnTo>
                    <a:pt x="74" y="41"/>
                  </a:lnTo>
                  <a:lnTo>
                    <a:pt x="74" y="45"/>
                  </a:lnTo>
                  <a:lnTo>
                    <a:pt x="74" y="45"/>
                  </a:lnTo>
                  <a:lnTo>
                    <a:pt x="74" y="48"/>
                  </a:lnTo>
                  <a:lnTo>
                    <a:pt x="74" y="48"/>
                  </a:lnTo>
                  <a:lnTo>
                    <a:pt x="74" y="48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71" y="52"/>
                  </a:lnTo>
                  <a:lnTo>
                    <a:pt x="71" y="56"/>
                  </a:lnTo>
                  <a:lnTo>
                    <a:pt x="67" y="56"/>
                  </a:lnTo>
                  <a:lnTo>
                    <a:pt x="67" y="56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63" y="63"/>
                  </a:lnTo>
                  <a:lnTo>
                    <a:pt x="63" y="63"/>
                  </a:lnTo>
                  <a:lnTo>
                    <a:pt x="67" y="67"/>
                  </a:lnTo>
                  <a:lnTo>
                    <a:pt x="63" y="71"/>
                  </a:lnTo>
                  <a:lnTo>
                    <a:pt x="63" y="74"/>
                  </a:lnTo>
                  <a:lnTo>
                    <a:pt x="67" y="74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71" y="82"/>
                  </a:lnTo>
                  <a:lnTo>
                    <a:pt x="74" y="85"/>
                  </a:lnTo>
                  <a:lnTo>
                    <a:pt x="74" y="85"/>
                  </a:lnTo>
                  <a:lnTo>
                    <a:pt x="78" y="89"/>
                  </a:lnTo>
                  <a:lnTo>
                    <a:pt x="78" y="89"/>
                  </a:lnTo>
                  <a:lnTo>
                    <a:pt x="78" y="93"/>
                  </a:lnTo>
                  <a:lnTo>
                    <a:pt x="78" y="93"/>
                  </a:lnTo>
                  <a:lnTo>
                    <a:pt x="78" y="97"/>
                  </a:lnTo>
                  <a:lnTo>
                    <a:pt x="85" y="100"/>
                  </a:lnTo>
                  <a:lnTo>
                    <a:pt x="89" y="104"/>
                  </a:lnTo>
                  <a:lnTo>
                    <a:pt x="89" y="104"/>
                  </a:lnTo>
                  <a:lnTo>
                    <a:pt x="96" y="108"/>
                  </a:lnTo>
                  <a:lnTo>
                    <a:pt x="108" y="115"/>
                  </a:lnTo>
                  <a:lnTo>
                    <a:pt x="108" y="115"/>
                  </a:lnTo>
                  <a:lnTo>
                    <a:pt x="115" y="123"/>
                  </a:lnTo>
                  <a:lnTo>
                    <a:pt x="119" y="126"/>
                  </a:lnTo>
                  <a:lnTo>
                    <a:pt x="119" y="126"/>
                  </a:lnTo>
                  <a:lnTo>
                    <a:pt x="119" y="126"/>
                  </a:lnTo>
                  <a:lnTo>
                    <a:pt x="119" y="130"/>
                  </a:lnTo>
                  <a:lnTo>
                    <a:pt x="122" y="134"/>
                  </a:lnTo>
                  <a:lnTo>
                    <a:pt x="122" y="134"/>
                  </a:lnTo>
                  <a:lnTo>
                    <a:pt x="122" y="137"/>
                  </a:lnTo>
                  <a:lnTo>
                    <a:pt x="122" y="137"/>
                  </a:lnTo>
                  <a:lnTo>
                    <a:pt x="126" y="141"/>
                  </a:lnTo>
                  <a:lnTo>
                    <a:pt x="126" y="145"/>
                  </a:lnTo>
                  <a:lnTo>
                    <a:pt x="126" y="149"/>
                  </a:lnTo>
                  <a:lnTo>
                    <a:pt x="130" y="152"/>
                  </a:lnTo>
                  <a:lnTo>
                    <a:pt x="130" y="152"/>
                  </a:lnTo>
                  <a:lnTo>
                    <a:pt x="130" y="156"/>
                  </a:lnTo>
                  <a:lnTo>
                    <a:pt x="130" y="156"/>
                  </a:lnTo>
                  <a:lnTo>
                    <a:pt x="130" y="160"/>
                  </a:lnTo>
                  <a:lnTo>
                    <a:pt x="130" y="160"/>
                  </a:lnTo>
                  <a:lnTo>
                    <a:pt x="130" y="163"/>
                  </a:lnTo>
                  <a:lnTo>
                    <a:pt x="130" y="167"/>
                  </a:lnTo>
                  <a:lnTo>
                    <a:pt x="134" y="167"/>
                  </a:lnTo>
                  <a:lnTo>
                    <a:pt x="134" y="167"/>
                  </a:lnTo>
                  <a:lnTo>
                    <a:pt x="137" y="171"/>
                  </a:lnTo>
                  <a:lnTo>
                    <a:pt x="134" y="174"/>
                  </a:lnTo>
                  <a:lnTo>
                    <a:pt x="134" y="174"/>
                  </a:lnTo>
                  <a:lnTo>
                    <a:pt x="134" y="171"/>
                  </a:lnTo>
                  <a:lnTo>
                    <a:pt x="134" y="171"/>
                  </a:lnTo>
                  <a:lnTo>
                    <a:pt x="134" y="171"/>
                  </a:lnTo>
                  <a:lnTo>
                    <a:pt x="134" y="174"/>
                  </a:lnTo>
                  <a:lnTo>
                    <a:pt x="134" y="174"/>
                  </a:lnTo>
                  <a:lnTo>
                    <a:pt x="134" y="178"/>
                  </a:lnTo>
                  <a:lnTo>
                    <a:pt x="130" y="178"/>
                  </a:lnTo>
                  <a:lnTo>
                    <a:pt x="130" y="182"/>
                  </a:lnTo>
                  <a:lnTo>
                    <a:pt x="130" y="182"/>
                  </a:lnTo>
                  <a:lnTo>
                    <a:pt x="130" y="186"/>
                  </a:lnTo>
                  <a:lnTo>
                    <a:pt x="130" y="189"/>
                  </a:lnTo>
                  <a:lnTo>
                    <a:pt x="130" y="189"/>
                  </a:lnTo>
                  <a:lnTo>
                    <a:pt x="130" y="189"/>
                  </a:lnTo>
                  <a:lnTo>
                    <a:pt x="126" y="193"/>
                  </a:lnTo>
                  <a:lnTo>
                    <a:pt x="126" y="197"/>
                  </a:lnTo>
                  <a:lnTo>
                    <a:pt x="126" y="197"/>
                  </a:lnTo>
                  <a:lnTo>
                    <a:pt x="122" y="200"/>
                  </a:lnTo>
                  <a:lnTo>
                    <a:pt x="119" y="200"/>
                  </a:lnTo>
                  <a:lnTo>
                    <a:pt x="115" y="204"/>
                  </a:lnTo>
                  <a:lnTo>
                    <a:pt x="115" y="204"/>
                  </a:lnTo>
                  <a:lnTo>
                    <a:pt x="111" y="204"/>
                  </a:lnTo>
                  <a:lnTo>
                    <a:pt x="111" y="208"/>
                  </a:lnTo>
                  <a:lnTo>
                    <a:pt x="104" y="212"/>
                  </a:lnTo>
                  <a:lnTo>
                    <a:pt x="100" y="212"/>
                  </a:lnTo>
                  <a:lnTo>
                    <a:pt x="96" y="212"/>
                  </a:lnTo>
                  <a:lnTo>
                    <a:pt x="93" y="212"/>
                  </a:lnTo>
                  <a:lnTo>
                    <a:pt x="93" y="212"/>
                  </a:lnTo>
                  <a:lnTo>
                    <a:pt x="93" y="208"/>
                  </a:lnTo>
                  <a:lnTo>
                    <a:pt x="93" y="208"/>
                  </a:lnTo>
                  <a:lnTo>
                    <a:pt x="93" y="208"/>
                  </a:lnTo>
                  <a:lnTo>
                    <a:pt x="93" y="208"/>
                  </a:lnTo>
                  <a:lnTo>
                    <a:pt x="89" y="208"/>
                  </a:lnTo>
                  <a:lnTo>
                    <a:pt x="93" y="212"/>
                  </a:lnTo>
                  <a:lnTo>
                    <a:pt x="93" y="212"/>
                  </a:lnTo>
                  <a:lnTo>
                    <a:pt x="89" y="212"/>
                  </a:lnTo>
                  <a:lnTo>
                    <a:pt x="89" y="212"/>
                  </a:lnTo>
                  <a:lnTo>
                    <a:pt x="93" y="212"/>
                  </a:lnTo>
                  <a:lnTo>
                    <a:pt x="93" y="215"/>
                  </a:lnTo>
                  <a:lnTo>
                    <a:pt x="93" y="215"/>
                  </a:lnTo>
                  <a:lnTo>
                    <a:pt x="89" y="219"/>
                  </a:lnTo>
                  <a:lnTo>
                    <a:pt x="85" y="215"/>
                  </a:lnTo>
                  <a:lnTo>
                    <a:pt x="89" y="219"/>
                  </a:lnTo>
                  <a:lnTo>
                    <a:pt x="89" y="219"/>
                  </a:lnTo>
                  <a:lnTo>
                    <a:pt x="89" y="223"/>
                  </a:lnTo>
                  <a:lnTo>
                    <a:pt x="85" y="223"/>
                  </a:lnTo>
                  <a:lnTo>
                    <a:pt x="85" y="219"/>
                  </a:lnTo>
                  <a:lnTo>
                    <a:pt x="82" y="219"/>
                  </a:lnTo>
                  <a:lnTo>
                    <a:pt x="85" y="223"/>
                  </a:lnTo>
                  <a:lnTo>
                    <a:pt x="85" y="223"/>
                  </a:lnTo>
                  <a:lnTo>
                    <a:pt x="85" y="223"/>
                  </a:lnTo>
                  <a:lnTo>
                    <a:pt x="82" y="223"/>
                  </a:lnTo>
                  <a:lnTo>
                    <a:pt x="82" y="226"/>
                  </a:lnTo>
                  <a:lnTo>
                    <a:pt x="82" y="226"/>
                  </a:lnTo>
                  <a:lnTo>
                    <a:pt x="78" y="226"/>
                  </a:lnTo>
                  <a:lnTo>
                    <a:pt x="78" y="230"/>
                  </a:lnTo>
                  <a:lnTo>
                    <a:pt x="74" y="230"/>
                  </a:lnTo>
                  <a:lnTo>
                    <a:pt x="74" y="230"/>
                  </a:lnTo>
                  <a:lnTo>
                    <a:pt x="74" y="234"/>
                  </a:lnTo>
                  <a:lnTo>
                    <a:pt x="71" y="234"/>
                  </a:lnTo>
                  <a:lnTo>
                    <a:pt x="71" y="234"/>
                  </a:lnTo>
                  <a:lnTo>
                    <a:pt x="71" y="234"/>
                  </a:lnTo>
                  <a:lnTo>
                    <a:pt x="63" y="238"/>
                  </a:lnTo>
                  <a:lnTo>
                    <a:pt x="59" y="238"/>
                  </a:lnTo>
                  <a:lnTo>
                    <a:pt x="63" y="238"/>
                  </a:lnTo>
                  <a:lnTo>
                    <a:pt x="63" y="234"/>
                  </a:lnTo>
                  <a:lnTo>
                    <a:pt x="67" y="234"/>
                  </a:lnTo>
                  <a:lnTo>
                    <a:pt x="63" y="234"/>
                  </a:lnTo>
                  <a:lnTo>
                    <a:pt x="63" y="234"/>
                  </a:lnTo>
                  <a:lnTo>
                    <a:pt x="63" y="230"/>
                  </a:lnTo>
                  <a:lnTo>
                    <a:pt x="63" y="226"/>
                  </a:lnTo>
                  <a:lnTo>
                    <a:pt x="63" y="226"/>
                  </a:lnTo>
                  <a:lnTo>
                    <a:pt x="63" y="226"/>
                  </a:lnTo>
                  <a:lnTo>
                    <a:pt x="63" y="223"/>
                  </a:lnTo>
                  <a:lnTo>
                    <a:pt x="63" y="219"/>
                  </a:lnTo>
                  <a:lnTo>
                    <a:pt x="71" y="215"/>
                  </a:lnTo>
                  <a:lnTo>
                    <a:pt x="71" y="212"/>
                  </a:lnTo>
                  <a:lnTo>
                    <a:pt x="67" y="215"/>
                  </a:lnTo>
                  <a:lnTo>
                    <a:pt x="63" y="215"/>
                  </a:lnTo>
                  <a:lnTo>
                    <a:pt x="63" y="215"/>
                  </a:lnTo>
                  <a:lnTo>
                    <a:pt x="59" y="212"/>
                  </a:lnTo>
                  <a:lnTo>
                    <a:pt x="59" y="215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08"/>
                  </a:lnTo>
                  <a:lnTo>
                    <a:pt x="59" y="204"/>
                  </a:lnTo>
                  <a:lnTo>
                    <a:pt x="63" y="204"/>
                  </a:lnTo>
                  <a:lnTo>
                    <a:pt x="63" y="200"/>
                  </a:lnTo>
                  <a:lnTo>
                    <a:pt x="67" y="200"/>
                  </a:lnTo>
                  <a:lnTo>
                    <a:pt x="71" y="200"/>
                  </a:lnTo>
                  <a:lnTo>
                    <a:pt x="78" y="200"/>
                  </a:lnTo>
                  <a:lnTo>
                    <a:pt x="82" y="200"/>
                  </a:lnTo>
                  <a:lnTo>
                    <a:pt x="82" y="204"/>
                  </a:lnTo>
                  <a:lnTo>
                    <a:pt x="85" y="204"/>
                  </a:lnTo>
                  <a:lnTo>
                    <a:pt x="85" y="200"/>
                  </a:lnTo>
                  <a:lnTo>
                    <a:pt x="85" y="200"/>
                  </a:lnTo>
                  <a:lnTo>
                    <a:pt x="82" y="197"/>
                  </a:lnTo>
                  <a:lnTo>
                    <a:pt x="78" y="197"/>
                  </a:lnTo>
                  <a:lnTo>
                    <a:pt x="78" y="189"/>
                  </a:lnTo>
                  <a:lnTo>
                    <a:pt x="82" y="189"/>
                  </a:lnTo>
                  <a:lnTo>
                    <a:pt x="89" y="189"/>
                  </a:lnTo>
                  <a:lnTo>
                    <a:pt x="89" y="186"/>
                  </a:lnTo>
                  <a:lnTo>
                    <a:pt x="93" y="182"/>
                  </a:lnTo>
                  <a:lnTo>
                    <a:pt x="96" y="182"/>
                  </a:lnTo>
                  <a:lnTo>
                    <a:pt x="100" y="178"/>
                  </a:lnTo>
                  <a:lnTo>
                    <a:pt x="100" y="178"/>
                  </a:lnTo>
                  <a:lnTo>
                    <a:pt x="104" y="174"/>
                  </a:lnTo>
                  <a:lnTo>
                    <a:pt x="104" y="171"/>
                  </a:lnTo>
                  <a:lnTo>
                    <a:pt x="104" y="167"/>
                  </a:lnTo>
                  <a:lnTo>
                    <a:pt x="104" y="163"/>
                  </a:lnTo>
                  <a:lnTo>
                    <a:pt x="104" y="160"/>
                  </a:lnTo>
                  <a:lnTo>
                    <a:pt x="100" y="152"/>
                  </a:lnTo>
                  <a:lnTo>
                    <a:pt x="96" y="152"/>
                  </a:lnTo>
                  <a:lnTo>
                    <a:pt x="96" y="149"/>
                  </a:lnTo>
                  <a:lnTo>
                    <a:pt x="96" y="149"/>
                  </a:lnTo>
                  <a:lnTo>
                    <a:pt x="100" y="145"/>
                  </a:lnTo>
                  <a:lnTo>
                    <a:pt x="100" y="141"/>
                  </a:lnTo>
                  <a:lnTo>
                    <a:pt x="96" y="137"/>
                  </a:lnTo>
                  <a:lnTo>
                    <a:pt x="96" y="134"/>
                  </a:lnTo>
                  <a:lnTo>
                    <a:pt x="100" y="130"/>
                  </a:lnTo>
                  <a:lnTo>
                    <a:pt x="100" y="126"/>
                  </a:lnTo>
                  <a:lnTo>
                    <a:pt x="100" y="126"/>
                  </a:lnTo>
                  <a:lnTo>
                    <a:pt x="96" y="126"/>
                  </a:lnTo>
                  <a:lnTo>
                    <a:pt x="100" y="123"/>
                  </a:lnTo>
                  <a:lnTo>
                    <a:pt x="100" y="119"/>
                  </a:lnTo>
                  <a:lnTo>
                    <a:pt x="100" y="119"/>
                  </a:lnTo>
                  <a:lnTo>
                    <a:pt x="96" y="119"/>
                  </a:lnTo>
                  <a:lnTo>
                    <a:pt x="96" y="119"/>
                  </a:lnTo>
                  <a:lnTo>
                    <a:pt x="93" y="115"/>
                  </a:lnTo>
                  <a:lnTo>
                    <a:pt x="89" y="115"/>
                  </a:lnTo>
                  <a:lnTo>
                    <a:pt x="89" y="115"/>
                  </a:lnTo>
                  <a:lnTo>
                    <a:pt x="89" y="111"/>
                  </a:lnTo>
                  <a:lnTo>
                    <a:pt x="85" y="111"/>
                  </a:lnTo>
                  <a:lnTo>
                    <a:pt x="85" y="111"/>
                  </a:lnTo>
                  <a:lnTo>
                    <a:pt x="82" y="108"/>
                  </a:lnTo>
                  <a:lnTo>
                    <a:pt x="82" y="108"/>
                  </a:lnTo>
                  <a:lnTo>
                    <a:pt x="82" y="104"/>
                  </a:lnTo>
                  <a:lnTo>
                    <a:pt x="78" y="104"/>
                  </a:lnTo>
                  <a:lnTo>
                    <a:pt x="74" y="104"/>
                  </a:lnTo>
                  <a:lnTo>
                    <a:pt x="74" y="100"/>
                  </a:lnTo>
                  <a:lnTo>
                    <a:pt x="67" y="93"/>
                  </a:lnTo>
                  <a:lnTo>
                    <a:pt x="67" y="93"/>
                  </a:lnTo>
                  <a:lnTo>
                    <a:pt x="63" y="89"/>
                  </a:lnTo>
                  <a:lnTo>
                    <a:pt x="59" y="85"/>
                  </a:lnTo>
                  <a:lnTo>
                    <a:pt x="56" y="82"/>
                  </a:lnTo>
                  <a:lnTo>
                    <a:pt x="52" y="82"/>
                  </a:lnTo>
                  <a:lnTo>
                    <a:pt x="48" y="78"/>
                  </a:lnTo>
                  <a:lnTo>
                    <a:pt x="41" y="78"/>
                  </a:lnTo>
                  <a:lnTo>
                    <a:pt x="41" y="74"/>
                  </a:lnTo>
                  <a:lnTo>
                    <a:pt x="37" y="74"/>
                  </a:lnTo>
                  <a:lnTo>
                    <a:pt x="37" y="71"/>
                  </a:lnTo>
                  <a:lnTo>
                    <a:pt x="41" y="71"/>
                  </a:lnTo>
                  <a:lnTo>
                    <a:pt x="37" y="67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41" y="63"/>
                  </a:lnTo>
                  <a:lnTo>
                    <a:pt x="45" y="59"/>
                  </a:lnTo>
                  <a:lnTo>
                    <a:pt x="48" y="59"/>
                  </a:lnTo>
                  <a:lnTo>
                    <a:pt x="48" y="52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45"/>
                  </a:lnTo>
                  <a:lnTo>
                    <a:pt x="41" y="45"/>
                  </a:lnTo>
                  <a:lnTo>
                    <a:pt x="41" y="41"/>
                  </a:lnTo>
                  <a:lnTo>
                    <a:pt x="37" y="41"/>
                  </a:lnTo>
                  <a:lnTo>
                    <a:pt x="34" y="45"/>
                  </a:lnTo>
                  <a:lnTo>
                    <a:pt x="26" y="41"/>
                  </a:lnTo>
                  <a:lnTo>
                    <a:pt x="22" y="41"/>
                  </a:lnTo>
                  <a:lnTo>
                    <a:pt x="19" y="37"/>
                  </a:lnTo>
                  <a:lnTo>
                    <a:pt x="11" y="34"/>
                  </a:lnTo>
                  <a:lnTo>
                    <a:pt x="11" y="30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8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5"/>
                  </a:lnTo>
                  <a:close/>
                  <a:moveTo>
                    <a:pt x="45" y="212"/>
                  </a:moveTo>
                  <a:lnTo>
                    <a:pt x="48" y="212"/>
                  </a:lnTo>
                  <a:lnTo>
                    <a:pt x="48" y="215"/>
                  </a:lnTo>
                  <a:lnTo>
                    <a:pt x="48" y="215"/>
                  </a:lnTo>
                  <a:lnTo>
                    <a:pt x="48" y="215"/>
                  </a:lnTo>
                  <a:lnTo>
                    <a:pt x="52" y="212"/>
                  </a:lnTo>
                  <a:lnTo>
                    <a:pt x="48" y="212"/>
                  </a:lnTo>
                  <a:lnTo>
                    <a:pt x="48" y="208"/>
                  </a:lnTo>
                  <a:lnTo>
                    <a:pt x="45" y="2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xmlns="" id="{53F68B6E-9AAF-41EC-BAD0-6616EC0D2AE7}"/>
                </a:ext>
              </a:extLst>
            </p:cNvPr>
            <p:cNvSpPr/>
            <p:nvPr/>
          </p:nvSpPr>
          <p:spPr bwMode="auto">
            <a:xfrm>
              <a:off x="6460992" y="2885191"/>
              <a:ext cx="109364" cy="86205"/>
            </a:xfrm>
            <a:custGeom>
              <a:avLst/>
              <a:gdLst>
                <a:gd name="T0" fmla="*/ 40 w 85"/>
                <a:gd name="T1" fmla="*/ 63 h 67"/>
                <a:gd name="T2" fmla="*/ 44 w 85"/>
                <a:gd name="T3" fmla="*/ 59 h 67"/>
                <a:gd name="T4" fmla="*/ 52 w 85"/>
                <a:gd name="T5" fmla="*/ 59 h 67"/>
                <a:gd name="T6" fmla="*/ 63 w 85"/>
                <a:gd name="T7" fmla="*/ 59 h 67"/>
                <a:gd name="T8" fmla="*/ 66 w 85"/>
                <a:gd name="T9" fmla="*/ 63 h 67"/>
                <a:gd name="T10" fmla="*/ 66 w 85"/>
                <a:gd name="T11" fmla="*/ 59 h 67"/>
                <a:gd name="T12" fmla="*/ 59 w 85"/>
                <a:gd name="T13" fmla="*/ 56 h 67"/>
                <a:gd name="T14" fmla="*/ 63 w 85"/>
                <a:gd name="T15" fmla="*/ 48 h 67"/>
                <a:gd name="T16" fmla="*/ 70 w 85"/>
                <a:gd name="T17" fmla="*/ 45 h 67"/>
                <a:gd name="T18" fmla="*/ 77 w 85"/>
                <a:gd name="T19" fmla="*/ 41 h 67"/>
                <a:gd name="T20" fmla="*/ 81 w 85"/>
                <a:gd name="T21" fmla="*/ 37 h 67"/>
                <a:gd name="T22" fmla="*/ 85 w 85"/>
                <a:gd name="T23" fmla="*/ 30 h 67"/>
                <a:gd name="T24" fmla="*/ 85 w 85"/>
                <a:gd name="T25" fmla="*/ 22 h 67"/>
                <a:gd name="T26" fmla="*/ 81 w 85"/>
                <a:gd name="T27" fmla="*/ 11 h 67"/>
                <a:gd name="T28" fmla="*/ 77 w 85"/>
                <a:gd name="T29" fmla="*/ 8 h 67"/>
                <a:gd name="T30" fmla="*/ 70 w 85"/>
                <a:gd name="T31" fmla="*/ 4 h 67"/>
                <a:gd name="T32" fmla="*/ 66 w 85"/>
                <a:gd name="T33" fmla="*/ 0 h 67"/>
                <a:gd name="T34" fmla="*/ 59 w 85"/>
                <a:gd name="T35" fmla="*/ 4 h 67"/>
                <a:gd name="T36" fmla="*/ 63 w 85"/>
                <a:gd name="T37" fmla="*/ 11 h 67"/>
                <a:gd name="T38" fmla="*/ 63 w 85"/>
                <a:gd name="T39" fmla="*/ 15 h 67"/>
                <a:gd name="T40" fmla="*/ 55 w 85"/>
                <a:gd name="T41" fmla="*/ 8 h 67"/>
                <a:gd name="T42" fmla="*/ 48 w 85"/>
                <a:gd name="T43" fmla="*/ 8 h 67"/>
                <a:gd name="T44" fmla="*/ 44 w 85"/>
                <a:gd name="T45" fmla="*/ 4 h 67"/>
                <a:gd name="T46" fmla="*/ 37 w 85"/>
                <a:gd name="T47" fmla="*/ 4 h 67"/>
                <a:gd name="T48" fmla="*/ 29 w 85"/>
                <a:gd name="T49" fmla="*/ 4 h 67"/>
                <a:gd name="T50" fmla="*/ 22 w 85"/>
                <a:gd name="T51" fmla="*/ 4 h 67"/>
                <a:gd name="T52" fmla="*/ 11 w 85"/>
                <a:gd name="T53" fmla="*/ 4 h 67"/>
                <a:gd name="T54" fmla="*/ 3 w 85"/>
                <a:gd name="T55" fmla="*/ 11 h 67"/>
                <a:gd name="T56" fmla="*/ 0 w 85"/>
                <a:gd name="T57" fmla="*/ 19 h 67"/>
                <a:gd name="T58" fmla="*/ 0 w 85"/>
                <a:gd name="T59" fmla="*/ 30 h 67"/>
                <a:gd name="T60" fmla="*/ 3 w 85"/>
                <a:gd name="T61" fmla="*/ 33 h 67"/>
                <a:gd name="T62" fmla="*/ 3 w 85"/>
                <a:gd name="T63" fmla="*/ 41 h 67"/>
                <a:gd name="T64" fmla="*/ 7 w 85"/>
                <a:gd name="T65" fmla="*/ 45 h 67"/>
                <a:gd name="T66" fmla="*/ 7 w 85"/>
                <a:gd name="T67" fmla="*/ 48 h 67"/>
                <a:gd name="T68" fmla="*/ 11 w 85"/>
                <a:gd name="T69" fmla="*/ 56 h 67"/>
                <a:gd name="T70" fmla="*/ 15 w 85"/>
                <a:gd name="T71" fmla="*/ 56 h 67"/>
                <a:gd name="T72" fmla="*/ 15 w 85"/>
                <a:gd name="T73" fmla="*/ 59 h 67"/>
                <a:gd name="T74" fmla="*/ 18 w 85"/>
                <a:gd name="T75" fmla="*/ 63 h 67"/>
                <a:gd name="T76" fmla="*/ 18 w 85"/>
                <a:gd name="T77" fmla="*/ 59 h 67"/>
                <a:gd name="T78" fmla="*/ 22 w 85"/>
                <a:gd name="T79" fmla="*/ 56 h 67"/>
                <a:gd name="T80" fmla="*/ 26 w 85"/>
                <a:gd name="T81" fmla="*/ 59 h 67"/>
                <a:gd name="T82" fmla="*/ 22 w 85"/>
                <a:gd name="T83" fmla="*/ 67 h 67"/>
                <a:gd name="T84" fmla="*/ 22 w 85"/>
                <a:gd name="T85" fmla="*/ 67 h 67"/>
                <a:gd name="T86" fmla="*/ 26 w 85"/>
                <a:gd name="T87" fmla="*/ 67 h 67"/>
                <a:gd name="T88" fmla="*/ 29 w 85"/>
                <a:gd name="T89" fmla="*/ 67 h 67"/>
                <a:gd name="T90" fmla="*/ 33 w 85"/>
                <a:gd name="T9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5" h="67">
                  <a:moveTo>
                    <a:pt x="37" y="67"/>
                  </a:moveTo>
                  <a:lnTo>
                    <a:pt x="40" y="63"/>
                  </a:lnTo>
                  <a:lnTo>
                    <a:pt x="44" y="63"/>
                  </a:lnTo>
                  <a:lnTo>
                    <a:pt x="44" y="59"/>
                  </a:lnTo>
                  <a:lnTo>
                    <a:pt x="48" y="59"/>
                  </a:lnTo>
                  <a:lnTo>
                    <a:pt x="52" y="59"/>
                  </a:lnTo>
                  <a:lnTo>
                    <a:pt x="59" y="59"/>
                  </a:lnTo>
                  <a:lnTo>
                    <a:pt x="63" y="59"/>
                  </a:lnTo>
                  <a:lnTo>
                    <a:pt x="63" y="63"/>
                  </a:lnTo>
                  <a:lnTo>
                    <a:pt x="66" y="63"/>
                  </a:lnTo>
                  <a:lnTo>
                    <a:pt x="66" y="59"/>
                  </a:lnTo>
                  <a:lnTo>
                    <a:pt x="66" y="59"/>
                  </a:lnTo>
                  <a:lnTo>
                    <a:pt x="63" y="56"/>
                  </a:lnTo>
                  <a:lnTo>
                    <a:pt x="59" y="56"/>
                  </a:lnTo>
                  <a:lnTo>
                    <a:pt x="59" y="48"/>
                  </a:lnTo>
                  <a:lnTo>
                    <a:pt x="63" y="48"/>
                  </a:lnTo>
                  <a:lnTo>
                    <a:pt x="70" y="48"/>
                  </a:lnTo>
                  <a:lnTo>
                    <a:pt x="70" y="45"/>
                  </a:lnTo>
                  <a:lnTo>
                    <a:pt x="74" y="41"/>
                  </a:lnTo>
                  <a:lnTo>
                    <a:pt x="77" y="41"/>
                  </a:lnTo>
                  <a:lnTo>
                    <a:pt x="81" y="37"/>
                  </a:lnTo>
                  <a:lnTo>
                    <a:pt x="81" y="37"/>
                  </a:lnTo>
                  <a:lnTo>
                    <a:pt x="85" y="33"/>
                  </a:lnTo>
                  <a:lnTo>
                    <a:pt x="85" y="30"/>
                  </a:lnTo>
                  <a:lnTo>
                    <a:pt x="85" y="26"/>
                  </a:lnTo>
                  <a:lnTo>
                    <a:pt x="85" y="22"/>
                  </a:lnTo>
                  <a:lnTo>
                    <a:pt x="85" y="19"/>
                  </a:lnTo>
                  <a:lnTo>
                    <a:pt x="81" y="11"/>
                  </a:lnTo>
                  <a:lnTo>
                    <a:pt x="77" y="11"/>
                  </a:lnTo>
                  <a:lnTo>
                    <a:pt x="77" y="8"/>
                  </a:lnTo>
                  <a:lnTo>
                    <a:pt x="74" y="8"/>
                  </a:lnTo>
                  <a:lnTo>
                    <a:pt x="70" y="4"/>
                  </a:lnTo>
                  <a:lnTo>
                    <a:pt x="70" y="4"/>
                  </a:lnTo>
                  <a:lnTo>
                    <a:pt x="66" y="0"/>
                  </a:lnTo>
                  <a:lnTo>
                    <a:pt x="63" y="4"/>
                  </a:lnTo>
                  <a:lnTo>
                    <a:pt x="59" y="4"/>
                  </a:lnTo>
                  <a:lnTo>
                    <a:pt x="63" y="8"/>
                  </a:lnTo>
                  <a:lnTo>
                    <a:pt x="63" y="11"/>
                  </a:lnTo>
                  <a:lnTo>
                    <a:pt x="63" y="15"/>
                  </a:lnTo>
                  <a:lnTo>
                    <a:pt x="63" y="15"/>
                  </a:lnTo>
                  <a:lnTo>
                    <a:pt x="59" y="15"/>
                  </a:lnTo>
                  <a:lnTo>
                    <a:pt x="55" y="8"/>
                  </a:lnTo>
                  <a:lnTo>
                    <a:pt x="52" y="8"/>
                  </a:lnTo>
                  <a:lnTo>
                    <a:pt x="48" y="8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0" y="4"/>
                  </a:lnTo>
                  <a:lnTo>
                    <a:pt x="37" y="4"/>
                  </a:lnTo>
                  <a:lnTo>
                    <a:pt x="33" y="4"/>
                  </a:lnTo>
                  <a:lnTo>
                    <a:pt x="29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8" y="4"/>
                  </a:lnTo>
                  <a:lnTo>
                    <a:pt x="11" y="4"/>
                  </a:lnTo>
                  <a:lnTo>
                    <a:pt x="7" y="4"/>
                  </a:lnTo>
                  <a:lnTo>
                    <a:pt x="3" y="11"/>
                  </a:lnTo>
                  <a:lnTo>
                    <a:pt x="3" y="15"/>
                  </a:lnTo>
                  <a:lnTo>
                    <a:pt x="0" y="19"/>
                  </a:lnTo>
                  <a:lnTo>
                    <a:pt x="0" y="22"/>
                  </a:lnTo>
                  <a:lnTo>
                    <a:pt x="0" y="30"/>
                  </a:lnTo>
                  <a:lnTo>
                    <a:pt x="3" y="30"/>
                  </a:lnTo>
                  <a:lnTo>
                    <a:pt x="3" y="33"/>
                  </a:lnTo>
                  <a:lnTo>
                    <a:pt x="3" y="37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7" y="45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2"/>
                  </a:lnTo>
                  <a:lnTo>
                    <a:pt x="11" y="56"/>
                  </a:lnTo>
                  <a:lnTo>
                    <a:pt x="11" y="52"/>
                  </a:lnTo>
                  <a:lnTo>
                    <a:pt x="15" y="56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5" y="63"/>
                  </a:lnTo>
                  <a:lnTo>
                    <a:pt x="18" y="63"/>
                  </a:lnTo>
                  <a:lnTo>
                    <a:pt x="18" y="63"/>
                  </a:lnTo>
                  <a:lnTo>
                    <a:pt x="18" y="59"/>
                  </a:lnTo>
                  <a:lnTo>
                    <a:pt x="22" y="59"/>
                  </a:lnTo>
                  <a:lnTo>
                    <a:pt x="22" y="56"/>
                  </a:lnTo>
                  <a:lnTo>
                    <a:pt x="22" y="59"/>
                  </a:lnTo>
                  <a:lnTo>
                    <a:pt x="26" y="59"/>
                  </a:lnTo>
                  <a:lnTo>
                    <a:pt x="22" y="63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6" y="67"/>
                  </a:lnTo>
                  <a:lnTo>
                    <a:pt x="26" y="67"/>
                  </a:lnTo>
                  <a:lnTo>
                    <a:pt x="29" y="63"/>
                  </a:lnTo>
                  <a:lnTo>
                    <a:pt x="29" y="67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7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xmlns="" id="{5C42074C-5BB7-4B0B-934D-FAF4A9980FAF}"/>
                </a:ext>
              </a:extLst>
            </p:cNvPr>
            <p:cNvSpPr/>
            <p:nvPr/>
          </p:nvSpPr>
          <p:spPr bwMode="auto">
            <a:xfrm>
              <a:off x="6394088" y="2723074"/>
              <a:ext cx="171122" cy="181415"/>
            </a:xfrm>
            <a:custGeom>
              <a:avLst/>
              <a:gdLst>
                <a:gd name="T0" fmla="*/ 18 w 133"/>
                <a:gd name="T1" fmla="*/ 22 h 141"/>
                <a:gd name="T2" fmla="*/ 26 w 133"/>
                <a:gd name="T3" fmla="*/ 15 h 141"/>
                <a:gd name="T4" fmla="*/ 26 w 133"/>
                <a:gd name="T5" fmla="*/ 4 h 141"/>
                <a:gd name="T6" fmla="*/ 33 w 133"/>
                <a:gd name="T7" fmla="*/ 0 h 141"/>
                <a:gd name="T8" fmla="*/ 44 w 133"/>
                <a:gd name="T9" fmla="*/ 7 h 141"/>
                <a:gd name="T10" fmla="*/ 44 w 133"/>
                <a:gd name="T11" fmla="*/ 19 h 141"/>
                <a:gd name="T12" fmla="*/ 59 w 133"/>
                <a:gd name="T13" fmla="*/ 26 h 141"/>
                <a:gd name="T14" fmla="*/ 74 w 133"/>
                <a:gd name="T15" fmla="*/ 26 h 141"/>
                <a:gd name="T16" fmla="*/ 81 w 133"/>
                <a:gd name="T17" fmla="*/ 33 h 141"/>
                <a:gd name="T18" fmla="*/ 85 w 133"/>
                <a:gd name="T19" fmla="*/ 37 h 141"/>
                <a:gd name="T20" fmla="*/ 78 w 133"/>
                <a:gd name="T21" fmla="*/ 44 h 141"/>
                <a:gd name="T22" fmla="*/ 70 w 133"/>
                <a:gd name="T23" fmla="*/ 48 h 141"/>
                <a:gd name="T24" fmla="*/ 70 w 133"/>
                <a:gd name="T25" fmla="*/ 56 h 141"/>
                <a:gd name="T26" fmla="*/ 74 w 133"/>
                <a:gd name="T27" fmla="*/ 63 h 141"/>
                <a:gd name="T28" fmla="*/ 89 w 133"/>
                <a:gd name="T29" fmla="*/ 67 h 141"/>
                <a:gd name="T30" fmla="*/ 100 w 133"/>
                <a:gd name="T31" fmla="*/ 78 h 141"/>
                <a:gd name="T32" fmla="*/ 107 w 133"/>
                <a:gd name="T33" fmla="*/ 89 h 141"/>
                <a:gd name="T34" fmla="*/ 115 w 133"/>
                <a:gd name="T35" fmla="*/ 93 h 141"/>
                <a:gd name="T36" fmla="*/ 118 w 133"/>
                <a:gd name="T37" fmla="*/ 96 h 141"/>
                <a:gd name="T38" fmla="*/ 122 w 133"/>
                <a:gd name="T39" fmla="*/ 100 h 141"/>
                <a:gd name="T40" fmla="*/ 129 w 133"/>
                <a:gd name="T41" fmla="*/ 104 h 141"/>
                <a:gd name="T42" fmla="*/ 133 w 133"/>
                <a:gd name="T43" fmla="*/ 108 h 141"/>
                <a:gd name="T44" fmla="*/ 133 w 133"/>
                <a:gd name="T45" fmla="*/ 111 h 141"/>
                <a:gd name="T46" fmla="*/ 129 w 133"/>
                <a:gd name="T47" fmla="*/ 122 h 141"/>
                <a:gd name="T48" fmla="*/ 129 w 133"/>
                <a:gd name="T49" fmla="*/ 134 h 141"/>
                <a:gd name="T50" fmla="*/ 122 w 133"/>
                <a:gd name="T51" fmla="*/ 130 h 141"/>
                <a:gd name="T52" fmla="*/ 111 w 133"/>
                <a:gd name="T53" fmla="*/ 130 h 141"/>
                <a:gd name="T54" fmla="*/ 115 w 133"/>
                <a:gd name="T55" fmla="*/ 141 h 141"/>
                <a:gd name="T56" fmla="*/ 107 w 133"/>
                <a:gd name="T57" fmla="*/ 134 h 141"/>
                <a:gd name="T58" fmla="*/ 96 w 133"/>
                <a:gd name="T59" fmla="*/ 130 h 141"/>
                <a:gd name="T60" fmla="*/ 100 w 133"/>
                <a:gd name="T61" fmla="*/ 122 h 141"/>
                <a:gd name="T62" fmla="*/ 100 w 133"/>
                <a:gd name="T63" fmla="*/ 115 h 141"/>
                <a:gd name="T64" fmla="*/ 96 w 133"/>
                <a:gd name="T65" fmla="*/ 108 h 141"/>
                <a:gd name="T66" fmla="*/ 92 w 133"/>
                <a:gd name="T67" fmla="*/ 104 h 141"/>
                <a:gd name="T68" fmla="*/ 85 w 133"/>
                <a:gd name="T69" fmla="*/ 96 h 141"/>
                <a:gd name="T70" fmla="*/ 85 w 133"/>
                <a:gd name="T71" fmla="*/ 89 h 141"/>
                <a:gd name="T72" fmla="*/ 81 w 133"/>
                <a:gd name="T73" fmla="*/ 78 h 141"/>
                <a:gd name="T74" fmla="*/ 63 w 133"/>
                <a:gd name="T75" fmla="*/ 67 h 141"/>
                <a:gd name="T76" fmla="*/ 48 w 133"/>
                <a:gd name="T77" fmla="*/ 78 h 141"/>
                <a:gd name="T78" fmla="*/ 37 w 133"/>
                <a:gd name="T79" fmla="*/ 70 h 141"/>
                <a:gd name="T80" fmla="*/ 26 w 133"/>
                <a:gd name="T81" fmla="*/ 78 h 141"/>
                <a:gd name="T82" fmla="*/ 22 w 133"/>
                <a:gd name="T83" fmla="*/ 67 h 141"/>
                <a:gd name="T84" fmla="*/ 22 w 133"/>
                <a:gd name="T85" fmla="*/ 59 h 141"/>
                <a:gd name="T86" fmla="*/ 22 w 133"/>
                <a:gd name="T87" fmla="*/ 48 h 141"/>
                <a:gd name="T88" fmla="*/ 11 w 133"/>
                <a:gd name="T89" fmla="*/ 52 h 141"/>
                <a:gd name="T90" fmla="*/ 11 w 133"/>
                <a:gd name="T91" fmla="*/ 41 h 141"/>
                <a:gd name="T92" fmla="*/ 0 w 133"/>
                <a:gd name="T93" fmla="*/ 33 h 141"/>
                <a:gd name="T94" fmla="*/ 7 w 133"/>
                <a:gd name="T95" fmla="*/ 26 h 141"/>
                <a:gd name="T96" fmla="*/ 7 w 133"/>
                <a:gd name="T97" fmla="*/ 1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3" h="141">
                  <a:moveTo>
                    <a:pt x="15" y="19"/>
                  </a:moveTo>
                  <a:lnTo>
                    <a:pt x="18" y="19"/>
                  </a:lnTo>
                  <a:lnTo>
                    <a:pt x="18" y="22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1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33" y="4"/>
                  </a:lnTo>
                  <a:lnTo>
                    <a:pt x="41" y="4"/>
                  </a:lnTo>
                  <a:lnTo>
                    <a:pt x="44" y="7"/>
                  </a:lnTo>
                  <a:lnTo>
                    <a:pt x="44" y="11"/>
                  </a:lnTo>
                  <a:lnTo>
                    <a:pt x="44" y="15"/>
                  </a:lnTo>
                  <a:lnTo>
                    <a:pt x="44" y="19"/>
                  </a:lnTo>
                  <a:lnTo>
                    <a:pt x="52" y="22"/>
                  </a:lnTo>
                  <a:lnTo>
                    <a:pt x="55" y="26"/>
                  </a:lnTo>
                  <a:lnTo>
                    <a:pt x="59" y="26"/>
                  </a:lnTo>
                  <a:lnTo>
                    <a:pt x="67" y="30"/>
                  </a:lnTo>
                  <a:lnTo>
                    <a:pt x="70" y="26"/>
                  </a:lnTo>
                  <a:lnTo>
                    <a:pt x="74" y="26"/>
                  </a:lnTo>
                  <a:lnTo>
                    <a:pt x="74" y="30"/>
                  </a:lnTo>
                  <a:lnTo>
                    <a:pt x="81" y="30"/>
                  </a:lnTo>
                  <a:lnTo>
                    <a:pt x="81" y="33"/>
                  </a:lnTo>
                  <a:lnTo>
                    <a:pt x="81" y="33"/>
                  </a:lnTo>
                  <a:lnTo>
                    <a:pt x="85" y="37"/>
                  </a:lnTo>
                  <a:lnTo>
                    <a:pt x="85" y="37"/>
                  </a:lnTo>
                  <a:lnTo>
                    <a:pt x="81" y="37"/>
                  </a:lnTo>
                  <a:lnTo>
                    <a:pt x="81" y="44"/>
                  </a:lnTo>
                  <a:lnTo>
                    <a:pt x="78" y="44"/>
                  </a:lnTo>
                  <a:lnTo>
                    <a:pt x="74" y="48"/>
                  </a:lnTo>
                  <a:lnTo>
                    <a:pt x="70" y="48"/>
                  </a:lnTo>
                  <a:lnTo>
                    <a:pt x="70" y="48"/>
                  </a:lnTo>
                  <a:lnTo>
                    <a:pt x="70" y="52"/>
                  </a:lnTo>
                  <a:lnTo>
                    <a:pt x="74" y="56"/>
                  </a:lnTo>
                  <a:lnTo>
                    <a:pt x="70" y="56"/>
                  </a:lnTo>
                  <a:lnTo>
                    <a:pt x="70" y="59"/>
                  </a:lnTo>
                  <a:lnTo>
                    <a:pt x="74" y="59"/>
                  </a:lnTo>
                  <a:lnTo>
                    <a:pt x="74" y="63"/>
                  </a:lnTo>
                  <a:lnTo>
                    <a:pt x="81" y="63"/>
                  </a:lnTo>
                  <a:lnTo>
                    <a:pt x="85" y="67"/>
                  </a:lnTo>
                  <a:lnTo>
                    <a:pt x="89" y="67"/>
                  </a:lnTo>
                  <a:lnTo>
                    <a:pt x="92" y="70"/>
                  </a:lnTo>
                  <a:lnTo>
                    <a:pt x="96" y="74"/>
                  </a:lnTo>
                  <a:lnTo>
                    <a:pt x="100" y="78"/>
                  </a:lnTo>
                  <a:lnTo>
                    <a:pt x="100" y="78"/>
                  </a:lnTo>
                  <a:lnTo>
                    <a:pt x="107" y="85"/>
                  </a:lnTo>
                  <a:lnTo>
                    <a:pt x="107" y="89"/>
                  </a:lnTo>
                  <a:lnTo>
                    <a:pt x="111" y="89"/>
                  </a:lnTo>
                  <a:lnTo>
                    <a:pt x="115" y="89"/>
                  </a:lnTo>
                  <a:lnTo>
                    <a:pt x="115" y="93"/>
                  </a:lnTo>
                  <a:lnTo>
                    <a:pt x="115" y="93"/>
                  </a:lnTo>
                  <a:lnTo>
                    <a:pt x="118" y="96"/>
                  </a:lnTo>
                  <a:lnTo>
                    <a:pt x="118" y="96"/>
                  </a:lnTo>
                  <a:lnTo>
                    <a:pt x="122" y="96"/>
                  </a:lnTo>
                  <a:lnTo>
                    <a:pt x="122" y="100"/>
                  </a:lnTo>
                  <a:lnTo>
                    <a:pt x="122" y="100"/>
                  </a:lnTo>
                  <a:lnTo>
                    <a:pt x="126" y="100"/>
                  </a:lnTo>
                  <a:lnTo>
                    <a:pt x="129" y="104"/>
                  </a:lnTo>
                  <a:lnTo>
                    <a:pt x="129" y="104"/>
                  </a:lnTo>
                  <a:lnTo>
                    <a:pt x="133" y="104"/>
                  </a:lnTo>
                  <a:lnTo>
                    <a:pt x="133" y="104"/>
                  </a:lnTo>
                  <a:lnTo>
                    <a:pt x="133" y="108"/>
                  </a:lnTo>
                  <a:lnTo>
                    <a:pt x="129" y="111"/>
                  </a:lnTo>
                  <a:lnTo>
                    <a:pt x="133" y="111"/>
                  </a:lnTo>
                  <a:lnTo>
                    <a:pt x="133" y="111"/>
                  </a:lnTo>
                  <a:lnTo>
                    <a:pt x="133" y="115"/>
                  </a:lnTo>
                  <a:lnTo>
                    <a:pt x="129" y="119"/>
                  </a:lnTo>
                  <a:lnTo>
                    <a:pt x="129" y="122"/>
                  </a:lnTo>
                  <a:lnTo>
                    <a:pt x="133" y="126"/>
                  </a:lnTo>
                  <a:lnTo>
                    <a:pt x="133" y="130"/>
                  </a:lnTo>
                  <a:lnTo>
                    <a:pt x="129" y="134"/>
                  </a:lnTo>
                  <a:lnTo>
                    <a:pt x="126" y="134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18" y="126"/>
                  </a:lnTo>
                  <a:lnTo>
                    <a:pt x="115" y="130"/>
                  </a:lnTo>
                  <a:lnTo>
                    <a:pt x="111" y="130"/>
                  </a:lnTo>
                  <a:lnTo>
                    <a:pt x="115" y="134"/>
                  </a:lnTo>
                  <a:lnTo>
                    <a:pt x="115" y="137"/>
                  </a:lnTo>
                  <a:lnTo>
                    <a:pt x="115" y="141"/>
                  </a:lnTo>
                  <a:lnTo>
                    <a:pt x="115" y="141"/>
                  </a:lnTo>
                  <a:lnTo>
                    <a:pt x="111" y="141"/>
                  </a:lnTo>
                  <a:lnTo>
                    <a:pt x="107" y="134"/>
                  </a:lnTo>
                  <a:lnTo>
                    <a:pt x="104" y="134"/>
                  </a:lnTo>
                  <a:lnTo>
                    <a:pt x="100" y="134"/>
                  </a:lnTo>
                  <a:lnTo>
                    <a:pt x="96" y="130"/>
                  </a:lnTo>
                  <a:lnTo>
                    <a:pt x="100" y="130"/>
                  </a:lnTo>
                  <a:lnTo>
                    <a:pt x="100" y="126"/>
                  </a:lnTo>
                  <a:lnTo>
                    <a:pt x="100" y="122"/>
                  </a:lnTo>
                  <a:lnTo>
                    <a:pt x="100" y="119"/>
                  </a:lnTo>
                  <a:lnTo>
                    <a:pt x="100" y="119"/>
                  </a:lnTo>
                  <a:lnTo>
                    <a:pt x="100" y="115"/>
                  </a:lnTo>
                  <a:lnTo>
                    <a:pt x="104" y="111"/>
                  </a:lnTo>
                  <a:lnTo>
                    <a:pt x="100" y="111"/>
                  </a:lnTo>
                  <a:lnTo>
                    <a:pt x="96" y="108"/>
                  </a:lnTo>
                  <a:lnTo>
                    <a:pt x="100" y="108"/>
                  </a:lnTo>
                  <a:lnTo>
                    <a:pt x="96" y="104"/>
                  </a:lnTo>
                  <a:lnTo>
                    <a:pt x="92" y="104"/>
                  </a:lnTo>
                  <a:lnTo>
                    <a:pt x="89" y="100"/>
                  </a:lnTo>
                  <a:lnTo>
                    <a:pt x="85" y="100"/>
                  </a:lnTo>
                  <a:lnTo>
                    <a:pt x="85" y="96"/>
                  </a:lnTo>
                  <a:lnTo>
                    <a:pt x="85" y="93"/>
                  </a:lnTo>
                  <a:lnTo>
                    <a:pt x="85" y="89"/>
                  </a:lnTo>
                  <a:lnTo>
                    <a:pt x="85" y="89"/>
                  </a:lnTo>
                  <a:lnTo>
                    <a:pt x="85" y="85"/>
                  </a:lnTo>
                  <a:lnTo>
                    <a:pt x="85" y="82"/>
                  </a:lnTo>
                  <a:lnTo>
                    <a:pt x="81" y="78"/>
                  </a:lnTo>
                  <a:lnTo>
                    <a:pt x="74" y="74"/>
                  </a:lnTo>
                  <a:lnTo>
                    <a:pt x="70" y="70"/>
                  </a:lnTo>
                  <a:lnTo>
                    <a:pt x="63" y="67"/>
                  </a:lnTo>
                  <a:lnTo>
                    <a:pt x="59" y="70"/>
                  </a:lnTo>
                  <a:lnTo>
                    <a:pt x="55" y="74"/>
                  </a:lnTo>
                  <a:lnTo>
                    <a:pt x="48" y="78"/>
                  </a:lnTo>
                  <a:lnTo>
                    <a:pt x="44" y="74"/>
                  </a:lnTo>
                  <a:lnTo>
                    <a:pt x="41" y="74"/>
                  </a:lnTo>
                  <a:lnTo>
                    <a:pt x="37" y="70"/>
                  </a:lnTo>
                  <a:lnTo>
                    <a:pt x="33" y="74"/>
                  </a:lnTo>
                  <a:lnTo>
                    <a:pt x="30" y="78"/>
                  </a:lnTo>
                  <a:lnTo>
                    <a:pt x="26" y="78"/>
                  </a:lnTo>
                  <a:lnTo>
                    <a:pt x="22" y="78"/>
                  </a:lnTo>
                  <a:lnTo>
                    <a:pt x="22" y="70"/>
                  </a:lnTo>
                  <a:lnTo>
                    <a:pt x="22" y="67"/>
                  </a:lnTo>
                  <a:lnTo>
                    <a:pt x="22" y="63"/>
                  </a:lnTo>
                  <a:lnTo>
                    <a:pt x="22" y="59"/>
                  </a:lnTo>
                  <a:lnTo>
                    <a:pt x="22" y="59"/>
                  </a:lnTo>
                  <a:lnTo>
                    <a:pt x="22" y="56"/>
                  </a:lnTo>
                  <a:lnTo>
                    <a:pt x="22" y="52"/>
                  </a:lnTo>
                  <a:lnTo>
                    <a:pt x="22" y="48"/>
                  </a:lnTo>
                  <a:lnTo>
                    <a:pt x="18" y="48"/>
                  </a:lnTo>
                  <a:lnTo>
                    <a:pt x="15" y="52"/>
                  </a:lnTo>
                  <a:lnTo>
                    <a:pt x="11" y="52"/>
                  </a:lnTo>
                  <a:lnTo>
                    <a:pt x="7" y="48"/>
                  </a:lnTo>
                  <a:lnTo>
                    <a:pt x="11" y="44"/>
                  </a:lnTo>
                  <a:lnTo>
                    <a:pt x="11" y="41"/>
                  </a:lnTo>
                  <a:lnTo>
                    <a:pt x="7" y="37"/>
                  </a:lnTo>
                  <a:lnTo>
                    <a:pt x="4" y="37"/>
                  </a:lnTo>
                  <a:lnTo>
                    <a:pt x="0" y="33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7" y="22"/>
                  </a:lnTo>
                  <a:lnTo>
                    <a:pt x="7" y="19"/>
                  </a:lnTo>
                  <a:lnTo>
                    <a:pt x="15" y="19"/>
                  </a:lnTo>
                  <a:lnTo>
                    <a:pt x="15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xmlns="" id="{28010971-B34D-4D9D-89ED-09F89A5A3D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46483" y="2765533"/>
              <a:ext cx="181415" cy="301072"/>
            </a:xfrm>
            <a:custGeom>
              <a:avLst/>
              <a:gdLst>
                <a:gd name="T0" fmla="*/ 13 w 38"/>
                <a:gd name="T1" fmla="*/ 3 h 63"/>
                <a:gd name="T2" fmla="*/ 16 w 38"/>
                <a:gd name="T3" fmla="*/ 4 h 63"/>
                <a:gd name="T4" fmla="*/ 16 w 38"/>
                <a:gd name="T5" fmla="*/ 8 h 63"/>
                <a:gd name="T6" fmla="*/ 18 w 38"/>
                <a:gd name="T7" fmla="*/ 12 h 63"/>
                <a:gd name="T8" fmla="*/ 23 w 38"/>
                <a:gd name="T9" fmla="*/ 12 h 63"/>
                <a:gd name="T10" fmla="*/ 30 w 38"/>
                <a:gd name="T11" fmla="*/ 11 h 63"/>
                <a:gd name="T12" fmla="*/ 33 w 38"/>
                <a:gd name="T13" fmla="*/ 15 h 63"/>
                <a:gd name="T14" fmla="*/ 35 w 38"/>
                <a:gd name="T15" fmla="*/ 19 h 63"/>
                <a:gd name="T16" fmla="*/ 38 w 38"/>
                <a:gd name="T17" fmla="*/ 21 h 63"/>
                <a:gd name="T18" fmla="*/ 37 w 38"/>
                <a:gd name="T19" fmla="*/ 25 h 63"/>
                <a:gd name="T20" fmla="*/ 33 w 38"/>
                <a:gd name="T21" fmla="*/ 26 h 63"/>
                <a:gd name="T22" fmla="*/ 27 w 38"/>
                <a:gd name="T23" fmla="*/ 26 h 63"/>
                <a:gd name="T24" fmla="*/ 24 w 38"/>
                <a:gd name="T25" fmla="*/ 31 h 63"/>
                <a:gd name="T26" fmla="*/ 25 w 38"/>
                <a:gd name="T27" fmla="*/ 36 h 63"/>
                <a:gd name="T28" fmla="*/ 23 w 38"/>
                <a:gd name="T29" fmla="*/ 36 h 63"/>
                <a:gd name="T30" fmla="*/ 21 w 38"/>
                <a:gd name="T31" fmla="*/ 34 h 63"/>
                <a:gd name="T32" fmla="*/ 19 w 38"/>
                <a:gd name="T33" fmla="*/ 34 h 63"/>
                <a:gd name="T34" fmla="*/ 17 w 38"/>
                <a:gd name="T35" fmla="*/ 33 h 63"/>
                <a:gd name="T36" fmla="*/ 16 w 38"/>
                <a:gd name="T37" fmla="*/ 31 h 63"/>
                <a:gd name="T38" fmla="*/ 14 w 38"/>
                <a:gd name="T39" fmla="*/ 31 h 63"/>
                <a:gd name="T40" fmla="*/ 13 w 38"/>
                <a:gd name="T41" fmla="*/ 31 h 63"/>
                <a:gd name="T42" fmla="*/ 13 w 38"/>
                <a:gd name="T43" fmla="*/ 34 h 63"/>
                <a:gd name="T44" fmla="*/ 12 w 38"/>
                <a:gd name="T45" fmla="*/ 38 h 63"/>
                <a:gd name="T46" fmla="*/ 10 w 38"/>
                <a:gd name="T47" fmla="*/ 44 h 63"/>
                <a:gd name="T48" fmla="*/ 10 w 38"/>
                <a:gd name="T49" fmla="*/ 46 h 63"/>
                <a:gd name="T50" fmla="*/ 12 w 38"/>
                <a:gd name="T51" fmla="*/ 49 h 63"/>
                <a:gd name="T52" fmla="*/ 13 w 38"/>
                <a:gd name="T53" fmla="*/ 49 h 63"/>
                <a:gd name="T54" fmla="*/ 15 w 38"/>
                <a:gd name="T55" fmla="*/ 52 h 63"/>
                <a:gd name="T56" fmla="*/ 16 w 38"/>
                <a:gd name="T57" fmla="*/ 52 h 63"/>
                <a:gd name="T58" fmla="*/ 17 w 38"/>
                <a:gd name="T59" fmla="*/ 55 h 63"/>
                <a:gd name="T60" fmla="*/ 17 w 38"/>
                <a:gd name="T61" fmla="*/ 56 h 63"/>
                <a:gd name="T62" fmla="*/ 20 w 38"/>
                <a:gd name="T63" fmla="*/ 59 h 63"/>
                <a:gd name="T64" fmla="*/ 23 w 38"/>
                <a:gd name="T65" fmla="*/ 61 h 63"/>
                <a:gd name="T66" fmla="*/ 23 w 38"/>
                <a:gd name="T67" fmla="*/ 63 h 63"/>
                <a:gd name="T68" fmla="*/ 19 w 38"/>
                <a:gd name="T69" fmla="*/ 62 h 63"/>
                <a:gd name="T70" fmla="*/ 18 w 38"/>
                <a:gd name="T71" fmla="*/ 60 h 63"/>
                <a:gd name="T72" fmla="*/ 15 w 38"/>
                <a:gd name="T73" fmla="*/ 60 h 63"/>
                <a:gd name="T74" fmla="*/ 13 w 38"/>
                <a:gd name="T75" fmla="*/ 57 h 63"/>
                <a:gd name="T76" fmla="*/ 10 w 38"/>
                <a:gd name="T77" fmla="*/ 55 h 63"/>
                <a:gd name="T78" fmla="*/ 8 w 38"/>
                <a:gd name="T79" fmla="*/ 52 h 63"/>
                <a:gd name="T80" fmla="*/ 6 w 38"/>
                <a:gd name="T81" fmla="*/ 51 h 63"/>
                <a:gd name="T82" fmla="*/ 7 w 38"/>
                <a:gd name="T83" fmla="*/ 48 h 63"/>
                <a:gd name="T84" fmla="*/ 8 w 38"/>
                <a:gd name="T85" fmla="*/ 45 h 63"/>
                <a:gd name="T86" fmla="*/ 9 w 38"/>
                <a:gd name="T87" fmla="*/ 42 h 63"/>
                <a:gd name="T88" fmla="*/ 11 w 38"/>
                <a:gd name="T89" fmla="*/ 36 h 63"/>
                <a:gd name="T90" fmla="*/ 10 w 38"/>
                <a:gd name="T91" fmla="*/ 31 h 63"/>
                <a:gd name="T92" fmla="*/ 7 w 38"/>
                <a:gd name="T93" fmla="*/ 26 h 63"/>
                <a:gd name="T94" fmla="*/ 6 w 38"/>
                <a:gd name="T95" fmla="*/ 22 h 63"/>
                <a:gd name="T96" fmla="*/ 6 w 38"/>
                <a:gd name="T97" fmla="*/ 18 h 63"/>
                <a:gd name="T98" fmla="*/ 2 w 38"/>
                <a:gd name="T99" fmla="*/ 13 h 63"/>
                <a:gd name="T100" fmla="*/ 0 w 38"/>
                <a:gd name="T101" fmla="*/ 10 h 63"/>
                <a:gd name="T102" fmla="*/ 2 w 38"/>
                <a:gd name="T103" fmla="*/ 6 h 63"/>
                <a:gd name="T104" fmla="*/ 6 w 38"/>
                <a:gd name="T105" fmla="*/ 4 h 63"/>
                <a:gd name="T106" fmla="*/ 9 w 38"/>
                <a:gd name="T107" fmla="*/ 2 h 63"/>
                <a:gd name="T108" fmla="*/ 10 w 38"/>
                <a:gd name="T109" fmla="*/ 0 h 63"/>
                <a:gd name="T110" fmla="*/ 13 w 38"/>
                <a:gd name="T111" fmla="*/ 59 h 63"/>
                <a:gd name="T112" fmla="*/ 10 w 38"/>
                <a:gd name="T113" fmla="*/ 55 h 63"/>
                <a:gd name="T114" fmla="*/ 7 w 38"/>
                <a:gd name="T115" fmla="*/ 55 h 63"/>
                <a:gd name="T116" fmla="*/ 23 w 38"/>
                <a:gd name="T117" fmla="*/ 37 h 63"/>
                <a:gd name="T118" fmla="*/ 13 w 38"/>
                <a:gd name="T119" fmla="*/ 46 h 63"/>
                <a:gd name="T120" fmla="*/ 14 w 38"/>
                <a:gd name="T121" fmla="*/ 4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" h="63">
                  <a:moveTo>
                    <a:pt x="10" y="0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lose/>
                  <a:moveTo>
                    <a:pt x="13" y="59"/>
                  </a:move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lose/>
                  <a:moveTo>
                    <a:pt x="10" y="55"/>
                  </a:moveTo>
                  <a:cubicBezTo>
                    <a:pt x="10" y="56"/>
                    <a:pt x="10" y="56"/>
                    <a:pt x="10" y="56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lose/>
                  <a:moveTo>
                    <a:pt x="7" y="53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lose/>
                  <a:moveTo>
                    <a:pt x="23" y="36"/>
                  </a:moveTo>
                  <a:cubicBezTo>
                    <a:pt x="23" y="37"/>
                    <a:pt x="23" y="37"/>
                    <a:pt x="23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3" y="36"/>
                    <a:pt x="23" y="36"/>
                    <a:pt x="23" y="36"/>
                  </a:cubicBezTo>
                  <a:close/>
                  <a:moveTo>
                    <a:pt x="14" y="46"/>
                  </a:moveTo>
                  <a:cubicBezTo>
                    <a:pt x="13" y="46"/>
                    <a:pt x="13" y="46"/>
                    <a:pt x="13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4" y="46"/>
                    <a:pt x="14" y="46"/>
                    <a:pt x="14" y="46"/>
                  </a:cubicBezTo>
                  <a:close/>
                  <a:moveTo>
                    <a:pt x="14" y="47"/>
                  </a:moveTo>
                  <a:cubicBezTo>
                    <a:pt x="14" y="47"/>
                    <a:pt x="14" y="47"/>
                    <a:pt x="14" y="47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4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xmlns="" id="{76B775D5-A2E4-4A8D-ABCF-317094BB77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6826" y="2603418"/>
              <a:ext cx="190421" cy="382130"/>
            </a:xfrm>
            <a:custGeom>
              <a:avLst/>
              <a:gdLst>
                <a:gd name="T0" fmla="*/ 82 w 148"/>
                <a:gd name="T1" fmla="*/ 4 h 297"/>
                <a:gd name="T2" fmla="*/ 97 w 148"/>
                <a:gd name="T3" fmla="*/ 22 h 297"/>
                <a:gd name="T4" fmla="*/ 89 w 148"/>
                <a:gd name="T5" fmla="*/ 41 h 297"/>
                <a:gd name="T6" fmla="*/ 85 w 148"/>
                <a:gd name="T7" fmla="*/ 48 h 297"/>
                <a:gd name="T8" fmla="*/ 85 w 148"/>
                <a:gd name="T9" fmla="*/ 63 h 297"/>
                <a:gd name="T10" fmla="*/ 100 w 148"/>
                <a:gd name="T11" fmla="*/ 71 h 297"/>
                <a:gd name="T12" fmla="*/ 108 w 148"/>
                <a:gd name="T13" fmla="*/ 78 h 297"/>
                <a:gd name="T14" fmla="*/ 122 w 148"/>
                <a:gd name="T15" fmla="*/ 86 h 297"/>
                <a:gd name="T16" fmla="*/ 115 w 148"/>
                <a:gd name="T17" fmla="*/ 100 h 297"/>
                <a:gd name="T18" fmla="*/ 126 w 148"/>
                <a:gd name="T19" fmla="*/ 104 h 297"/>
                <a:gd name="T20" fmla="*/ 148 w 148"/>
                <a:gd name="T21" fmla="*/ 108 h 297"/>
                <a:gd name="T22" fmla="*/ 137 w 148"/>
                <a:gd name="T23" fmla="*/ 119 h 297"/>
                <a:gd name="T24" fmla="*/ 122 w 148"/>
                <a:gd name="T25" fmla="*/ 130 h 297"/>
                <a:gd name="T26" fmla="*/ 115 w 148"/>
                <a:gd name="T27" fmla="*/ 141 h 297"/>
                <a:gd name="T28" fmla="*/ 97 w 148"/>
                <a:gd name="T29" fmla="*/ 152 h 297"/>
                <a:gd name="T30" fmla="*/ 93 w 148"/>
                <a:gd name="T31" fmla="*/ 163 h 297"/>
                <a:gd name="T32" fmla="*/ 111 w 148"/>
                <a:gd name="T33" fmla="*/ 186 h 297"/>
                <a:gd name="T34" fmla="*/ 115 w 148"/>
                <a:gd name="T35" fmla="*/ 201 h 297"/>
                <a:gd name="T36" fmla="*/ 119 w 148"/>
                <a:gd name="T37" fmla="*/ 223 h 297"/>
                <a:gd name="T38" fmla="*/ 130 w 148"/>
                <a:gd name="T39" fmla="*/ 245 h 297"/>
                <a:gd name="T40" fmla="*/ 134 w 148"/>
                <a:gd name="T41" fmla="*/ 267 h 297"/>
                <a:gd name="T42" fmla="*/ 122 w 148"/>
                <a:gd name="T43" fmla="*/ 290 h 297"/>
                <a:gd name="T44" fmla="*/ 119 w 148"/>
                <a:gd name="T45" fmla="*/ 286 h 297"/>
                <a:gd name="T46" fmla="*/ 122 w 148"/>
                <a:gd name="T47" fmla="*/ 278 h 297"/>
                <a:gd name="T48" fmla="*/ 122 w 148"/>
                <a:gd name="T49" fmla="*/ 264 h 297"/>
                <a:gd name="T50" fmla="*/ 119 w 148"/>
                <a:gd name="T51" fmla="*/ 241 h 297"/>
                <a:gd name="T52" fmla="*/ 111 w 148"/>
                <a:gd name="T53" fmla="*/ 238 h 297"/>
                <a:gd name="T54" fmla="*/ 104 w 148"/>
                <a:gd name="T55" fmla="*/ 219 h 297"/>
                <a:gd name="T56" fmla="*/ 100 w 148"/>
                <a:gd name="T57" fmla="*/ 197 h 297"/>
                <a:gd name="T58" fmla="*/ 97 w 148"/>
                <a:gd name="T59" fmla="*/ 193 h 297"/>
                <a:gd name="T60" fmla="*/ 85 w 148"/>
                <a:gd name="T61" fmla="*/ 178 h 297"/>
                <a:gd name="T62" fmla="*/ 85 w 148"/>
                <a:gd name="T63" fmla="*/ 182 h 297"/>
                <a:gd name="T64" fmla="*/ 74 w 148"/>
                <a:gd name="T65" fmla="*/ 189 h 297"/>
                <a:gd name="T66" fmla="*/ 71 w 148"/>
                <a:gd name="T67" fmla="*/ 193 h 297"/>
                <a:gd name="T68" fmla="*/ 56 w 148"/>
                <a:gd name="T69" fmla="*/ 201 h 297"/>
                <a:gd name="T70" fmla="*/ 48 w 148"/>
                <a:gd name="T71" fmla="*/ 204 h 297"/>
                <a:gd name="T72" fmla="*/ 45 w 148"/>
                <a:gd name="T73" fmla="*/ 197 h 297"/>
                <a:gd name="T74" fmla="*/ 48 w 148"/>
                <a:gd name="T75" fmla="*/ 178 h 297"/>
                <a:gd name="T76" fmla="*/ 41 w 148"/>
                <a:gd name="T77" fmla="*/ 163 h 297"/>
                <a:gd name="T78" fmla="*/ 30 w 148"/>
                <a:gd name="T79" fmla="*/ 149 h 297"/>
                <a:gd name="T80" fmla="*/ 23 w 148"/>
                <a:gd name="T81" fmla="*/ 145 h 297"/>
                <a:gd name="T82" fmla="*/ 26 w 148"/>
                <a:gd name="T83" fmla="*/ 149 h 297"/>
                <a:gd name="T84" fmla="*/ 26 w 148"/>
                <a:gd name="T85" fmla="*/ 137 h 297"/>
                <a:gd name="T86" fmla="*/ 15 w 148"/>
                <a:gd name="T87" fmla="*/ 134 h 297"/>
                <a:gd name="T88" fmla="*/ 11 w 148"/>
                <a:gd name="T89" fmla="*/ 134 h 297"/>
                <a:gd name="T90" fmla="*/ 4 w 148"/>
                <a:gd name="T91" fmla="*/ 115 h 297"/>
                <a:gd name="T92" fmla="*/ 11 w 148"/>
                <a:gd name="T93" fmla="*/ 104 h 297"/>
                <a:gd name="T94" fmla="*/ 19 w 148"/>
                <a:gd name="T95" fmla="*/ 86 h 297"/>
                <a:gd name="T96" fmla="*/ 26 w 148"/>
                <a:gd name="T97" fmla="*/ 71 h 297"/>
                <a:gd name="T98" fmla="*/ 34 w 148"/>
                <a:gd name="T99" fmla="*/ 41 h 297"/>
                <a:gd name="T100" fmla="*/ 48 w 148"/>
                <a:gd name="T101" fmla="*/ 15 h 297"/>
                <a:gd name="T102" fmla="*/ 67 w 148"/>
                <a:gd name="T103" fmla="*/ 8 h 297"/>
                <a:gd name="T104" fmla="*/ 23 w 148"/>
                <a:gd name="T105" fmla="*/ 156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8" h="297">
                  <a:moveTo>
                    <a:pt x="67" y="0"/>
                  </a:moveTo>
                  <a:lnTo>
                    <a:pt x="71" y="0"/>
                  </a:lnTo>
                  <a:lnTo>
                    <a:pt x="74" y="0"/>
                  </a:lnTo>
                  <a:lnTo>
                    <a:pt x="78" y="0"/>
                  </a:lnTo>
                  <a:lnTo>
                    <a:pt x="82" y="0"/>
                  </a:lnTo>
                  <a:lnTo>
                    <a:pt x="82" y="4"/>
                  </a:lnTo>
                  <a:lnTo>
                    <a:pt x="85" y="4"/>
                  </a:lnTo>
                  <a:lnTo>
                    <a:pt x="85" y="11"/>
                  </a:lnTo>
                  <a:lnTo>
                    <a:pt x="89" y="8"/>
                  </a:lnTo>
                  <a:lnTo>
                    <a:pt x="93" y="11"/>
                  </a:lnTo>
                  <a:lnTo>
                    <a:pt x="93" y="15"/>
                  </a:lnTo>
                  <a:lnTo>
                    <a:pt x="97" y="22"/>
                  </a:lnTo>
                  <a:lnTo>
                    <a:pt x="97" y="26"/>
                  </a:lnTo>
                  <a:lnTo>
                    <a:pt x="97" y="34"/>
                  </a:lnTo>
                  <a:lnTo>
                    <a:pt x="97" y="37"/>
                  </a:lnTo>
                  <a:lnTo>
                    <a:pt x="93" y="37"/>
                  </a:lnTo>
                  <a:lnTo>
                    <a:pt x="93" y="37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9" y="45"/>
                  </a:lnTo>
                  <a:lnTo>
                    <a:pt x="89" y="48"/>
                  </a:lnTo>
                  <a:lnTo>
                    <a:pt x="89" y="48"/>
                  </a:lnTo>
                  <a:lnTo>
                    <a:pt x="85" y="48"/>
                  </a:lnTo>
                  <a:lnTo>
                    <a:pt x="85" y="48"/>
                  </a:lnTo>
                  <a:lnTo>
                    <a:pt x="82" y="52"/>
                  </a:lnTo>
                  <a:lnTo>
                    <a:pt x="85" y="56"/>
                  </a:lnTo>
                  <a:lnTo>
                    <a:pt x="82" y="56"/>
                  </a:lnTo>
                  <a:lnTo>
                    <a:pt x="82" y="60"/>
                  </a:lnTo>
                  <a:lnTo>
                    <a:pt x="85" y="60"/>
                  </a:lnTo>
                  <a:lnTo>
                    <a:pt x="85" y="63"/>
                  </a:lnTo>
                  <a:lnTo>
                    <a:pt x="89" y="63"/>
                  </a:lnTo>
                  <a:lnTo>
                    <a:pt x="89" y="67"/>
                  </a:lnTo>
                  <a:lnTo>
                    <a:pt x="89" y="71"/>
                  </a:lnTo>
                  <a:lnTo>
                    <a:pt x="93" y="67"/>
                  </a:lnTo>
                  <a:lnTo>
                    <a:pt x="100" y="67"/>
                  </a:lnTo>
                  <a:lnTo>
                    <a:pt x="100" y="71"/>
                  </a:lnTo>
                  <a:lnTo>
                    <a:pt x="100" y="71"/>
                  </a:lnTo>
                  <a:lnTo>
                    <a:pt x="104" y="74"/>
                  </a:lnTo>
                  <a:lnTo>
                    <a:pt x="108" y="71"/>
                  </a:lnTo>
                  <a:lnTo>
                    <a:pt x="108" y="74"/>
                  </a:lnTo>
                  <a:lnTo>
                    <a:pt x="108" y="78"/>
                  </a:lnTo>
                  <a:lnTo>
                    <a:pt x="108" y="78"/>
                  </a:lnTo>
                  <a:lnTo>
                    <a:pt x="111" y="82"/>
                  </a:lnTo>
                  <a:lnTo>
                    <a:pt x="111" y="82"/>
                  </a:lnTo>
                  <a:lnTo>
                    <a:pt x="115" y="82"/>
                  </a:lnTo>
                  <a:lnTo>
                    <a:pt x="115" y="82"/>
                  </a:lnTo>
                  <a:lnTo>
                    <a:pt x="119" y="82"/>
                  </a:lnTo>
                  <a:lnTo>
                    <a:pt x="122" y="86"/>
                  </a:lnTo>
                  <a:lnTo>
                    <a:pt x="122" y="86"/>
                  </a:lnTo>
                  <a:lnTo>
                    <a:pt x="122" y="89"/>
                  </a:lnTo>
                  <a:lnTo>
                    <a:pt x="122" y="89"/>
                  </a:lnTo>
                  <a:lnTo>
                    <a:pt x="119" y="97"/>
                  </a:lnTo>
                  <a:lnTo>
                    <a:pt x="115" y="97"/>
                  </a:lnTo>
                  <a:lnTo>
                    <a:pt x="115" y="100"/>
                  </a:lnTo>
                  <a:lnTo>
                    <a:pt x="119" y="100"/>
                  </a:lnTo>
                  <a:lnTo>
                    <a:pt x="122" y="100"/>
                  </a:lnTo>
                  <a:lnTo>
                    <a:pt x="122" y="100"/>
                  </a:lnTo>
                  <a:lnTo>
                    <a:pt x="126" y="100"/>
                  </a:lnTo>
                  <a:lnTo>
                    <a:pt x="126" y="100"/>
                  </a:lnTo>
                  <a:lnTo>
                    <a:pt x="126" y="104"/>
                  </a:lnTo>
                  <a:lnTo>
                    <a:pt x="126" y="108"/>
                  </a:lnTo>
                  <a:lnTo>
                    <a:pt x="130" y="112"/>
                  </a:lnTo>
                  <a:lnTo>
                    <a:pt x="134" y="108"/>
                  </a:lnTo>
                  <a:lnTo>
                    <a:pt x="137" y="108"/>
                  </a:lnTo>
                  <a:lnTo>
                    <a:pt x="145" y="104"/>
                  </a:lnTo>
                  <a:lnTo>
                    <a:pt x="148" y="108"/>
                  </a:lnTo>
                  <a:lnTo>
                    <a:pt x="148" y="108"/>
                  </a:lnTo>
                  <a:lnTo>
                    <a:pt x="145" y="112"/>
                  </a:lnTo>
                  <a:lnTo>
                    <a:pt x="137" y="112"/>
                  </a:lnTo>
                  <a:lnTo>
                    <a:pt x="137" y="115"/>
                  </a:lnTo>
                  <a:lnTo>
                    <a:pt x="137" y="119"/>
                  </a:lnTo>
                  <a:lnTo>
                    <a:pt x="137" y="119"/>
                  </a:lnTo>
                  <a:lnTo>
                    <a:pt x="134" y="123"/>
                  </a:lnTo>
                  <a:lnTo>
                    <a:pt x="134" y="123"/>
                  </a:lnTo>
                  <a:lnTo>
                    <a:pt x="130" y="126"/>
                  </a:lnTo>
                  <a:lnTo>
                    <a:pt x="126" y="126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26" y="134"/>
                  </a:lnTo>
                  <a:lnTo>
                    <a:pt x="122" y="134"/>
                  </a:lnTo>
                  <a:lnTo>
                    <a:pt x="119" y="134"/>
                  </a:lnTo>
                  <a:lnTo>
                    <a:pt x="115" y="134"/>
                  </a:lnTo>
                  <a:lnTo>
                    <a:pt x="115" y="137"/>
                  </a:lnTo>
                  <a:lnTo>
                    <a:pt x="115" y="141"/>
                  </a:lnTo>
                  <a:lnTo>
                    <a:pt x="111" y="141"/>
                  </a:lnTo>
                  <a:lnTo>
                    <a:pt x="108" y="141"/>
                  </a:lnTo>
                  <a:lnTo>
                    <a:pt x="100" y="141"/>
                  </a:lnTo>
                  <a:lnTo>
                    <a:pt x="100" y="145"/>
                  </a:lnTo>
                  <a:lnTo>
                    <a:pt x="100" y="149"/>
                  </a:lnTo>
                  <a:lnTo>
                    <a:pt x="97" y="152"/>
                  </a:lnTo>
                  <a:lnTo>
                    <a:pt x="97" y="156"/>
                  </a:lnTo>
                  <a:lnTo>
                    <a:pt x="100" y="160"/>
                  </a:lnTo>
                  <a:lnTo>
                    <a:pt x="97" y="160"/>
                  </a:lnTo>
                  <a:lnTo>
                    <a:pt x="93" y="163"/>
                  </a:lnTo>
                  <a:lnTo>
                    <a:pt x="93" y="163"/>
                  </a:lnTo>
                  <a:lnTo>
                    <a:pt x="93" y="163"/>
                  </a:lnTo>
                  <a:lnTo>
                    <a:pt x="97" y="167"/>
                  </a:lnTo>
                  <a:lnTo>
                    <a:pt x="100" y="171"/>
                  </a:lnTo>
                  <a:lnTo>
                    <a:pt x="100" y="175"/>
                  </a:lnTo>
                  <a:lnTo>
                    <a:pt x="104" y="175"/>
                  </a:lnTo>
                  <a:lnTo>
                    <a:pt x="108" y="182"/>
                  </a:lnTo>
                  <a:lnTo>
                    <a:pt x="111" y="186"/>
                  </a:lnTo>
                  <a:lnTo>
                    <a:pt x="115" y="189"/>
                  </a:lnTo>
                  <a:lnTo>
                    <a:pt x="115" y="193"/>
                  </a:lnTo>
                  <a:lnTo>
                    <a:pt x="119" y="193"/>
                  </a:lnTo>
                  <a:lnTo>
                    <a:pt x="119" y="197"/>
                  </a:lnTo>
                  <a:lnTo>
                    <a:pt x="115" y="197"/>
                  </a:lnTo>
                  <a:lnTo>
                    <a:pt x="115" y="201"/>
                  </a:lnTo>
                  <a:lnTo>
                    <a:pt x="115" y="208"/>
                  </a:lnTo>
                  <a:lnTo>
                    <a:pt x="115" y="208"/>
                  </a:lnTo>
                  <a:lnTo>
                    <a:pt x="111" y="212"/>
                  </a:lnTo>
                  <a:lnTo>
                    <a:pt x="115" y="215"/>
                  </a:lnTo>
                  <a:lnTo>
                    <a:pt x="115" y="219"/>
                  </a:lnTo>
                  <a:lnTo>
                    <a:pt x="119" y="223"/>
                  </a:lnTo>
                  <a:lnTo>
                    <a:pt x="122" y="227"/>
                  </a:lnTo>
                  <a:lnTo>
                    <a:pt x="126" y="230"/>
                  </a:lnTo>
                  <a:lnTo>
                    <a:pt x="130" y="238"/>
                  </a:lnTo>
                  <a:lnTo>
                    <a:pt x="130" y="241"/>
                  </a:lnTo>
                  <a:lnTo>
                    <a:pt x="130" y="241"/>
                  </a:lnTo>
                  <a:lnTo>
                    <a:pt x="130" y="245"/>
                  </a:lnTo>
                  <a:lnTo>
                    <a:pt x="130" y="249"/>
                  </a:lnTo>
                  <a:lnTo>
                    <a:pt x="130" y="252"/>
                  </a:lnTo>
                  <a:lnTo>
                    <a:pt x="134" y="256"/>
                  </a:lnTo>
                  <a:lnTo>
                    <a:pt x="134" y="260"/>
                  </a:lnTo>
                  <a:lnTo>
                    <a:pt x="134" y="264"/>
                  </a:lnTo>
                  <a:lnTo>
                    <a:pt x="134" y="267"/>
                  </a:lnTo>
                  <a:lnTo>
                    <a:pt x="134" y="267"/>
                  </a:lnTo>
                  <a:lnTo>
                    <a:pt x="130" y="278"/>
                  </a:lnTo>
                  <a:lnTo>
                    <a:pt x="126" y="282"/>
                  </a:lnTo>
                  <a:lnTo>
                    <a:pt x="126" y="286"/>
                  </a:lnTo>
                  <a:lnTo>
                    <a:pt x="122" y="286"/>
                  </a:lnTo>
                  <a:lnTo>
                    <a:pt x="122" y="290"/>
                  </a:lnTo>
                  <a:lnTo>
                    <a:pt x="122" y="290"/>
                  </a:lnTo>
                  <a:lnTo>
                    <a:pt x="122" y="293"/>
                  </a:lnTo>
                  <a:lnTo>
                    <a:pt x="119" y="297"/>
                  </a:lnTo>
                  <a:lnTo>
                    <a:pt x="119" y="290"/>
                  </a:lnTo>
                  <a:lnTo>
                    <a:pt x="119" y="286"/>
                  </a:lnTo>
                  <a:lnTo>
                    <a:pt x="119" y="286"/>
                  </a:lnTo>
                  <a:lnTo>
                    <a:pt x="119" y="282"/>
                  </a:lnTo>
                  <a:lnTo>
                    <a:pt x="119" y="286"/>
                  </a:lnTo>
                  <a:lnTo>
                    <a:pt x="119" y="282"/>
                  </a:lnTo>
                  <a:lnTo>
                    <a:pt x="122" y="278"/>
                  </a:lnTo>
                  <a:lnTo>
                    <a:pt x="122" y="278"/>
                  </a:lnTo>
                  <a:lnTo>
                    <a:pt x="122" y="278"/>
                  </a:lnTo>
                  <a:lnTo>
                    <a:pt x="122" y="275"/>
                  </a:lnTo>
                  <a:lnTo>
                    <a:pt x="122" y="271"/>
                  </a:lnTo>
                  <a:lnTo>
                    <a:pt x="122" y="271"/>
                  </a:lnTo>
                  <a:lnTo>
                    <a:pt x="122" y="267"/>
                  </a:lnTo>
                  <a:lnTo>
                    <a:pt x="122" y="264"/>
                  </a:lnTo>
                  <a:lnTo>
                    <a:pt x="122" y="264"/>
                  </a:lnTo>
                  <a:lnTo>
                    <a:pt x="119" y="260"/>
                  </a:lnTo>
                  <a:lnTo>
                    <a:pt x="119" y="256"/>
                  </a:lnTo>
                  <a:lnTo>
                    <a:pt x="122" y="256"/>
                  </a:lnTo>
                  <a:lnTo>
                    <a:pt x="119" y="252"/>
                  </a:lnTo>
                  <a:lnTo>
                    <a:pt x="119" y="252"/>
                  </a:lnTo>
                  <a:lnTo>
                    <a:pt x="119" y="241"/>
                  </a:lnTo>
                  <a:lnTo>
                    <a:pt x="115" y="241"/>
                  </a:lnTo>
                  <a:lnTo>
                    <a:pt x="115" y="238"/>
                  </a:lnTo>
                  <a:lnTo>
                    <a:pt x="111" y="234"/>
                  </a:lnTo>
                  <a:lnTo>
                    <a:pt x="111" y="238"/>
                  </a:lnTo>
                  <a:lnTo>
                    <a:pt x="111" y="238"/>
                  </a:lnTo>
                  <a:lnTo>
                    <a:pt x="111" y="238"/>
                  </a:lnTo>
                  <a:lnTo>
                    <a:pt x="108" y="234"/>
                  </a:lnTo>
                  <a:lnTo>
                    <a:pt x="108" y="227"/>
                  </a:lnTo>
                  <a:lnTo>
                    <a:pt x="108" y="227"/>
                  </a:lnTo>
                  <a:lnTo>
                    <a:pt x="108" y="223"/>
                  </a:lnTo>
                  <a:lnTo>
                    <a:pt x="108" y="219"/>
                  </a:lnTo>
                  <a:lnTo>
                    <a:pt x="104" y="219"/>
                  </a:lnTo>
                  <a:lnTo>
                    <a:pt x="104" y="212"/>
                  </a:lnTo>
                  <a:lnTo>
                    <a:pt x="104" y="212"/>
                  </a:lnTo>
                  <a:lnTo>
                    <a:pt x="100" y="201"/>
                  </a:lnTo>
                  <a:lnTo>
                    <a:pt x="100" y="201"/>
                  </a:lnTo>
                  <a:lnTo>
                    <a:pt x="100" y="197"/>
                  </a:lnTo>
                  <a:lnTo>
                    <a:pt x="100" y="197"/>
                  </a:lnTo>
                  <a:lnTo>
                    <a:pt x="100" y="197"/>
                  </a:lnTo>
                  <a:lnTo>
                    <a:pt x="97" y="193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97" y="193"/>
                  </a:lnTo>
                  <a:lnTo>
                    <a:pt x="97" y="193"/>
                  </a:lnTo>
                  <a:lnTo>
                    <a:pt x="93" y="193"/>
                  </a:lnTo>
                  <a:lnTo>
                    <a:pt x="93" y="189"/>
                  </a:lnTo>
                  <a:lnTo>
                    <a:pt x="89" y="186"/>
                  </a:lnTo>
                  <a:lnTo>
                    <a:pt x="85" y="182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2" y="175"/>
                  </a:lnTo>
                  <a:lnTo>
                    <a:pt x="85" y="178"/>
                  </a:lnTo>
                  <a:lnTo>
                    <a:pt x="82" y="178"/>
                  </a:lnTo>
                  <a:lnTo>
                    <a:pt x="82" y="182"/>
                  </a:lnTo>
                  <a:lnTo>
                    <a:pt x="85" y="182"/>
                  </a:lnTo>
                  <a:lnTo>
                    <a:pt x="85" y="186"/>
                  </a:lnTo>
                  <a:lnTo>
                    <a:pt x="82" y="186"/>
                  </a:lnTo>
                  <a:lnTo>
                    <a:pt x="85" y="189"/>
                  </a:lnTo>
                  <a:lnTo>
                    <a:pt x="78" y="193"/>
                  </a:lnTo>
                  <a:lnTo>
                    <a:pt x="78" y="189"/>
                  </a:lnTo>
                  <a:lnTo>
                    <a:pt x="74" y="189"/>
                  </a:lnTo>
                  <a:lnTo>
                    <a:pt x="74" y="189"/>
                  </a:lnTo>
                  <a:lnTo>
                    <a:pt x="74" y="193"/>
                  </a:lnTo>
                  <a:lnTo>
                    <a:pt x="74" y="193"/>
                  </a:lnTo>
                  <a:lnTo>
                    <a:pt x="78" y="193"/>
                  </a:lnTo>
                  <a:lnTo>
                    <a:pt x="74" y="193"/>
                  </a:lnTo>
                  <a:lnTo>
                    <a:pt x="71" y="193"/>
                  </a:lnTo>
                  <a:lnTo>
                    <a:pt x="71" y="193"/>
                  </a:lnTo>
                  <a:lnTo>
                    <a:pt x="71" y="197"/>
                  </a:lnTo>
                  <a:lnTo>
                    <a:pt x="63" y="201"/>
                  </a:lnTo>
                  <a:lnTo>
                    <a:pt x="60" y="201"/>
                  </a:lnTo>
                  <a:lnTo>
                    <a:pt x="60" y="201"/>
                  </a:lnTo>
                  <a:lnTo>
                    <a:pt x="56" y="201"/>
                  </a:lnTo>
                  <a:lnTo>
                    <a:pt x="56" y="201"/>
                  </a:lnTo>
                  <a:lnTo>
                    <a:pt x="56" y="201"/>
                  </a:lnTo>
                  <a:lnTo>
                    <a:pt x="56" y="201"/>
                  </a:lnTo>
                  <a:lnTo>
                    <a:pt x="52" y="201"/>
                  </a:lnTo>
                  <a:lnTo>
                    <a:pt x="48" y="201"/>
                  </a:lnTo>
                  <a:lnTo>
                    <a:pt x="48" y="204"/>
                  </a:lnTo>
                  <a:lnTo>
                    <a:pt x="45" y="204"/>
                  </a:lnTo>
                  <a:lnTo>
                    <a:pt x="45" y="201"/>
                  </a:lnTo>
                  <a:lnTo>
                    <a:pt x="52" y="197"/>
                  </a:lnTo>
                  <a:lnTo>
                    <a:pt x="52" y="193"/>
                  </a:lnTo>
                  <a:lnTo>
                    <a:pt x="48" y="197"/>
                  </a:lnTo>
                  <a:lnTo>
                    <a:pt x="45" y="197"/>
                  </a:lnTo>
                  <a:lnTo>
                    <a:pt x="41" y="201"/>
                  </a:lnTo>
                  <a:lnTo>
                    <a:pt x="41" y="201"/>
                  </a:lnTo>
                  <a:lnTo>
                    <a:pt x="41" y="201"/>
                  </a:lnTo>
                  <a:lnTo>
                    <a:pt x="41" y="197"/>
                  </a:lnTo>
                  <a:lnTo>
                    <a:pt x="45" y="182"/>
                  </a:lnTo>
                  <a:lnTo>
                    <a:pt x="48" y="178"/>
                  </a:lnTo>
                  <a:lnTo>
                    <a:pt x="48" y="178"/>
                  </a:lnTo>
                  <a:lnTo>
                    <a:pt x="45" y="171"/>
                  </a:lnTo>
                  <a:lnTo>
                    <a:pt x="45" y="167"/>
                  </a:lnTo>
                  <a:lnTo>
                    <a:pt x="41" y="163"/>
                  </a:lnTo>
                  <a:lnTo>
                    <a:pt x="41" y="163"/>
                  </a:lnTo>
                  <a:lnTo>
                    <a:pt x="41" y="163"/>
                  </a:lnTo>
                  <a:lnTo>
                    <a:pt x="41" y="160"/>
                  </a:lnTo>
                  <a:lnTo>
                    <a:pt x="37" y="156"/>
                  </a:lnTo>
                  <a:lnTo>
                    <a:pt x="37" y="156"/>
                  </a:lnTo>
                  <a:lnTo>
                    <a:pt x="34" y="152"/>
                  </a:lnTo>
                  <a:lnTo>
                    <a:pt x="34" y="149"/>
                  </a:lnTo>
                  <a:lnTo>
                    <a:pt x="30" y="149"/>
                  </a:lnTo>
                  <a:lnTo>
                    <a:pt x="34" y="149"/>
                  </a:lnTo>
                  <a:lnTo>
                    <a:pt x="34" y="156"/>
                  </a:lnTo>
                  <a:lnTo>
                    <a:pt x="26" y="152"/>
                  </a:lnTo>
                  <a:lnTo>
                    <a:pt x="23" y="152"/>
                  </a:lnTo>
                  <a:lnTo>
                    <a:pt x="23" y="149"/>
                  </a:lnTo>
                  <a:lnTo>
                    <a:pt x="23" y="145"/>
                  </a:lnTo>
                  <a:lnTo>
                    <a:pt x="19" y="145"/>
                  </a:lnTo>
                  <a:lnTo>
                    <a:pt x="23" y="145"/>
                  </a:lnTo>
                  <a:lnTo>
                    <a:pt x="26" y="149"/>
                  </a:lnTo>
                  <a:lnTo>
                    <a:pt x="26" y="149"/>
                  </a:lnTo>
                  <a:lnTo>
                    <a:pt x="30" y="149"/>
                  </a:lnTo>
                  <a:lnTo>
                    <a:pt x="26" y="149"/>
                  </a:lnTo>
                  <a:lnTo>
                    <a:pt x="26" y="145"/>
                  </a:lnTo>
                  <a:lnTo>
                    <a:pt x="26" y="145"/>
                  </a:lnTo>
                  <a:lnTo>
                    <a:pt x="30" y="145"/>
                  </a:lnTo>
                  <a:lnTo>
                    <a:pt x="30" y="145"/>
                  </a:lnTo>
                  <a:lnTo>
                    <a:pt x="30" y="141"/>
                  </a:lnTo>
                  <a:lnTo>
                    <a:pt x="26" y="137"/>
                  </a:lnTo>
                  <a:lnTo>
                    <a:pt x="23" y="137"/>
                  </a:lnTo>
                  <a:lnTo>
                    <a:pt x="23" y="134"/>
                  </a:lnTo>
                  <a:lnTo>
                    <a:pt x="19" y="134"/>
                  </a:lnTo>
                  <a:lnTo>
                    <a:pt x="19" y="134"/>
                  </a:lnTo>
                  <a:lnTo>
                    <a:pt x="19" y="134"/>
                  </a:lnTo>
                  <a:lnTo>
                    <a:pt x="15" y="134"/>
                  </a:lnTo>
                  <a:lnTo>
                    <a:pt x="15" y="134"/>
                  </a:lnTo>
                  <a:lnTo>
                    <a:pt x="15" y="130"/>
                  </a:lnTo>
                  <a:lnTo>
                    <a:pt x="15" y="130"/>
                  </a:lnTo>
                  <a:lnTo>
                    <a:pt x="11" y="130"/>
                  </a:lnTo>
                  <a:lnTo>
                    <a:pt x="11" y="130"/>
                  </a:lnTo>
                  <a:lnTo>
                    <a:pt x="11" y="134"/>
                  </a:lnTo>
                  <a:lnTo>
                    <a:pt x="4" y="126"/>
                  </a:lnTo>
                  <a:lnTo>
                    <a:pt x="4" y="123"/>
                  </a:lnTo>
                  <a:lnTo>
                    <a:pt x="4" y="119"/>
                  </a:lnTo>
                  <a:lnTo>
                    <a:pt x="4" y="119"/>
                  </a:lnTo>
                  <a:lnTo>
                    <a:pt x="0" y="119"/>
                  </a:lnTo>
                  <a:lnTo>
                    <a:pt x="4" y="115"/>
                  </a:lnTo>
                  <a:lnTo>
                    <a:pt x="4" y="112"/>
                  </a:lnTo>
                  <a:lnTo>
                    <a:pt x="8" y="115"/>
                  </a:lnTo>
                  <a:lnTo>
                    <a:pt x="8" y="112"/>
                  </a:lnTo>
                  <a:lnTo>
                    <a:pt x="8" y="104"/>
                  </a:lnTo>
                  <a:lnTo>
                    <a:pt x="8" y="104"/>
                  </a:lnTo>
                  <a:lnTo>
                    <a:pt x="11" y="104"/>
                  </a:lnTo>
                  <a:lnTo>
                    <a:pt x="11" y="100"/>
                  </a:lnTo>
                  <a:lnTo>
                    <a:pt x="15" y="97"/>
                  </a:lnTo>
                  <a:lnTo>
                    <a:pt x="15" y="93"/>
                  </a:lnTo>
                  <a:lnTo>
                    <a:pt x="15" y="89"/>
                  </a:lnTo>
                  <a:lnTo>
                    <a:pt x="15" y="86"/>
                  </a:lnTo>
                  <a:lnTo>
                    <a:pt x="19" y="86"/>
                  </a:lnTo>
                  <a:lnTo>
                    <a:pt x="19" y="82"/>
                  </a:lnTo>
                  <a:lnTo>
                    <a:pt x="19" y="78"/>
                  </a:lnTo>
                  <a:lnTo>
                    <a:pt x="15" y="71"/>
                  </a:lnTo>
                  <a:lnTo>
                    <a:pt x="19" y="71"/>
                  </a:lnTo>
                  <a:lnTo>
                    <a:pt x="23" y="71"/>
                  </a:lnTo>
                  <a:lnTo>
                    <a:pt x="26" y="71"/>
                  </a:lnTo>
                  <a:lnTo>
                    <a:pt x="30" y="67"/>
                  </a:lnTo>
                  <a:lnTo>
                    <a:pt x="30" y="60"/>
                  </a:lnTo>
                  <a:lnTo>
                    <a:pt x="34" y="52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4" y="41"/>
                  </a:lnTo>
                  <a:lnTo>
                    <a:pt x="37" y="34"/>
                  </a:lnTo>
                  <a:lnTo>
                    <a:pt x="34" y="34"/>
                  </a:lnTo>
                  <a:lnTo>
                    <a:pt x="37" y="30"/>
                  </a:lnTo>
                  <a:lnTo>
                    <a:pt x="41" y="22"/>
                  </a:lnTo>
                  <a:lnTo>
                    <a:pt x="45" y="22"/>
                  </a:lnTo>
                  <a:lnTo>
                    <a:pt x="48" y="15"/>
                  </a:lnTo>
                  <a:lnTo>
                    <a:pt x="52" y="11"/>
                  </a:lnTo>
                  <a:lnTo>
                    <a:pt x="56" y="11"/>
                  </a:lnTo>
                  <a:lnTo>
                    <a:pt x="60" y="8"/>
                  </a:lnTo>
                  <a:lnTo>
                    <a:pt x="63" y="11"/>
                  </a:lnTo>
                  <a:lnTo>
                    <a:pt x="67" y="11"/>
                  </a:lnTo>
                  <a:lnTo>
                    <a:pt x="67" y="8"/>
                  </a:lnTo>
                  <a:lnTo>
                    <a:pt x="67" y="4"/>
                  </a:lnTo>
                  <a:lnTo>
                    <a:pt x="71" y="4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67" y="0"/>
                  </a:lnTo>
                  <a:close/>
                  <a:moveTo>
                    <a:pt x="23" y="156"/>
                  </a:moveTo>
                  <a:lnTo>
                    <a:pt x="26" y="160"/>
                  </a:lnTo>
                  <a:lnTo>
                    <a:pt x="26" y="160"/>
                  </a:lnTo>
                  <a:lnTo>
                    <a:pt x="30" y="160"/>
                  </a:lnTo>
                  <a:lnTo>
                    <a:pt x="26" y="156"/>
                  </a:lnTo>
                  <a:lnTo>
                    <a:pt x="23" y="1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xmlns="" id="{B280C947-2F55-4A54-999E-40EF5BEFB8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83653" y="2985548"/>
              <a:ext cx="47606" cy="81058"/>
            </a:xfrm>
            <a:custGeom>
              <a:avLst/>
              <a:gdLst>
                <a:gd name="T0" fmla="*/ 0 w 37"/>
                <a:gd name="T1" fmla="*/ 26 h 63"/>
                <a:gd name="T2" fmla="*/ 4 w 37"/>
                <a:gd name="T3" fmla="*/ 22 h 63"/>
                <a:gd name="T4" fmla="*/ 0 w 37"/>
                <a:gd name="T5" fmla="*/ 26 h 63"/>
                <a:gd name="T6" fmla="*/ 0 w 37"/>
                <a:gd name="T7" fmla="*/ 30 h 63"/>
                <a:gd name="T8" fmla="*/ 8 w 37"/>
                <a:gd name="T9" fmla="*/ 4 h 63"/>
                <a:gd name="T10" fmla="*/ 0 w 37"/>
                <a:gd name="T11" fmla="*/ 0 h 63"/>
                <a:gd name="T12" fmla="*/ 8 w 37"/>
                <a:gd name="T13" fmla="*/ 0 h 63"/>
                <a:gd name="T14" fmla="*/ 8 w 37"/>
                <a:gd name="T15" fmla="*/ 4 h 63"/>
                <a:gd name="T16" fmla="*/ 8 w 37"/>
                <a:gd name="T17" fmla="*/ 4 h 63"/>
                <a:gd name="T18" fmla="*/ 12 w 37"/>
                <a:gd name="T19" fmla="*/ 4 h 63"/>
                <a:gd name="T20" fmla="*/ 15 w 37"/>
                <a:gd name="T21" fmla="*/ 7 h 63"/>
                <a:gd name="T22" fmla="*/ 15 w 37"/>
                <a:gd name="T23" fmla="*/ 7 h 63"/>
                <a:gd name="T24" fmla="*/ 12 w 37"/>
                <a:gd name="T25" fmla="*/ 7 h 63"/>
                <a:gd name="T26" fmla="*/ 8 w 37"/>
                <a:gd name="T27" fmla="*/ 4 h 63"/>
                <a:gd name="T28" fmla="*/ 8 w 37"/>
                <a:gd name="T29" fmla="*/ 4 h 63"/>
                <a:gd name="T30" fmla="*/ 12 w 37"/>
                <a:gd name="T31" fmla="*/ 4 h 63"/>
                <a:gd name="T32" fmla="*/ 8 w 37"/>
                <a:gd name="T33" fmla="*/ 7 h 63"/>
                <a:gd name="T34" fmla="*/ 8 w 37"/>
                <a:gd name="T35" fmla="*/ 7 h 63"/>
                <a:gd name="T36" fmla="*/ 8 w 37"/>
                <a:gd name="T37" fmla="*/ 11 h 63"/>
                <a:gd name="T38" fmla="*/ 4 w 37"/>
                <a:gd name="T39" fmla="*/ 15 h 63"/>
                <a:gd name="T40" fmla="*/ 4 w 37"/>
                <a:gd name="T41" fmla="*/ 11 h 63"/>
                <a:gd name="T42" fmla="*/ 0 w 37"/>
                <a:gd name="T43" fmla="*/ 15 h 63"/>
                <a:gd name="T44" fmla="*/ 4 w 37"/>
                <a:gd name="T45" fmla="*/ 15 h 63"/>
                <a:gd name="T46" fmla="*/ 4 w 37"/>
                <a:gd name="T47" fmla="*/ 19 h 63"/>
                <a:gd name="T48" fmla="*/ 4 w 37"/>
                <a:gd name="T49" fmla="*/ 26 h 63"/>
                <a:gd name="T50" fmla="*/ 0 w 37"/>
                <a:gd name="T51" fmla="*/ 33 h 63"/>
                <a:gd name="T52" fmla="*/ 4 w 37"/>
                <a:gd name="T53" fmla="*/ 41 h 63"/>
                <a:gd name="T54" fmla="*/ 4 w 37"/>
                <a:gd name="T55" fmla="*/ 48 h 63"/>
                <a:gd name="T56" fmla="*/ 8 w 37"/>
                <a:gd name="T57" fmla="*/ 59 h 63"/>
                <a:gd name="T58" fmla="*/ 15 w 37"/>
                <a:gd name="T59" fmla="*/ 59 h 63"/>
                <a:gd name="T60" fmla="*/ 26 w 37"/>
                <a:gd name="T61" fmla="*/ 59 h 63"/>
                <a:gd name="T62" fmla="*/ 34 w 37"/>
                <a:gd name="T63" fmla="*/ 48 h 63"/>
                <a:gd name="T64" fmla="*/ 37 w 37"/>
                <a:gd name="T65" fmla="*/ 45 h 63"/>
                <a:gd name="T66" fmla="*/ 37 w 37"/>
                <a:gd name="T67" fmla="*/ 41 h 63"/>
                <a:gd name="T68" fmla="*/ 37 w 37"/>
                <a:gd name="T69" fmla="*/ 37 h 63"/>
                <a:gd name="T70" fmla="*/ 30 w 37"/>
                <a:gd name="T71" fmla="*/ 26 h 63"/>
                <a:gd name="T72" fmla="*/ 26 w 37"/>
                <a:gd name="T73" fmla="*/ 22 h 63"/>
                <a:gd name="T74" fmla="*/ 23 w 37"/>
                <a:gd name="T75" fmla="*/ 22 h 63"/>
                <a:gd name="T76" fmla="*/ 26 w 37"/>
                <a:gd name="T77" fmla="*/ 19 h 63"/>
                <a:gd name="T78" fmla="*/ 23 w 37"/>
                <a:gd name="T79" fmla="*/ 15 h 63"/>
                <a:gd name="T80" fmla="*/ 19 w 37"/>
                <a:gd name="T81" fmla="*/ 11 h 63"/>
                <a:gd name="T82" fmla="*/ 19 w 37"/>
                <a:gd name="T83" fmla="*/ 11 h 63"/>
                <a:gd name="T84" fmla="*/ 12 w 37"/>
                <a:gd name="T85" fmla="*/ 7 h 63"/>
                <a:gd name="T86" fmla="*/ 12 w 37"/>
                <a:gd name="T87" fmla="*/ 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" h="63">
                  <a:moveTo>
                    <a:pt x="0" y="30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8" y="4"/>
                  </a:moveTo>
                  <a:lnTo>
                    <a:pt x="4" y="4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close/>
                  <a:moveTo>
                    <a:pt x="12" y="4"/>
                  </a:moveTo>
                  <a:lnTo>
                    <a:pt x="12" y="4"/>
                  </a:lnTo>
                  <a:lnTo>
                    <a:pt x="12" y="4"/>
                  </a:lnTo>
                  <a:lnTo>
                    <a:pt x="15" y="7"/>
                  </a:lnTo>
                  <a:lnTo>
                    <a:pt x="19" y="7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8" y="4"/>
                  </a:lnTo>
                  <a:lnTo>
                    <a:pt x="8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2" y="4"/>
                  </a:lnTo>
                  <a:close/>
                  <a:moveTo>
                    <a:pt x="8" y="7"/>
                  </a:move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9"/>
                  </a:lnTo>
                  <a:lnTo>
                    <a:pt x="4" y="22"/>
                  </a:lnTo>
                  <a:lnTo>
                    <a:pt x="4" y="26"/>
                  </a:lnTo>
                  <a:lnTo>
                    <a:pt x="0" y="3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4" y="41"/>
                  </a:lnTo>
                  <a:lnTo>
                    <a:pt x="0" y="41"/>
                  </a:lnTo>
                  <a:lnTo>
                    <a:pt x="4" y="48"/>
                  </a:lnTo>
                  <a:lnTo>
                    <a:pt x="8" y="56"/>
                  </a:lnTo>
                  <a:lnTo>
                    <a:pt x="8" y="59"/>
                  </a:lnTo>
                  <a:lnTo>
                    <a:pt x="12" y="63"/>
                  </a:lnTo>
                  <a:lnTo>
                    <a:pt x="15" y="59"/>
                  </a:lnTo>
                  <a:lnTo>
                    <a:pt x="23" y="59"/>
                  </a:lnTo>
                  <a:lnTo>
                    <a:pt x="26" y="59"/>
                  </a:lnTo>
                  <a:lnTo>
                    <a:pt x="34" y="56"/>
                  </a:lnTo>
                  <a:lnTo>
                    <a:pt x="34" y="48"/>
                  </a:lnTo>
                  <a:lnTo>
                    <a:pt x="37" y="48"/>
                  </a:lnTo>
                  <a:lnTo>
                    <a:pt x="37" y="45"/>
                  </a:lnTo>
                  <a:lnTo>
                    <a:pt x="37" y="45"/>
                  </a:lnTo>
                  <a:lnTo>
                    <a:pt x="37" y="41"/>
                  </a:lnTo>
                  <a:lnTo>
                    <a:pt x="34" y="37"/>
                  </a:lnTo>
                  <a:lnTo>
                    <a:pt x="37" y="37"/>
                  </a:lnTo>
                  <a:lnTo>
                    <a:pt x="34" y="33"/>
                  </a:lnTo>
                  <a:lnTo>
                    <a:pt x="30" y="26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3" y="22"/>
                  </a:lnTo>
                  <a:lnTo>
                    <a:pt x="26" y="22"/>
                  </a:lnTo>
                  <a:lnTo>
                    <a:pt x="26" y="19"/>
                  </a:lnTo>
                  <a:lnTo>
                    <a:pt x="23" y="19"/>
                  </a:lnTo>
                  <a:lnTo>
                    <a:pt x="23" y="15"/>
                  </a:lnTo>
                  <a:lnTo>
                    <a:pt x="19" y="15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8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xmlns="" id="{E2959574-0E6C-4093-A367-E66F4F1F4C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22468" y="2494055"/>
              <a:ext cx="595711" cy="530092"/>
            </a:xfrm>
            <a:custGeom>
              <a:avLst/>
              <a:gdLst>
                <a:gd name="T0" fmla="*/ 155 w 463"/>
                <a:gd name="T1" fmla="*/ 37 h 412"/>
                <a:gd name="T2" fmla="*/ 181 w 463"/>
                <a:gd name="T3" fmla="*/ 48 h 412"/>
                <a:gd name="T4" fmla="*/ 189 w 463"/>
                <a:gd name="T5" fmla="*/ 82 h 412"/>
                <a:gd name="T6" fmla="*/ 240 w 463"/>
                <a:gd name="T7" fmla="*/ 100 h 412"/>
                <a:gd name="T8" fmla="*/ 300 w 463"/>
                <a:gd name="T9" fmla="*/ 111 h 412"/>
                <a:gd name="T10" fmla="*/ 322 w 463"/>
                <a:gd name="T11" fmla="*/ 93 h 412"/>
                <a:gd name="T12" fmla="*/ 348 w 463"/>
                <a:gd name="T13" fmla="*/ 111 h 412"/>
                <a:gd name="T14" fmla="*/ 370 w 463"/>
                <a:gd name="T15" fmla="*/ 93 h 412"/>
                <a:gd name="T16" fmla="*/ 392 w 463"/>
                <a:gd name="T17" fmla="*/ 78 h 412"/>
                <a:gd name="T18" fmla="*/ 429 w 463"/>
                <a:gd name="T19" fmla="*/ 67 h 412"/>
                <a:gd name="T20" fmla="*/ 444 w 463"/>
                <a:gd name="T21" fmla="*/ 70 h 412"/>
                <a:gd name="T22" fmla="*/ 459 w 463"/>
                <a:gd name="T23" fmla="*/ 85 h 412"/>
                <a:gd name="T24" fmla="*/ 437 w 463"/>
                <a:gd name="T25" fmla="*/ 107 h 412"/>
                <a:gd name="T26" fmla="*/ 422 w 463"/>
                <a:gd name="T27" fmla="*/ 152 h 412"/>
                <a:gd name="T28" fmla="*/ 407 w 463"/>
                <a:gd name="T29" fmla="*/ 178 h 412"/>
                <a:gd name="T30" fmla="*/ 400 w 463"/>
                <a:gd name="T31" fmla="*/ 189 h 412"/>
                <a:gd name="T32" fmla="*/ 385 w 463"/>
                <a:gd name="T33" fmla="*/ 159 h 412"/>
                <a:gd name="T34" fmla="*/ 377 w 463"/>
                <a:gd name="T35" fmla="*/ 167 h 412"/>
                <a:gd name="T36" fmla="*/ 381 w 463"/>
                <a:gd name="T37" fmla="*/ 152 h 412"/>
                <a:gd name="T38" fmla="*/ 377 w 463"/>
                <a:gd name="T39" fmla="*/ 133 h 412"/>
                <a:gd name="T40" fmla="*/ 344 w 463"/>
                <a:gd name="T41" fmla="*/ 126 h 412"/>
                <a:gd name="T42" fmla="*/ 333 w 463"/>
                <a:gd name="T43" fmla="*/ 119 h 412"/>
                <a:gd name="T44" fmla="*/ 322 w 463"/>
                <a:gd name="T45" fmla="*/ 115 h 412"/>
                <a:gd name="T46" fmla="*/ 329 w 463"/>
                <a:gd name="T47" fmla="*/ 133 h 412"/>
                <a:gd name="T48" fmla="*/ 333 w 463"/>
                <a:gd name="T49" fmla="*/ 167 h 412"/>
                <a:gd name="T50" fmla="*/ 337 w 463"/>
                <a:gd name="T51" fmla="*/ 197 h 412"/>
                <a:gd name="T52" fmla="*/ 326 w 463"/>
                <a:gd name="T53" fmla="*/ 193 h 412"/>
                <a:gd name="T54" fmla="*/ 322 w 463"/>
                <a:gd name="T55" fmla="*/ 193 h 412"/>
                <a:gd name="T56" fmla="*/ 303 w 463"/>
                <a:gd name="T57" fmla="*/ 215 h 412"/>
                <a:gd name="T58" fmla="*/ 285 w 463"/>
                <a:gd name="T59" fmla="*/ 226 h 412"/>
                <a:gd name="T60" fmla="*/ 255 w 463"/>
                <a:gd name="T61" fmla="*/ 260 h 412"/>
                <a:gd name="T62" fmla="*/ 222 w 463"/>
                <a:gd name="T63" fmla="*/ 286 h 412"/>
                <a:gd name="T64" fmla="*/ 207 w 463"/>
                <a:gd name="T65" fmla="*/ 315 h 412"/>
                <a:gd name="T66" fmla="*/ 203 w 463"/>
                <a:gd name="T67" fmla="*/ 378 h 412"/>
                <a:gd name="T68" fmla="*/ 196 w 463"/>
                <a:gd name="T69" fmla="*/ 393 h 412"/>
                <a:gd name="T70" fmla="*/ 178 w 463"/>
                <a:gd name="T71" fmla="*/ 408 h 412"/>
                <a:gd name="T72" fmla="*/ 141 w 463"/>
                <a:gd name="T73" fmla="*/ 371 h 412"/>
                <a:gd name="T74" fmla="*/ 118 w 463"/>
                <a:gd name="T75" fmla="*/ 334 h 412"/>
                <a:gd name="T76" fmla="*/ 100 w 463"/>
                <a:gd name="T77" fmla="*/ 297 h 412"/>
                <a:gd name="T78" fmla="*/ 85 w 463"/>
                <a:gd name="T79" fmla="*/ 252 h 412"/>
                <a:gd name="T80" fmla="*/ 78 w 463"/>
                <a:gd name="T81" fmla="*/ 219 h 412"/>
                <a:gd name="T82" fmla="*/ 74 w 463"/>
                <a:gd name="T83" fmla="*/ 197 h 412"/>
                <a:gd name="T84" fmla="*/ 74 w 463"/>
                <a:gd name="T85" fmla="*/ 185 h 412"/>
                <a:gd name="T86" fmla="*/ 59 w 463"/>
                <a:gd name="T87" fmla="*/ 208 h 412"/>
                <a:gd name="T88" fmla="*/ 11 w 463"/>
                <a:gd name="T89" fmla="*/ 185 h 412"/>
                <a:gd name="T90" fmla="*/ 22 w 463"/>
                <a:gd name="T91" fmla="*/ 185 h 412"/>
                <a:gd name="T92" fmla="*/ 26 w 463"/>
                <a:gd name="T93" fmla="*/ 178 h 412"/>
                <a:gd name="T94" fmla="*/ 0 w 463"/>
                <a:gd name="T95" fmla="*/ 167 h 412"/>
                <a:gd name="T96" fmla="*/ 33 w 463"/>
                <a:gd name="T97" fmla="*/ 152 h 412"/>
                <a:gd name="T98" fmla="*/ 33 w 463"/>
                <a:gd name="T99" fmla="*/ 130 h 412"/>
                <a:gd name="T100" fmla="*/ 11 w 463"/>
                <a:gd name="T101" fmla="*/ 111 h 412"/>
                <a:gd name="T102" fmla="*/ 37 w 463"/>
                <a:gd name="T103" fmla="*/ 96 h 412"/>
                <a:gd name="T104" fmla="*/ 78 w 463"/>
                <a:gd name="T105" fmla="*/ 56 h 412"/>
                <a:gd name="T106" fmla="*/ 92 w 463"/>
                <a:gd name="T107" fmla="*/ 22 h 412"/>
                <a:gd name="T108" fmla="*/ 137 w 463"/>
                <a:gd name="T109" fmla="*/ 7 h 412"/>
                <a:gd name="T110" fmla="*/ 333 w 463"/>
                <a:gd name="T111" fmla="*/ 197 h 412"/>
                <a:gd name="T112" fmla="*/ 329 w 463"/>
                <a:gd name="T113" fmla="*/ 19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63" h="412">
                  <a:moveTo>
                    <a:pt x="148" y="15"/>
                  </a:moveTo>
                  <a:lnTo>
                    <a:pt x="148" y="15"/>
                  </a:lnTo>
                  <a:lnTo>
                    <a:pt x="148" y="18"/>
                  </a:lnTo>
                  <a:lnTo>
                    <a:pt x="152" y="22"/>
                  </a:lnTo>
                  <a:lnTo>
                    <a:pt x="152" y="26"/>
                  </a:lnTo>
                  <a:lnTo>
                    <a:pt x="155" y="30"/>
                  </a:lnTo>
                  <a:lnTo>
                    <a:pt x="152" y="30"/>
                  </a:lnTo>
                  <a:lnTo>
                    <a:pt x="155" y="33"/>
                  </a:lnTo>
                  <a:lnTo>
                    <a:pt x="155" y="33"/>
                  </a:lnTo>
                  <a:lnTo>
                    <a:pt x="155" y="37"/>
                  </a:lnTo>
                  <a:lnTo>
                    <a:pt x="159" y="37"/>
                  </a:lnTo>
                  <a:lnTo>
                    <a:pt x="159" y="41"/>
                  </a:lnTo>
                  <a:lnTo>
                    <a:pt x="163" y="41"/>
                  </a:lnTo>
                  <a:lnTo>
                    <a:pt x="166" y="41"/>
                  </a:lnTo>
                  <a:lnTo>
                    <a:pt x="170" y="41"/>
                  </a:lnTo>
                  <a:lnTo>
                    <a:pt x="170" y="41"/>
                  </a:lnTo>
                  <a:lnTo>
                    <a:pt x="174" y="41"/>
                  </a:lnTo>
                  <a:lnTo>
                    <a:pt x="178" y="44"/>
                  </a:lnTo>
                  <a:lnTo>
                    <a:pt x="181" y="44"/>
                  </a:lnTo>
                  <a:lnTo>
                    <a:pt x="181" y="48"/>
                  </a:lnTo>
                  <a:lnTo>
                    <a:pt x="185" y="48"/>
                  </a:lnTo>
                  <a:lnTo>
                    <a:pt x="185" y="52"/>
                  </a:lnTo>
                  <a:lnTo>
                    <a:pt x="185" y="52"/>
                  </a:lnTo>
                  <a:lnTo>
                    <a:pt x="185" y="56"/>
                  </a:lnTo>
                  <a:lnTo>
                    <a:pt x="185" y="63"/>
                  </a:lnTo>
                  <a:lnTo>
                    <a:pt x="185" y="70"/>
                  </a:lnTo>
                  <a:lnTo>
                    <a:pt x="181" y="74"/>
                  </a:lnTo>
                  <a:lnTo>
                    <a:pt x="181" y="78"/>
                  </a:lnTo>
                  <a:lnTo>
                    <a:pt x="185" y="78"/>
                  </a:lnTo>
                  <a:lnTo>
                    <a:pt x="189" y="82"/>
                  </a:lnTo>
                  <a:lnTo>
                    <a:pt x="189" y="82"/>
                  </a:lnTo>
                  <a:lnTo>
                    <a:pt x="192" y="82"/>
                  </a:lnTo>
                  <a:lnTo>
                    <a:pt x="200" y="85"/>
                  </a:lnTo>
                  <a:lnTo>
                    <a:pt x="207" y="89"/>
                  </a:lnTo>
                  <a:lnTo>
                    <a:pt x="211" y="93"/>
                  </a:lnTo>
                  <a:lnTo>
                    <a:pt x="218" y="96"/>
                  </a:lnTo>
                  <a:lnTo>
                    <a:pt x="222" y="96"/>
                  </a:lnTo>
                  <a:lnTo>
                    <a:pt x="226" y="96"/>
                  </a:lnTo>
                  <a:lnTo>
                    <a:pt x="229" y="100"/>
                  </a:lnTo>
                  <a:lnTo>
                    <a:pt x="240" y="100"/>
                  </a:lnTo>
                  <a:lnTo>
                    <a:pt x="240" y="104"/>
                  </a:lnTo>
                  <a:lnTo>
                    <a:pt x="252" y="100"/>
                  </a:lnTo>
                  <a:lnTo>
                    <a:pt x="259" y="104"/>
                  </a:lnTo>
                  <a:lnTo>
                    <a:pt x="259" y="107"/>
                  </a:lnTo>
                  <a:lnTo>
                    <a:pt x="263" y="107"/>
                  </a:lnTo>
                  <a:lnTo>
                    <a:pt x="274" y="111"/>
                  </a:lnTo>
                  <a:lnTo>
                    <a:pt x="274" y="111"/>
                  </a:lnTo>
                  <a:lnTo>
                    <a:pt x="281" y="111"/>
                  </a:lnTo>
                  <a:lnTo>
                    <a:pt x="296" y="115"/>
                  </a:lnTo>
                  <a:lnTo>
                    <a:pt x="300" y="111"/>
                  </a:lnTo>
                  <a:lnTo>
                    <a:pt x="303" y="115"/>
                  </a:lnTo>
                  <a:lnTo>
                    <a:pt x="315" y="115"/>
                  </a:lnTo>
                  <a:lnTo>
                    <a:pt x="318" y="107"/>
                  </a:lnTo>
                  <a:lnTo>
                    <a:pt x="315" y="100"/>
                  </a:lnTo>
                  <a:lnTo>
                    <a:pt x="315" y="93"/>
                  </a:lnTo>
                  <a:lnTo>
                    <a:pt x="315" y="93"/>
                  </a:lnTo>
                  <a:lnTo>
                    <a:pt x="315" y="93"/>
                  </a:lnTo>
                  <a:lnTo>
                    <a:pt x="318" y="89"/>
                  </a:lnTo>
                  <a:lnTo>
                    <a:pt x="322" y="89"/>
                  </a:lnTo>
                  <a:lnTo>
                    <a:pt x="322" y="93"/>
                  </a:lnTo>
                  <a:lnTo>
                    <a:pt x="322" y="96"/>
                  </a:lnTo>
                  <a:lnTo>
                    <a:pt x="326" y="96"/>
                  </a:lnTo>
                  <a:lnTo>
                    <a:pt x="326" y="96"/>
                  </a:lnTo>
                  <a:lnTo>
                    <a:pt x="326" y="100"/>
                  </a:lnTo>
                  <a:lnTo>
                    <a:pt x="326" y="104"/>
                  </a:lnTo>
                  <a:lnTo>
                    <a:pt x="329" y="107"/>
                  </a:lnTo>
                  <a:lnTo>
                    <a:pt x="333" y="107"/>
                  </a:lnTo>
                  <a:lnTo>
                    <a:pt x="337" y="107"/>
                  </a:lnTo>
                  <a:lnTo>
                    <a:pt x="344" y="111"/>
                  </a:lnTo>
                  <a:lnTo>
                    <a:pt x="348" y="111"/>
                  </a:lnTo>
                  <a:lnTo>
                    <a:pt x="352" y="107"/>
                  </a:lnTo>
                  <a:lnTo>
                    <a:pt x="355" y="107"/>
                  </a:lnTo>
                  <a:lnTo>
                    <a:pt x="359" y="107"/>
                  </a:lnTo>
                  <a:lnTo>
                    <a:pt x="366" y="107"/>
                  </a:lnTo>
                  <a:lnTo>
                    <a:pt x="370" y="107"/>
                  </a:lnTo>
                  <a:lnTo>
                    <a:pt x="377" y="104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0" y="96"/>
                  </a:lnTo>
                  <a:lnTo>
                    <a:pt x="370" y="93"/>
                  </a:lnTo>
                  <a:lnTo>
                    <a:pt x="370" y="89"/>
                  </a:lnTo>
                  <a:lnTo>
                    <a:pt x="374" y="89"/>
                  </a:lnTo>
                  <a:lnTo>
                    <a:pt x="377" y="89"/>
                  </a:lnTo>
                  <a:lnTo>
                    <a:pt x="381" y="89"/>
                  </a:lnTo>
                  <a:lnTo>
                    <a:pt x="385" y="85"/>
                  </a:lnTo>
                  <a:lnTo>
                    <a:pt x="385" y="85"/>
                  </a:lnTo>
                  <a:lnTo>
                    <a:pt x="389" y="85"/>
                  </a:lnTo>
                  <a:lnTo>
                    <a:pt x="389" y="82"/>
                  </a:lnTo>
                  <a:lnTo>
                    <a:pt x="392" y="82"/>
                  </a:lnTo>
                  <a:lnTo>
                    <a:pt x="392" y="78"/>
                  </a:lnTo>
                  <a:lnTo>
                    <a:pt x="396" y="74"/>
                  </a:lnTo>
                  <a:lnTo>
                    <a:pt x="400" y="74"/>
                  </a:lnTo>
                  <a:lnTo>
                    <a:pt x="407" y="74"/>
                  </a:lnTo>
                  <a:lnTo>
                    <a:pt x="411" y="70"/>
                  </a:lnTo>
                  <a:lnTo>
                    <a:pt x="411" y="67"/>
                  </a:lnTo>
                  <a:lnTo>
                    <a:pt x="411" y="67"/>
                  </a:lnTo>
                  <a:lnTo>
                    <a:pt x="415" y="63"/>
                  </a:lnTo>
                  <a:lnTo>
                    <a:pt x="418" y="67"/>
                  </a:lnTo>
                  <a:lnTo>
                    <a:pt x="422" y="67"/>
                  </a:lnTo>
                  <a:lnTo>
                    <a:pt x="429" y="67"/>
                  </a:lnTo>
                  <a:lnTo>
                    <a:pt x="429" y="67"/>
                  </a:lnTo>
                  <a:lnTo>
                    <a:pt x="429" y="63"/>
                  </a:lnTo>
                  <a:lnTo>
                    <a:pt x="437" y="59"/>
                  </a:lnTo>
                  <a:lnTo>
                    <a:pt x="440" y="59"/>
                  </a:lnTo>
                  <a:lnTo>
                    <a:pt x="440" y="63"/>
                  </a:lnTo>
                  <a:lnTo>
                    <a:pt x="444" y="63"/>
                  </a:lnTo>
                  <a:lnTo>
                    <a:pt x="444" y="63"/>
                  </a:lnTo>
                  <a:lnTo>
                    <a:pt x="440" y="67"/>
                  </a:lnTo>
                  <a:lnTo>
                    <a:pt x="444" y="70"/>
                  </a:lnTo>
                  <a:lnTo>
                    <a:pt x="444" y="70"/>
                  </a:lnTo>
                  <a:lnTo>
                    <a:pt x="448" y="70"/>
                  </a:lnTo>
                  <a:lnTo>
                    <a:pt x="448" y="70"/>
                  </a:lnTo>
                  <a:lnTo>
                    <a:pt x="452" y="74"/>
                  </a:lnTo>
                  <a:lnTo>
                    <a:pt x="452" y="78"/>
                  </a:lnTo>
                  <a:lnTo>
                    <a:pt x="448" y="78"/>
                  </a:lnTo>
                  <a:lnTo>
                    <a:pt x="448" y="82"/>
                  </a:lnTo>
                  <a:lnTo>
                    <a:pt x="452" y="82"/>
                  </a:lnTo>
                  <a:lnTo>
                    <a:pt x="455" y="82"/>
                  </a:lnTo>
                  <a:lnTo>
                    <a:pt x="459" y="82"/>
                  </a:lnTo>
                  <a:lnTo>
                    <a:pt x="459" y="85"/>
                  </a:lnTo>
                  <a:lnTo>
                    <a:pt x="463" y="89"/>
                  </a:lnTo>
                  <a:lnTo>
                    <a:pt x="459" y="89"/>
                  </a:lnTo>
                  <a:lnTo>
                    <a:pt x="459" y="93"/>
                  </a:lnTo>
                  <a:lnTo>
                    <a:pt x="459" y="96"/>
                  </a:lnTo>
                  <a:lnTo>
                    <a:pt x="455" y="96"/>
                  </a:lnTo>
                  <a:lnTo>
                    <a:pt x="452" y="93"/>
                  </a:lnTo>
                  <a:lnTo>
                    <a:pt x="448" y="96"/>
                  </a:lnTo>
                  <a:lnTo>
                    <a:pt x="444" y="96"/>
                  </a:lnTo>
                  <a:lnTo>
                    <a:pt x="440" y="100"/>
                  </a:lnTo>
                  <a:lnTo>
                    <a:pt x="437" y="107"/>
                  </a:lnTo>
                  <a:lnTo>
                    <a:pt x="433" y="107"/>
                  </a:lnTo>
                  <a:lnTo>
                    <a:pt x="429" y="115"/>
                  </a:lnTo>
                  <a:lnTo>
                    <a:pt x="426" y="119"/>
                  </a:lnTo>
                  <a:lnTo>
                    <a:pt x="429" y="119"/>
                  </a:lnTo>
                  <a:lnTo>
                    <a:pt x="426" y="126"/>
                  </a:lnTo>
                  <a:lnTo>
                    <a:pt x="422" y="133"/>
                  </a:lnTo>
                  <a:lnTo>
                    <a:pt x="422" y="133"/>
                  </a:lnTo>
                  <a:lnTo>
                    <a:pt x="426" y="137"/>
                  </a:lnTo>
                  <a:lnTo>
                    <a:pt x="422" y="145"/>
                  </a:lnTo>
                  <a:lnTo>
                    <a:pt x="422" y="152"/>
                  </a:lnTo>
                  <a:lnTo>
                    <a:pt x="418" y="156"/>
                  </a:lnTo>
                  <a:lnTo>
                    <a:pt x="415" y="156"/>
                  </a:lnTo>
                  <a:lnTo>
                    <a:pt x="411" y="156"/>
                  </a:lnTo>
                  <a:lnTo>
                    <a:pt x="407" y="156"/>
                  </a:lnTo>
                  <a:lnTo>
                    <a:pt x="411" y="163"/>
                  </a:lnTo>
                  <a:lnTo>
                    <a:pt x="411" y="167"/>
                  </a:lnTo>
                  <a:lnTo>
                    <a:pt x="411" y="171"/>
                  </a:lnTo>
                  <a:lnTo>
                    <a:pt x="407" y="171"/>
                  </a:lnTo>
                  <a:lnTo>
                    <a:pt x="407" y="174"/>
                  </a:lnTo>
                  <a:lnTo>
                    <a:pt x="407" y="178"/>
                  </a:lnTo>
                  <a:lnTo>
                    <a:pt x="407" y="182"/>
                  </a:lnTo>
                  <a:lnTo>
                    <a:pt x="403" y="185"/>
                  </a:lnTo>
                  <a:lnTo>
                    <a:pt x="403" y="189"/>
                  </a:lnTo>
                  <a:lnTo>
                    <a:pt x="400" y="189"/>
                  </a:lnTo>
                  <a:lnTo>
                    <a:pt x="400" y="189"/>
                  </a:lnTo>
                  <a:lnTo>
                    <a:pt x="400" y="193"/>
                  </a:lnTo>
                  <a:lnTo>
                    <a:pt x="400" y="193"/>
                  </a:lnTo>
                  <a:lnTo>
                    <a:pt x="400" y="189"/>
                  </a:lnTo>
                  <a:lnTo>
                    <a:pt x="400" y="189"/>
                  </a:lnTo>
                  <a:lnTo>
                    <a:pt x="400" y="189"/>
                  </a:lnTo>
                  <a:lnTo>
                    <a:pt x="396" y="185"/>
                  </a:lnTo>
                  <a:lnTo>
                    <a:pt x="396" y="182"/>
                  </a:lnTo>
                  <a:lnTo>
                    <a:pt x="396" y="174"/>
                  </a:lnTo>
                  <a:lnTo>
                    <a:pt x="392" y="174"/>
                  </a:lnTo>
                  <a:lnTo>
                    <a:pt x="392" y="171"/>
                  </a:lnTo>
                  <a:lnTo>
                    <a:pt x="392" y="167"/>
                  </a:lnTo>
                  <a:lnTo>
                    <a:pt x="392" y="163"/>
                  </a:lnTo>
                  <a:lnTo>
                    <a:pt x="392" y="163"/>
                  </a:lnTo>
                  <a:lnTo>
                    <a:pt x="389" y="163"/>
                  </a:lnTo>
                  <a:lnTo>
                    <a:pt x="385" y="159"/>
                  </a:lnTo>
                  <a:lnTo>
                    <a:pt x="385" y="163"/>
                  </a:lnTo>
                  <a:lnTo>
                    <a:pt x="385" y="163"/>
                  </a:lnTo>
                  <a:lnTo>
                    <a:pt x="385" y="163"/>
                  </a:lnTo>
                  <a:lnTo>
                    <a:pt x="385" y="167"/>
                  </a:lnTo>
                  <a:lnTo>
                    <a:pt x="381" y="171"/>
                  </a:lnTo>
                  <a:lnTo>
                    <a:pt x="385" y="171"/>
                  </a:lnTo>
                  <a:lnTo>
                    <a:pt x="385" y="171"/>
                  </a:lnTo>
                  <a:lnTo>
                    <a:pt x="381" y="171"/>
                  </a:lnTo>
                  <a:lnTo>
                    <a:pt x="377" y="171"/>
                  </a:lnTo>
                  <a:lnTo>
                    <a:pt x="377" y="167"/>
                  </a:lnTo>
                  <a:lnTo>
                    <a:pt x="377" y="167"/>
                  </a:lnTo>
                  <a:lnTo>
                    <a:pt x="374" y="163"/>
                  </a:lnTo>
                  <a:lnTo>
                    <a:pt x="374" y="159"/>
                  </a:lnTo>
                  <a:lnTo>
                    <a:pt x="374" y="159"/>
                  </a:lnTo>
                  <a:lnTo>
                    <a:pt x="374" y="156"/>
                  </a:lnTo>
                  <a:lnTo>
                    <a:pt x="374" y="156"/>
                  </a:lnTo>
                  <a:lnTo>
                    <a:pt x="377" y="152"/>
                  </a:lnTo>
                  <a:lnTo>
                    <a:pt x="377" y="156"/>
                  </a:lnTo>
                  <a:lnTo>
                    <a:pt x="381" y="156"/>
                  </a:lnTo>
                  <a:lnTo>
                    <a:pt x="381" y="152"/>
                  </a:lnTo>
                  <a:lnTo>
                    <a:pt x="381" y="152"/>
                  </a:lnTo>
                  <a:lnTo>
                    <a:pt x="385" y="148"/>
                  </a:lnTo>
                  <a:lnTo>
                    <a:pt x="385" y="145"/>
                  </a:lnTo>
                  <a:lnTo>
                    <a:pt x="385" y="141"/>
                  </a:lnTo>
                  <a:lnTo>
                    <a:pt x="389" y="137"/>
                  </a:lnTo>
                  <a:lnTo>
                    <a:pt x="385" y="137"/>
                  </a:lnTo>
                  <a:lnTo>
                    <a:pt x="385" y="133"/>
                  </a:lnTo>
                  <a:lnTo>
                    <a:pt x="381" y="137"/>
                  </a:lnTo>
                  <a:lnTo>
                    <a:pt x="381" y="133"/>
                  </a:lnTo>
                  <a:lnTo>
                    <a:pt x="377" y="133"/>
                  </a:lnTo>
                  <a:lnTo>
                    <a:pt x="374" y="133"/>
                  </a:lnTo>
                  <a:lnTo>
                    <a:pt x="366" y="133"/>
                  </a:lnTo>
                  <a:lnTo>
                    <a:pt x="363" y="133"/>
                  </a:lnTo>
                  <a:lnTo>
                    <a:pt x="355" y="133"/>
                  </a:lnTo>
                  <a:lnTo>
                    <a:pt x="352" y="133"/>
                  </a:lnTo>
                  <a:lnTo>
                    <a:pt x="352" y="133"/>
                  </a:lnTo>
                  <a:lnTo>
                    <a:pt x="348" y="133"/>
                  </a:lnTo>
                  <a:lnTo>
                    <a:pt x="348" y="130"/>
                  </a:lnTo>
                  <a:lnTo>
                    <a:pt x="344" y="126"/>
                  </a:lnTo>
                  <a:lnTo>
                    <a:pt x="344" y="126"/>
                  </a:lnTo>
                  <a:lnTo>
                    <a:pt x="344" y="122"/>
                  </a:lnTo>
                  <a:lnTo>
                    <a:pt x="344" y="119"/>
                  </a:lnTo>
                  <a:lnTo>
                    <a:pt x="340" y="119"/>
                  </a:lnTo>
                  <a:lnTo>
                    <a:pt x="340" y="119"/>
                  </a:lnTo>
                  <a:lnTo>
                    <a:pt x="337" y="119"/>
                  </a:lnTo>
                  <a:lnTo>
                    <a:pt x="337" y="119"/>
                  </a:lnTo>
                  <a:lnTo>
                    <a:pt x="333" y="115"/>
                  </a:lnTo>
                  <a:lnTo>
                    <a:pt x="333" y="115"/>
                  </a:lnTo>
                  <a:lnTo>
                    <a:pt x="329" y="119"/>
                  </a:lnTo>
                  <a:lnTo>
                    <a:pt x="333" y="119"/>
                  </a:lnTo>
                  <a:lnTo>
                    <a:pt x="333" y="119"/>
                  </a:lnTo>
                  <a:lnTo>
                    <a:pt x="329" y="119"/>
                  </a:lnTo>
                  <a:lnTo>
                    <a:pt x="326" y="115"/>
                  </a:lnTo>
                  <a:lnTo>
                    <a:pt x="326" y="115"/>
                  </a:lnTo>
                  <a:lnTo>
                    <a:pt x="326" y="111"/>
                  </a:lnTo>
                  <a:lnTo>
                    <a:pt x="322" y="111"/>
                  </a:lnTo>
                  <a:lnTo>
                    <a:pt x="322" y="111"/>
                  </a:lnTo>
                  <a:lnTo>
                    <a:pt x="322" y="111"/>
                  </a:lnTo>
                  <a:lnTo>
                    <a:pt x="322" y="115"/>
                  </a:lnTo>
                  <a:lnTo>
                    <a:pt x="322" y="115"/>
                  </a:lnTo>
                  <a:lnTo>
                    <a:pt x="322" y="119"/>
                  </a:lnTo>
                  <a:lnTo>
                    <a:pt x="318" y="122"/>
                  </a:lnTo>
                  <a:lnTo>
                    <a:pt x="318" y="126"/>
                  </a:lnTo>
                  <a:lnTo>
                    <a:pt x="326" y="130"/>
                  </a:lnTo>
                  <a:lnTo>
                    <a:pt x="329" y="130"/>
                  </a:lnTo>
                  <a:lnTo>
                    <a:pt x="333" y="130"/>
                  </a:lnTo>
                  <a:lnTo>
                    <a:pt x="329" y="130"/>
                  </a:lnTo>
                  <a:lnTo>
                    <a:pt x="333" y="133"/>
                  </a:lnTo>
                  <a:lnTo>
                    <a:pt x="329" y="137"/>
                  </a:lnTo>
                  <a:lnTo>
                    <a:pt x="329" y="133"/>
                  </a:lnTo>
                  <a:lnTo>
                    <a:pt x="326" y="137"/>
                  </a:lnTo>
                  <a:lnTo>
                    <a:pt x="326" y="141"/>
                  </a:lnTo>
                  <a:lnTo>
                    <a:pt x="322" y="141"/>
                  </a:lnTo>
                  <a:lnTo>
                    <a:pt x="322" y="148"/>
                  </a:lnTo>
                  <a:lnTo>
                    <a:pt x="326" y="152"/>
                  </a:lnTo>
                  <a:lnTo>
                    <a:pt x="329" y="152"/>
                  </a:lnTo>
                  <a:lnTo>
                    <a:pt x="333" y="156"/>
                  </a:lnTo>
                  <a:lnTo>
                    <a:pt x="333" y="163"/>
                  </a:lnTo>
                  <a:lnTo>
                    <a:pt x="333" y="167"/>
                  </a:lnTo>
                  <a:lnTo>
                    <a:pt x="333" y="167"/>
                  </a:lnTo>
                  <a:lnTo>
                    <a:pt x="333" y="174"/>
                  </a:lnTo>
                  <a:lnTo>
                    <a:pt x="340" y="178"/>
                  </a:lnTo>
                  <a:lnTo>
                    <a:pt x="340" y="182"/>
                  </a:lnTo>
                  <a:lnTo>
                    <a:pt x="340" y="185"/>
                  </a:lnTo>
                  <a:lnTo>
                    <a:pt x="340" y="189"/>
                  </a:lnTo>
                  <a:lnTo>
                    <a:pt x="340" y="189"/>
                  </a:lnTo>
                  <a:lnTo>
                    <a:pt x="340" y="193"/>
                  </a:lnTo>
                  <a:lnTo>
                    <a:pt x="340" y="197"/>
                  </a:lnTo>
                  <a:lnTo>
                    <a:pt x="337" y="193"/>
                  </a:lnTo>
                  <a:lnTo>
                    <a:pt x="337" y="197"/>
                  </a:lnTo>
                  <a:lnTo>
                    <a:pt x="337" y="193"/>
                  </a:lnTo>
                  <a:lnTo>
                    <a:pt x="333" y="193"/>
                  </a:lnTo>
                  <a:lnTo>
                    <a:pt x="333" y="189"/>
                  </a:lnTo>
                  <a:lnTo>
                    <a:pt x="333" y="189"/>
                  </a:lnTo>
                  <a:lnTo>
                    <a:pt x="333" y="193"/>
                  </a:lnTo>
                  <a:lnTo>
                    <a:pt x="333" y="193"/>
                  </a:lnTo>
                  <a:lnTo>
                    <a:pt x="333" y="193"/>
                  </a:lnTo>
                  <a:lnTo>
                    <a:pt x="329" y="193"/>
                  </a:lnTo>
                  <a:lnTo>
                    <a:pt x="329" y="193"/>
                  </a:lnTo>
                  <a:lnTo>
                    <a:pt x="326" y="193"/>
                  </a:lnTo>
                  <a:lnTo>
                    <a:pt x="326" y="189"/>
                  </a:lnTo>
                  <a:lnTo>
                    <a:pt x="326" y="185"/>
                  </a:lnTo>
                  <a:lnTo>
                    <a:pt x="326" y="185"/>
                  </a:lnTo>
                  <a:lnTo>
                    <a:pt x="322" y="185"/>
                  </a:lnTo>
                  <a:lnTo>
                    <a:pt x="322" y="185"/>
                  </a:lnTo>
                  <a:lnTo>
                    <a:pt x="322" y="185"/>
                  </a:lnTo>
                  <a:lnTo>
                    <a:pt x="326" y="185"/>
                  </a:lnTo>
                  <a:lnTo>
                    <a:pt x="322" y="189"/>
                  </a:lnTo>
                  <a:lnTo>
                    <a:pt x="322" y="189"/>
                  </a:lnTo>
                  <a:lnTo>
                    <a:pt x="322" y="193"/>
                  </a:lnTo>
                  <a:lnTo>
                    <a:pt x="318" y="193"/>
                  </a:lnTo>
                  <a:lnTo>
                    <a:pt x="311" y="197"/>
                  </a:lnTo>
                  <a:lnTo>
                    <a:pt x="307" y="200"/>
                  </a:lnTo>
                  <a:lnTo>
                    <a:pt x="307" y="200"/>
                  </a:lnTo>
                  <a:lnTo>
                    <a:pt x="307" y="204"/>
                  </a:lnTo>
                  <a:lnTo>
                    <a:pt x="307" y="208"/>
                  </a:lnTo>
                  <a:lnTo>
                    <a:pt x="307" y="208"/>
                  </a:lnTo>
                  <a:lnTo>
                    <a:pt x="307" y="211"/>
                  </a:lnTo>
                  <a:lnTo>
                    <a:pt x="307" y="211"/>
                  </a:lnTo>
                  <a:lnTo>
                    <a:pt x="303" y="215"/>
                  </a:lnTo>
                  <a:lnTo>
                    <a:pt x="303" y="215"/>
                  </a:lnTo>
                  <a:lnTo>
                    <a:pt x="303" y="215"/>
                  </a:lnTo>
                  <a:lnTo>
                    <a:pt x="303" y="219"/>
                  </a:lnTo>
                  <a:lnTo>
                    <a:pt x="296" y="222"/>
                  </a:lnTo>
                  <a:lnTo>
                    <a:pt x="296" y="222"/>
                  </a:lnTo>
                  <a:lnTo>
                    <a:pt x="289" y="230"/>
                  </a:lnTo>
                  <a:lnTo>
                    <a:pt x="289" y="226"/>
                  </a:lnTo>
                  <a:lnTo>
                    <a:pt x="289" y="226"/>
                  </a:lnTo>
                  <a:lnTo>
                    <a:pt x="285" y="226"/>
                  </a:lnTo>
                  <a:lnTo>
                    <a:pt x="285" y="226"/>
                  </a:lnTo>
                  <a:lnTo>
                    <a:pt x="281" y="226"/>
                  </a:lnTo>
                  <a:lnTo>
                    <a:pt x="281" y="226"/>
                  </a:lnTo>
                  <a:lnTo>
                    <a:pt x="281" y="230"/>
                  </a:lnTo>
                  <a:lnTo>
                    <a:pt x="281" y="230"/>
                  </a:lnTo>
                  <a:lnTo>
                    <a:pt x="285" y="230"/>
                  </a:lnTo>
                  <a:lnTo>
                    <a:pt x="285" y="230"/>
                  </a:lnTo>
                  <a:lnTo>
                    <a:pt x="274" y="237"/>
                  </a:lnTo>
                  <a:lnTo>
                    <a:pt x="270" y="245"/>
                  </a:lnTo>
                  <a:lnTo>
                    <a:pt x="255" y="256"/>
                  </a:lnTo>
                  <a:lnTo>
                    <a:pt x="255" y="260"/>
                  </a:lnTo>
                  <a:lnTo>
                    <a:pt x="252" y="263"/>
                  </a:lnTo>
                  <a:lnTo>
                    <a:pt x="244" y="267"/>
                  </a:lnTo>
                  <a:lnTo>
                    <a:pt x="240" y="267"/>
                  </a:lnTo>
                  <a:lnTo>
                    <a:pt x="240" y="271"/>
                  </a:lnTo>
                  <a:lnTo>
                    <a:pt x="240" y="274"/>
                  </a:lnTo>
                  <a:lnTo>
                    <a:pt x="237" y="278"/>
                  </a:lnTo>
                  <a:lnTo>
                    <a:pt x="233" y="282"/>
                  </a:lnTo>
                  <a:lnTo>
                    <a:pt x="226" y="282"/>
                  </a:lnTo>
                  <a:lnTo>
                    <a:pt x="222" y="282"/>
                  </a:lnTo>
                  <a:lnTo>
                    <a:pt x="222" y="286"/>
                  </a:lnTo>
                  <a:lnTo>
                    <a:pt x="218" y="289"/>
                  </a:lnTo>
                  <a:lnTo>
                    <a:pt x="215" y="289"/>
                  </a:lnTo>
                  <a:lnTo>
                    <a:pt x="215" y="289"/>
                  </a:lnTo>
                  <a:lnTo>
                    <a:pt x="211" y="289"/>
                  </a:lnTo>
                  <a:lnTo>
                    <a:pt x="207" y="293"/>
                  </a:lnTo>
                  <a:lnTo>
                    <a:pt x="207" y="297"/>
                  </a:lnTo>
                  <a:lnTo>
                    <a:pt x="207" y="300"/>
                  </a:lnTo>
                  <a:lnTo>
                    <a:pt x="207" y="308"/>
                  </a:lnTo>
                  <a:lnTo>
                    <a:pt x="207" y="312"/>
                  </a:lnTo>
                  <a:lnTo>
                    <a:pt x="207" y="315"/>
                  </a:lnTo>
                  <a:lnTo>
                    <a:pt x="207" y="326"/>
                  </a:lnTo>
                  <a:lnTo>
                    <a:pt x="211" y="330"/>
                  </a:lnTo>
                  <a:lnTo>
                    <a:pt x="211" y="334"/>
                  </a:lnTo>
                  <a:lnTo>
                    <a:pt x="207" y="345"/>
                  </a:lnTo>
                  <a:lnTo>
                    <a:pt x="203" y="352"/>
                  </a:lnTo>
                  <a:lnTo>
                    <a:pt x="203" y="360"/>
                  </a:lnTo>
                  <a:lnTo>
                    <a:pt x="203" y="360"/>
                  </a:lnTo>
                  <a:lnTo>
                    <a:pt x="207" y="371"/>
                  </a:lnTo>
                  <a:lnTo>
                    <a:pt x="207" y="375"/>
                  </a:lnTo>
                  <a:lnTo>
                    <a:pt x="203" y="378"/>
                  </a:lnTo>
                  <a:lnTo>
                    <a:pt x="200" y="375"/>
                  </a:lnTo>
                  <a:lnTo>
                    <a:pt x="196" y="378"/>
                  </a:lnTo>
                  <a:lnTo>
                    <a:pt x="196" y="378"/>
                  </a:lnTo>
                  <a:lnTo>
                    <a:pt x="196" y="382"/>
                  </a:lnTo>
                  <a:lnTo>
                    <a:pt x="192" y="386"/>
                  </a:lnTo>
                  <a:lnTo>
                    <a:pt x="189" y="389"/>
                  </a:lnTo>
                  <a:lnTo>
                    <a:pt x="192" y="389"/>
                  </a:lnTo>
                  <a:lnTo>
                    <a:pt x="196" y="393"/>
                  </a:lnTo>
                  <a:lnTo>
                    <a:pt x="196" y="393"/>
                  </a:lnTo>
                  <a:lnTo>
                    <a:pt x="196" y="393"/>
                  </a:lnTo>
                  <a:lnTo>
                    <a:pt x="196" y="393"/>
                  </a:lnTo>
                  <a:lnTo>
                    <a:pt x="192" y="393"/>
                  </a:lnTo>
                  <a:lnTo>
                    <a:pt x="185" y="393"/>
                  </a:lnTo>
                  <a:lnTo>
                    <a:pt x="185" y="393"/>
                  </a:lnTo>
                  <a:lnTo>
                    <a:pt x="181" y="397"/>
                  </a:lnTo>
                  <a:lnTo>
                    <a:pt x="178" y="401"/>
                  </a:lnTo>
                  <a:lnTo>
                    <a:pt x="178" y="401"/>
                  </a:lnTo>
                  <a:lnTo>
                    <a:pt x="178" y="401"/>
                  </a:lnTo>
                  <a:lnTo>
                    <a:pt x="178" y="404"/>
                  </a:lnTo>
                  <a:lnTo>
                    <a:pt x="178" y="408"/>
                  </a:lnTo>
                  <a:lnTo>
                    <a:pt x="170" y="412"/>
                  </a:lnTo>
                  <a:lnTo>
                    <a:pt x="163" y="408"/>
                  </a:lnTo>
                  <a:lnTo>
                    <a:pt x="159" y="408"/>
                  </a:lnTo>
                  <a:lnTo>
                    <a:pt x="155" y="401"/>
                  </a:lnTo>
                  <a:lnTo>
                    <a:pt x="148" y="389"/>
                  </a:lnTo>
                  <a:lnTo>
                    <a:pt x="148" y="386"/>
                  </a:lnTo>
                  <a:lnTo>
                    <a:pt x="148" y="378"/>
                  </a:lnTo>
                  <a:lnTo>
                    <a:pt x="144" y="371"/>
                  </a:lnTo>
                  <a:lnTo>
                    <a:pt x="144" y="371"/>
                  </a:lnTo>
                  <a:lnTo>
                    <a:pt x="141" y="371"/>
                  </a:lnTo>
                  <a:lnTo>
                    <a:pt x="141" y="363"/>
                  </a:lnTo>
                  <a:lnTo>
                    <a:pt x="137" y="360"/>
                  </a:lnTo>
                  <a:lnTo>
                    <a:pt x="133" y="356"/>
                  </a:lnTo>
                  <a:lnTo>
                    <a:pt x="129" y="352"/>
                  </a:lnTo>
                  <a:lnTo>
                    <a:pt x="129" y="352"/>
                  </a:lnTo>
                  <a:lnTo>
                    <a:pt x="126" y="345"/>
                  </a:lnTo>
                  <a:lnTo>
                    <a:pt x="122" y="341"/>
                  </a:lnTo>
                  <a:lnTo>
                    <a:pt x="122" y="341"/>
                  </a:lnTo>
                  <a:lnTo>
                    <a:pt x="122" y="334"/>
                  </a:lnTo>
                  <a:lnTo>
                    <a:pt x="118" y="334"/>
                  </a:lnTo>
                  <a:lnTo>
                    <a:pt x="115" y="326"/>
                  </a:lnTo>
                  <a:lnTo>
                    <a:pt x="115" y="323"/>
                  </a:lnTo>
                  <a:lnTo>
                    <a:pt x="115" y="319"/>
                  </a:lnTo>
                  <a:lnTo>
                    <a:pt x="111" y="315"/>
                  </a:lnTo>
                  <a:lnTo>
                    <a:pt x="111" y="312"/>
                  </a:lnTo>
                  <a:lnTo>
                    <a:pt x="111" y="312"/>
                  </a:lnTo>
                  <a:lnTo>
                    <a:pt x="107" y="304"/>
                  </a:lnTo>
                  <a:lnTo>
                    <a:pt x="107" y="304"/>
                  </a:lnTo>
                  <a:lnTo>
                    <a:pt x="103" y="304"/>
                  </a:lnTo>
                  <a:lnTo>
                    <a:pt x="100" y="297"/>
                  </a:lnTo>
                  <a:lnTo>
                    <a:pt x="100" y="297"/>
                  </a:lnTo>
                  <a:lnTo>
                    <a:pt x="100" y="293"/>
                  </a:lnTo>
                  <a:lnTo>
                    <a:pt x="96" y="289"/>
                  </a:lnTo>
                  <a:lnTo>
                    <a:pt x="96" y="289"/>
                  </a:lnTo>
                  <a:lnTo>
                    <a:pt x="92" y="282"/>
                  </a:lnTo>
                  <a:lnTo>
                    <a:pt x="92" y="274"/>
                  </a:lnTo>
                  <a:lnTo>
                    <a:pt x="85" y="260"/>
                  </a:lnTo>
                  <a:lnTo>
                    <a:pt x="85" y="256"/>
                  </a:lnTo>
                  <a:lnTo>
                    <a:pt x="81" y="252"/>
                  </a:lnTo>
                  <a:lnTo>
                    <a:pt x="85" y="252"/>
                  </a:lnTo>
                  <a:lnTo>
                    <a:pt x="81" y="248"/>
                  </a:lnTo>
                  <a:lnTo>
                    <a:pt x="81" y="245"/>
                  </a:lnTo>
                  <a:lnTo>
                    <a:pt x="85" y="245"/>
                  </a:lnTo>
                  <a:lnTo>
                    <a:pt x="81" y="241"/>
                  </a:lnTo>
                  <a:lnTo>
                    <a:pt x="81" y="237"/>
                  </a:lnTo>
                  <a:lnTo>
                    <a:pt x="78" y="230"/>
                  </a:lnTo>
                  <a:lnTo>
                    <a:pt x="74" y="226"/>
                  </a:lnTo>
                  <a:lnTo>
                    <a:pt x="78" y="222"/>
                  </a:lnTo>
                  <a:lnTo>
                    <a:pt x="78" y="222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8" y="211"/>
                  </a:lnTo>
                  <a:lnTo>
                    <a:pt x="78" y="208"/>
                  </a:lnTo>
                  <a:lnTo>
                    <a:pt x="74" y="208"/>
                  </a:lnTo>
                  <a:lnTo>
                    <a:pt x="74" y="200"/>
                  </a:lnTo>
                  <a:lnTo>
                    <a:pt x="78" y="197"/>
                  </a:lnTo>
                  <a:lnTo>
                    <a:pt x="78" y="197"/>
                  </a:lnTo>
                  <a:lnTo>
                    <a:pt x="81" y="197"/>
                  </a:lnTo>
                  <a:lnTo>
                    <a:pt x="78" y="197"/>
                  </a:lnTo>
                  <a:lnTo>
                    <a:pt x="74" y="197"/>
                  </a:lnTo>
                  <a:lnTo>
                    <a:pt x="70" y="197"/>
                  </a:lnTo>
                  <a:lnTo>
                    <a:pt x="70" y="193"/>
                  </a:lnTo>
                  <a:lnTo>
                    <a:pt x="70" y="193"/>
                  </a:lnTo>
                  <a:lnTo>
                    <a:pt x="70" y="189"/>
                  </a:lnTo>
                  <a:lnTo>
                    <a:pt x="70" y="189"/>
                  </a:lnTo>
                  <a:lnTo>
                    <a:pt x="74" y="189"/>
                  </a:lnTo>
                  <a:lnTo>
                    <a:pt x="78" y="185"/>
                  </a:lnTo>
                  <a:lnTo>
                    <a:pt x="78" y="185"/>
                  </a:lnTo>
                  <a:lnTo>
                    <a:pt x="74" y="185"/>
                  </a:lnTo>
                  <a:lnTo>
                    <a:pt x="74" y="185"/>
                  </a:lnTo>
                  <a:lnTo>
                    <a:pt x="70" y="185"/>
                  </a:lnTo>
                  <a:lnTo>
                    <a:pt x="66" y="182"/>
                  </a:lnTo>
                  <a:lnTo>
                    <a:pt x="66" y="185"/>
                  </a:lnTo>
                  <a:lnTo>
                    <a:pt x="66" y="189"/>
                  </a:lnTo>
                  <a:lnTo>
                    <a:pt x="63" y="193"/>
                  </a:lnTo>
                  <a:lnTo>
                    <a:pt x="66" y="197"/>
                  </a:lnTo>
                  <a:lnTo>
                    <a:pt x="66" y="200"/>
                  </a:lnTo>
                  <a:lnTo>
                    <a:pt x="63" y="204"/>
                  </a:lnTo>
                  <a:lnTo>
                    <a:pt x="63" y="204"/>
                  </a:lnTo>
                  <a:lnTo>
                    <a:pt x="59" y="208"/>
                  </a:lnTo>
                  <a:lnTo>
                    <a:pt x="48" y="211"/>
                  </a:lnTo>
                  <a:lnTo>
                    <a:pt x="44" y="215"/>
                  </a:lnTo>
                  <a:lnTo>
                    <a:pt x="41" y="211"/>
                  </a:lnTo>
                  <a:lnTo>
                    <a:pt x="26" y="204"/>
                  </a:lnTo>
                  <a:lnTo>
                    <a:pt x="22" y="197"/>
                  </a:lnTo>
                  <a:lnTo>
                    <a:pt x="22" y="197"/>
                  </a:lnTo>
                  <a:lnTo>
                    <a:pt x="22" y="197"/>
                  </a:lnTo>
                  <a:lnTo>
                    <a:pt x="18" y="197"/>
                  </a:lnTo>
                  <a:lnTo>
                    <a:pt x="11" y="189"/>
                  </a:lnTo>
                  <a:lnTo>
                    <a:pt x="11" y="185"/>
                  </a:lnTo>
                  <a:lnTo>
                    <a:pt x="11" y="185"/>
                  </a:lnTo>
                  <a:lnTo>
                    <a:pt x="15" y="185"/>
                  </a:lnTo>
                  <a:lnTo>
                    <a:pt x="15" y="185"/>
                  </a:lnTo>
                  <a:lnTo>
                    <a:pt x="15" y="185"/>
                  </a:lnTo>
                  <a:lnTo>
                    <a:pt x="15" y="189"/>
                  </a:lnTo>
                  <a:lnTo>
                    <a:pt x="18" y="189"/>
                  </a:lnTo>
                  <a:lnTo>
                    <a:pt x="18" y="189"/>
                  </a:lnTo>
                  <a:lnTo>
                    <a:pt x="22" y="185"/>
                  </a:lnTo>
                  <a:lnTo>
                    <a:pt x="22" y="189"/>
                  </a:lnTo>
                  <a:lnTo>
                    <a:pt x="22" y="185"/>
                  </a:lnTo>
                  <a:lnTo>
                    <a:pt x="29" y="182"/>
                  </a:lnTo>
                  <a:lnTo>
                    <a:pt x="33" y="182"/>
                  </a:lnTo>
                  <a:lnTo>
                    <a:pt x="37" y="178"/>
                  </a:lnTo>
                  <a:lnTo>
                    <a:pt x="37" y="178"/>
                  </a:lnTo>
                  <a:lnTo>
                    <a:pt x="37" y="174"/>
                  </a:lnTo>
                  <a:lnTo>
                    <a:pt x="33" y="174"/>
                  </a:lnTo>
                  <a:lnTo>
                    <a:pt x="33" y="174"/>
                  </a:lnTo>
                  <a:lnTo>
                    <a:pt x="33" y="174"/>
                  </a:lnTo>
                  <a:lnTo>
                    <a:pt x="33" y="178"/>
                  </a:lnTo>
                  <a:lnTo>
                    <a:pt x="26" y="178"/>
                  </a:lnTo>
                  <a:lnTo>
                    <a:pt x="22" y="178"/>
                  </a:lnTo>
                  <a:lnTo>
                    <a:pt x="18" y="182"/>
                  </a:lnTo>
                  <a:lnTo>
                    <a:pt x="7" y="178"/>
                  </a:lnTo>
                  <a:lnTo>
                    <a:pt x="4" y="171"/>
                  </a:lnTo>
                  <a:lnTo>
                    <a:pt x="0" y="171"/>
                  </a:lnTo>
                  <a:lnTo>
                    <a:pt x="4" y="167"/>
                  </a:lnTo>
                  <a:lnTo>
                    <a:pt x="4" y="163"/>
                  </a:lnTo>
                  <a:lnTo>
                    <a:pt x="7" y="163"/>
                  </a:lnTo>
                  <a:lnTo>
                    <a:pt x="4" y="163"/>
                  </a:lnTo>
                  <a:lnTo>
                    <a:pt x="0" y="167"/>
                  </a:lnTo>
                  <a:lnTo>
                    <a:pt x="0" y="163"/>
                  </a:lnTo>
                  <a:lnTo>
                    <a:pt x="4" y="159"/>
                  </a:lnTo>
                  <a:lnTo>
                    <a:pt x="4" y="159"/>
                  </a:lnTo>
                  <a:lnTo>
                    <a:pt x="7" y="156"/>
                  </a:lnTo>
                  <a:lnTo>
                    <a:pt x="11" y="156"/>
                  </a:lnTo>
                  <a:lnTo>
                    <a:pt x="11" y="156"/>
                  </a:lnTo>
                  <a:lnTo>
                    <a:pt x="22" y="156"/>
                  </a:lnTo>
                  <a:lnTo>
                    <a:pt x="29" y="152"/>
                  </a:lnTo>
                  <a:lnTo>
                    <a:pt x="29" y="152"/>
                  </a:lnTo>
                  <a:lnTo>
                    <a:pt x="33" y="152"/>
                  </a:lnTo>
                  <a:lnTo>
                    <a:pt x="33" y="152"/>
                  </a:lnTo>
                  <a:lnTo>
                    <a:pt x="37" y="156"/>
                  </a:lnTo>
                  <a:lnTo>
                    <a:pt x="41" y="152"/>
                  </a:lnTo>
                  <a:lnTo>
                    <a:pt x="41" y="152"/>
                  </a:lnTo>
                  <a:lnTo>
                    <a:pt x="41" y="152"/>
                  </a:lnTo>
                  <a:lnTo>
                    <a:pt x="41" y="148"/>
                  </a:lnTo>
                  <a:lnTo>
                    <a:pt x="37" y="137"/>
                  </a:lnTo>
                  <a:lnTo>
                    <a:pt x="33" y="133"/>
                  </a:lnTo>
                  <a:lnTo>
                    <a:pt x="33" y="133"/>
                  </a:lnTo>
                  <a:lnTo>
                    <a:pt x="33" y="130"/>
                  </a:lnTo>
                  <a:lnTo>
                    <a:pt x="29" y="130"/>
                  </a:lnTo>
                  <a:lnTo>
                    <a:pt x="26" y="130"/>
                  </a:lnTo>
                  <a:lnTo>
                    <a:pt x="22" y="122"/>
                  </a:lnTo>
                  <a:lnTo>
                    <a:pt x="22" y="119"/>
                  </a:lnTo>
                  <a:lnTo>
                    <a:pt x="22" y="115"/>
                  </a:lnTo>
                  <a:lnTo>
                    <a:pt x="18" y="115"/>
                  </a:lnTo>
                  <a:lnTo>
                    <a:pt x="15" y="115"/>
                  </a:lnTo>
                  <a:lnTo>
                    <a:pt x="11" y="115"/>
                  </a:lnTo>
                  <a:lnTo>
                    <a:pt x="11" y="115"/>
                  </a:lnTo>
                  <a:lnTo>
                    <a:pt x="11" y="111"/>
                  </a:lnTo>
                  <a:lnTo>
                    <a:pt x="11" y="104"/>
                  </a:lnTo>
                  <a:lnTo>
                    <a:pt x="15" y="104"/>
                  </a:lnTo>
                  <a:lnTo>
                    <a:pt x="18" y="96"/>
                  </a:lnTo>
                  <a:lnTo>
                    <a:pt x="18" y="96"/>
                  </a:lnTo>
                  <a:lnTo>
                    <a:pt x="22" y="93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29" y="96"/>
                  </a:lnTo>
                  <a:lnTo>
                    <a:pt x="33" y="96"/>
                  </a:lnTo>
                  <a:lnTo>
                    <a:pt x="37" y="96"/>
                  </a:lnTo>
                  <a:lnTo>
                    <a:pt x="48" y="93"/>
                  </a:lnTo>
                  <a:lnTo>
                    <a:pt x="52" y="89"/>
                  </a:lnTo>
                  <a:lnTo>
                    <a:pt x="55" y="82"/>
                  </a:lnTo>
                  <a:lnTo>
                    <a:pt x="63" y="74"/>
                  </a:lnTo>
                  <a:lnTo>
                    <a:pt x="63" y="70"/>
                  </a:lnTo>
                  <a:lnTo>
                    <a:pt x="66" y="67"/>
                  </a:lnTo>
                  <a:lnTo>
                    <a:pt x="70" y="63"/>
                  </a:lnTo>
                  <a:lnTo>
                    <a:pt x="74" y="59"/>
                  </a:lnTo>
                  <a:lnTo>
                    <a:pt x="78" y="56"/>
                  </a:lnTo>
                  <a:lnTo>
                    <a:pt x="78" y="56"/>
                  </a:lnTo>
                  <a:lnTo>
                    <a:pt x="74" y="52"/>
                  </a:lnTo>
                  <a:lnTo>
                    <a:pt x="78" y="48"/>
                  </a:lnTo>
                  <a:lnTo>
                    <a:pt x="81" y="44"/>
                  </a:lnTo>
                  <a:lnTo>
                    <a:pt x="81" y="41"/>
                  </a:lnTo>
                  <a:lnTo>
                    <a:pt x="81" y="33"/>
                  </a:lnTo>
                  <a:lnTo>
                    <a:pt x="81" y="30"/>
                  </a:lnTo>
                  <a:lnTo>
                    <a:pt x="81" y="30"/>
                  </a:lnTo>
                  <a:lnTo>
                    <a:pt x="85" y="22"/>
                  </a:lnTo>
                  <a:lnTo>
                    <a:pt x="89" y="22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6" y="18"/>
                  </a:lnTo>
                  <a:lnTo>
                    <a:pt x="103" y="11"/>
                  </a:lnTo>
                  <a:lnTo>
                    <a:pt x="107" y="7"/>
                  </a:lnTo>
                  <a:lnTo>
                    <a:pt x="111" y="4"/>
                  </a:lnTo>
                  <a:lnTo>
                    <a:pt x="115" y="0"/>
                  </a:lnTo>
                  <a:lnTo>
                    <a:pt x="118" y="0"/>
                  </a:lnTo>
                  <a:lnTo>
                    <a:pt x="126" y="7"/>
                  </a:lnTo>
                  <a:lnTo>
                    <a:pt x="129" y="4"/>
                  </a:lnTo>
                  <a:lnTo>
                    <a:pt x="137" y="7"/>
                  </a:lnTo>
                  <a:lnTo>
                    <a:pt x="137" y="11"/>
                  </a:lnTo>
                  <a:lnTo>
                    <a:pt x="141" y="11"/>
                  </a:lnTo>
                  <a:lnTo>
                    <a:pt x="148" y="15"/>
                  </a:lnTo>
                  <a:lnTo>
                    <a:pt x="148" y="15"/>
                  </a:lnTo>
                  <a:lnTo>
                    <a:pt x="148" y="15"/>
                  </a:lnTo>
                  <a:close/>
                  <a:moveTo>
                    <a:pt x="333" y="197"/>
                  </a:moveTo>
                  <a:lnTo>
                    <a:pt x="333" y="197"/>
                  </a:lnTo>
                  <a:lnTo>
                    <a:pt x="333" y="197"/>
                  </a:lnTo>
                  <a:lnTo>
                    <a:pt x="333" y="197"/>
                  </a:lnTo>
                  <a:lnTo>
                    <a:pt x="333" y="197"/>
                  </a:lnTo>
                  <a:close/>
                  <a:moveTo>
                    <a:pt x="333" y="193"/>
                  </a:moveTo>
                  <a:lnTo>
                    <a:pt x="329" y="193"/>
                  </a:lnTo>
                  <a:lnTo>
                    <a:pt x="329" y="197"/>
                  </a:lnTo>
                  <a:lnTo>
                    <a:pt x="333" y="197"/>
                  </a:lnTo>
                  <a:lnTo>
                    <a:pt x="333" y="197"/>
                  </a:lnTo>
                  <a:lnTo>
                    <a:pt x="333" y="193"/>
                  </a:lnTo>
                  <a:lnTo>
                    <a:pt x="333" y="193"/>
                  </a:lnTo>
                  <a:close/>
                  <a:moveTo>
                    <a:pt x="329" y="193"/>
                  </a:moveTo>
                  <a:lnTo>
                    <a:pt x="329" y="197"/>
                  </a:lnTo>
                  <a:lnTo>
                    <a:pt x="329" y="197"/>
                  </a:lnTo>
                  <a:lnTo>
                    <a:pt x="329" y="197"/>
                  </a:lnTo>
                  <a:lnTo>
                    <a:pt x="329" y="193"/>
                  </a:lnTo>
                  <a:lnTo>
                    <a:pt x="329" y="193"/>
                  </a:lnTo>
                  <a:close/>
                  <a:moveTo>
                    <a:pt x="322" y="197"/>
                  </a:moveTo>
                  <a:lnTo>
                    <a:pt x="322" y="197"/>
                  </a:lnTo>
                  <a:lnTo>
                    <a:pt x="326" y="197"/>
                  </a:lnTo>
                  <a:lnTo>
                    <a:pt x="326" y="193"/>
                  </a:lnTo>
                  <a:lnTo>
                    <a:pt x="326" y="193"/>
                  </a:lnTo>
                  <a:lnTo>
                    <a:pt x="322" y="1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xmlns="" id="{B67F8C4F-960C-4306-B896-239A7327C9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31617" y="2636870"/>
              <a:ext cx="105504" cy="128663"/>
            </a:xfrm>
            <a:custGeom>
              <a:avLst/>
              <a:gdLst>
                <a:gd name="T0" fmla="*/ 22 w 22"/>
                <a:gd name="T1" fmla="*/ 24 h 27"/>
                <a:gd name="T2" fmla="*/ 20 w 22"/>
                <a:gd name="T3" fmla="*/ 25 h 27"/>
                <a:gd name="T4" fmla="*/ 21 w 22"/>
                <a:gd name="T5" fmla="*/ 27 h 27"/>
                <a:gd name="T6" fmla="*/ 19 w 22"/>
                <a:gd name="T7" fmla="*/ 24 h 27"/>
                <a:gd name="T8" fmla="*/ 19 w 22"/>
                <a:gd name="T9" fmla="*/ 23 h 27"/>
                <a:gd name="T10" fmla="*/ 18 w 22"/>
                <a:gd name="T11" fmla="*/ 23 h 27"/>
                <a:gd name="T12" fmla="*/ 18 w 22"/>
                <a:gd name="T13" fmla="*/ 21 h 27"/>
                <a:gd name="T14" fmla="*/ 16 w 22"/>
                <a:gd name="T15" fmla="*/ 17 h 27"/>
                <a:gd name="T16" fmla="*/ 16 w 22"/>
                <a:gd name="T17" fmla="*/ 17 h 27"/>
                <a:gd name="T18" fmla="*/ 13 w 22"/>
                <a:gd name="T19" fmla="*/ 17 h 27"/>
                <a:gd name="T20" fmla="*/ 11 w 22"/>
                <a:gd name="T21" fmla="*/ 15 h 27"/>
                <a:gd name="T22" fmla="*/ 12 w 22"/>
                <a:gd name="T23" fmla="*/ 18 h 27"/>
                <a:gd name="T24" fmla="*/ 12 w 22"/>
                <a:gd name="T25" fmla="*/ 19 h 27"/>
                <a:gd name="T26" fmla="*/ 11 w 22"/>
                <a:gd name="T27" fmla="*/ 22 h 27"/>
                <a:gd name="T28" fmla="*/ 11 w 22"/>
                <a:gd name="T29" fmla="*/ 20 h 27"/>
                <a:gd name="T30" fmla="*/ 10 w 22"/>
                <a:gd name="T31" fmla="*/ 21 h 27"/>
                <a:gd name="T32" fmla="*/ 10 w 22"/>
                <a:gd name="T33" fmla="*/ 19 h 27"/>
                <a:gd name="T34" fmla="*/ 9 w 22"/>
                <a:gd name="T35" fmla="*/ 19 h 27"/>
                <a:gd name="T36" fmla="*/ 9 w 22"/>
                <a:gd name="T37" fmla="*/ 21 h 27"/>
                <a:gd name="T38" fmla="*/ 9 w 22"/>
                <a:gd name="T39" fmla="*/ 22 h 27"/>
                <a:gd name="T40" fmla="*/ 8 w 22"/>
                <a:gd name="T41" fmla="*/ 22 h 27"/>
                <a:gd name="T42" fmla="*/ 7 w 22"/>
                <a:gd name="T43" fmla="*/ 21 h 27"/>
                <a:gd name="T44" fmla="*/ 6 w 22"/>
                <a:gd name="T45" fmla="*/ 19 h 27"/>
                <a:gd name="T46" fmla="*/ 4 w 22"/>
                <a:gd name="T47" fmla="*/ 15 h 27"/>
                <a:gd name="T48" fmla="*/ 4 w 22"/>
                <a:gd name="T49" fmla="*/ 12 h 27"/>
                <a:gd name="T50" fmla="*/ 1 w 22"/>
                <a:gd name="T51" fmla="*/ 10 h 27"/>
                <a:gd name="T52" fmla="*/ 2 w 22"/>
                <a:gd name="T53" fmla="*/ 7 h 27"/>
                <a:gd name="T54" fmla="*/ 4 w 22"/>
                <a:gd name="T55" fmla="*/ 6 h 27"/>
                <a:gd name="T56" fmla="*/ 3 w 22"/>
                <a:gd name="T57" fmla="*/ 5 h 27"/>
                <a:gd name="T58" fmla="*/ 0 w 22"/>
                <a:gd name="T59" fmla="*/ 3 h 27"/>
                <a:gd name="T60" fmla="*/ 1 w 22"/>
                <a:gd name="T61" fmla="*/ 1 h 27"/>
                <a:gd name="T62" fmla="*/ 1 w 22"/>
                <a:gd name="T63" fmla="*/ 0 h 27"/>
                <a:gd name="T64" fmla="*/ 2 w 22"/>
                <a:gd name="T65" fmla="*/ 1 h 27"/>
                <a:gd name="T66" fmla="*/ 4 w 22"/>
                <a:gd name="T67" fmla="*/ 2 h 27"/>
                <a:gd name="T68" fmla="*/ 4 w 22"/>
                <a:gd name="T69" fmla="*/ 1 h 27"/>
                <a:gd name="T70" fmla="*/ 6 w 22"/>
                <a:gd name="T71" fmla="*/ 2 h 27"/>
                <a:gd name="T72" fmla="*/ 7 w 22"/>
                <a:gd name="T73" fmla="*/ 3 h 27"/>
                <a:gd name="T74" fmla="*/ 8 w 22"/>
                <a:gd name="T75" fmla="*/ 5 h 27"/>
                <a:gd name="T76" fmla="*/ 9 w 22"/>
                <a:gd name="T77" fmla="*/ 6 h 27"/>
                <a:gd name="T78" fmla="*/ 13 w 22"/>
                <a:gd name="T79" fmla="*/ 6 h 27"/>
                <a:gd name="T80" fmla="*/ 17 w 22"/>
                <a:gd name="T81" fmla="*/ 6 h 27"/>
                <a:gd name="T82" fmla="*/ 18 w 22"/>
                <a:gd name="T83" fmla="*/ 7 h 27"/>
                <a:gd name="T84" fmla="*/ 18 w 22"/>
                <a:gd name="T85" fmla="*/ 9 h 27"/>
                <a:gd name="T86" fmla="*/ 17 w 22"/>
                <a:gd name="T87" fmla="*/ 11 h 27"/>
                <a:gd name="T88" fmla="*/ 16 w 22"/>
                <a:gd name="T89" fmla="*/ 11 h 27"/>
                <a:gd name="T90" fmla="*/ 15 w 22"/>
                <a:gd name="T91" fmla="*/ 13 h 27"/>
                <a:gd name="T92" fmla="*/ 16 w 22"/>
                <a:gd name="T93" fmla="*/ 15 h 27"/>
                <a:gd name="T94" fmla="*/ 17 w 22"/>
                <a:gd name="T95" fmla="*/ 16 h 27"/>
                <a:gd name="T96" fmla="*/ 17 w 22"/>
                <a:gd name="T97" fmla="*/ 16 h 27"/>
                <a:gd name="T98" fmla="*/ 18 w 22"/>
                <a:gd name="T99" fmla="*/ 14 h 27"/>
                <a:gd name="T100" fmla="*/ 19 w 22"/>
                <a:gd name="T101" fmla="*/ 14 h 27"/>
                <a:gd name="T102" fmla="*/ 20 w 22"/>
                <a:gd name="T103" fmla="*/ 15 h 27"/>
                <a:gd name="T104" fmla="*/ 21 w 22"/>
                <a:gd name="T105" fmla="*/ 17 h 27"/>
                <a:gd name="T106" fmla="*/ 22 w 22"/>
                <a:gd name="T107" fmla="*/ 21 h 27"/>
                <a:gd name="T108" fmla="*/ 22 w 22"/>
                <a:gd name="T109" fmla="*/ 22 h 27"/>
                <a:gd name="T110" fmla="*/ 16 w 22"/>
                <a:gd name="T111" fmla="*/ 18 h 27"/>
                <a:gd name="T112" fmla="*/ 16 w 22"/>
                <a:gd name="T113" fmla="*/ 19 h 27"/>
                <a:gd name="T114" fmla="*/ 14 w 22"/>
                <a:gd name="T115" fmla="*/ 19 h 27"/>
                <a:gd name="T116" fmla="*/ 15 w 22"/>
                <a:gd name="T117" fmla="*/ 19 h 27"/>
                <a:gd name="T118" fmla="*/ 14 w 22"/>
                <a:gd name="T119" fmla="*/ 18 h 27"/>
                <a:gd name="T120" fmla="*/ 12 w 22"/>
                <a:gd name="T121" fmla="*/ 18 h 27"/>
                <a:gd name="T122" fmla="*/ 14 w 22"/>
                <a:gd name="T12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" h="27">
                  <a:moveTo>
                    <a:pt x="22" y="22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lose/>
                  <a:moveTo>
                    <a:pt x="16" y="19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lose/>
                  <a:moveTo>
                    <a:pt x="14" y="18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lose/>
                  <a:moveTo>
                    <a:pt x="13" y="18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18"/>
                    <a:pt x="14" y="18"/>
                    <a:pt x="14" y="18"/>
                  </a:cubicBezTo>
                  <a:lnTo>
                    <a:pt x="13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xmlns="" id="{69A50FF6-61C5-4508-ACC9-4C64DE6D74EF}"/>
                </a:ext>
              </a:extLst>
            </p:cNvPr>
            <p:cNvSpPr/>
            <p:nvPr/>
          </p:nvSpPr>
          <p:spPr bwMode="auto">
            <a:xfrm>
              <a:off x="6141910" y="2603418"/>
              <a:ext cx="65619" cy="33452"/>
            </a:xfrm>
            <a:custGeom>
              <a:avLst/>
              <a:gdLst>
                <a:gd name="T0" fmla="*/ 0 w 51"/>
                <a:gd name="T1" fmla="*/ 11 h 26"/>
                <a:gd name="T2" fmla="*/ 3 w 51"/>
                <a:gd name="T3" fmla="*/ 11 h 26"/>
                <a:gd name="T4" fmla="*/ 7 w 51"/>
                <a:gd name="T5" fmla="*/ 4 h 26"/>
                <a:gd name="T6" fmla="*/ 14 w 51"/>
                <a:gd name="T7" fmla="*/ 0 h 26"/>
                <a:gd name="T8" fmla="*/ 22 w 51"/>
                <a:gd name="T9" fmla="*/ 0 h 26"/>
                <a:gd name="T10" fmla="*/ 22 w 51"/>
                <a:gd name="T11" fmla="*/ 0 h 26"/>
                <a:gd name="T12" fmla="*/ 29 w 51"/>
                <a:gd name="T13" fmla="*/ 4 h 26"/>
                <a:gd name="T14" fmla="*/ 33 w 51"/>
                <a:gd name="T15" fmla="*/ 4 h 26"/>
                <a:gd name="T16" fmla="*/ 37 w 51"/>
                <a:gd name="T17" fmla="*/ 4 h 26"/>
                <a:gd name="T18" fmla="*/ 40 w 51"/>
                <a:gd name="T19" fmla="*/ 4 h 26"/>
                <a:gd name="T20" fmla="*/ 44 w 51"/>
                <a:gd name="T21" fmla="*/ 4 h 26"/>
                <a:gd name="T22" fmla="*/ 44 w 51"/>
                <a:gd name="T23" fmla="*/ 4 h 26"/>
                <a:gd name="T24" fmla="*/ 44 w 51"/>
                <a:gd name="T25" fmla="*/ 8 h 26"/>
                <a:gd name="T26" fmla="*/ 44 w 51"/>
                <a:gd name="T27" fmla="*/ 11 h 26"/>
                <a:gd name="T28" fmla="*/ 48 w 51"/>
                <a:gd name="T29" fmla="*/ 15 h 26"/>
                <a:gd name="T30" fmla="*/ 48 w 51"/>
                <a:gd name="T31" fmla="*/ 19 h 26"/>
                <a:gd name="T32" fmla="*/ 51 w 51"/>
                <a:gd name="T33" fmla="*/ 19 h 26"/>
                <a:gd name="T34" fmla="*/ 44 w 51"/>
                <a:gd name="T35" fmla="*/ 22 h 26"/>
                <a:gd name="T36" fmla="*/ 40 w 51"/>
                <a:gd name="T37" fmla="*/ 22 h 26"/>
                <a:gd name="T38" fmla="*/ 33 w 51"/>
                <a:gd name="T39" fmla="*/ 22 h 26"/>
                <a:gd name="T40" fmla="*/ 29 w 51"/>
                <a:gd name="T41" fmla="*/ 22 h 26"/>
                <a:gd name="T42" fmla="*/ 26 w 51"/>
                <a:gd name="T43" fmla="*/ 22 h 26"/>
                <a:gd name="T44" fmla="*/ 22 w 51"/>
                <a:gd name="T45" fmla="*/ 26 h 26"/>
                <a:gd name="T46" fmla="*/ 18 w 51"/>
                <a:gd name="T47" fmla="*/ 26 h 26"/>
                <a:gd name="T48" fmla="*/ 11 w 51"/>
                <a:gd name="T49" fmla="*/ 22 h 26"/>
                <a:gd name="T50" fmla="*/ 7 w 51"/>
                <a:gd name="T51" fmla="*/ 22 h 26"/>
                <a:gd name="T52" fmla="*/ 3 w 51"/>
                <a:gd name="T53" fmla="*/ 22 h 26"/>
                <a:gd name="T54" fmla="*/ 0 w 51"/>
                <a:gd name="T55" fmla="*/ 19 h 26"/>
                <a:gd name="T56" fmla="*/ 0 w 51"/>
                <a:gd name="T57" fmla="*/ 15 h 26"/>
                <a:gd name="T58" fmla="*/ 0 w 51"/>
                <a:gd name="T5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1" h="26">
                  <a:moveTo>
                    <a:pt x="0" y="11"/>
                  </a:moveTo>
                  <a:lnTo>
                    <a:pt x="3" y="11"/>
                  </a:lnTo>
                  <a:lnTo>
                    <a:pt x="7" y="4"/>
                  </a:lnTo>
                  <a:lnTo>
                    <a:pt x="14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9" y="4"/>
                  </a:lnTo>
                  <a:lnTo>
                    <a:pt x="33" y="4"/>
                  </a:lnTo>
                  <a:lnTo>
                    <a:pt x="37" y="4"/>
                  </a:lnTo>
                  <a:lnTo>
                    <a:pt x="40" y="4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4" y="8"/>
                  </a:lnTo>
                  <a:lnTo>
                    <a:pt x="44" y="11"/>
                  </a:lnTo>
                  <a:lnTo>
                    <a:pt x="48" y="15"/>
                  </a:lnTo>
                  <a:lnTo>
                    <a:pt x="48" y="19"/>
                  </a:lnTo>
                  <a:lnTo>
                    <a:pt x="51" y="19"/>
                  </a:lnTo>
                  <a:lnTo>
                    <a:pt x="44" y="22"/>
                  </a:lnTo>
                  <a:lnTo>
                    <a:pt x="40" y="22"/>
                  </a:lnTo>
                  <a:lnTo>
                    <a:pt x="33" y="22"/>
                  </a:lnTo>
                  <a:lnTo>
                    <a:pt x="29" y="22"/>
                  </a:lnTo>
                  <a:lnTo>
                    <a:pt x="26" y="22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1" y="22"/>
                  </a:lnTo>
                  <a:lnTo>
                    <a:pt x="7" y="22"/>
                  </a:lnTo>
                  <a:lnTo>
                    <a:pt x="3" y="22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xmlns="" id="{B9D4CEC4-492A-44EC-A272-08975CACF852}"/>
                </a:ext>
              </a:extLst>
            </p:cNvPr>
            <p:cNvSpPr/>
            <p:nvPr/>
          </p:nvSpPr>
          <p:spPr bwMode="auto">
            <a:xfrm>
              <a:off x="5955347" y="2560960"/>
              <a:ext cx="176269" cy="81058"/>
            </a:xfrm>
            <a:custGeom>
              <a:avLst/>
              <a:gdLst>
                <a:gd name="T0" fmla="*/ 4 w 137"/>
                <a:gd name="T1" fmla="*/ 0 h 63"/>
                <a:gd name="T2" fmla="*/ 11 w 137"/>
                <a:gd name="T3" fmla="*/ 4 h 63"/>
                <a:gd name="T4" fmla="*/ 15 w 137"/>
                <a:gd name="T5" fmla="*/ 4 h 63"/>
                <a:gd name="T6" fmla="*/ 22 w 137"/>
                <a:gd name="T7" fmla="*/ 0 h 63"/>
                <a:gd name="T8" fmla="*/ 30 w 137"/>
                <a:gd name="T9" fmla="*/ 4 h 63"/>
                <a:gd name="T10" fmla="*/ 37 w 137"/>
                <a:gd name="T11" fmla="*/ 4 h 63"/>
                <a:gd name="T12" fmla="*/ 45 w 137"/>
                <a:gd name="T13" fmla="*/ 11 h 63"/>
                <a:gd name="T14" fmla="*/ 52 w 137"/>
                <a:gd name="T15" fmla="*/ 15 h 63"/>
                <a:gd name="T16" fmla="*/ 56 w 137"/>
                <a:gd name="T17" fmla="*/ 18 h 63"/>
                <a:gd name="T18" fmla="*/ 56 w 137"/>
                <a:gd name="T19" fmla="*/ 15 h 63"/>
                <a:gd name="T20" fmla="*/ 59 w 137"/>
                <a:gd name="T21" fmla="*/ 15 h 63"/>
                <a:gd name="T22" fmla="*/ 67 w 137"/>
                <a:gd name="T23" fmla="*/ 15 h 63"/>
                <a:gd name="T24" fmla="*/ 71 w 137"/>
                <a:gd name="T25" fmla="*/ 22 h 63"/>
                <a:gd name="T26" fmla="*/ 82 w 137"/>
                <a:gd name="T27" fmla="*/ 22 h 63"/>
                <a:gd name="T28" fmla="*/ 82 w 137"/>
                <a:gd name="T29" fmla="*/ 33 h 63"/>
                <a:gd name="T30" fmla="*/ 89 w 137"/>
                <a:gd name="T31" fmla="*/ 33 h 63"/>
                <a:gd name="T32" fmla="*/ 93 w 137"/>
                <a:gd name="T33" fmla="*/ 33 h 63"/>
                <a:gd name="T34" fmla="*/ 104 w 137"/>
                <a:gd name="T35" fmla="*/ 30 h 63"/>
                <a:gd name="T36" fmla="*/ 108 w 137"/>
                <a:gd name="T37" fmla="*/ 33 h 63"/>
                <a:gd name="T38" fmla="*/ 115 w 137"/>
                <a:gd name="T39" fmla="*/ 41 h 63"/>
                <a:gd name="T40" fmla="*/ 122 w 137"/>
                <a:gd name="T41" fmla="*/ 41 h 63"/>
                <a:gd name="T42" fmla="*/ 130 w 137"/>
                <a:gd name="T43" fmla="*/ 37 h 63"/>
                <a:gd name="T44" fmla="*/ 134 w 137"/>
                <a:gd name="T45" fmla="*/ 41 h 63"/>
                <a:gd name="T46" fmla="*/ 137 w 137"/>
                <a:gd name="T47" fmla="*/ 55 h 63"/>
                <a:gd name="T48" fmla="*/ 122 w 137"/>
                <a:gd name="T49" fmla="*/ 63 h 63"/>
                <a:gd name="T50" fmla="*/ 115 w 137"/>
                <a:gd name="T51" fmla="*/ 63 h 63"/>
                <a:gd name="T52" fmla="*/ 93 w 137"/>
                <a:gd name="T53" fmla="*/ 59 h 63"/>
                <a:gd name="T54" fmla="*/ 82 w 137"/>
                <a:gd name="T55" fmla="*/ 55 h 63"/>
                <a:gd name="T56" fmla="*/ 78 w 137"/>
                <a:gd name="T57" fmla="*/ 52 h 63"/>
                <a:gd name="T58" fmla="*/ 59 w 137"/>
                <a:gd name="T59" fmla="*/ 52 h 63"/>
                <a:gd name="T60" fmla="*/ 48 w 137"/>
                <a:gd name="T61" fmla="*/ 48 h 63"/>
                <a:gd name="T62" fmla="*/ 41 w 137"/>
                <a:gd name="T63" fmla="*/ 44 h 63"/>
                <a:gd name="T64" fmla="*/ 30 w 137"/>
                <a:gd name="T65" fmla="*/ 41 h 63"/>
                <a:gd name="T66" fmla="*/ 19 w 137"/>
                <a:gd name="T67" fmla="*/ 33 h 63"/>
                <a:gd name="T68" fmla="*/ 8 w 137"/>
                <a:gd name="T69" fmla="*/ 30 h 63"/>
                <a:gd name="T70" fmla="*/ 4 w 137"/>
                <a:gd name="T71" fmla="*/ 26 h 63"/>
                <a:gd name="T72" fmla="*/ 0 w 137"/>
                <a:gd name="T73" fmla="*/ 22 h 63"/>
                <a:gd name="T74" fmla="*/ 4 w 137"/>
                <a:gd name="T75" fmla="*/ 11 h 63"/>
                <a:gd name="T76" fmla="*/ 4 w 137"/>
                <a:gd name="T7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7" h="63">
                  <a:moveTo>
                    <a:pt x="4" y="0"/>
                  </a:moveTo>
                  <a:lnTo>
                    <a:pt x="4" y="0"/>
                  </a:lnTo>
                  <a:lnTo>
                    <a:pt x="11" y="0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4" y="4"/>
                  </a:lnTo>
                  <a:lnTo>
                    <a:pt x="37" y="4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8" y="11"/>
                  </a:lnTo>
                  <a:lnTo>
                    <a:pt x="52" y="15"/>
                  </a:lnTo>
                  <a:lnTo>
                    <a:pt x="52" y="18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6" y="15"/>
                  </a:lnTo>
                  <a:lnTo>
                    <a:pt x="59" y="15"/>
                  </a:lnTo>
                  <a:lnTo>
                    <a:pt x="59" y="15"/>
                  </a:lnTo>
                  <a:lnTo>
                    <a:pt x="63" y="15"/>
                  </a:lnTo>
                  <a:lnTo>
                    <a:pt x="67" y="15"/>
                  </a:lnTo>
                  <a:lnTo>
                    <a:pt x="67" y="22"/>
                  </a:lnTo>
                  <a:lnTo>
                    <a:pt x="71" y="22"/>
                  </a:lnTo>
                  <a:lnTo>
                    <a:pt x="78" y="22"/>
                  </a:lnTo>
                  <a:lnTo>
                    <a:pt x="82" y="22"/>
                  </a:lnTo>
                  <a:lnTo>
                    <a:pt x="78" y="30"/>
                  </a:lnTo>
                  <a:lnTo>
                    <a:pt x="82" y="33"/>
                  </a:lnTo>
                  <a:lnTo>
                    <a:pt x="85" y="33"/>
                  </a:lnTo>
                  <a:lnTo>
                    <a:pt x="89" y="33"/>
                  </a:lnTo>
                  <a:lnTo>
                    <a:pt x="89" y="33"/>
                  </a:lnTo>
                  <a:lnTo>
                    <a:pt x="93" y="33"/>
                  </a:lnTo>
                  <a:lnTo>
                    <a:pt x="97" y="30"/>
                  </a:lnTo>
                  <a:lnTo>
                    <a:pt x="104" y="30"/>
                  </a:lnTo>
                  <a:lnTo>
                    <a:pt x="108" y="30"/>
                  </a:lnTo>
                  <a:lnTo>
                    <a:pt x="108" y="33"/>
                  </a:lnTo>
                  <a:lnTo>
                    <a:pt x="115" y="37"/>
                  </a:lnTo>
                  <a:lnTo>
                    <a:pt x="115" y="41"/>
                  </a:lnTo>
                  <a:lnTo>
                    <a:pt x="119" y="41"/>
                  </a:lnTo>
                  <a:lnTo>
                    <a:pt x="122" y="41"/>
                  </a:lnTo>
                  <a:lnTo>
                    <a:pt x="126" y="41"/>
                  </a:lnTo>
                  <a:lnTo>
                    <a:pt x="130" y="37"/>
                  </a:lnTo>
                  <a:lnTo>
                    <a:pt x="134" y="41"/>
                  </a:lnTo>
                  <a:lnTo>
                    <a:pt x="134" y="41"/>
                  </a:lnTo>
                  <a:lnTo>
                    <a:pt x="134" y="48"/>
                  </a:lnTo>
                  <a:lnTo>
                    <a:pt x="137" y="55"/>
                  </a:lnTo>
                  <a:lnTo>
                    <a:pt x="134" y="63"/>
                  </a:lnTo>
                  <a:lnTo>
                    <a:pt x="122" y="63"/>
                  </a:lnTo>
                  <a:lnTo>
                    <a:pt x="119" y="59"/>
                  </a:lnTo>
                  <a:lnTo>
                    <a:pt x="115" y="63"/>
                  </a:lnTo>
                  <a:lnTo>
                    <a:pt x="100" y="59"/>
                  </a:lnTo>
                  <a:lnTo>
                    <a:pt x="93" y="59"/>
                  </a:lnTo>
                  <a:lnTo>
                    <a:pt x="93" y="59"/>
                  </a:lnTo>
                  <a:lnTo>
                    <a:pt x="82" y="55"/>
                  </a:lnTo>
                  <a:lnTo>
                    <a:pt x="78" y="55"/>
                  </a:lnTo>
                  <a:lnTo>
                    <a:pt x="78" y="52"/>
                  </a:lnTo>
                  <a:lnTo>
                    <a:pt x="71" y="48"/>
                  </a:lnTo>
                  <a:lnTo>
                    <a:pt x="59" y="52"/>
                  </a:lnTo>
                  <a:lnTo>
                    <a:pt x="59" y="48"/>
                  </a:lnTo>
                  <a:lnTo>
                    <a:pt x="48" y="48"/>
                  </a:lnTo>
                  <a:lnTo>
                    <a:pt x="45" y="44"/>
                  </a:lnTo>
                  <a:lnTo>
                    <a:pt x="41" y="44"/>
                  </a:lnTo>
                  <a:lnTo>
                    <a:pt x="37" y="44"/>
                  </a:lnTo>
                  <a:lnTo>
                    <a:pt x="30" y="41"/>
                  </a:lnTo>
                  <a:lnTo>
                    <a:pt x="26" y="37"/>
                  </a:lnTo>
                  <a:lnTo>
                    <a:pt x="19" y="33"/>
                  </a:lnTo>
                  <a:lnTo>
                    <a:pt x="11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4" y="18"/>
                  </a:lnTo>
                  <a:lnTo>
                    <a:pt x="4" y="11"/>
                  </a:lnTo>
                  <a:lnTo>
                    <a:pt x="4" y="4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xmlns="" id="{18F84018-EC1E-463C-8250-DFBA98747ABF}"/>
                </a:ext>
              </a:extLst>
            </p:cNvPr>
            <p:cNvSpPr/>
            <p:nvPr/>
          </p:nvSpPr>
          <p:spPr bwMode="auto">
            <a:xfrm>
              <a:off x="5551345" y="2418143"/>
              <a:ext cx="294639" cy="290779"/>
            </a:xfrm>
            <a:custGeom>
              <a:avLst/>
              <a:gdLst>
                <a:gd name="T0" fmla="*/ 137 w 229"/>
                <a:gd name="T1" fmla="*/ 218 h 226"/>
                <a:gd name="T2" fmla="*/ 155 w 229"/>
                <a:gd name="T3" fmla="*/ 215 h 226"/>
                <a:gd name="T4" fmla="*/ 166 w 229"/>
                <a:gd name="T5" fmla="*/ 211 h 226"/>
                <a:gd name="T6" fmla="*/ 174 w 229"/>
                <a:gd name="T7" fmla="*/ 211 h 226"/>
                <a:gd name="T8" fmla="*/ 166 w 229"/>
                <a:gd name="T9" fmla="*/ 192 h 226"/>
                <a:gd name="T10" fmla="*/ 155 w 229"/>
                <a:gd name="T11" fmla="*/ 181 h 226"/>
                <a:gd name="T12" fmla="*/ 148 w 229"/>
                <a:gd name="T13" fmla="*/ 174 h 226"/>
                <a:gd name="T14" fmla="*/ 144 w 229"/>
                <a:gd name="T15" fmla="*/ 163 h 226"/>
                <a:gd name="T16" fmla="*/ 155 w 229"/>
                <a:gd name="T17" fmla="*/ 152 h 226"/>
                <a:gd name="T18" fmla="*/ 166 w 229"/>
                <a:gd name="T19" fmla="*/ 155 h 226"/>
                <a:gd name="T20" fmla="*/ 188 w 229"/>
                <a:gd name="T21" fmla="*/ 141 h 226"/>
                <a:gd name="T22" fmla="*/ 203 w 229"/>
                <a:gd name="T23" fmla="*/ 122 h 226"/>
                <a:gd name="T24" fmla="*/ 207 w 229"/>
                <a:gd name="T25" fmla="*/ 111 h 226"/>
                <a:gd name="T26" fmla="*/ 214 w 229"/>
                <a:gd name="T27" fmla="*/ 92 h 226"/>
                <a:gd name="T28" fmla="*/ 222 w 229"/>
                <a:gd name="T29" fmla="*/ 81 h 226"/>
                <a:gd name="T30" fmla="*/ 229 w 229"/>
                <a:gd name="T31" fmla="*/ 74 h 226"/>
                <a:gd name="T32" fmla="*/ 214 w 229"/>
                <a:gd name="T33" fmla="*/ 70 h 226"/>
                <a:gd name="T34" fmla="*/ 196 w 229"/>
                <a:gd name="T35" fmla="*/ 55 h 226"/>
                <a:gd name="T36" fmla="*/ 192 w 229"/>
                <a:gd name="T37" fmla="*/ 37 h 226"/>
                <a:gd name="T38" fmla="*/ 192 w 229"/>
                <a:gd name="T39" fmla="*/ 26 h 226"/>
                <a:gd name="T40" fmla="*/ 181 w 229"/>
                <a:gd name="T41" fmla="*/ 14 h 226"/>
                <a:gd name="T42" fmla="*/ 170 w 229"/>
                <a:gd name="T43" fmla="*/ 7 h 226"/>
                <a:gd name="T44" fmla="*/ 170 w 229"/>
                <a:gd name="T45" fmla="*/ 0 h 226"/>
                <a:gd name="T46" fmla="*/ 151 w 229"/>
                <a:gd name="T47" fmla="*/ 7 h 226"/>
                <a:gd name="T48" fmla="*/ 148 w 229"/>
                <a:gd name="T49" fmla="*/ 37 h 226"/>
                <a:gd name="T50" fmla="*/ 144 w 229"/>
                <a:gd name="T51" fmla="*/ 48 h 226"/>
                <a:gd name="T52" fmla="*/ 137 w 229"/>
                <a:gd name="T53" fmla="*/ 55 h 226"/>
                <a:gd name="T54" fmla="*/ 133 w 229"/>
                <a:gd name="T55" fmla="*/ 63 h 226"/>
                <a:gd name="T56" fmla="*/ 129 w 229"/>
                <a:gd name="T57" fmla="*/ 77 h 226"/>
                <a:gd name="T58" fmla="*/ 122 w 229"/>
                <a:gd name="T59" fmla="*/ 85 h 226"/>
                <a:gd name="T60" fmla="*/ 114 w 229"/>
                <a:gd name="T61" fmla="*/ 85 h 226"/>
                <a:gd name="T62" fmla="*/ 107 w 229"/>
                <a:gd name="T63" fmla="*/ 92 h 226"/>
                <a:gd name="T64" fmla="*/ 92 w 229"/>
                <a:gd name="T65" fmla="*/ 100 h 226"/>
                <a:gd name="T66" fmla="*/ 85 w 229"/>
                <a:gd name="T67" fmla="*/ 107 h 226"/>
                <a:gd name="T68" fmla="*/ 88 w 229"/>
                <a:gd name="T69" fmla="*/ 122 h 226"/>
                <a:gd name="T70" fmla="*/ 70 w 229"/>
                <a:gd name="T71" fmla="*/ 126 h 226"/>
                <a:gd name="T72" fmla="*/ 48 w 229"/>
                <a:gd name="T73" fmla="*/ 129 h 226"/>
                <a:gd name="T74" fmla="*/ 0 w 229"/>
                <a:gd name="T75" fmla="*/ 126 h 226"/>
                <a:gd name="T76" fmla="*/ 18 w 229"/>
                <a:gd name="T77" fmla="*/ 144 h 226"/>
                <a:gd name="T78" fmla="*/ 29 w 229"/>
                <a:gd name="T79" fmla="*/ 152 h 226"/>
                <a:gd name="T80" fmla="*/ 37 w 229"/>
                <a:gd name="T81" fmla="*/ 163 h 226"/>
                <a:gd name="T82" fmla="*/ 44 w 229"/>
                <a:gd name="T83" fmla="*/ 174 h 226"/>
                <a:gd name="T84" fmla="*/ 29 w 229"/>
                <a:gd name="T85" fmla="*/ 178 h 226"/>
                <a:gd name="T86" fmla="*/ 22 w 229"/>
                <a:gd name="T87" fmla="*/ 189 h 226"/>
                <a:gd name="T88" fmla="*/ 22 w 229"/>
                <a:gd name="T89" fmla="*/ 200 h 226"/>
                <a:gd name="T90" fmla="*/ 33 w 229"/>
                <a:gd name="T91" fmla="*/ 200 h 226"/>
                <a:gd name="T92" fmla="*/ 40 w 229"/>
                <a:gd name="T93" fmla="*/ 200 h 226"/>
                <a:gd name="T94" fmla="*/ 48 w 229"/>
                <a:gd name="T95" fmla="*/ 200 h 226"/>
                <a:gd name="T96" fmla="*/ 55 w 229"/>
                <a:gd name="T97" fmla="*/ 200 h 226"/>
                <a:gd name="T98" fmla="*/ 62 w 229"/>
                <a:gd name="T99" fmla="*/ 200 h 226"/>
                <a:gd name="T100" fmla="*/ 74 w 229"/>
                <a:gd name="T101" fmla="*/ 196 h 226"/>
                <a:gd name="T102" fmla="*/ 85 w 229"/>
                <a:gd name="T103" fmla="*/ 196 h 226"/>
                <a:gd name="T104" fmla="*/ 99 w 229"/>
                <a:gd name="T105" fmla="*/ 196 h 226"/>
                <a:gd name="T106" fmla="*/ 103 w 229"/>
                <a:gd name="T107" fmla="*/ 204 h 226"/>
                <a:gd name="T108" fmla="*/ 111 w 229"/>
                <a:gd name="T109" fmla="*/ 204 h 226"/>
                <a:gd name="T110" fmla="*/ 114 w 229"/>
                <a:gd name="T111" fmla="*/ 215 h 226"/>
                <a:gd name="T112" fmla="*/ 114 w 229"/>
                <a:gd name="T113" fmla="*/ 218 h 226"/>
                <a:gd name="T114" fmla="*/ 129 w 229"/>
                <a:gd name="T115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29" h="226">
                  <a:moveTo>
                    <a:pt x="133" y="226"/>
                  </a:moveTo>
                  <a:lnTo>
                    <a:pt x="133" y="222"/>
                  </a:lnTo>
                  <a:lnTo>
                    <a:pt x="137" y="218"/>
                  </a:lnTo>
                  <a:lnTo>
                    <a:pt x="137" y="218"/>
                  </a:lnTo>
                  <a:lnTo>
                    <a:pt x="140" y="215"/>
                  </a:lnTo>
                  <a:lnTo>
                    <a:pt x="144" y="215"/>
                  </a:lnTo>
                  <a:lnTo>
                    <a:pt x="144" y="215"/>
                  </a:lnTo>
                  <a:lnTo>
                    <a:pt x="155" y="215"/>
                  </a:lnTo>
                  <a:lnTo>
                    <a:pt x="162" y="211"/>
                  </a:lnTo>
                  <a:lnTo>
                    <a:pt x="162" y="211"/>
                  </a:lnTo>
                  <a:lnTo>
                    <a:pt x="166" y="211"/>
                  </a:lnTo>
                  <a:lnTo>
                    <a:pt x="166" y="211"/>
                  </a:lnTo>
                  <a:lnTo>
                    <a:pt x="170" y="215"/>
                  </a:lnTo>
                  <a:lnTo>
                    <a:pt x="174" y="211"/>
                  </a:lnTo>
                  <a:lnTo>
                    <a:pt x="174" y="211"/>
                  </a:lnTo>
                  <a:lnTo>
                    <a:pt x="174" y="211"/>
                  </a:lnTo>
                  <a:lnTo>
                    <a:pt x="174" y="207"/>
                  </a:lnTo>
                  <a:lnTo>
                    <a:pt x="170" y="196"/>
                  </a:lnTo>
                  <a:lnTo>
                    <a:pt x="166" y="192"/>
                  </a:lnTo>
                  <a:lnTo>
                    <a:pt x="166" y="192"/>
                  </a:lnTo>
                  <a:lnTo>
                    <a:pt x="166" y="189"/>
                  </a:lnTo>
                  <a:lnTo>
                    <a:pt x="162" y="189"/>
                  </a:lnTo>
                  <a:lnTo>
                    <a:pt x="159" y="189"/>
                  </a:lnTo>
                  <a:lnTo>
                    <a:pt x="155" y="181"/>
                  </a:lnTo>
                  <a:lnTo>
                    <a:pt x="155" y="178"/>
                  </a:lnTo>
                  <a:lnTo>
                    <a:pt x="155" y="174"/>
                  </a:lnTo>
                  <a:lnTo>
                    <a:pt x="151" y="174"/>
                  </a:lnTo>
                  <a:lnTo>
                    <a:pt x="148" y="174"/>
                  </a:lnTo>
                  <a:lnTo>
                    <a:pt x="144" y="174"/>
                  </a:lnTo>
                  <a:lnTo>
                    <a:pt x="144" y="174"/>
                  </a:lnTo>
                  <a:lnTo>
                    <a:pt x="144" y="170"/>
                  </a:lnTo>
                  <a:lnTo>
                    <a:pt x="144" y="163"/>
                  </a:lnTo>
                  <a:lnTo>
                    <a:pt x="148" y="163"/>
                  </a:lnTo>
                  <a:lnTo>
                    <a:pt x="151" y="155"/>
                  </a:lnTo>
                  <a:lnTo>
                    <a:pt x="151" y="155"/>
                  </a:lnTo>
                  <a:lnTo>
                    <a:pt x="155" y="152"/>
                  </a:lnTo>
                  <a:lnTo>
                    <a:pt x="159" y="152"/>
                  </a:lnTo>
                  <a:lnTo>
                    <a:pt x="162" y="152"/>
                  </a:lnTo>
                  <a:lnTo>
                    <a:pt x="162" y="155"/>
                  </a:lnTo>
                  <a:lnTo>
                    <a:pt x="166" y="155"/>
                  </a:lnTo>
                  <a:lnTo>
                    <a:pt x="170" y="155"/>
                  </a:lnTo>
                  <a:lnTo>
                    <a:pt x="181" y="152"/>
                  </a:lnTo>
                  <a:lnTo>
                    <a:pt x="185" y="148"/>
                  </a:lnTo>
                  <a:lnTo>
                    <a:pt x="188" y="141"/>
                  </a:lnTo>
                  <a:lnTo>
                    <a:pt x="196" y="133"/>
                  </a:lnTo>
                  <a:lnTo>
                    <a:pt x="196" y="129"/>
                  </a:lnTo>
                  <a:lnTo>
                    <a:pt x="199" y="126"/>
                  </a:lnTo>
                  <a:lnTo>
                    <a:pt x="203" y="122"/>
                  </a:lnTo>
                  <a:lnTo>
                    <a:pt x="207" y="118"/>
                  </a:lnTo>
                  <a:lnTo>
                    <a:pt x="211" y="115"/>
                  </a:lnTo>
                  <a:lnTo>
                    <a:pt x="211" y="115"/>
                  </a:lnTo>
                  <a:lnTo>
                    <a:pt x="207" y="111"/>
                  </a:lnTo>
                  <a:lnTo>
                    <a:pt x="211" y="107"/>
                  </a:lnTo>
                  <a:lnTo>
                    <a:pt x="214" y="103"/>
                  </a:lnTo>
                  <a:lnTo>
                    <a:pt x="214" y="100"/>
                  </a:lnTo>
                  <a:lnTo>
                    <a:pt x="214" y="92"/>
                  </a:lnTo>
                  <a:lnTo>
                    <a:pt x="214" y="89"/>
                  </a:lnTo>
                  <a:lnTo>
                    <a:pt x="214" y="89"/>
                  </a:lnTo>
                  <a:lnTo>
                    <a:pt x="218" y="81"/>
                  </a:lnTo>
                  <a:lnTo>
                    <a:pt x="222" y="81"/>
                  </a:lnTo>
                  <a:lnTo>
                    <a:pt x="225" y="81"/>
                  </a:lnTo>
                  <a:lnTo>
                    <a:pt x="225" y="81"/>
                  </a:lnTo>
                  <a:lnTo>
                    <a:pt x="229" y="77"/>
                  </a:lnTo>
                  <a:lnTo>
                    <a:pt x="229" y="74"/>
                  </a:lnTo>
                  <a:lnTo>
                    <a:pt x="225" y="74"/>
                  </a:lnTo>
                  <a:lnTo>
                    <a:pt x="222" y="74"/>
                  </a:lnTo>
                  <a:lnTo>
                    <a:pt x="214" y="74"/>
                  </a:lnTo>
                  <a:lnTo>
                    <a:pt x="214" y="70"/>
                  </a:lnTo>
                  <a:lnTo>
                    <a:pt x="207" y="66"/>
                  </a:lnTo>
                  <a:lnTo>
                    <a:pt x="203" y="66"/>
                  </a:lnTo>
                  <a:lnTo>
                    <a:pt x="196" y="63"/>
                  </a:lnTo>
                  <a:lnTo>
                    <a:pt x="196" y="55"/>
                  </a:lnTo>
                  <a:lnTo>
                    <a:pt x="192" y="48"/>
                  </a:lnTo>
                  <a:lnTo>
                    <a:pt x="188" y="40"/>
                  </a:lnTo>
                  <a:lnTo>
                    <a:pt x="188" y="37"/>
                  </a:lnTo>
                  <a:lnTo>
                    <a:pt x="192" y="37"/>
                  </a:lnTo>
                  <a:lnTo>
                    <a:pt x="192" y="33"/>
                  </a:lnTo>
                  <a:lnTo>
                    <a:pt x="196" y="29"/>
                  </a:lnTo>
                  <a:lnTo>
                    <a:pt x="196" y="26"/>
                  </a:lnTo>
                  <a:lnTo>
                    <a:pt x="192" y="26"/>
                  </a:lnTo>
                  <a:lnTo>
                    <a:pt x="192" y="22"/>
                  </a:lnTo>
                  <a:lnTo>
                    <a:pt x="188" y="22"/>
                  </a:lnTo>
                  <a:lnTo>
                    <a:pt x="181" y="18"/>
                  </a:lnTo>
                  <a:lnTo>
                    <a:pt x="181" y="14"/>
                  </a:lnTo>
                  <a:lnTo>
                    <a:pt x="177" y="14"/>
                  </a:lnTo>
                  <a:lnTo>
                    <a:pt x="174" y="14"/>
                  </a:lnTo>
                  <a:lnTo>
                    <a:pt x="170" y="14"/>
                  </a:lnTo>
                  <a:lnTo>
                    <a:pt x="170" y="7"/>
                  </a:lnTo>
                  <a:lnTo>
                    <a:pt x="177" y="3"/>
                  </a:lnTo>
                  <a:lnTo>
                    <a:pt x="177" y="0"/>
                  </a:lnTo>
                  <a:lnTo>
                    <a:pt x="174" y="0"/>
                  </a:lnTo>
                  <a:lnTo>
                    <a:pt x="170" y="0"/>
                  </a:lnTo>
                  <a:lnTo>
                    <a:pt x="162" y="0"/>
                  </a:lnTo>
                  <a:lnTo>
                    <a:pt x="159" y="3"/>
                  </a:lnTo>
                  <a:lnTo>
                    <a:pt x="155" y="3"/>
                  </a:lnTo>
                  <a:lnTo>
                    <a:pt x="151" y="7"/>
                  </a:lnTo>
                  <a:lnTo>
                    <a:pt x="148" y="11"/>
                  </a:lnTo>
                  <a:lnTo>
                    <a:pt x="155" y="22"/>
                  </a:lnTo>
                  <a:lnTo>
                    <a:pt x="159" y="26"/>
                  </a:lnTo>
                  <a:lnTo>
                    <a:pt x="148" y="37"/>
                  </a:lnTo>
                  <a:lnTo>
                    <a:pt x="151" y="40"/>
                  </a:lnTo>
                  <a:lnTo>
                    <a:pt x="151" y="44"/>
                  </a:lnTo>
                  <a:lnTo>
                    <a:pt x="148" y="48"/>
                  </a:lnTo>
                  <a:lnTo>
                    <a:pt x="144" y="48"/>
                  </a:lnTo>
                  <a:lnTo>
                    <a:pt x="137" y="48"/>
                  </a:lnTo>
                  <a:lnTo>
                    <a:pt x="133" y="48"/>
                  </a:lnTo>
                  <a:lnTo>
                    <a:pt x="133" y="55"/>
                  </a:lnTo>
                  <a:lnTo>
                    <a:pt x="137" y="55"/>
                  </a:lnTo>
                  <a:lnTo>
                    <a:pt x="140" y="59"/>
                  </a:lnTo>
                  <a:lnTo>
                    <a:pt x="140" y="63"/>
                  </a:lnTo>
                  <a:lnTo>
                    <a:pt x="137" y="63"/>
                  </a:lnTo>
                  <a:lnTo>
                    <a:pt x="133" y="63"/>
                  </a:lnTo>
                  <a:lnTo>
                    <a:pt x="129" y="66"/>
                  </a:lnTo>
                  <a:lnTo>
                    <a:pt x="129" y="70"/>
                  </a:lnTo>
                  <a:lnTo>
                    <a:pt x="129" y="74"/>
                  </a:lnTo>
                  <a:lnTo>
                    <a:pt x="129" y="77"/>
                  </a:lnTo>
                  <a:lnTo>
                    <a:pt x="129" y="77"/>
                  </a:lnTo>
                  <a:lnTo>
                    <a:pt x="129" y="85"/>
                  </a:lnTo>
                  <a:lnTo>
                    <a:pt x="125" y="89"/>
                  </a:lnTo>
                  <a:lnTo>
                    <a:pt x="122" y="85"/>
                  </a:lnTo>
                  <a:lnTo>
                    <a:pt x="122" y="85"/>
                  </a:lnTo>
                  <a:lnTo>
                    <a:pt x="122" y="89"/>
                  </a:lnTo>
                  <a:lnTo>
                    <a:pt x="114" y="89"/>
                  </a:lnTo>
                  <a:lnTo>
                    <a:pt x="114" y="85"/>
                  </a:lnTo>
                  <a:lnTo>
                    <a:pt x="111" y="89"/>
                  </a:lnTo>
                  <a:lnTo>
                    <a:pt x="111" y="89"/>
                  </a:lnTo>
                  <a:lnTo>
                    <a:pt x="103" y="92"/>
                  </a:lnTo>
                  <a:lnTo>
                    <a:pt x="107" y="92"/>
                  </a:lnTo>
                  <a:lnTo>
                    <a:pt x="103" y="96"/>
                  </a:lnTo>
                  <a:lnTo>
                    <a:pt x="99" y="100"/>
                  </a:lnTo>
                  <a:lnTo>
                    <a:pt x="96" y="96"/>
                  </a:lnTo>
                  <a:lnTo>
                    <a:pt x="92" y="100"/>
                  </a:lnTo>
                  <a:lnTo>
                    <a:pt x="92" y="100"/>
                  </a:lnTo>
                  <a:lnTo>
                    <a:pt x="88" y="103"/>
                  </a:lnTo>
                  <a:lnTo>
                    <a:pt x="88" y="103"/>
                  </a:lnTo>
                  <a:lnTo>
                    <a:pt x="85" y="107"/>
                  </a:lnTo>
                  <a:lnTo>
                    <a:pt x="85" y="111"/>
                  </a:lnTo>
                  <a:lnTo>
                    <a:pt x="85" y="115"/>
                  </a:lnTo>
                  <a:lnTo>
                    <a:pt x="85" y="118"/>
                  </a:lnTo>
                  <a:lnTo>
                    <a:pt x="88" y="122"/>
                  </a:lnTo>
                  <a:lnTo>
                    <a:pt x="85" y="122"/>
                  </a:lnTo>
                  <a:lnTo>
                    <a:pt x="81" y="126"/>
                  </a:lnTo>
                  <a:lnTo>
                    <a:pt x="74" y="126"/>
                  </a:lnTo>
                  <a:lnTo>
                    <a:pt x="70" y="126"/>
                  </a:lnTo>
                  <a:lnTo>
                    <a:pt x="59" y="126"/>
                  </a:lnTo>
                  <a:lnTo>
                    <a:pt x="55" y="129"/>
                  </a:lnTo>
                  <a:lnTo>
                    <a:pt x="51" y="129"/>
                  </a:lnTo>
                  <a:lnTo>
                    <a:pt x="48" y="129"/>
                  </a:lnTo>
                  <a:lnTo>
                    <a:pt x="40" y="129"/>
                  </a:lnTo>
                  <a:lnTo>
                    <a:pt x="22" y="133"/>
                  </a:lnTo>
                  <a:lnTo>
                    <a:pt x="0" y="126"/>
                  </a:lnTo>
                  <a:lnTo>
                    <a:pt x="0" y="126"/>
                  </a:lnTo>
                  <a:lnTo>
                    <a:pt x="11" y="137"/>
                  </a:lnTo>
                  <a:lnTo>
                    <a:pt x="11" y="141"/>
                  </a:lnTo>
                  <a:lnTo>
                    <a:pt x="14" y="144"/>
                  </a:lnTo>
                  <a:lnTo>
                    <a:pt x="18" y="144"/>
                  </a:lnTo>
                  <a:lnTo>
                    <a:pt x="22" y="148"/>
                  </a:lnTo>
                  <a:lnTo>
                    <a:pt x="25" y="148"/>
                  </a:lnTo>
                  <a:lnTo>
                    <a:pt x="29" y="148"/>
                  </a:lnTo>
                  <a:lnTo>
                    <a:pt x="29" y="152"/>
                  </a:lnTo>
                  <a:lnTo>
                    <a:pt x="33" y="152"/>
                  </a:lnTo>
                  <a:lnTo>
                    <a:pt x="33" y="155"/>
                  </a:lnTo>
                  <a:lnTo>
                    <a:pt x="37" y="159"/>
                  </a:lnTo>
                  <a:lnTo>
                    <a:pt x="37" y="163"/>
                  </a:lnTo>
                  <a:lnTo>
                    <a:pt x="37" y="166"/>
                  </a:lnTo>
                  <a:lnTo>
                    <a:pt x="40" y="166"/>
                  </a:lnTo>
                  <a:lnTo>
                    <a:pt x="44" y="166"/>
                  </a:lnTo>
                  <a:lnTo>
                    <a:pt x="44" y="174"/>
                  </a:lnTo>
                  <a:lnTo>
                    <a:pt x="44" y="178"/>
                  </a:lnTo>
                  <a:lnTo>
                    <a:pt x="40" y="174"/>
                  </a:lnTo>
                  <a:lnTo>
                    <a:pt x="29" y="178"/>
                  </a:lnTo>
                  <a:lnTo>
                    <a:pt x="29" y="178"/>
                  </a:lnTo>
                  <a:lnTo>
                    <a:pt x="25" y="181"/>
                  </a:lnTo>
                  <a:lnTo>
                    <a:pt x="22" y="181"/>
                  </a:lnTo>
                  <a:lnTo>
                    <a:pt x="22" y="185"/>
                  </a:lnTo>
                  <a:lnTo>
                    <a:pt x="22" y="189"/>
                  </a:lnTo>
                  <a:lnTo>
                    <a:pt x="22" y="192"/>
                  </a:lnTo>
                  <a:lnTo>
                    <a:pt x="22" y="196"/>
                  </a:lnTo>
                  <a:lnTo>
                    <a:pt x="22" y="200"/>
                  </a:lnTo>
                  <a:lnTo>
                    <a:pt x="22" y="200"/>
                  </a:lnTo>
                  <a:lnTo>
                    <a:pt x="22" y="204"/>
                  </a:lnTo>
                  <a:lnTo>
                    <a:pt x="25" y="204"/>
                  </a:lnTo>
                  <a:lnTo>
                    <a:pt x="29" y="200"/>
                  </a:lnTo>
                  <a:lnTo>
                    <a:pt x="33" y="200"/>
                  </a:lnTo>
                  <a:lnTo>
                    <a:pt x="33" y="200"/>
                  </a:lnTo>
                  <a:lnTo>
                    <a:pt x="37" y="200"/>
                  </a:lnTo>
                  <a:lnTo>
                    <a:pt x="37" y="200"/>
                  </a:lnTo>
                  <a:lnTo>
                    <a:pt x="40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8" y="200"/>
                  </a:lnTo>
                  <a:lnTo>
                    <a:pt x="48" y="200"/>
                  </a:lnTo>
                  <a:lnTo>
                    <a:pt x="48" y="196"/>
                  </a:lnTo>
                  <a:lnTo>
                    <a:pt x="51" y="196"/>
                  </a:lnTo>
                  <a:lnTo>
                    <a:pt x="55" y="200"/>
                  </a:lnTo>
                  <a:lnTo>
                    <a:pt x="55" y="200"/>
                  </a:lnTo>
                  <a:lnTo>
                    <a:pt x="55" y="196"/>
                  </a:lnTo>
                  <a:lnTo>
                    <a:pt x="59" y="196"/>
                  </a:lnTo>
                  <a:lnTo>
                    <a:pt x="59" y="200"/>
                  </a:lnTo>
                  <a:lnTo>
                    <a:pt x="62" y="200"/>
                  </a:lnTo>
                  <a:lnTo>
                    <a:pt x="62" y="200"/>
                  </a:lnTo>
                  <a:lnTo>
                    <a:pt x="66" y="200"/>
                  </a:lnTo>
                  <a:lnTo>
                    <a:pt x="70" y="196"/>
                  </a:lnTo>
                  <a:lnTo>
                    <a:pt x="74" y="196"/>
                  </a:lnTo>
                  <a:lnTo>
                    <a:pt x="77" y="196"/>
                  </a:lnTo>
                  <a:lnTo>
                    <a:pt x="81" y="196"/>
                  </a:lnTo>
                  <a:lnTo>
                    <a:pt x="81" y="196"/>
                  </a:lnTo>
                  <a:lnTo>
                    <a:pt x="85" y="196"/>
                  </a:lnTo>
                  <a:lnTo>
                    <a:pt x="85" y="196"/>
                  </a:lnTo>
                  <a:lnTo>
                    <a:pt x="88" y="196"/>
                  </a:lnTo>
                  <a:lnTo>
                    <a:pt x="92" y="196"/>
                  </a:lnTo>
                  <a:lnTo>
                    <a:pt x="99" y="196"/>
                  </a:lnTo>
                  <a:lnTo>
                    <a:pt x="99" y="196"/>
                  </a:lnTo>
                  <a:lnTo>
                    <a:pt x="103" y="200"/>
                  </a:lnTo>
                  <a:lnTo>
                    <a:pt x="103" y="204"/>
                  </a:lnTo>
                  <a:lnTo>
                    <a:pt x="103" y="204"/>
                  </a:lnTo>
                  <a:lnTo>
                    <a:pt x="103" y="204"/>
                  </a:lnTo>
                  <a:lnTo>
                    <a:pt x="103" y="204"/>
                  </a:lnTo>
                  <a:lnTo>
                    <a:pt x="103" y="204"/>
                  </a:lnTo>
                  <a:lnTo>
                    <a:pt x="111" y="204"/>
                  </a:lnTo>
                  <a:lnTo>
                    <a:pt x="111" y="207"/>
                  </a:lnTo>
                  <a:lnTo>
                    <a:pt x="114" y="211"/>
                  </a:lnTo>
                  <a:lnTo>
                    <a:pt x="114" y="215"/>
                  </a:lnTo>
                  <a:lnTo>
                    <a:pt x="114" y="215"/>
                  </a:lnTo>
                  <a:lnTo>
                    <a:pt x="114" y="218"/>
                  </a:lnTo>
                  <a:lnTo>
                    <a:pt x="114" y="218"/>
                  </a:lnTo>
                  <a:lnTo>
                    <a:pt x="114" y="218"/>
                  </a:lnTo>
                  <a:lnTo>
                    <a:pt x="114" y="218"/>
                  </a:lnTo>
                  <a:lnTo>
                    <a:pt x="118" y="222"/>
                  </a:lnTo>
                  <a:lnTo>
                    <a:pt x="118" y="222"/>
                  </a:lnTo>
                  <a:lnTo>
                    <a:pt x="125" y="222"/>
                  </a:lnTo>
                  <a:lnTo>
                    <a:pt x="129" y="226"/>
                  </a:lnTo>
                  <a:lnTo>
                    <a:pt x="129" y="226"/>
                  </a:lnTo>
                  <a:lnTo>
                    <a:pt x="133" y="2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xmlns="" id="{E8157A48-5A35-4CBF-BFDE-317E7480E492}"/>
                </a:ext>
              </a:extLst>
            </p:cNvPr>
            <p:cNvSpPr/>
            <p:nvPr/>
          </p:nvSpPr>
          <p:spPr bwMode="auto">
            <a:xfrm>
              <a:off x="5770074" y="2402703"/>
              <a:ext cx="156969" cy="114511"/>
            </a:xfrm>
            <a:custGeom>
              <a:avLst/>
              <a:gdLst>
                <a:gd name="T0" fmla="*/ 59 w 122"/>
                <a:gd name="T1" fmla="*/ 89 h 89"/>
                <a:gd name="T2" fmla="*/ 70 w 122"/>
                <a:gd name="T3" fmla="*/ 78 h 89"/>
                <a:gd name="T4" fmla="*/ 78 w 122"/>
                <a:gd name="T5" fmla="*/ 71 h 89"/>
                <a:gd name="T6" fmla="*/ 89 w 122"/>
                <a:gd name="T7" fmla="*/ 78 h 89"/>
                <a:gd name="T8" fmla="*/ 100 w 122"/>
                <a:gd name="T9" fmla="*/ 78 h 89"/>
                <a:gd name="T10" fmla="*/ 104 w 122"/>
                <a:gd name="T11" fmla="*/ 82 h 89"/>
                <a:gd name="T12" fmla="*/ 115 w 122"/>
                <a:gd name="T13" fmla="*/ 82 h 89"/>
                <a:gd name="T14" fmla="*/ 118 w 122"/>
                <a:gd name="T15" fmla="*/ 82 h 89"/>
                <a:gd name="T16" fmla="*/ 118 w 122"/>
                <a:gd name="T17" fmla="*/ 75 h 89"/>
                <a:gd name="T18" fmla="*/ 115 w 122"/>
                <a:gd name="T19" fmla="*/ 67 h 89"/>
                <a:gd name="T20" fmla="*/ 111 w 122"/>
                <a:gd name="T21" fmla="*/ 52 h 89"/>
                <a:gd name="T22" fmla="*/ 104 w 122"/>
                <a:gd name="T23" fmla="*/ 49 h 89"/>
                <a:gd name="T24" fmla="*/ 96 w 122"/>
                <a:gd name="T25" fmla="*/ 38 h 89"/>
                <a:gd name="T26" fmla="*/ 85 w 122"/>
                <a:gd name="T27" fmla="*/ 30 h 89"/>
                <a:gd name="T28" fmla="*/ 81 w 122"/>
                <a:gd name="T29" fmla="*/ 26 h 89"/>
                <a:gd name="T30" fmla="*/ 66 w 122"/>
                <a:gd name="T31" fmla="*/ 26 h 89"/>
                <a:gd name="T32" fmla="*/ 63 w 122"/>
                <a:gd name="T33" fmla="*/ 23 h 89"/>
                <a:gd name="T34" fmla="*/ 59 w 122"/>
                <a:gd name="T35" fmla="*/ 15 h 89"/>
                <a:gd name="T36" fmla="*/ 48 w 122"/>
                <a:gd name="T37" fmla="*/ 0 h 89"/>
                <a:gd name="T38" fmla="*/ 44 w 122"/>
                <a:gd name="T39" fmla="*/ 0 h 89"/>
                <a:gd name="T40" fmla="*/ 41 w 122"/>
                <a:gd name="T41" fmla="*/ 0 h 89"/>
                <a:gd name="T42" fmla="*/ 37 w 122"/>
                <a:gd name="T43" fmla="*/ 4 h 89"/>
                <a:gd name="T44" fmla="*/ 29 w 122"/>
                <a:gd name="T45" fmla="*/ 0 h 89"/>
                <a:gd name="T46" fmla="*/ 29 w 122"/>
                <a:gd name="T47" fmla="*/ 0 h 89"/>
                <a:gd name="T48" fmla="*/ 18 w 122"/>
                <a:gd name="T49" fmla="*/ 8 h 89"/>
                <a:gd name="T50" fmla="*/ 7 w 122"/>
                <a:gd name="T51" fmla="*/ 15 h 89"/>
                <a:gd name="T52" fmla="*/ 0 w 122"/>
                <a:gd name="T53" fmla="*/ 26 h 89"/>
                <a:gd name="T54" fmla="*/ 7 w 122"/>
                <a:gd name="T55" fmla="*/ 26 h 89"/>
                <a:gd name="T56" fmla="*/ 11 w 122"/>
                <a:gd name="T57" fmla="*/ 30 h 89"/>
                <a:gd name="T58" fmla="*/ 22 w 122"/>
                <a:gd name="T59" fmla="*/ 34 h 89"/>
                <a:gd name="T60" fmla="*/ 26 w 122"/>
                <a:gd name="T61" fmla="*/ 38 h 89"/>
                <a:gd name="T62" fmla="*/ 22 w 122"/>
                <a:gd name="T63" fmla="*/ 45 h 89"/>
                <a:gd name="T64" fmla="*/ 18 w 122"/>
                <a:gd name="T65" fmla="*/ 49 h 89"/>
                <a:gd name="T66" fmla="*/ 22 w 122"/>
                <a:gd name="T67" fmla="*/ 60 h 89"/>
                <a:gd name="T68" fmla="*/ 26 w 122"/>
                <a:gd name="T69" fmla="*/ 75 h 89"/>
                <a:gd name="T70" fmla="*/ 37 w 122"/>
                <a:gd name="T71" fmla="*/ 78 h 89"/>
                <a:gd name="T72" fmla="*/ 44 w 122"/>
                <a:gd name="T73" fmla="*/ 86 h 89"/>
                <a:gd name="T74" fmla="*/ 55 w 122"/>
                <a:gd name="T75" fmla="*/ 86 h 89"/>
                <a:gd name="T76" fmla="*/ 59 w 122"/>
                <a:gd name="T7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89">
                  <a:moveTo>
                    <a:pt x="59" y="89"/>
                  </a:moveTo>
                  <a:lnTo>
                    <a:pt x="59" y="89"/>
                  </a:lnTo>
                  <a:lnTo>
                    <a:pt x="66" y="82"/>
                  </a:lnTo>
                  <a:lnTo>
                    <a:pt x="70" y="78"/>
                  </a:lnTo>
                  <a:lnTo>
                    <a:pt x="74" y="75"/>
                  </a:lnTo>
                  <a:lnTo>
                    <a:pt x="78" y="71"/>
                  </a:lnTo>
                  <a:lnTo>
                    <a:pt x="81" y="71"/>
                  </a:lnTo>
                  <a:lnTo>
                    <a:pt x="89" y="78"/>
                  </a:lnTo>
                  <a:lnTo>
                    <a:pt x="92" y="75"/>
                  </a:lnTo>
                  <a:lnTo>
                    <a:pt x="100" y="78"/>
                  </a:lnTo>
                  <a:lnTo>
                    <a:pt x="100" y="82"/>
                  </a:lnTo>
                  <a:lnTo>
                    <a:pt x="104" y="82"/>
                  </a:lnTo>
                  <a:lnTo>
                    <a:pt x="111" y="86"/>
                  </a:lnTo>
                  <a:lnTo>
                    <a:pt x="115" y="82"/>
                  </a:lnTo>
                  <a:lnTo>
                    <a:pt x="118" y="82"/>
                  </a:lnTo>
                  <a:lnTo>
                    <a:pt x="118" y="82"/>
                  </a:lnTo>
                  <a:lnTo>
                    <a:pt x="122" y="82"/>
                  </a:lnTo>
                  <a:lnTo>
                    <a:pt x="118" y="75"/>
                  </a:lnTo>
                  <a:lnTo>
                    <a:pt x="118" y="67"/>
                  </a:lnTo>
                  <a:lnTo>
                    <a:pt x="115" y="67"/>
                  </a:lnTo>
                  <a:lnTo>
                    <a:pt x="111" y="60"/>
                  </a:lnTo>
                  <a:lnTo>
                    <a:pt x="111" y="52"/>
                  </a:lnTo>
                  <a:lnTo>
                    <a:pt x="107" y="49"/>
                  </a:lnTo>
                  <a:lnTo>
                    <a:pt x="104" y="49"/>
                  </a:lnTo>
                  <a:lnTo>
                    <a:pt x="100" y="41"/>
                  </a:lnTo>
                  <a:lnTo>
                    <a:pt x="96" y="38"/>
                  </a:lnTo>
                  <a:lnTo>
                    <a:pt x="89" y="34"/>
                  </a:lnTo>
                  <a:lnTo>
                    <a:pt x="85" y="30"/>
                  </a:lnTo>
                  <a:lnTo>
                    <a:pt x="81" y="26"/>
                  </a:lnTo>
                  <a:lnTo>
                    <a:pt x="81" y="26"/>
                  </a:lnTo>
                  <a:lnTo>
                    <a:pt x="74" y="26"/>
                  </a:lnTo>
                  <a:lnTo>
                    <a:pt x="66" y="26"/>
                  </a:lnTo>
                  <a:lnTo>
                    <a:pt x="66" y="23"/>
                  </a:lnTo>
                  <a:lnTo>
                    <a:pt x="63" y="23"/>
                  </a:lnTo>
                  <a:lnTo>
                    <a:pt x="63" y="19"/>
                  </a:lnTo>
                  <a:lnTo>
                    <a:pt x="59" y="15"/>
                  </a:lnTo>
                  <a:lnTo>
                    <a:pt x="52" y="8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7" y="4"/>
                  </a:lnTo>
                  <a:lnTo>
                    <a:pt x="33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6" y="8"/>
                  </a:lnTo>
                  <a:lnTo>
                    <a:pt x="18" y="8"/>
                  </a:lnTo>
                  <a:lnTo>
                    <a:pt x="7" y="12"/>
                  </a:lnTo>
                  <a:lnTo>
                    <a:pt x="7" y="15"/>
                  </a:lnTo>
                  <a:lnTo>
                    <a:pt x="0" y="19"/>
                  </a:lnTo>
                  <a:lnTo>
                    <a:pt x="0" y="26"/>
                  </a:lnTo>
                  <a:lnTo>
                    <a:pt x="4" y="26"/>
                  </a:lnTo>
                  <a:lnTo>
                    <a:pt x="7" y="26"/>
                  </a:lnTo>
                  <a:lnTo>
                    <a:pt x="11" y="26"/>
                  </a:lnTo>
                  <a:lnTo>
                    <a:pt x="11" y="30"/>
                  </a:lnTo>
                  <a:lnTo>
                    <a:pt x="18" y="34"/>
                  </a:lnTo>
                  <a:lnTo>
                    <a:pt x="22" y="34"/>
                  </a:lnTo>
                  <a:lnTo>
                    <a:pt x="22" y="38"/>
                  </a:lnTo>
                  <a:lnTo>
                    <a:pt x="26" y="38"/>
                  </a:lnTo>
                  <a:lnTo>
                    <a:pt x="26" y="41"/>
                  </a:lnTo>
                  <a:lnTo>
                    <a:pt x="22" y="45"/>
                  </a:lnTo>
                  <a:lnTo>
                    <a:pt x="22" y="49"/>
                  </a:lnTo>
                  <a:lnTo>
                    <a:pt x="18" y="49"/>
                  </a:lnTo>
                  <a:lnTo>
                    <a:pt x="18" y="52"/>
                  </a:lnTo>
                  <a:lnTo>
                    <a:pt x="22" y="60"/>
                  </a:lnTo>
                  <a:lnTo>
                    <a:pt x="26" y="67"/>
                  </a:lnTo>
                  <a:lnTo>
                    <a:pt x="26" y="75"/>
                  </a:lnTo>
                  <a:lnTo>
                    <a:pt x="33" y="78"/>
                  </a:lnTo>
                  <a:lnTo>
                    <a:pt x="37" y="78"/>
                  </a:lnTo>
                  <a:lnTo>
                    <a:pt x="44" y="82"/>
                  </a:lnTo>
                  <a:lnTo>
                    <a:pt x="44" y="86"/>
                  </a:lnTo>
                  <a:lnTo>
                    <a:pt x="52" y="86"/>
                  </a:lnTo>
                  <a:lnTo>
                    <a:pt x="55" y="86"/>
                  </a:lnTo>
                  <a:lnTo>
                    <a:pt x="59" y="86"/>
                  </a:lnTo>
                  <a:lnTo>
                    <a:pt x="59" y="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xmlns="" id="{CB436217-423C-4157-985B-1BAE6B9D4F02}"/>
                </a:ext>
              </a:extLst>
            </p:cNvPr>
            <p:cNvSpPr/>
            <p:nvPr/>
          </p:nvSpPr>
          <p:spPr bwMode="auto">
            <a:xfrm>
              <a:off x="5532047" y="2374398"/>
              <a:ext cx="280486" cy="214868"/>
            </a:xfrm>
            <a:custGeom>
              <a:avLst/>
              <a:gdLst>
                <a:gd name="T0" fmla="*/ 200 w 218"/>
                <a:gd name="T1" fmla="*/ 15 h 167"/>
                <a:gd name="T2" fmla="*/ 211 w 218"/>
                <a:gd name="T3" fmla="*/ 15 h 167"/>
                <a:gd name="T4" fmla="*/ 211 w 218"/>
                <a:gd name="T5" fmla="*/ 22 h 167"/>
                <a:gd name="T6" fmla="*/ 203 w 218"/>
                <a:gd name="T7" fmla="*/ 30 h 167"/>
                <a:gd name="T8" fmla="*/ 177 w 218"/>
                <a:gd name="T9" fmla="*/ 34 h 167"/>
                <a:gd name="T10" fmla="*/ 166 w 218"/>
                <a:gd name="T11" fmla="*/ 41 h 167"/>
                <a:gd name="T12" fmla="*/ 174 w 218"/>
                <a:gd name="T13" fmla="*/ 60 h 167"/>
                <a:gd name="T14" fmla="*/ 166 w 218"/>
                <a:gd name="T15" fmla="*/ 78 h 167"/>
                <a:gd name="T16" fmla="*/ 152 w 218"/>
                <a:gd name="T17" fmla="*/ 82 h 167"/>
                <a:gd name="T18" fmla="*/ 152 w 218"/>
                <a:gd name="T19" fmla="*/ 89 h 167"/>
                <a:gd name="T20" fmla="*/ 152 w 218"/>
                <a:gd name="T21" fmla="*/ 97 h 167"/>
                <a:gd name="T22" fmla="*/ 144 w 218"/>
                <a:gd name="T23" fmla="*/ 104 h 167"/>
                <a:gd name="T24" fmla="*/ 144 w 218"/>
                <a:gd name="T25" fmla="*/ 111 h 167"/>
                <a:gd name="T26" fmla="*/ 137 w 218"/>
                <a:gd name="T27" fmla="*/ 119 h 167"/>
                <a:gd name="T28" fmla="*/ 129 w 218"/>
                <a:gd name="T29" fmla="*/ 123 h 167"/>
                <a:gd name="T30" fmla="*/ 126 w 218"/>
                <a:gd name="T31" fmla="*/ 123 h 167"/>
                <a:gd name="T32" fmla="*/ 118 w 218"/>
                <a:gd name="T33" fmla="*/ 130 h 167"/>
                <a:gd name="T34" fmla="*/ 107 w 218"/>
                <a:gd name="T35" fmla="*/ 134 h 167"/>
                <a:gd name="T36" fmla="*/ 103 w 218"/>
                <a:gd name="T37" fmla="*/ 137 h 167"/>
                <a:gd name="T38" fmla="*/ 100 w 218"/>
                <a:gd name="T39" fmla="*/ 149 h 167"/>
                <a:gd name="T40" fmla="*/ 100 w 218"/>
                <a:gd name="T41" fmla="*/ 156 h 167"/>
                <a:gd name="T42" fmla="*/ 85 w 218"/>
                <a:gd name="T43" fmla="*/ 160 h 167"/>
                <a:gd name="T44" fmla="*/ 66 w 218"/>
                <a:gd name="T45" fmla="*/ 163 h 167"/>
                <a:gd name="T46" fmla="*/ 37 w 218"/>
                <a:gd name="T47" fmla="*/ 167 h 167"/>
                <a:gd name="T48" fmla="*/ 29 w 218"/>
                <a:gd name="T49" fmla="*/ 141 h 167"/>
                <a:gd name="T50" fmla="*/ 26 w 218"/>
                <a:gd name="T51" fmla="*/ 126 h 167"/>
                <a:gd name="T52" fmla="*/ 7 w 218"/>
                <a:gd name="T53" fmla="*/ 119 h 167"/>
                <a:gd name="T54" fmla="*/ 3 w 218"/>
                <a:gd name="T55" fmla="*/ 104 h 167"/>
                <a:gd name="T56" fmla="*/ 7 w 218"/>
                <a:gd name="T57" fmla="*/ 93 h 167"/>
                <a:gd name="T58" fmla="*/ 0 w 218"/>
                <a:gd name="T59" fmla="*/ 85 h 167"/>
                <a:gd name="T60" fmla="*/ 0 w 218"/>
                <a:gd name="T61" fmla="*/ 78 h 167"/>
                <a:gd name="T62" fmla="*/ 7 w 218"/>
                <a:gd name="T63" fmla="*/ 71 h 167"/>
                <a:gd name="T64" fmla="*/ 3 w 218"/>
                <a:gd name="T65" fmla="*/ 67 h 167"/>
                <a:gd name="T66" fmla="*/ 7 w 218"/>
                <a:gd name="T67" fmla="*/ 60 h 167"/>
                <a:gd name="T68" fmla="*/ 11 w 218"/>
                <a:gd name="T69" fmla="*/ 60 h 167"/>
                <a:gd name="T70" fmla="*/ 18 w 218"/>
                <a:gd name="T71" fmla="*/ 60 h 167"/>
                <a:gd name="T72" fmla="*/ 26 w 218"/>
                <a:gd name="T73" fmla="*/ 63 h 167"/>
                <a:gd name="T74" fmla="*/ 33 w 218"/>
                <a:gd name="T75" fmla="*/ 63 h 167"/>
                <a:gd name="T76" fmla="*/ 40 w 218"/>
                <a:gd name="T77" fmla="*/ 56 h 167"/>
                <a:gd name="T78" fmla="*/ 52 w 218"/>
                <a:gd name="T79" fmla="*/ 48 h 167"/>
                <a:gd name="T80" fmla="*/ 55 w 218"/>
                <a:gd name="T81" fmla="*/ 45 h 167"/>
                <a:gd name="T82" fmla="*/ 59 w 218"/>
                <a:gd name="T83" fmla="*/ 34 h 167"/>
                <a:gd name="T84" fmla="*/ 59 w 218"/>
                <a:gd name="T85" fmla="*/ 30 h 167"/>
                <a:gd name="T86" fmla="*/ 66 w 218"/>
                <a:gd name="T87" fmla="*/ 26 h 167"/>
                <a:gd name="T88" fmla="*/ 77 w 218"/>
                <a:gd name="T89" fmla="*/ 22 h 167"/>
                <a:gd name="T90" fmla="*/ 85 w 218"/>
                <a:gd name="T91" fmla="*/ 22 h 167"/>
                <a:gd name="T92" fmla="*/ 96 w 218"/>
                <a:gd name="T93" fmla="*/ 26 h 167"/>
                <a:gd name="T94" fmla="*/ 103 w 218"/>
                <a:gd name="T95" fmla="*/ 26 h 167"/>
                <a:gd name="T96" fmla="*/ 114 w 218"/>
                <a:gd name="T97" fmla="*/ 30 h 167"/>
                <a:gd name="T98" fmla="*/ 122 w 218"/>
                <a:gd name="T99" fmla="*/ 22 h 167"/>
                <a:gd name="T100" fmla="*/ 129 w 218"/>
                <a:gd name="T101" fmla="*/ 26 h 167"/>
                <a:gd name="T102" fmla="*/ 133 w 218"/>
                <a:gd name="T103" fmla="*/ 22 h 167"/>
                <a:gd name="T104" fmla="*/ 137 w 218"/>
                <a:gd name="T105" fmla="*/ 19 h 167"/>
                <a:gd name="T106" fmla="*/ 144 w 218"/>
                <a:gd name="T107" fmla="*/ 19 h 167"/>
                <a:gd name="T108" fmla="*/ 144 w 218"/>
                <a:gd name="T109" fmla="*/ 11 h 167"/>
                <a:gd name="T110" fmla="*/ 148 w 218"/>
                <a:gd name="T111" fmla="*/ 0 h 167"/>
                <a:gd name="T112" fmla="*/ 159 w 218"/>
                <a:gd name="T113" fmla="*/ 4 h 167"/>
                <a:gd name="T114" fmla="*/ 159 w 218"/>
                <a:gd name="T115" fmla="*/ 11 h 167"/>
                <a:gd name="T116" fmla="*/ 163 w 218"/>
                <a:gd name="T117" fmla="*/ 19 h 167"/>
                <a:gd name="T118" fmla="*/ 166 w 218"/>
                <a:gd name="T119" fmla="*/ 30 h 167"/>
                <a:gd name="T120" fmla="*/ 174 w 218"/>
                <a:gd name="T121" fmla="*/ 34 h 167"/>
                <a:gd name="T122" fmla="*/ 181 w 218"/>
                <a:gd name="T123" fmla="*/ 30 h 167"/>
                <a:gd name="T124" fmla="*/ 189 w 218"/>
                <a:gd name="T125" fmla="*/ 2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8" h="167">
                  <a:moveTo>
                    <a:pt x="189" y="22"/>
                  </a:moveTo>
                  <a:lnTo>
                    <a:pt x="196" y="19"/>
                  </a:lnTo>
                  <a:lnTo>
                    <a:pt x="200" y="15"/>
                  </a:lnTo>
                  <a:lnTo>
                    <a:pt x="200" y="19"/>
                  </a:lnTo>
                  <a:lnTo>
                    <a:pt x="207" y="19"/>
                  </a:lnTo>
                  <a:lnTo>
                    <a:pt x="211" y="15"/>
                  </a:lnTo>
                  <a:lnTo>
                    <a:pt x="218" y="15"/>
                  </a:lnTo>
                  <a:lnTo>
                    <a:pt x="218" y="19"/>
                  </a:lnTo>
                  <a:lnTo>
                    <a:pt x="211" y="22"/>
                  </a:lnTo>
                  <a:lnTo>
                    <a:pt x="214" y="22"/>
                  </a:lnTo>
                  <a:lnTo>
                    <a:pt x="211" y="30"/>
                  </a:lnTo>
                  <a:lnTo>
                    <a:pt x="203" y="30"/>
                  </a:lnTo>
                  <a:lnTo>
                    <a:pt x="189" y="34"/>
                  </a:lnTo>
                  <a:lnTo>
                    <a:pt x="185" y="34"/>
                  </a:lnTo>
                  <a:lnTo>
                    <a:pt x="177" y="34"/>
                  </a:lnTo>
                  <a:lnTo>
                    <a:pt x="174" y="37"/>
                  </a:lnTo>
                  <a:lnTo>
                    <a:pt x="170" y="37"/>
                  </a:lnTo>
                  <a:lnTo>
                    <a:pt x="166" y="41"/>
                  </a:lnTo>
                  <a:lnTo>
                    <a:pt x="163" y="45"/>
                  </a:lnTo>
                  <a:lnTo>
                    <a:pt x="170" y="56"/>
                  </a:lnTo>
                  <a:lnTo>
                    <a:pt x="174" y="60"/>
                  </a:lnTo>
                  <a:lnTo>
                    <a:pt x="163" y="71"/>
                  </a:lnTo>
                  <a:lnTo>
                    <a:pt x="166" y="74"/>
                  </a:lnTo>
                  <a:lnTo>
                    <a:pt x="166" y="78"/>
                  </a:lnTo>
                  <a:lnTo>
                    <a:pt x="163" y="82"/>
                  </a:lnTo>
                  <a:lnTo>
                    <a:pt x="159" y="82"/>
                  </a:lnTo>
                  <a:lnTo>
                    <a:pt x="152" y="82"/>
                  </a:lnTo>
                  <a:lnTo>
                    <a:pt x="148" y="82"/>
                  </a:lnTo>
                  <a:lnTo>
                    <a:pt x="148" y="89"/>
                  </a:lnTo>
                  <a:lnTo>
                    <a:pt x="152" y="89"/>
                  </a:lnTo>
                  <a:lnTo>
                    <a:pt x="155" y="93"/>
                  </a:lnTo>
                  <a:lnTo>
                    <a:pt x="155" y="97"/>
                  </a:lnTo>
                  <a:lnTo>
                    <a:pt x="152" y="97"/>
                  </a:lnTo>
                  <a:lnTo>
                    <a:pt x="148" y="97"/>
                  </a:lnTo>
                  <a:lnTo>
                    <a:pt x="144" y="100"/>
                  </a:lnTo>
                  <a:lnTo>
                    <a:pt x="144" y="104"/>
                  </a:lnTo>
                  <a:lnTo>
                    <a:pt x="144" y="108"/>
                  </a:lnTo>
                  <a:lnTo>
                    <a:pt x="144" y="111"/>
                  </a:lnTo>
                  <a:lnTo>
                    <a:pt x="144" y="111"/>
                  </a:lnTo>
                  <a:lnTo>
                    <a:pt x="144" y="119"/>
                  </a:lnTo>
                  <a:lnTo>
                    <a:pt x="140" y="123"/>
                  </a:lnTo>
                  <a:lnTo>
                    <a:pt x="137" y="119"/>
                  </a:lnTo>
                  <a:lnTo>
                    <a:pt x="137" y="119"/>
                  </a:lnTo>
                  <a:lnTo>
                    <a:pt x="137" y="123"/>
                  </a:lnTo>
                  <a:lnTo>
                    <a:pt x="129" y="123"/>
                  </a:lnTo>
                  <a:lnTo>
                    <a:pt x="129" y="119"/>
                  </a:lnTo>
                  <a:lnTo>
                    <a:pt x="126" y="123"/>
                  </a:lnTo>
                  <a:lnTo>
                    <a:pt x="126" y="123"/>
                  </a:lnTo>
                  <a:lnTo>
                    <a:pt x="118" y="126"/>
                  </a:lnTo>
                  <a:lnTo>
                    <a:pt x="122" y="126"/>
                  </a:lnTo>
                  <a:lnTo>
                    <a:pt x="118" y="130"/>
                  </a:lnTo>
                  <a:lnTo>
                    <a:pt x="114" y="134"/>
                  </a:lnTo>
                  <a:lnTo>
                    <a:pt x="111" y="130"/>
                  </a:lnTo>
                  <a:lnTo>
                    <a:pt x="107" y="134"/>
                  </a:lnTo>
                  <a:lnTo>
                    <a:pt x="107" y="134"/>
                  </a:lnTo>
                  <a:lnTo>
                    <a:pt x="103" y="137"/>
                  </a:lnTo>
                  <a:lnTo>
                    <a:pt x="103" y="137"/>
                  </a:lnTo>
                  <a:lnTo>
                    <a:pt x="100" y="141"/>
                  </a:lnTo>
                  <a:lnTo>
                    <a:pt x="100" y="145"/>
                  </a:lnTo>
                  <a:lnTo>
                    <a:pt x="100" y="149"/>
                  </a:lnTo>
                  <a:lnTo>
                    <a:pt x="100" y="152"/>
                  </a:lnTo>
                  <a:lnTo>
                    <a:pt x="103" y="156"/>
                  </a:lnTo>
                  <a:lnTo>
                    <a:pt x="100" y="156"/>
                  </a:lnTo>
                  <a:lnTo>
                    <a:pt x="96" y="160"/>
                  </a:lnTo>
                  <a:lnTo>
                    <a:pt x="89" y="160"/>
                  </a:lnTo>
                  <a:lnTo>
                    <a:pt x="85" y="160"/>
                  </a:lnTo>
                  <a:lnTo>
                    <a:pt x="74" y="160"/>
                  </a:lnTo>
                  <a:lnTo>
                    <a:pt x="70" y="163"/>
                  </a:lnTo>
                  <a:lnTo>
                    <a:pt x="66" y="163"/>
                  </a:lnTo>
                  <a:lnTo>
                    <a:pt x="63" y="163"/>
                  </a:lnTo>
                  <a:lnTo>
                    <a:pt x="55" y="163"/>
                  </a:lnTo>
                  <a:lnTo>
                    <a:pt x="37" y="167"/>
                  </a:lnTo>
                  <a:lnTo>
                    <a:pt x="15" y="160"/>
                  </a:lnTo>
                  <a:lnTo>
                    <a:pt x="29" y="145"/>
                  </a:lnTo>
                  <a:lnTo>
                    <a:pt x="29" y="141"/>
                  </a:lnTo>
                  <a:lnTo>
                    <a:pt x="26" y="137"/>
                  </a:lnTo>
                  <a:lnTo>
                    <a:pt x="29" y="134"/>
                  </a:lnTo>
                  <a:lnTo>
                    <a:pt x="26" y="126"/>
                  </a:lnTo>
                  <a:lnTo>
                    <a:pt x="11" y="126"/>
                  </a:lnTo>
                  <a:lnTo>
                    <a:pt x="11" y="123"/>
                  </a:lnTo>
                  <a:lnTo>
                    <a:pt x="7" y="119"/>
                  </a:lnTo>
                  <a:lnTo>
                    <a:pt x="11" y="119"/>
                  </a:lnTo>
                  <a:lnTo>
                    <a:pt x="7" y="111"/>
                  </a:lnTo>
                  <a:lnTo>
                    <a:pt x="3" y="104"/>
                  </a:lnTo>
                  <a:lnTo>
                    <a:pt x="3" y="100"/>
                  </a:lnTo>
                  <a:lnTo>
                    <a:pt x="7" y="93"/>
                  </a:lnTo>
                  <a:lnTo>
                    <a:pt x="7" y="93"/>
                  </a:lnTo>
                  <a:lnTo>
                    <a:pt x="3" y="93"/>
                  </a:lnTo>
                  <a:lnTo>
                    <a:pt x="3" y="89"/>
                  </a:lnTo>
                  <a:lnTo>
                    <a:pt x="0" y="85"/>
                  </a:lnTo>
                  <a:lnTo>
                    <a:pt x="0" y="82"/>
                  </a:lnTo>
                  <a:lnTo>
                    <a:pt x="3" y="78"/>
                  </a:lnTo>
                  <a:lnTo>
                    <a:pt x="0" y="78"/>
                  </a:lnTo>
                  <a:lnTo>
                    <a:pt x="0" y="74"/>
                  </a:lnTo>
                  <a:lnTo>
                    <a:pt x="3" y="74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3" y="67"/>
                  </a:lnTo>
                  <a:lnTo>
                    <a:pt x="7" y="63"/>
                  </a:lnTo>
                  <a:lnTo>
                    <a:pt x="7" y="63"/>
                  </a:lnTo>
                  <a:lnTo>
                    <a:pt x="7" y="60"/>
                  </a:lnTo>
                  <a:lnTo>
                    <a:pt x="7" y="56"/>
                  </a:lnTo>
                  <a:lnTo>
                    <a:pt x="7" y="56"/>
                  </a:lnTo>
                  <a:lnTo>
                    <a:pt x="11" y="60"/>
                  </a:lnTo>
                  <a:lnTo>
                    <a:pt x="15" y="60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22" y="60"/>
                  </a:lnTo>
                  <a:lnTo>
                    <a:pt x="26" y="60"/>
                  </a:lnTo>
                  <a:lnTo>
                    <a:pt x="26" y="63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33" y="63"/>
                  </a:lnTo>
                  <a:lnTo>
                    <a:pt x="37" y="60"/>
                  </a:lnTo>
                  <a:lnTo>
                    <a:pt x="37" y="56"/>
                  </a:lnTo>
                  <a:lnTo>
                    <a:pt x="40" y="56"/>
                  </a:lnTo>
                  <a:lnTo>
                    <a:pt x="37" y="52"/>
                  </a:lnTo>
                  <a:lnTo>
                    <a:pt x="44" y="52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52" y="45"/>
                  </a:lnTo>
                  <a:lnTo>
                    <a:pt x="55" y="45"/>
                  </a:lnTo>
                  <a:lnTo>
                    <a:pt x="55" y="41"/>
                  </a:lnTo>
                  <a:lnTo>
                    <a:pt x="55" y="37"/>
                  </a:lnTo>
                  <a:lnTo>
                    <a:pt x="59" y="34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9" y="26"/>
                  </a:lnTo>
                  <a:lnTo>
                    <a:pt x="63" y="26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74" y="22"/>
                  </a:lnTo>
                  <a:lnTo>
                    <a:pt x="77" y="22"/>
                  </a:lnTo>
                  <a:lnTo>
                    <a:pt x="81" y="22"/>
                  </a:lnTo>
                  <a:lnTo>
                    <a:pt x="85" y="22"/>
                  </a:lnTo>
                  <a:lnTo>
                    <a:pt x="85" y="22"/>
                  </a:lnTo>
                  <a:lnTo>
                    <a:pt x="89" y="22"/>
                  </a:lnTo>
                  <a:lnTo>
                    <a:pt x="92" y="22"/>
                  </a:lnTo>
                  <a:lnTo>
                    <a:pt x="96" y="26"/>
                  </a:lnTo>
                  <a:lnTo>
                    <a:pt x="100" y="26"/>
                  </a:lnTo>
                  <a:lnTo>
                    <a:pt x="100" y="22"/>
                  </a:lnTo>
                  <a:lnTo>
                    <a:pt x="103" y="26"/>
                  </a:lnTo>
                  <a:lnTo>
                    <a:pt x="107" y="30"/>
                  </a:lnTo>
                  <a:lnTo>
                    <a:pt x="111" y="30"/>
                  </a:lnTo>
                  <a:lnTo>
                    <a:pt x="114" y="30"/>
                  </a:lnTo>
                  <a:lnTo>
                    <a:pt x="118" y="26"/>
                  </a:lnTo>
                  <a:lnTo>
                    <a:pt x="122" y="26"/>
                  </a:lnTo>
                  <a:lnTo>
                    <a:pt x="122" y="22"/>
                  </a:lnTo>
                  <a:lnTo>
                    <a:pt x="126" y="22"/>
                  </a:lnTo>
                  <a:lnTo>
                    <a:pt x="126" y="22"/>
                  </a:lnTo>
                  <a:lnTo>
                    <a:pt x="129" y="26"/>
                  </a:lnTo>
                  <a:lnTo>
                    <a:pt x="133" y="2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3" y="19"/>
                  </a:lnTo>
                  <a:lnTo>
                    <a:pt x="137" y="19"/>
                  </a:lnTo>
                  <a:lnTo>
                    <a:pt x="137" y="19"/>
                  </a:lnTo>
                  <a:lnTo>
                    <a:pt x="137" y="19"/>
                  </a:lnTo>
                  <a:lnTo>
                    <a:pt x="140" y="19"/>
                  </a:lnTo>
                  <a:lnTo>
                    <a:pt x="144" y="19"/>
                  </a:lnTo>
                  <a:lnTo>
                    <a:pt x="144" y="15"/>
                  </a:lnTo>
                  <a:lnTo>
                    <a:pt x="144" y="11"/>
                  </a:lnTo>
                  <a:lnTo>
                    <a:pt x="144" y="11"/>
                  </a:lnTo>
                  <a:lnTo>
                    <a:pt x="148" y="8"/>
                  </a:lnTo>
                  <a:lnTo>
                    <a:pt x="148" y="4"/>
                  </a:lnTo>
                  <a:lnTo>
                    <a:pt x="148" y="0"/>
                  </a:lnTo>
                  <a:lnTo>
                    <a:pt x="155" y="0"/>
                  </a:lnTo>
                  <a:lnTo>
                    <a:pt x="155" y="4"/>
                  </a:lnTo>
                  <a:lnTo>
                    <a:pt x="159" y="4"/>
                  </a:lnTo>
                  <a:lnTo>
                    <a:pt x="159" y="8"/>
                  </a:lnTo>
                  <a:lnTo>
                    <a:pt x="159" y="11"/>
                  </a:lnTo>
                  <a:lnTo>
                    <a:pt x="159" y="11"/>
                  </a:lnTo>
                  <a:lnTo>
                    <a:pt x="163" y="11"/>
                  </a:lnTo>
                  <a:lnTo>
                    <a:pt x="163" y="15"/>
                  </a:lnTo>
                  <a:lnTo>
                    <a:pt x="163" y="19"/>
                  </a:lnTo>
                  <a:lnTo>
                    <a:pt x="163" y="22"/>
                  </a:lnTo>
                  <a:lnTo>
                    <a:pt x="163" y="30"/>
                  </a:lnTo>
                  <a:lnTo>
                    <a:pt x="166" y="30"/>
                  </a:lnTo>
                  <a:lnTo>
                    <a:pt x="166" y="34"/>
                  </a:lnTo>
                  <a:lnTo>
                    <a:pt x="170" y="34"/>
                  </a:lnTo>
                  <a:lnTo>
                    <a:pt x="174" y="34"/>
                  </a:lnTo>
                  <a:lnTo>
                    <a:pt x="177" y="34"/>
                  </a:lnTo>
                  <a:lnTo>
                    <a:pt x="177" y="30"/>
                  </a:lnTo>
                  <a:lnTo>
                    <a:pt x="181" y="30"/>
                  </a:lnTo>
                  <a:lnTo>
                    <a:pt x="185" y="26"/>
                  </a:lnTo>
                  <a:lnTo>
                    <a:pt x="185" y="22"/>
                  </a:lnTo>
                  <a:lnTo>
                    <a:pt x="189" y="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xmlns="" id="{4AFD1D7F-13D8-4FC9-BFDA-20D0BCAF74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5835" y="1921504"/>
              <a:ext cx="133810" cy="95211"/>
            </a:xfrm>
            <a:custGeom>
              <a:avLst/>
              <a:gdLst>
                <a:gd name="T0" fmla="*/ 22 w 28"/>
                <a:gd name="T1" fmla="*/ 19 h 20"/>
                <a:gd name="T2" fmla="*/ 22 w 28"/>
                <a:gd name="T3" fmla="*/ 18 h 20"/>
                <a:gd name="T4" fmla="*/ 20 w 28"/>
                <a:gd name="T5" fmla="*/ 18 h 20"/>
                <a:gd name="T6" fmla="*/ 20 w 28"/>
                <a:gd name="T7" fmla="*/ 19 h 20"/>
                <a:gd name="T8" fmla="*/ 26 w 28"/>
                <a:gd name="T9" fmla="*/ 16 h 20"/>
                <a:gd name="T10" fmla="*/ 26 w 28"/>
                <a:gd name="T11" fmla="*/ 14 h 20"/>
                <a:gd name="T12" fmla="*/ 18 w 28"/>
                <a:gd name="T13" fmla="*/ 12 h 20"/>
                <a:gd name="T14" fmla="*/ 15 w 28"/>
                <a:gd name="T15" fmla="*/ 15 h 20"/>
                <a:gd name="T16" fmla="*/ 13 w 28"/>
                <a:gd name="T17" fmla="*/ 14 h 20"/>
                <a:gd name="T18" fmla="*/ 13 w 28"/>
                <a:gd name="T19" fmla="*/ 12 h 20"/>
                <a:gd name="T20" fmla="*/ 14 w 28"/>
                <a:gd name="T21" fmla="*/ 12 h 20"/>
                <a:gd name="T22" fmla="*/ 15 w 28"/>
                <a:gd name="T23" fmla="*/ 12 h 20"/>
                <a:gd name="T24" fmla="*/ 16 w 28"/>
                <a:gd name="T25" fmla="*/ 10 h 20"/>
                <a:gd name="T26" fmla="*/ 17 w 28"/>
                <a:gd name="T27" fmla="*/ 13 h 20"/>
                <a:gd name="T28" fmla="*/ 17 w 28"/>
                <a:gd name="T29" fmla="*/ 14 h 20"/>
                <a:gd name="T30" fmla="*/ 15 w 28"/>
                <a:gd name="T31" fmla="*/ 16 h 20"/>
                <a:gd name="T32" fmla="*/ 17 w 28"/>
                <a:gd name="T33" fmla="*/ 16 h 20"/>
                <a:gd name="T34" fmla="*/ 13 w 28"/>
                <a:gd name="T35" fmla="*/ 16 h 20"/>
                <a:gd name="T36" fmla="*/ 15 w 28"/>
                <a:gd name="T37" fmla="*/ 16 h 20"/>
                <a:gd name="T38" fmla="*/ 15 w 28"/>
                <a:gd name="T39" fmla="*/ 17 h 20"/>
                <a:gd name="T40" fmla="*/ 14 w 28"/>
                <a:gd name="T41" fmla="*/ 18 h 20"/>
                <a:gd name="T42" fmla="*/ 12 w 28"/>
                <a:gd name="T43" fmla="*/ 17 h 20"/>
                <a:gd name="T44" fmla="*/ 9 w 28"/>
                <a:gd name="T45" fmla="*/ 12 h 20"/>
                <a:gd name="T46" fmla="*/ 10 w 28"/>
                <a:gd name="T47" fmla="*/ 12 h 20"/>
                <a:gd name="T48" fmla="*/ 10 w 28"/>
                <a:gd name="T49" fmla="*/ 17 h 20"/>
                <a:gd name="T50" fmla="*/ 10 w 28"/>
                <a:gd name="T51" fmla="*/ 17 h 20"/>
                <a:gd name="T52" fmla="*/ 11 w 28"/>
                <a:gd name="T53" fmla="*/ 15 h 20"/>
                <a:gd name="T54" fmla="*/ 10 w 28"/>
                <a:gd name="T55" fmla="*/ 13 h 20"/>
                <a:gd name="T56" fmla="*/ 9 w 28"/>
                <a:gd name="T57" fmla="*/ 16 h 20"/>
                <a:gd name="T58" fmla="*/ 7 w 28"/>
                <a:gd name="T59" fmla="*/ 14 h 20"/>
                <a:gd name="T60" fmla="*/ 12 w 28"/>
                <a:gd name="T61" fmla="*/ 2 h 20"/>
                <a:gd name="T62" fmla="*/ 3 w 28"/>
                <a:gd name="T63" fmla="*/ 6 h 20"/>
                <a:gd name="T64" fmla="*/ 3 w 28"/>
                <a:gd name="T65" fmla="*/ 7 h 20"/>
                <a:gd name="T66" fmla="*/ 2 w 28"/>
                <a:gd name="T67" fmla="*/ 6 h 20"/>
                <a:gd name="T68" fmla="*/ 6 w 28"/>
                <a:gd name="T69" fmla="*/ 5 h 20"/>
                <a:gd name="T70" fmla="*/ 8 w 28"/>
                <a:gd name="T71" fmla="*/ 5 h 20"/>
                <a:gd name="T72" fmla="*/ 9 w 28"/>
                <a:gd name="T73" fmla="*/ 1 h 20"/>
                <a:gd name="T74" fmla="*/ 7 w 28"/>
                <a:gd name="T75" fmla="*/ 2 h 20"/>
                <a:gd name="T76" fmla="*/ 5 w 28"/>
                <a:gd name="T77" fmla="*/ 4 h 20"/>
                <a:gd name="T78" fmla="*/ 2 w 28"/>
                <a:gd name="T79" fmla="*/ 5 h 20"/>
                <a:gd name="T80" fmla="*/ 1 w 28"/>
                <a:gd name="T81" fmla="*/ 6 h 20"/>
                <a:gd name="T82" fmla="*/ 6 w 28"/>
                <a:gd name="T83" fmla="*/ 16 h 20"/>
                <a:gd name="T84" fmla="*/ 6 w 28"/>
                <a:gd name="T85" fmla="*/ 15 h 20"/>
                <a:gd name="T86" fmla="*/ 7 w 28"/>
                <a:gd name="T87" fmla="*/ 12 h 20"/>
                <a:gd name="T88" fmla="*/ 9 w 28"/>
                <a:gd name="T89" fmla="*/ 11 h 20"/>
                <a:gd name="T90" fmla="*/ 10 w 28"/>
                <a:gd name="T91" fmla="*/ 9 h 20"/>
                <a:gd name="T92" fmla="*/ 11 w 28"/>
                <a:gd name="T93" fmla="*/ 9 h 20"/>
                <a:gd name="T94" fmla="*/ 9 w 28"/>
                <a:gd name="T95" fmla="*/ 8 h 20"/>
                <a:gd name="T96" fmla="*/ 8 w 28"/>
                <a:gd name="T97" fmla="*/ 6 h 20"/>
                <a:gd name="T98" fmla="*/ 5 w 28"/>
                <a:gd name="T99" fmla="*/ 5 h 20"/>
                <a:gd name="T100" fmla="*/ 5 w 28"/>
                <a:gd name="T101" fmla="*/ 7 h 20"/>
                <a:gd name="T102" fmla="*/ 4 w 28"/>
                <a:gd name="T103" fmla="*/ 8 h 20"/>
                <a:gd name="T104" fmla="*/ 4 w 28"/>
                <a:gd name="T105" fmla="*/ 6 h 20"/>
                <a:gd name="T106" fmla="*/ 2 w 28"/>
                <a:gd name="T107" fmla="*/ 8 h 20"/>
                <a:gd name="T108" fmla="*/ 1 w 28"/>
                <a:gd name="T109" fmla="*/ 9 h 20"/>
                <a:gd name="T110" fmla="*/ 0 w 28"/>
                <a:gd name="T111" fmla="*/ 10 h 20"/>
                <a:gd name="T112" fmla="*/ 0 w 28"/>
                <a:gd name="T113" fmla="*/ 12 h 20"/>
                <a:gd name="T114" fmla="*/ 2 w 28"/>
                <a:gd name="T115" fmla="*/ 14 h 20"/>
                <a:gd name="T116" fmla="*/ 3 w 28"/>
                <a:gd name="T117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" h="20">
                  <a:moveTo>
                    <a:pt x="20" y="19"/>
                  </a:move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lose/>
                  <a:moveTo>
                    <a:pt x="26" y="14"/>
                  </a:moveTo>
                  <a:cubicBezTo>
                    <a:pt x="26" y="15"/>
                    <a:pt x="26" y="15"/>
                    <a:pt x="26" y="15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4"/>
                    <a:pt x="26" y="14"/>
                    <a:pt x="26" y="14"/>
                  </a:cubicBezTo>
                  <a:close/>
                  <a:moveTo>
                    <a:pt x="18" y="12"/>
                  </a:moveTo>
                  <a:cubicBezTo>
                    <a:pt x="17" y="13"/>
                    <a:pt x="17" y="13"/>
                    <a:pt x="17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2"/>
                    <a:pt x="18" y="12"/>
                    <a:pt x="18" y="12"/>
                  </a:cubicBezTo>
                  <a:close/>
                  <a:moveTo>
                    <a:pt x="15" y="16"/>
                  </a:move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5" y="16"/>
                    <a:pt x="15" y="16"/>
                  </a:cubicBezTo>
                  <a:close/>
                  <a:moveTo>
                    <a:pt x="16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lose/>
                  <a:moveTo>
                    <a:pt x="13" y="16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3" y="16"/>
                  </a:cubicBezTo>
                  <a:close/>
                  <a:moveTo>
                    <a:pt x="9" y="12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9" y="12"/>
                    <a:pt x="9" y="12"/>
                  </a:cubicBezTo>
                  <a:close/>
                  <a:moveTo>
                    <a:pt x="9" y="16"/>
                  </a:move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6"/>
                  </a:cubicBezTo>
                  <a:close/>
                  <a:moveTo>
                    <a:pt x="11" y="15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1" y="15"/>
                    <a:pt x="11" y="15"/>
                  </a:cubicBezTo>
                  <a:close/>
                  <a:moveTo>
                    <a:pt x="7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3"/>
                    <a:pt x="7" y="13"/>
                    <a:pt x="7" y="13"/>
                  </a:cubicBezTo>
                  <a:close/>
                  <a:moveTo>
                    <a:pt x="11" y="3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lose/>
                  <a:moveTo>
                    <a:pt x="3" y="7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lose/>
                  <a:moveTo>
                    <a:pt x="2" y="7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lose/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lnTo>
                    <a:pt x="6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xmlns="" id="{F37A881A-4C38-43E5-A526-6A1A72E621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68931" y="1467324"/>
              <a:ext cx="428448" cy="449035"/>
            </a:xfrm>
            <a:custGeom>
              <a:avLst/>
              <a:gdLst>
                <a:gd name="T0" fmla="*/ 86 w 90"/>
                <a:gd name="T1" fmla="*/ 12 h 94"/>
                <a:gd name="T2" fmla="*/ 89 w 90"/>
                <a:gd name="T3" fmla="*/ 7 h 94"/>
                <a:gd name="T4" fmla="*/ 83 w 90"/>
                <a:gd name="T5" fmla="*/ 5 h 94"/>
                <a:gd name="T6" fmla="*/ 79 w 90"/>
                <a:gd name="T7" fmla="*/ 5 h 94"/>
                <a:gd name="T8" fmla="*/ 76 w 90"/>
                <a:gd name="T9" fmla="*/ 0 h 94"/>
                <a:gd name="T10" fmla="*/ 73 w 90"/>
                <a:gd name="T11" fmla="*/ 6 h 94"/>
                <a:gd name="T12" fmla="*/ 67 w 90"/>
                <a:gd name="T13" fmla="*/ 9 h 94"/>
                <a:gd name="T14" fmla="*/ 65 w 90"/>
                <a:gd name="T15" fmla="*/ 4 h 94"/>
                <a:gd name="T16" fmla="*/ 62 w 90"/>
                <a:gd name="T17" fmla="*/ 10 h 94"/>
                <a:gd name="T18" fmla="*/ 57 w 90"/>
                <a:gd name="T19" fmla="*/ 11 h 94"/>
                <a:gd name="T20" fmla="*/ 51 w 90"/>
                <a:gd name="T21" fmla="*/ 16 h 94"/>
                <a:gd name="T22" fmla="*/ 49 w 90"/>
                <a:gd name="T23" fmla="*/ 18 h 94"/>
                <a:gd name="T24" fmla="*/ 44 w 90"/>
                <a:gd name="T25" fmla="*/ 18 h 94"/>
                <a:gd name="T26" fmla="*/ 40 w 90"/>
                <a:gd name="T27" fmla="*/ 23 h 94"/>
                <a:gd name="T28" fmla="*/ 39 w 90"/>
                <a:gd name="T29" fmla="*/ 26 h 94"/>
                <a:gd name="T30" fmla="*/ 35 w 90"/>
                <a:gd name="T31" fmla="*/ 29 h 94"/>
                <a:gd name="T32" fmla="*/ 35 w 90"/>
                <a:gd name="T33" fmla="*/ 32 h 94"/>
                <a:gd name="T34" fmla="*/ 31 w 90"/>
                <a:gd name="T35" fmla="*/ 37 h 94"/>
                <a:gd name="T36" fmla="*/ 30 w 90"/>
                <a:gd name="T37" fmla="*/ 40 h 94"/>
                <a:gd name="T38" fmla="*/ 28 w 90"/>
                <a:gd name="T39" fmla="*/ 46 h 94"/>
                <a:gd name="T40" fmla="*/ 23 w 90"/>
                <a:gd name="T41" fmla="*/ 51 h 94"/>
                <a:gd name="T42" fmla="*/ 18 w 90"/>
                <a:gd name="T43" fmla="*/ 57 h 94"/>
                <a:gd name="T44" fmla="*/ 24 w 90"/>
                <a:gd name="T45" fmla="*/ 57 h 94"/>
                <a:gd name="T46" fmla="*/ 16 w 90"/>
                <a:gd name="T47" fmla="*/ 59 h 94"/>
                <a:gd name="T48" fmla="*/ 14 w 90"/>
                <a:gd name="T49" fmla="*/ 63 h 94"/>
                <a:gd name="T50" fmla="*/ 10 w 90"/>
                <a:gd name="T51" fmla="*/ 64 h 94"/>
                <a:gd name="T52" fmla="*/ 8 w 90"/>
                <a:gd name="T53" fmla="*/ 67 h 94"/>
                <a:gd name="T54" fmla="*/ 1 w 90"/>
                <a:gd name="T55" fmla="*/ 68 h 94"/>
                <a:gd name="T56" fmla="*/ 2 w 90"/>
                <a:gd name="T57" fmla="*/ 72 h 94"/>
                <a:gd name="T58" fmla="*/ 7 w 90"/>
                <a:gd name="T59" fmla="*/ 73 h 94"/>
                <a:gd name="T60" fmla="*/ 8 w 90"/>
                <a:gd name="T61" fmla="*/ 75 h 94"/>
                <a:gd name="T62" fmla="*/ 2 w 90"/>
                <a:gd name="T63" fmla="*/ 77 h 94"/>
                <a:gd name="T64" fmla="*/ 8 w 90"/>
                <a:gd name="T65" fmla="*/ 79 h 94"/>
                <a:gd name="T66" fmla="*/ 4 w 90"/>
                <a:gd name="T67" fmla="*/ 84 h 94"/>
                <a:gd name="T68" fmla="*/ 6 w 90"/>
                <a:gd name="T69" fmla="*/ 88 h 94"/>
                <a:gd name="T70" fmla="*/ 10 w 90"/>
                <a:gd name="T71" fmla="*/ 94 h 94"/>
                <a:gd name="T72" fmla="*/ 18 w 90"/>
                <a:gd name="T73" fmla="*/ 87 h 94"/>
                <a:gd name="T74" fmla="*/ 22 w 90"/>
                <a:gd name="T75" fmla="*/ 85 h 94"/>
                <a:gd name="T76" fmla="*/ 28 w 90"/>
                <a:gd name="T77" fmla="*/ 88 h 94"/>
                <a:gd name="T78" fmla="*/ 28 w 90"/>
                <a:gd name="T79" fmla="*/ 66 h 94"/>
                <a:gd name="T80" fmla="*/ 34 w 90"/>
                <a:gd name="T81" fmla="*/ 40 h 94"/>
                <a:gd name="T82" fmla="*/ 45 w 90"/>
                <a:gd name="T83" fmla="*/ 25 h 94"/>
                <a:gd name="T84" fmla="*/ 53 w 90"/>
                <a:gd name="T85" fmla="*/ 18 h 94"/>
                <a:gd name="T86" fmla="*/ 69 w 90"/>
                <a:gd name="T87" fmla="*/ 20 h 94"/>
                <a:gd name="T88" fmla="*/ 79 w 90"/>
                <a:gd name="T89" fmla="*/ 10 h 94"/>
                <a:gd name="T90" fmla="*/ 3 w 90"/>
                <a:gd name="T91" fmla="*/ 81 h 94"/>
                <a:gd name="T92" fmla="*/ 1 w 90"/>
                <a:gd name="T93" fmla="*/ 80 h 94"/>
                <a:gd name="T94" fmla="*/ 4 w 90"/>
                <a:gd name="T95" fmla="*/ 67 h 94"/>
                <a:gd name="T96" fmla="*/ 15 w 90"/>
                <a:gd name="T97" fmla="*/ 58 h 94"/>
                <a:gd name="T98" fmla="*/ 26 w 90"/>
                <a:gd name="T99" fmla="*/ 44 h 94"/>
                <a:gd name="T100" fmla="*/ 27 w 90"/>
                <a:gd name="T101" fmla="*/ 30 h 94"/>
                <a:gd name="T102" fmla="*/ 33 w 90"/>
                <a:gd name="T103" fmla="*/ 23 h 94"/>
                <a:gd name="T104" fmla="*/ 36 w 90"/>
                <a:gd name="T105" fmla="*/ 20 h 94"/>
                <a:gd name="T106" fmla="*/ 35 w 90"/>
                <a:gd name="T107" fmla="*/ 22 h 94"/>
                <a:gd name="T108" fmla="*/ 44 w 90"/>
                <a:gd name="T109" fmla="*/ 16 h 94"/>
                <a:gd name="T110" fmla="*/ 44 w 90"/>
                <a:gd name="T111" fmla="*/ 16 h 94"/>
                <a:gd name="T112" fmla="*/ 49 w 90"/>
                <a:gd name="T113" fmla="*/ 12 h 94"/>
                <a:gd name="T114" fmla="*/ 51 w 90"/>
                <a:gd name="T115" fmla="*/ 10 h 94"/>
                <a:gd name="T116" fmla="*/ 62 w 90"/>
                <a:gd name="T117" fmla="*/ 6 h 94"/>
                <a:gd name="T118" fmla="*/ 62 w 90"/>
                <a:gd name="T119" fmla="*/ 5 h 94"/>
                <a:gd name="T120" fmla="*/ 71 w 90"/>
                <a:gd name="T121" fmla="*/ 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0" h="94">
                  <a:moveTo>
                    <a:pt x="83" y="17"/>
                  </a:moveTo>
                  <a:cubicBezTo>
                    <a:pt x="84" y="17"/>
                    <a:pt x="84" y="17"/>
                    <a:pt x="84" y="17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2"/>
                    <a:pt x="89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4" y="11"/>
                    <a:pt x="84" y="11"/>
                    <a:pt x="84" y="11"/>
                  </a:cubicBezTo>
                  <a:cubicBezTo>
                    <a:pt x="84" y="11"/>
                    <a:pt x="84" y="11"/>
                    <a:pt x="84" y="11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6" y="9"/>
                    <a:pt x="86" y="9"/>
                    <a:pt x="86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89" y="5"/>
                    <a:pt x="89" y="5"/>
                    <a:pt x="89" y="5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6" y="5"/>
                    <a:pt x="86" y="5"/>
                    <a:pt x="86" y="5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6" y="5"/>
                    <a:pt x="86" y="5"/>
                    <a:pt x="86" y="5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84" y="5"/>
                    <a:pt x="84" y="5"/>
                    <a:pt x="84" y="5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7" y="78"/>
                    <a:pt x="7" y="78"/>
                    <a:pt x="7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81"/>
                    <a:pt x="7" y="81"/>
                    <a:pt x="7" y="81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5" y="86"/>
                    <a:pt x="5" y="86"/>
                    <a:pt x="5" y="86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5" y="85"/>
                    <a:pt x="5" y="85"/>
                    <a:pt x="5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5" y="85"/>
                    <a:pt x="5" y="85"/>
                    <a:pt x="5" y="85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7" y="89"/>
                    <a:pt x="7" y="89"/>
                    <a:pt x="7" y="89"/>
                  </a:cubicBezTo>
                  <a:cubicBezTo>
                    <a:pt x="7" y="89"/>
                    <a:pt x="7" y="89"/>
                    <a:pt x="7" y="89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3" y="88"/>
                    <a:pt x="3" y="88"/>
                    <a:pt x="3" y="88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8" y="94"/>
                    <a:pt x="8" y="94"/>
                    <a:pt x="8" y="94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3" y="93"/>
                    <a:pt x="13" y="93"/>
                    <a:pt x="13" y="93"/>
                  </a:cubicBezTo>
                  <a:cubicBezTo>
                    <a:pt x="13" y="93"/>
                    <a:pt x="13" y="93"/>
                    <a:pt x="13" y="93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5" y="90"/>
                    <a:pt x="15" y="90"/>
                    <a:pt x="15" y="90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8" y="90"/>
                    <a:pt x="18" y="90"/>
                    <a:pt x="18" y="90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9" y="88"/>
                    <a:pt x="19" y="88"/>
                    <a:pt x="19" y="88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17" y="86"/>
                    <a:pt x="17" y="86"/>
                    <a:pt x="17" y="86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3" y="87"/>
                    <a:pt x="23" y="87"/>
                    <a:pt x="23" y="87"/>
                  </a:cubicBezTo>
                  <a:cubicBezTo>
                    <a:pt x="23" y="86"/>
                    <a:pt x="23" y="86"/>
                    <a:pt x="23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1"/>
                    <a:pt x="29" y="81"/>
                    <a:pt x="29" y="81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3" y="12"/>
                    <a:pt x="83" y="12"/>
                    <a:pt x="83" y="12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83" y="17"/>
                    <a:pt x="83" y="17"/>
                    <a:pt x="83" y="17"/>
                  </a:cubicBezTo>
                  <a:close/>
                  <a:moveTo>
                    <a:pt x="4" y="87"/>
                  </a:moveTo>
                  <a:cubicBezTo>
                    <a:pt x="4" y="87"/>
                    <a:pt x="4" y="87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4" y="87"/>
                    <a:pt x="4" y="87"/>
                    <a:pt x="4" y="87"/>
                  </a:cubicBezTo>
                  <a:close/>
                  <a:moveTo>
                    <a:pt x="2" y="82"/>
                  </a:moveTo>
                  <a:cubicBezTo>
                    <a:pt x="2" y="82"/>
                    <a:pt x="2" y="82"/>
                    <a:pt x="2" y="82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2" y="82"/>
                    <a:pt x="2" y="82"/>
                    <a:pt x="2" y="82"/>
                  </a:cubicBezTo>
                  <a:close/>
                  <a:moveTo>
                    <a:pt x="3" y="81"/>
                  </a:moveTo>
                  <a:cubicBezTo>
                    <a:pt x="3" y="81"/>
                    <a:pt x="3" y="81"/>
                    <a:pt x="3" y="81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3" y="81"/>
                    <a:pt x="3" y="81"/>
                    <a:pt x="3" y="81"/>
                  </a:cubicBezTo>
                  <a:close/>
                  <a:moveTo>
                    <a:pt x="2" y="80"/>
                  </a:moveTo>
                  <a:cubicBezTo>
                    <a:pt x="2" y="81"/>
                    <a:pt x="2" y="81"/>
                    <a:pt x="2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2" y="80"/>
                    <a:pt x="2" y="80"/>
                    <a:pt x="2" y="80"/>
                  </a:cubicBezTo>
                  <a:close/>
                  <a:moveTo>
                    <a:pt x="1" y="77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1" y="76"/>
                    <a:pt x="1" y="77"/>
                    <a:pt x="1" y="77"/>
                  </a:cubicBezTo>
                  <a:close/>
                  <a:moveTo>
                    <a:pt x="1" y="78"/>
                  </a:move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lose/>
                  <a:moveTo>
                    <a:pt x="2" y="79"/>
                  </a:moveTo>
                  <a:cubicBezTo>
                    <a:pt x="2" y="79"/>
                    <a:pt x="3" y="79"/>
                    <a:pt x="3" y="79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" y="79"/>
                    <a:pt x="2" y="79"/>
                    <a:pt x="2" y="79"/>
                  </a:cubicBezTo>
                  <a:close/>
                  <a:moveTo>
                    <a:pt x="1" y="8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80"/>
                    <a:pt x="1" y="80"/>
                    <a:pt x="1" y="80"/>
                  </a:cubicBezTo>
                  <a:close/>
                  <a:moveTo>
                    <a:pt x="0" y="75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0" y="75"/>
                    <a:pt x="0" y="75"/>
                    <a:pt x="0" y="75"/>
                  </a:cubicBezTo>
                  <a:close/>
                  <a:moveTo>
                    <a:pt x="0" y="69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9"/>
                    <a:pt x="0" y="69"/>
                    <a:pt x="0" y="69"/>
                  </a:cubicBezTo>
                  <a:close/>
                  <a:moveTo>
                    <a:pt x="0" y="68"/>
                  </a:moveTo>
                  <a:cubicBezTo>
                    <a:pt x="1" y="69"/>
                    <a:pt x="1" y="69"/>
                    <a:pt x="1" y="69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68"/>
                    <a:pt x="0" y="68"/>
                    <a:pt x="0" y="68"/>
                  </a:cubicBezTo>
                  <a:close/>
                  <a:moveTo>
                    <a:pt x="3" y="66"/>
                  </a:moveTo>
                  <a:cubicBezTo>
                    <a:pt x="3" y="67"/>
                    <a:pt x="3" y="67"/>
                    <a:pt x="3" y="67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3" y="66"/>
                    <a:pt x="3" y="66"/>
                    <a:pt x="3" y="66"/>
                  </a:cubicBezTo>
                  <a:close/>
                  <a:moveTo>
                    <a:pt x="4" y="66"/>
                  </a:moveTo>
                  <a:cubicBezTo>
                    <a:pt x="4" y="66"/>
                    <a:pt x="4" y="66"/>
                    <a:pt x="4" y="66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6"/>
                    <a:pt x="4" y="66"/>
                    <a:pt x="4" y="66"/>
                  </a:cubicBezTo>
                  <a:close/>
                  <a:moveTo>
                    <a:pt x="12" y="61"/>
                  </a:moveTo>
                  <a:cubicBezTo>
                    <a:pt x="12" y="61"/>
                    <a:pt x="12" y="60"/>
                    <a:pt x="12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lose/>
                  <a:moveTo>
                    <a:pt x="12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2" y="60"/>
                  </a:cubicBezTo>
                  <a:close/>
                  <a:moveTo>
                    <a:pt x="13" y="58"/>
                  </a:moveTo>
                  <a:cubicBezTo>
                    <a:pt x="14" y="57"/>
                    <a:pt x="14" y="57"/>
                    <a:pt x="14" y="57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3" y="58"/>
                    <a:pt x="13" y="58"/>
                    <a:pt x="13" y="58"/>
                  </a:cubicBezTo>
                  <a:close/>
                  <a:moveTo>
                    <a:pt x="13" y="60"/>
                  </a:moveTo>
                  <a:cubicBezTo>
                    <a:pt x="13" y="59"/>
                    <a:pt x="13" y="59"/>
                    <a:pt x="13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3" y="60"/>
                    <a:pt x="13" y="60"/>
                    <a:pt x="13" y="60"/>
                  </a:cubicBezTo>
                  <a:close/>
                  <a:moveTo>
                    <a:pt x="24" y="48"/>
                  </a:moveTo>
                  <a:cubicBezTo>
                    <a:pt x="25" y="48"/>
                    <a:pt x="25" y="48"/>
                    <a:pt x="25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4" y="48"/>
                    <a:pt x="24" y="48"/>
                    <a:pt x="24" y="48"/>
                  </a:cubicBezTo>
                  <a:close/>
                  <a:moveTo>
                    <a:pt x="24" y="50"/>
                  </a:moveTo>
                  <a:cubicBezTo>
                    <a:pt x="23" y="50"/>
                    <a:pt x="23" y="50"/>
                    <a:pt x="23" y="50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0"/>
                    <a:pt x="24" y="50"/>
                    <a:pt x="24" y="50"/>
                  </a:cubicBezTo>
                  <a:close/>
                  <a:moveTo>
                    <a:pt x="26" y="43"/>
                  </a:move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6" y="43"/>
                    <a:pt x="26" y="43"/>
                    <a:pt x="26" y="43"/>
                  </a:cubicBezTo>
                  <a:close/>
                  <a:moveTo>
                    <a:pt x="27" y="42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lose/>
                  <a:moveTo>
                    <a:pt x="27" y="40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0"/>
                    <a:pt x="27" y="40"/>
                    <a:pt x="27" y="40"/>
                  </a:cubicBezTo>
                  <a:close/>
                  <a:moveTo>
                    <a:pt x="32" y="33"/>
                  </a:moveTo>
                  <a:cubicBezTo>
                    <a:pt x="33" y="33"/>
                    <a:pt x="33" y="33"/>
                    <a:pt x="33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2" y="33"/>
                    <a:pt x="32" y="33"/>
                    <a:pt x="32" y="33"/>
                  </a:cubicBezTo>
                  <a:close/>
                  <a:moveTo>
                    <a:pt x="27" y="29"/>
                  </a:moveTo>
                  <a:cubicBezTo>
                    <a:pt x="27" y="29"/>
                    <a:pt x="27" y="29"/>
                    <a:pt x="27" y="29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29"/>
                    <a:pt x="27" y="29"/>
                    <a:pt x="27" y="29"/>
                  </a:cubicBezTo>
                  <a:close/>
                  <a:moveTo>
                    <a:pt x="28" y="27"/>
                  </a:moveTo>
                  <a:cubicBezTo>
                    <a:pt x="27" y="28"/>
                    <a:pt x="27" y="28"/>
                    <a:pt x="27" y="28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7"/>
                    <a:pt x="28" y="27"/>
                    <a:pt x="28" y="27"/>
                  </a:cubicBezTo>
                  <a:close/>
                  <a:moveTo>
                    <a:pt x="29" y="26"/>
                  </a:move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lose/>
                  <a:moveTo>
                    <a:pt x="32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2" y="25"/>
                    <a:pt x="32" y="25"/>
                    <a:pt x="32" y="25"/>
                  </a:cubicBezTo>
                  <a:close/>
                  <a:moveTo>
                    <a:pt x="33" y="23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3"/>
                    <a:pt x="33" y="23"/>
                    <a:pt x="33" y="23"/>
                  </a:cubicBezTo>
                  <a:close/>
                  <a:moveTo>
                    <a:pt x="34" y="23"/>
                  </a:moveTo>
                  <a:cubicBezTo>
                    <a:pt x="34" y="25"/>
                    <a:pt x="34" y="25"/>
                    <a:pt x="34" y="25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4" y="23"/>
                    <a:pt x="34" y="23"/>
                    <a:pt x="34" y="23"/>
                  </a:cubicBezTo>
                  <a:close/>
                  <a:moveTo>
                    <a:pt x="35" y="19"/>
                  </a:moveTo>
                  <a:cubicBezTo>
                    <a:pt x="35" y="20"/>
                    <a:pt x="35" y="20"/>
                    <a:pt x="35" y="20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5" y="19"/>
                    <a:pt x="35" y="19"/>
                    <a:pt x="35" y="19"/>
                  </a:cubicBezTo>
                  <a:close/>
                  <a:moveTo>
                    <a:pt x="36" y="20"/>
                  </a:moveTo>
                  <a:cubicBezTo>
                    <a:pt x="35" y="19"/>
                    <a:pt x="35" y="19"/>
                    <a:pt x="35" y="1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6" y="20"/>
                    <a:pt x="36" y="20"/>
                    <a:pt x="36" y="20"/>
                  </a:cubicBezTo>
                  <a:close/>
                  <a:moveTo>
                    <a:pt x="39" y="20"/>
                  </a:moveTo>
                  <a:cubicBezTo>
                    <a:pt x="40" y="21"/>
                    <a:pt x="40" y="21"/>
                    <a:pt x="40" y="21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9" y="20"/>
                    <a:pt x="39" y="20"/>
                    <a:pt x="39" y="20"/>
                  </a:cubicBezTo>
                  <a:close/>
                  <a:moveTo>
                    <a:pt x="39" y="19"/>
                  </a:moveTo>
                  <a:cubicBezTo>
                    <a:pt x="38" y="19"/>
                    <a:pt x="38" y="19"/>
                    <a:pt x="38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9" y="19"/>
                    <a:pt x="39" y="19"/>
                    <a:pt x="39" y="19"/>
                  </a:cubicBezTo>
                  <a:close/>
                  <a:moveTo>
                    <a:pt x="41" y="21"/>
                  </a:moveTo>
                  <a:cubicBezTo>
                    <a:pt x="41" y="20"/>
                    <a:pt x="41" y="20"/>
                    <a:pt x="41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1" y="21"/>
                    <a:pt x="41" y="21"/>
                    <a:pt x="41" y="21"/>
                  </a:cubicBezTo>
                  <a:close/>
                  <a:moveTo>
                    <a:pt x="44" y="16"/>
                  </a:move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6"/>
                    <a:pt x="44" y="16"/>
                    <a:pt x="44" y="16"/>
                  </a:cubicBezTo>
                  <a:close/>
                  <a:moveTo>
                    <a:pt x="44" y="14"/>
                  </a:moveTo>
                  <a:cubicBezTo>
                    <a:pt x="45" y="14"/>
                    <a:pt x="45" y="14"/>
                    <a:pt x="45" y="14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4" y="14"/>
                    <a:pt x="44" y="14"/>
                    <a:pt x="44" y="14"/>
                  </a:cubicBezTo>
                  <a:close/>
                  <a:moveTo>
                    <a:pt x="48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lose/>
                  <a:moveTo>
                    <a:pt x="46" y="11"/>
                  </a:moveTo>
                  <a:cubicBezTo>
                    <a:pt x="46" y="10"/>
                    <a:pt x="46" y="10"/>
                    <a:pt x="46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6" y="11"/>
                    <a:pt x="46" y="11"/>
                  </a:cubicBezTo>
                  <a:close/>
                  <a:moveTo>
                    <a:pt x="49" y="12"/>
                  </a:moveTo>
                  <a:cubicBezTo>
                    <a:pt x="49" y="11"/>
                    <a:pt x="49" y="11"/>
                    <a:pt x="49" y="11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9" y="12"/>
                    <a:pt x="49" y="12"/>
                    <a:pt x="49" y="12"/>
                  </a:cubicBezTo>
                  <a:close/>
                  <a:moveTo>
                    <a:pt x="48" y="12"/>
                  </a:move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2"/>
                    <a:pt x="48" y="12"/>
                    <a:pt x="48" y="12"/>
                  </a:cubicBezTo>
                  <a:close/>
                  <a:moveTo>
                    <a:pt x="51" y="10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lose/>
                  <a:moveTo>
                    <a:pt x="53" y="11"/>
                  </a:moveTo>
                  <a:cubicBezTo>
                    <a:pt x="53" y="11"/>
                    <a:pt x="53" y="11"/>
                    <a:pt x="53" y="11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3" y="11"/>
                    <a:pt x="53" y="11"/>
                    <a:pt x="53" y="11"/>
                  </a:cubicBezTo>
                  <a:close/>
                  <a:moveTo>
                    <a:pt x="60" y="8"/>
                  </a:moveTo>
                  <a:cubicBezTo>
                    <a:pt x="59" y="8"/>
                    <a:pt x="59" y="8"/>
                    <a:pt x="59" y="8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61" y="8"/>
                  </a:moveTo>
                  <a:cubicBezTo>
                    <a:pt x="60" y="7"/>
                    <a:pt x="60" y="7"/>
                    <a:pt x="60" y="7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8"/>
                    <a:pt x="61" y="8"/>
                    <a:pt x="61" y="8"/>
                  </a:cubicBezTo>
                  <a:close/>
                  <a:moveTo>
                    <a:pt x="59" y="6"/>
                  </a:moveTo>
                  <a:cubicBezTo>
                    <a:pt x="59" y="6"/>
                    <a:pt x="59" y="6"/>
                    <a:pt x="59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9" y="6"/>
                    <a:pt x="59" y="6"/>
                    <a:pt x="59" y="6"/>
                  </a:cubicBezTo>
                  <a:close/>
                  <a:moveTo>
                    <a:pt x="62" y="5"/>
                  </a:moveTo>
                  <a:cubicBezTo>
                    <a:pt x="62" y="5"/>
                    <a:pt x="63" y="4"/>
                    <a:pt x="63" y="4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2" y="5"/>
                    <a:pt x="62" y="5"/>
                    <a:pt x="62" y="5"/>
                  </a:cubicBezTo>
                  <a:close/>
                  <a:moveTo>
                    <a:pt x="64" y="3"/>
                  </a:move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4" y="3"/>
                    <a:pt x="64" y="3"/>
                  </a:cubicBezTo>
                  <a:close/>
                  <a:moveTo>
                    <a:pt x="66" y="1"/>
                  </a:moveTo>
                  <a:cubicBezTo>
                    <a:pt x="66" y="1"/>
                    <a:pt x="66" y="1"/>
                    <a:pt x="66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6" y="1"/>
                    <a:pt x="66" y="1"/>
                    <a:pt x="66" y="1"/>
                  </a:cubicBezTo>
                  <a:close/>
                  <a:moveTo>
                    <a:pt x="67" y="2"/>
                  </a:moveTo>
                  <a:cubicBezTo>
                    <a:pt x="67" y="2"/>
                    <a:pt x="67" y="2"/>
                    <a:pt x="67" y="2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2"/>
                    <a:pt x="68" y="2"/>
                    <a:pt x="68" y="2"/>
                  </a:cubicBezTo>
                  <a:lnTo>
                    <a:pt x="67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xmlns="" id="{392BF953-4BF8-4FCD-A4A6-4DC5D6D0FE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88589" y="1553527"/>
              <a:ext cx="213581" cy="434881"/>
            </a:xfrm>
            <a:custGeom>
              <a:avLst/>
              <a:gdLst>
                <a:gd name="T0" fmla="*/ 7 w 166"/>
                <a:gd name="T1" fmla="*/ 241 h 338"/>
                <a:gd name="T2" fmla="*/ 18 w 166"/>
                <a:gd name="T3" fmla="*/ 226 h 338"/>
                <a:gd name="T4" fmla="*/ 22 w 166"/>
                <a:gd name="T5" fmla="*/ 197 h 338"/>
                <a:gd name="T6" fmla="*/ 11 w 166"/>
                <a:gd name="T7" fmla="*/ 163 h 338"/>
                <a:gd name="T8" fmla="*/ 26 w 166"/>
                <a:gd name="T9" fmla="*/ 137 h 338"/>
                <a:gd name="T10" fmla="*/ 33 w 166"/>
                <a:gd name="T11" fmla="*/ 97 h 338"/>
                <a:gd name="T12" fmla="*/ 48 w 166"/>
                <a:gd name="T13" fmla="*/ 74 h 338"/>
                <a:gd name="T14" fmla="*/ 55 w 166"/>
                <a:gd name="T15" fmla="*/ 45 h 338"/>
                <a:gd name="T16" fmla="*/ 70 w 166"/>
                <a:gd name="T17" fmla="*/ 30 h 338"/>
                <a:gd name="T18" fmla="*/ 78 w 166"/>
                <a:gd name="T19" fmla="*/ 22 h 338"/>
                <a:gd name="T20" fmla="*/ 96 w 166"/>
                <a:gd name="T21" fmla="*/ 19 h 338"/>
                <a:gd name="T22" fmla="*/ 103 w 166"/>
                <a:gd name="T23" fmla="*/ 8 h 338"/>
                <a:gd name="T24" fmla="*/ 111 w 166"/>
                <a:gd name="T25" fmla="*/ 4 h 338"/>
                <a:gd name="T26" fmla="*/ 141 w 166"/>
                <a:gd name="T27" fmla="*/ 19 h 338"/>
                <a:gd name="T28" fmla="*/ 148 w 166"/>
                <a:gd name="T29" fmla="*/ 30 h 338"/>
                <a:gd name="T30" fmla="*/ 155 w 166"/>
                <a:gd name="T31" fmla="*/ 52 h 338"/>
                <a:gd name="T32" fmla="*/ 155 w 166"/>
                <a:gd name="T33" fmla="*/ 78 h 338"/>
                <a:gd name="T34" fmla="*/ 159 w 166"/>
                <a:gd name="T35" fmla="*/ 89 h 338"/>
                <a:gd name="T36" fmla="*/ 144 w 166"/>
                <a:gd name="T37" fmla="*/ 89 h 338"/>
                <a:gd name="T38" fmla="*/ 133 w 166"/>
                <a:gd name="T39" fmla="*/ 93 h 338"/>
                <a:gd name="T40" fmla="*/ 129 w 166"/>
                <a:gd name="T41" fmla="*/ 104 h 338"/>
                <a:gd name="T42" fmla="*/ 129 w 166"/>
                <a:gd name="T43" fmla="*/ 108 h 338"/>
                <a:gd name="T44" fmla="*/ 133 w 166"/>
                <a:gd name="T45" fmla="*/ 119 h 338"/>
                <a:gd name="T46" fmla="*/ 126 w 166"/>
                <a:gd name="T47" fmla="*/ 134 h 338"/>
                <a:gd name="T48" fmla="*/ 115 w 166"/>
                <a:gd name="T49" fmla="*/ 149 h 338"/>
                <a:gd name="T50" fmla="*/ 103 w 166"/>
                <a:gd name="T51" fmla="*/ 156 h 338"/>
                <a:gd name="T52" fmla="*/ 92 w 166"/>
                <a:gd name="T53" fmla="*/ 160 h 338"/>
                <a:gd name="T54" fmla="*/ 85 w 166"/>
                <a:gd name="T55" fmla="*/ 174 h 338"/>
                <a:gd name="T56" fmla="*/ 81 w 166"/>
                <a:gd name="T57" fmla="*/ 189 h 338"/>
                <a:gd name="T58" fmla="*/ 81 w 166"/>
                <a:gd name="T59" fmla="*/ 204 h 338"/>
                <a:gd name="T60" fmla="*/ 85 w 166"/>
                <a:gd name="T61" fmla="*/ 215 h 338"/>
                <a:gd name="T62" fmla="*/ 100 w 166"/>
                <a:gd name="T63" fmla="*/ 226 h 338"/>
                <a:gd name="T64" fmla="*/ 100 w 166"/>
                <a:gd name="T65" fmla="*/ 249 h 338"/>
                <a:gd name="T66" fmla="*/ 85 w 166"/>
                <a:gd name="T67" fmla="*/ 245 h 338"/>
                <a:gd name="T68" fmla="*/ 70 w 166"/>
                <a:gd name="T69" fmla="*/ 245 h 338"/>
                <a:gd name="T70" fmla="*/ 81 w 166"/>
                <a:gd name="T71" fmla="*/ 249 h 338"/>
                <a:gd name="T72" fmla="*/ 100 w 166"/>
                <a:gd name="T73" fmla="*/ 252 h 338"/>
                <a:gd name="T74" fmla="*/ 92 w 166"/>
                <a:gd name="T75" fmla="*/ 256 h 338"/>
                <a:gd name="T76" fmla="*/ 85 w 166"/>
                <a:gd name="T77" fmla="*/ 264 h 338"/>
                <a:gd name="T78" fmla="*/ 78 w 166"/>
                <a:gd name="T79" fmla="*/ 271 h 338"/>
                <a:gd name="T80" fmla="*/ 78 w 166"/>
                <a:gd name="T81" fmla="*/ 282 h 338"/>
                <a:gd name="T82" fmla="*/ 81 w 166"/>
                <a:gd name="T83" fmla="*/ 301 h 338"/>
                <a:gd name="T84" fmla="*/ 66 w 166"/>
                <a:gd name="T85" fmla="*/ 319 h 338"/>
                <a:gd name="T86" fmla="*/ 48 w 166"/>
                <a:gd name="T87" fmla="*/ 330 h 338"/>
                <a:gd name="T88" fmla="*/ 29 w 166"/>
                <a:gd name="T89" fmla="*/ 330 h 338"/>
                <a:gd name="T90" fmla="*/ 29 w 166"/>
                <a:gd name="T91" fmla="*/ 315 h 338"/>
                <a:gd name="T92" fmla="*/ 15 w 166"/>
                <a:gd name="T93" fmla="*/ 297 h 338"/>
                <a:gd name="T94" fmla="*/ 7 w 166"/>
                <a:gd name="T95" fmla="*/ 282 h 338"/>
                <a:gd name="T96" fmla="*/ 7 w 166"/>
                <a:gd name="T97" fmla="*/ 275 h 338"/>
                <a:gd name="T98" fmla="*/ 0 w 166"/>
                <a:gd name="T99" fmla="*/ 264 h 338"/>
                <a:gd name="T100" fmla="*/ 103 w 166"/>
                <a:gd name="T101" fmla="*/ 252 h 338"/>
                <a:gd name="T102" fmla="*/ 4 w 166"/>
                <a:gd name="T103" fmla="*/ 278 h 338"/>
                <a:gd name="T104" fmla="*/ 115 w 166"/>
                <a:gd name="T105" fmla="*/ 271 h 338"/>
                <a:gd name="T106" fmla="*/ 118 w 166"/>
                <a:gd name="T107" fmla="*/ 282 h 338"/>
                <a:gd name="T108" fmla="*/ 107 w 166"/>
                <a:gd name="T109" fmla="*/ 304 h 338"/>
                <a:gd name="T110" fmla="*/ 115 w 166"/>
                <a:gd name="T111" fmla="*/ 293 h 338"/>
                <a:gd name="T112" fmla="*/ 107 w 166"/>
                <a:gd name="T113" fmla="*/ 286 h 338"/>
                <a:gd name="T114" fmla="*/ 107 w 166"/>
                <a:gd name="T115" fmla="*/ 301 h 338"/>
                <a:gd name="T116" fmla="*/ 81 w 166"/>
                <a:gd name="T117" fmla="*/ 319 h 338"/>
                <a:gd name="T118" fmla="*/ 85 w 166"/>
                <a:gd name="T119" fmla="*/ 297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6" h="338">
                  <a:moveTo>
                    <a:pt x="4" y="256"/>
                  </a:moveTo>
                  <a:lnTo>
                    <a:pt x="7" y="260"/>
                  </a:lnTo>
                  <a:lnTo>
                    <a:pt x="7" y="260"/>
                  </a:lnTo>
                  <a:lnTo>
                    <a:pt x="11" y="260"/>
                  </a:lnTo>
                  <a:lnTo>
                    <a:pt x="7" y="249"/>
                  </a:lnTo>
                  <a:lnTo>
                    <a:pt x="7" y="245"/>
                  </a:lnTo>
                  <a:lnTo>
                    <a:pt x="7" y="241"/>
                  </a:lnTo>
                  <a:lnTo>
                    <a:pt x="11" y="241"/>
                  </a:lnTo>
                  <a:lnTo>
                    <a:pt x="7" y="238"/>
                  </a:lnTo>
                  <a:lnTo>
                    <a:pt x="7" y="238"/>
                  </a:lnTo>
                  <a:lnTo>
                    <a:pt x="15" y="238"/>
                  </a:lnTo>
                  <a:lnTo>
                    <a:pt x="15" y="234"/>
                  </a:lnTo>
                  <a:lnTo>
                    <a:pt x="15" y="230"/>
                  </a:lnTo>
                  <a:lnTo>
                    <a:pt x="18" y="226"/>
                  </a:lnTo>
                  <a:lnTo>
                    <a:pt x="15" y="223"/>
                  </a:lnTo>
                  <a:lnTo>
                    <a:pt x="15" y="215"/>
                  </a:lnTo>
                  <a:lnTo>
                    <a:pt x="11" y="212"/>
                  </a:lnTo>
                  <a:lnTo>
                    <a:pt x="11" y="208"/>
                  </a:lnTo>
                  <a:lnTo>
                    <a:pt x="18" y="208"/>
                  </a:lnTo>
                  <a:lnTo>
                    <a:pt x="18" y="200"/>
                  </a:lnTo>
                  <a:lnTo>
                    <a:pt x="22" y="197"/>
                  </a:lnTo>
                  <a:lnTo>
                    <a:pt x="15" y="193"/>
                  </a:lnTo>
                  <a:lnTo>
                    <a:pt x="11" y="189"/>
                  </a:lnTo>
                  <a:lnTo>
                    <a:pt x="11" y="186"/>
                  </a:lnTo>
                  <a:lnTo>
                    <a:pt x="11" y="178"/>
                  </a:lnTo>
                  <a:lnTo>
                    <a:pt x="11" y="174"/>
                  </a:lnTo>
                  <a:lnTo>
                    <a:pt x="7" y="171"/>
                  </a:lnTo>
                  <a:lnTo>
                    <a:pt x="11" y="163"/>
                  </a:lnTo>
                  <a:lnTo>
                    <a:pt x="7" y="156"/>
                  </a:lnTo>
                  <a:lnTo>
                    <a:pt x="7" y="149"/>
                  </a:lnTo>
                  <a:lnTo>
                    <a:pt x="7" y="141"/>
                  </a:lnTo>
                  <a:lnTo>
                    <a:pt x="11" y="137"/>
                  </a:lnTo>
                  <a:lnTo>
                    <a:pt x="15" y="134"/>
                  </a:lnTo>
                  <a:lnTo>
                    <a:pt x="18" y="137"/>
                  </a:lnTo>
                  <a:lnTo>
                    <a:pt x="26" y="137"/>
                  </a:lnTo>
                  <a:lnTo>
                    <a:pt x="29" y="134"/>
                  </a:lnTo>
                  <a:lnTo>
                    <a:pt x="29" y="126"/>
                  </a:lnTo>
                  <a:lnTo>
                    <a:pt x="26" y="126"/>
                  </a:lnTo>
                  <a:lnTo>
                    <a:pt x="26" y="123"/>
                  </a:lnTo>
                  <a:lnTo>
                    <a:pt x="33" y="108"/>
                  </a:lnTo>
                  <a:lnTo>
                    <a:pt x="33" y="100"/>
                  </a:lnTo>
                  <a:lnTo>
                    <a:pt x="33" y="97"/>
                  </a:lnTo>
                  <a:lnTo>
                    <a:pt x="37" y="93"/>
                  </a:lnTo>
                  <a:lnTo>
                    <a:pt x="37" y="85"/>
                  </a:lnTo>
                  <a:lnTo>
                    <a:pt x="33" y="85"/>
                  </a:lnTo>
                  <a:lnTo>
                    <a:pt x="33" y="82"/>
                  </a:lnTo>
                  <a:lnTo>
                    <a:pt x="37" y="78"/>
                  </a:lnTo>
                  <a:lnTo>
                    <a:pt x="44" y="78"/>
                  </a:lnTo>
                  <a:lnTo>
                    <a:pt x="48" y="74"/>
                  </a:lnTo>
                  <a:lnTo>
                    <a:pt x="48" y="74"/>
                  </a:lnTo>
                  <a:lnTo>
                    <a:pt x="52" y="67"/>
                  </a:lnTo>
                  <a:lnTo>
                    <a:pt x="55" y="59"/>
                  </a:lnTo>
                  <a:lnTo>
                    <a:pt x="59" y="56"/>
                  </a:lnTo>
                  <a:lnTo>
                    <a:pt x="55" y="52"/>
                  </a:lnTo>
                  <a:lnTo>
                    <a:pt x="55" y="52"/>
                  </a:lnTo>
                  <a:lnTo>
                    <a:pt x="55" y="45"/>
                  </a:lnTo>
                  <a:lnTo>
                    <a:pt x="55" y="41"/>
                  </a:lnTo>
                  <a:lnTo>
                    <a:pt x="59" y="41"/>
                  </a:lnTo>
                  <a:lnTo>
                    <a:pt x="59" y="37"/>
                  </a:lnTo>
                  <a:lnTo>
                    <a:pt x="63" y="34"/>
                  </a:lnTo>
                  <a:lnTo>
                    <a:pt x="63" y="30"/>
                  </a:lnTo>
                  <a:lnTo>
                    <a:pt x="66" y="30"/>
                  </a:lnTo>
                  <a:lnTo>
                    <a:pt x="70" y="30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78" y="30"/>
                  </a:lnTo>
                  <a:lnTo>
                    <a:pt x="74" y="26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74" y="19"/>
                  </a:lnTo>
                  <a:lnTo>
                    <a:pt x="78" y="15"/>
                  </a:lnTo>
                  <a:lnTo>
                    <a:pt x="81" y="15"/>
                  </a:lnTo>
                  <a:lnTo>
                    <a:pt x="85" y="15"/>
                  </a:lnTo>
                  <a:lnTo>
                    <a:pt x="89" y="15"/>
                  </a:lnTo>
                  <a:lnTo>
                    <a:pt x="92" y="19"/>
                  </a:lnTo>
                  <a:lnTo>
                    <a:pt x="96" y="19"/>
                  </a:lnTo>
                  <a:lnTo>
                    <a:pt x="100" y="19"/>
                  </a:lnTo>
                  <a:lnTo>
                    <a:pt x="100" y="19"/>
                  </a:lnTo>
                  <a:lnTo>
                    <a:pt x="103" y="19"/>
                  </a:lnTo>
                  <a:lnTo>
                    <a:pt x="103" y="15"/>
                  </a:lnTo>
                  <a:lnTo>
                    <a:pt x="100" y="15"/>
                  </a:lnTo>
                  <a:lnTo>
                    <a:pt x="100" y="11"/>
                  </a:lnTo>
                  <a:lnTo>
                    <a:pt x="103" y="8"/>
                  </a:lnTo>
                  <a:lnTo>
                    <a:pt x="103" y="4"/>
                  </a:lnTo>
                  <a:lnTo>
                    <a:pt x="100" y="4"/>
                  </a:lnTo>
                  <a:lnTo>
                    <a:pt x="100" y="0"/>
                  </a:lnTo>
                  <a:lnTo>
                    <a:pt x="103" y="0"/>
                  </a:lnTo>
                  <a:lnTo>
                    <a:pt x="107" y="0"/>
                  </a:lnTo>
                  <a:lnTo>
                    <a:pt x="107" y="0"/>
                  </a:lnTo>
                  <a:lnTo>
                    <a:pt x="111" y="4"/>
                  </a:lnTo>
                  <a:lnTo>
                    <a:pt x="115" y="4"/>
                  </a:lnTo>
                  <a:lnTo>
                    <a:pt x="122" y="11"/>
                  </a:lnTo>
                  <a:lnTo>
                    <a:pt x="126" y="15"/>
                  </a:lnTo>
                  <a:lnTo>
                    <a:pt x="133" y="15"/>
                  </a:lnTo>
                  <a:lnTo>
                    <a:pt x="133" y="15"/>
                  </a:lnTo>
                  <a:lnTo>
                    <a:pt x="137" y="19"/>
                  </a:lnTo>
                  <a:lnTo>
                    <a:pt x="141" y="19"/>
                  </a:lnTo>
                  <a:lnTo>
                    <a:pt x="141" y="22"/>
                  </a:lnTo>
                  <a:lnTo>
                    <a:pt x="144" y="22"/>
                  </a:lnTo>
                  <a:lnTo>
                    <a:pt x="144" y="22"/>
                  </a:lnTo>
                  <a:lnTo>
                    <a:pt x="148" y="26"/>
                  </a:lnTo>
                  <a:lnTo>
                    <a:pt x="148" y="26"/>
                  </a:lnTo>
                  <a:lnTo>
                    <a:pt x="152" y="30"/>
                  </a:lnTo>
                  <a:lnTo>
                    <a:pt x="148" y="30"/>
                  </a:lnTo>
                  <a:lnTo>
                    <a:pt x="152" y="37"/>
                  </a:lnTo>
                  <a:lnTo>
                    <a:pt x="148" y="41"/>
                  </a:lnTo>
                  <a:lnTo>
                    <a:pt x="148" y="41"/>
                  </a:lnTo>
                  <a:lnTo>
                    <a:pt x="155" y="41"/>
                  </a:lnTo>
                  <a:lnTo>
                    <a:pt x="155" y="45"/>
                  </a:lnTo>
                  <a:lnTo>
                    <a:pt x="152" y="48"/>
                  </a:lnTo>
                  <a:lnTo>
                    <a:pt x="155" y="52"/>
                  </a:lnTo>
                  <a:lnTo>
                    <a:pt x="155" y="56"/>
                  </a:lnTo>
                  <a:lnTo>
                    <a:pt x="155" y="59"/>
                  </a:lnTo>
                  <a:lnTo>
                    <a:pt x="155" y="63"/>
                  </a:lnTo>
                  <a:lnTo>
                    <a:pt x="155" y="63"/>
                  </a:lnTo>
                  <a:lnTo>
                    <a:pt x="155" y="71"/>
                  </a:lnTo>
                  <a:lnTo>
                    <a:pt x="155" y="74"/>
                  </a:lnTo>
                  <a:lnTo>
                    <a:pt x="155" y="78"/>
                  </a:lnTo>
                  <a:lnTo>
                    <a:pt x="159" y="78"/>
                  </a:lnTo>
                  <a:lnTo>
                    <a:pt x="163" y="82"/>
                  </a:lnTo>
                  <a:lnTo>
                    <a:pt x="166" y="85"/>
                  </a:lnTo>
                  <a:lnTo>
                    <a:pt x="163" y="89"/>
                  </a:lnTo>
                  <a:lnTo>
                    <a:pt x="163" y="89"/>
                  </a:lnTo>
                  <a:lnTo>
                    <a:pt x="163" y="89"/>
                  </a:lnTo>
                  <a:lnTo>
                    <a:pt x="159" y="89"/>
                  </a:lnTo>
                  <a:lnTo>
                    <a:pt x="159" y="85"/>
                  </a:lnTo>
                  <a:lnTo>
                    <a:pt x="155" y="89"/>
                  </a:lnTo>
                  <a:lnTo>
                    <a:pt x="152" y="89"/>
                  </a:lnTo>
                  <a:lnTo>
                    <a:pt x="148" y="89"/>
                  </a:lnTo>
                  <a:lnTo>
                    <a:pt x="148" y="89"/>
                  </a:lnTo>
                  <a:lnTo>
                    <a:pt x="144" y="85"/>
                  </a:lnTo>
                  <a:lnTo>
                    <a:pt x="144" y="89"/>
                  </a:lnTo>
                  <a:lnTo>
                    <a:pt x="141" y="85"/>
                  </a:lnTo>
                  <a:lnTo>
                    <a:pt x="141" y="89"/>
                  </a:lnTo>
                  <a:lnTo>
                    <a:pt x="141" y="89"/>
                  </a:lnTo>
                  <a:lnTo>
                    <a:pt x="137" y="93"/>
                  </a:lnTo>
                  <a:lnTo>
                    <a:pt x="137" y="93"/>
                  </a:lnTo>
                  <a:lnTo>
                    <a:pt x="133" y="93"/>
                  </a:lnTo>
                  <a:lnTo>
                    <a:pt x="133" y="93"/>
                  </a:lnTo>
                  <a:lnTo>
                    <a:pt x="133" y="97"/>
                  </a:lnTo>
                  <a:lnTo>
                    <a:pt x="137" y="97"/>
                  </a:lnTo>
                  <a:lnTo>
                    <a:pt x="133" y="100"/>
                  </a:lnTo>
                  <a:lnTo>
                    <a:pt x="129" y="97"/>
                  </a:lnTo>
                  <a:lnTo>
                    <a:pt x="129" y="100"/>
                  </a:lnTo>
                  <a:lnTo>
                    <a:pt x="129" y="100"/>
                  </a:lnTo>
                  <a:lnTo>
                    <a:pt x="129" y="104"/>
                  </a:lnTo>
                  <a:lnTo>
                    <a:pt x="129" y="104"/>
                  </a:lnTo>
                  <a:lnTo>
                    <a:pt x="129" y="100"/>
                  </a:lnTo>
                  <a:lnTo>
                    <a:pt x="126" y="100"/>
                  </a:lnTo>
                  <a:lnTo>
                    <a:pt x="126" y="100"/>
                  </a:lnTo>
                  <a:lnTo>
                    <a:pt x="126" y="104"/>
                  </a:lnTo>
                  <a:lnTo>
                    <a:pt x="129" y="104"/>
                  </a:lnTo>
                  <a:lnTo>
                    <a:pt x="129" y="108"/>
                  </a:lnTo>
                  <a:lnTo>
                    <a:pt x="129" y="108"/>
                  </a:lnTo>
                  <a:lnTo>
                    <a:pt x="129" y="111"/>
                  </a:lnTo>
                  <a:lnTo>
                    <a:pt x="129" y="115"/>
                  </a:lnTo>
                  <a:lnTo>
                    <a:pt x="126" y="115"/>
                  </a:lnTo>
                  <a:lnTo>
                    <a:pt x="129" y="119"/>
                  </a:lnTo>
                  <a:lnTo>
                    <a:pt x="129" y="119"/>
                  </a:lnTo>
                  <a:lnTo>
                    <a:pt x="133" y="119"/>
                  </a:lnTo>
                  <a:lnTo>
                    <a:pt x="129" y="123"/>
                  </a:lnTo>
                  <a:lnTo>
                    <a:pt x="133" y="123"/>
                  </a:lnTo>
                  <a:lnTo>
                    <a:pt x="133" y="123"/>
                  </a:lnTo>
                  <a:lnTo>
                    <a:pt x="129" y="126"/>
                  </a:lnTo>
                  <a:lnTo>
                    <a:pt x="129" y="126"/>
                  </a:lnTo>
                  <a:lnTo>
                    <a:pt x="126" y="130"/>
                  </a:lnTo>
                  <a:lnTo>
                    <a:pt x="126" y="134"/>
                  </a:lnTo>
                  <a:lnTo>
                    <a:pt x="122" y="141"/>
                  </a:lnTo>
                  <a:lnTo>
                    <a:pt x="122" y="141"/>
                  </a:lnTo>
                  <a:lnTo>
                    <a:pt x="118" y="141"/>
                  </a:lnTo>
                  <a:lnTo>
                    <a:pt x="115" y="141"/>
                  </a:lnTo>
                  <a:lnTo>
                    <a:pt x="115" y="145"/>
                  </a:lnTo>
                  <a:lnTo>
                    <a:pt x="118" y="145"/>
                  </a:lnTo>
                  <a:lnTo>
                    <a:pt x="115" y="149"/>
                  </a:lnTo>
                  <a:lnTo>
                    <a:pt x="111" y="152"/>
                  </a:lnTo>
                  <a:lnTo>
                    <a:pt x="111" y="152"/>
                  </a:lnTo>
                  <a:lnTo>
                    <a:pt x="107" y="149"/>
                  </a:lnTo>
                  <a:lnTo>
                    <a:pt x="107" y="149"/>
                  </a:lnTo>
                  <a:lnTo>
                    <a:pt x="103" y="152"/>
                  </a:lnTo>
                  <a:lnTo>
                    <a:pt x="103" y="156"/>
                  </a:lnTo>
                  <a:lnTo>
                    <a:pt x="103" y="156"/>
                  </a:lnTo>
                  <a:lnTo>
                    <a:pt x="100" y="156"/>
                  </a:lnTo>
                  <a:lnTo>
                    <a:pt x="100" y="156"/>
                  </a:lnTo>
                  <a:lnTo>
                    <a:pt x="100" y="160"/>
                  </a:lnTo>
                  <a:lnTo>
                    <a:pt x="96" y="160"/>
                  </a:lnTo>
                  <a:lnTo>
                    <a:pt x="96" y="156"/>
                  </a:lnTo>
                  <a:lnTo>
                    <a:pt x="92" y="160"/>
                  </a:lnTo>
                  <a:lnTo>
                    <a:pt x="92" y="160"/>
                  </a:lnTo>
                  <a:lnTo>
                    <a:pt x="96" y="163"/>
                  </a:lnTo>
                  <a:lnTo>
                    <a:pt x="96" y="163"/>
                  </a:lnTo>
                  <a:lnTo>
                    <a:pt x="89" y="167"/>
                  </a:lnTo>
                  <a:lnTo>
                    <a:pt x="89" y="167"/>
                  </a:lnTo>
                  <a:lnTo>
                    <a:pt x="85" y="167"/>
                  </a:lnTo>
                  <a:lnTo>
                    <a:pt x="89" y="171"/>
                  </a:lnTo>
                  <a:lnTo>
                    <a:pt x="85" y="174"/>
                  </a:lnTo>
                  <a:lnTo>
                    <a:pt x="81" y="174"/>
                  </a:lnTo>
                  <a:lnTo>
                    <a:pt x="78" y="174"/>
                  </a:lnTo>
                  <a:lnTo>
                    <a:pt x="81" y="178"/>
                  </a:lnTo>
                  <a:lnTo>
                    <a:pt x="81" y="182"/>
                  </a:lnTo>
                  <a:lnTo>
                    <a:pt x="81" y="182"/>
                  </a:lnTo>
                  <a:lnTo>
                    <a:pt x="81" y="186"/>
                  </a:lnTo>
                  <a:lnTo>
                    <a:pt x="81" y="189"/>
                  </a:lnTo>
                  <a:lnTo>
                    <a:pt x="85" y="193"/>
                  </a:lnTo>
                  <a:lnTo>
                    <a:pt x="85" y="197"/>
                  </a:lnTo>
                  <a:lnTo>
                    <a:pt x="81" y="193"/>
                  </a:lnTo>
                  <a:lnTo>
                    <a:pt x="81" y="197"/>
                  </a:lnTo>
                  <a:lnTo>
                    <a:pt x="81" y="200"/>
                  </a:lnTo>
                  <a:lnTo>
                    <a:pt x="78" y="204"/>
                  </a:lnTo>
                  <a:lnTo>
                    <a:pt x="81" y="204"/>
                  </a:lnTo>
                  <a:lnTo>
                    <a:pt x="81" y="204"/>
                  </a:lnTo>
                  <a:lnTo>
                    <a:pt x="81" y="204"/>
                  </a:lnTo>
                  <a:lnTo>
                    <a:pt x="81" y="208"/>
                  </a:lnTo>
                  <a:lnTo>
                    <a:pt x="78" y="212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5" y="215"/>
                  </a:lnTo>
                  <a:lnTo>
                    <a:pt x="85" y="219"/>
                  </a:lnTo>
                  <a:lnTo>
                    <a:pt x="85" y="219"/>
                  </a:lnTo>
                  <a:lnTo>
                    <a:pt x="89" y="219"/>
                  </a:lnTo>
                  <a:lnTo>
                    <a:pt x="92" y="219"/>
                  </a:lnTo>
                  <a:lnTo>
                    <a:pt x="92" y="219"/>
                  </a:lnTo>
                  <a:lnTo>
                    <a:pt x="96" y="223"/>
                  </a:lnTo>
                  <a:lnTo>
                    <a:pt x="100" y="226"/>
                  </a:lnTo>
                  <a:lnTo>
                    <a:pt x="100" y="226"/>
                  </a:lnTo>
                  <a:lnTo>
                    <a:pt x="103" y="230"/>
                  </a:lnTo>
                  <a:lnTo>
                    <a:pt x="103" y="234"/>
                  </a:lnTo>
                  <a:lnTo>
                    <a:pt x="107" y="234"/>
                  </a:lnTo>
                  <a:lnTo>
                    <a:pt x="103" y="241"/>
                  </a:lnTo>
                  <a:lnTo>
                    <a:pt x="100" y="245"/>
                  </a:lnTo>
                  <a:lnTo>
                    <a:pt x="100" y="249"/>
                  </a:lnTo>
                  <a:lnTo>
                    <a:pt x="96" y="249"/>
                  </a:lnTo>
                  <a:lnTo>
                    <a:pt x="92" y="245"/>
                  </a:lnTo>
                  <a:lnTo>
                    <a:pt x="92" y="245"/>
                  </a:lnTo>
                  <a:lnTo>
                    <a:pt x="89" y="245"/>
                  </a:lnTo>
                  <a:lnTo>
                    <a:pt x="89" y="241"/>
                  </a:lnTo>
                  <a:lnTo>
                    <a:pt x="89" y="245"/>
                  </a:lnTo>
                  <a:lnTo>
                    <a:pt x="85" y="245"/>
                  </a:lnTo>
                  <a:lnTo>
                    <a:pt x="85" y="241"/>
                  </a:lnTo>
                  <a:lnTo>
                    <a:pt x="81" y="241"/>
                  </a:lnTo>
                  <a:lnTo>
                    <a:pt x="81" y="245"/>
                  </a:lnTo>
                  <a:lnTo>
                    <a:pt x="78" y="245"/>
                  </a:lnTo>
                  <a:lnTo>
                    <a:pt x="78" y="245"/>
                  </a:lnTo>
                  <a:lnTo>
                    <a:pt x="74" y="245"/>
                  </a:lnTo>
                  <a:lnTo>
                    <a:pt x="70" y="245"/>
                  </a:lnTo>
                  <a:lnTo>
                    <a:pt x="70" y="245"/>
                  </a:lnTo>
                  <a:lnTo>
                    <a:pt x="70" y="249"/>
                  </a:lnTo>
                  <a:lnTo>
                    <a:pt x="74" y="249"/>
                  </a:lnTo>
                  <a:lnTo>
                    <a:pt x="74" y="249"/>
                  </a:lnTo>
                  <a:lnTo>
                    <a:pt x="78" y="245"/>
                  </a:lnTo>
                  <a:lnTo>
                    <a:pt x="81" y="245"/>
                  </a:lnTo>
                  <a:lnTo>
                    <a:pt x="81" y="249"/>
                  </a:lnTo>
                  <a:lnTo>
                    <a:pt x="85" y="249"/>
                  </a:lnTo>
                  <a:lnTo>
                    <a:pt x="89" y="252"/>
                  </a:lnTo>
                  <a:lnTo>
                    <a:pt x="89" y="249"/>
                  </a:lnTo>
                  <a:lnTo>
                    <a:pt x="92" y="249"/>
                  </a:lnTo>
                  <a:lnTo>
                    <a:pt x="96" y="249"/>
                  </a:lnTo>
                  <a:lnTo>
                    <a:pt x="100" y="249"/>
                  </a:lnTo>
                  <a:lnTo>
                    <a:pt x="100" y="252"/>
                  </a:lnTo>
                  <a:lnTo>
                    <a:pt x="100" y="256"/>
                  </a:lnTo>
                  <a:lnTo>
                    <a:pt x="100" y="256"/>
                  </a:lnTo>
                  <a:lnTo>
                    <a:pt x="96" y="256"/>
                  </a:lnTo>
                  <a:lnTo>
                    <a:pt x="92" y="260"/>
                  </a:lnTo>
                  <a:lnTo>
                    <a:pt x="92" y="260"/>
                  </a:lnTo>
                  <a:lnTo>
                    <a:pt x="92" y="256"/>
                  </a:lnTo>
                  <a:lnTo>
                    <a:pt x="92" y="256"/>
                  </a:lnTo>
                  <a:lnTo>
                    <a:pt x="89" y="256"/>
                  </a:lnTo>
                  <a:lnTo>
                    <a:pt x="92" y="260"/>
                  </a:lnTo>
                  <a:lnTo>
                    <a:pt x="89" y="260"/>
                  </a:lnTo>
                  <a:lnTo>
                    <a:pt x="85" y="264"/>
                  </a:lnTo>
                  <a:lnTo>
                    <a:pt x="85" y="264"/>
                  </a:lnTo>
                  <a:lnTo>
                    <a:pt x="85" y="264"/>
                  </a:lnTo>
                  <a:lnTo>
                    <a:pt x="85" y="264"/>
                  </a:lnTo>
                  <a:lnTo>
                    <a:pt x="81" y="267"/>
                  </a:lnTo>
                  <a:lnTo>
                    <a:pt x="81" y="267"/>
                  </a:lnTo>
                  <a:lnTo>
                    <a:pt x="78" y="267"/>
                  </a:lnTo>
                  <a:lnTo>
                    <a:pt x="78" y="267"/>
                  </a:lnTo>
                  <a:lnTo>
                    <a:pt x="81" y="267"/>
                  </a:lnTo>
                  <a:lnTo>
                    <a:pt x="85" y="271"/>
                  </a:lnTo>
                  <a:lnTo>
                    <a:pt x="78" y="271"/>
                  </a:lnTo>
                  <a:lnTo>
                    <a:pt x="81" y="275"/>
                  </a:lnTo>
                  <a:lnTo>
                    <a:pt x="81" y="275"/>
                  </a:lnTo>
                  <a:lnTo>
                    <a:pt x="81" y="278"/>
                  </a:lnTo>
                  <a:lnTo>
                    <a:pt x="85" y="282"/>
                  </a:lnTo>
                  <a:lnTo>
                    <a:pt x="81" y="282"/>
                  </a:lnTo>
                  <a:lnTo>
                    <a:pt x="78" y="282"/>
                  </a:lnTo>
                  <a:lnTo>
                    <a:pt x="78" y="282"/>
                  </a:lnTo>
                  <a:lnTo>
                    <a:pt x="78" y="286"/>
                  </a:lnTo>
                  <a:lnTo>
                    <a:pt x="81" y="289"/>
                  </a:lnTo>
                  <a:lnTo>
                    <a:pt x="78" y="289"/>
                  </a:lnTo>
                  <a:lnTo>
                    <a:pt x="81" y="293"/>
                  </a:lnTo>
                  <a:lnTo>
                    <a:pt x="78" y="297"/>
                  </a:lnTo>
                  <a:lnTo>
                    <a:pt x="78" y="301"/>
                  </a:lnTo>
                  <a:lnTo>
                    <a:pt x="81" y="301"/>
                  </a:lnTo>
                  <a:lnTo>
                    <a:pt x="78" y="304"/>
                  </a:lnTo>
                  <a:lnTo>
                    <a:pt x="78" y="312"/>
                  </a:lnTo>
                  <a:lnTo>
                    <a:pt x="74" y="312"/>
                  </a:lnTo>
                  <a:lnTo>
                    <a:pt x="74" y="319"/>
                  </a:lnTo>
                  <a:lnTo>
                    <a:pt x="70" y="323"/>
                  </a:lnTo>
                  <a:lnTo>
                    <a:pt x="70" y="323"/>
                  </a:lnTo>
                  <a:lnTo>
                    <a:pt x="66" y="319"/>
                  </a:lnTo>
                  <a:lnTo>
                    <a:pt x="63" y="323"/>
                  </a:lnTo>
                  <a:lnTo>
                    <a:pt x="55" y="319"/>
                  </a:lnTo>
                  <a:lnTo>
                    <a:pt x="55" y="319"/>
                  </a:lnTo>
                  <a:lnTo>
                    <a:pt x="55" y="323"/>
                  </a:lnTo>
                  <a:lnTo>
                    <a:pt x="48" y="323"/>
                  </a:lnTo>
                  <a:lnTo>
                    <a:pt x="48" y="330"/>
                  </a:lnTo>
                  <a:lnTo>
                    <a:pt x="48" y="330"/>
                  </a:lnTo>
                  <a:lnTo>
                    <a:pt x="48" y="334"/>
                  </a:lnTo>
                  <a:lnTo>
                    <a:pt x="44" y="334"/>
                  </a:lnTo>
                  <a:lnTo>
                    <a:pt x="41" y="334"/>
                  </a:lnTo>
                  <a:lnTo>
                    <a:pt x="33" y="338"/>
                  </a:lnTo>
                  <a:lnTo>
                    <a:pt x="29" y="338"/>
                  </a:lnTo>
                  <a:lnTo>
                    <a:pt x="29" y="334"/>
                  </a:lnTo>
                  <a:lnTo>
                    <a:pt x="29" y="330"/>
                  </a:lnTo>
                  <a:lnTo>
                    <a:pt x="29" y="327"/>
                  </a:lnTo>
                  <a:lnTo>
                    <a:pt x="26" y="323"/>
                  </a:lnTo>
                  <a:lnTo>
                    <a:pt x="26" y="323"/>
                  </a:lnTo>
                  <a:lnTo>
                    <a:pt x="22" y="319"/>
                  </a:lnTo>
                  <a:lnTo>
                    <a:pt x="22" y="319"/>
                  </a:lnTo>
                  <a:lnTo>
                    <a:pt x="29" y="319"/>
                  </a:lnTo>
                  <a:lnTo>
                    <a:pt x="29" y="315"/>
                  </a:lnTo>
                  <a:lnTo>
                    <a:pt x="29" y="312"/>
                  </a:lnTo>
                  <a:lnTo>
                    <a:pt x="26" y="312"/>
                  </a:lnTo>
                  <a:lnTo>
                    <a:pt x="22" y="308"/>
                  </a:lnTo>
                  <a:lnTo>
                    <a:pt x="22" y="308"/>
                  </a:lnTo>
                  <a:lnTo>
                    <a:pt x="18" y="304"/>
                  </a:lnTo>
                  <a:lnTo>
                    <a:pt x="18" y="301"/>
                  </a:lnTo>
                  <a:lnTo>
                    <a:pt x="15" y="297"/>
                  </a:lnTo>
                  <a:lnTo>
                    <a:pt x="15" y="293"/>
                  </a:lnTo>
                  <a:lnTo>
                    <a:pt x="11" y="289"/>
                  </a:lnTo>
                  <a:lnTo>
                    <a:pt x="7" y="289"/>
                  </a:lnTo>
                  <a:lnTo>
                    <a:pt x="7" y="289"/>
                  </a:lnTo>
                  <a:lnTo>
                    <a:pt x="7" y="286"/>
                  </a:lnTo>
                  <a:lnTo>
                    <a:pt x="7" y="282"/>
                  </a:lnTo>
                  <a:lnTo>
                    <a:pt x="7" y="282"/>
                  </a:lnTo>
                  <a:lnTo>
                    <a:pt x="7" y="278"/>
                  </a:lnTo>
                  <a:lnTo>
                    <a:pt x="11" y="275"/>
                  </a:lnTo>
                  <a:lnTo>
                    <a:pt x="11" y="275"/>
                  </a:lnTo>
                  <a:lnTo>
                    <a:pt x="7" y="275"/>
                  </a:lnTo>
                  <a:lnTo>
                    <a:pt x="7" y="271"/>
                  </a:lnTo>
                  <a:lnTo>
                    <a:pt x="7" y="271"/>
                  </a:lnTo>
                  <a:lnTo>
                    <a:pt x="7" y="275"/>
                  </a:lnTo>
                  <a:lnTo>
                    <a:pt x="11" y="275"/>
                  </a:lnTo>
                  <a:lnTo>
                    <a:pt x="7" y="278"/>
                  </a:lnTo>
                  <a:lnTo>
                    <a:pt x="7" y="275"/>
                  </a:lnTo>
                  <a:lnTo>
                    <a:pt x="4" y="275"/>
                  </a:lnTo>
                  <a:lnTo>
                    <a:pt x="4" y="271"/>
                  </a:lnTo>
                  <a:lnTo>
                    <a:pt x="4" y="267"/>
                  </a:lnTo>
                  <a:lnTo>
                    <a:pt x="0" y="264"/>
                  </a:lnTo>
                  <a:lnTo>
                    <a:pt x="0" y="260"/>
                  </a:lnTo>
                  <a:lnTo>
                    <a:pt x="4" y="256"/>
                  </a:lnTo>
                  <a:lnTo>
                    <a:pt x="4" y="256"/>
                  </a:lnTo>
                  <a:lnTo>
                    <a:pt x="4" y="256"/>
                  </a:lnTo>
                  <a:close/>
                  <a:moveTo>
                    <a:pt x="100" y="249"/>
                  </a:moveTo>
                  <a:lnTo>
                    <a:pt x="103" y="252"/>
                  </a:lnTo>
                  <a:lnTo>
                    <a:pt x="103" y="252"/>
                  </a:lnTo>
                  <a:lnTo>
                    <a:pt x="103" y="249"/>
                  </a:lnTo>
                  <a:lnTo>
                    <a:pt x="107" y="245"/>
                  </a:lnTo>
                  <a:lnTo>
                    <a:pt x="107" y="245"/>
                  </a:lnTo>
                  <a:lnTo>
                    <a:pt x="103" y="245"/>
                  </a:lnTo>
                  <a:lnTo>
                    <a:pt x="100" y="249"/>
                  </a:lnTo>
                  <a:lnTo>
                    <a:pt x="100" y="249"/>
                  </a:lnTo>
                  <a:close/>
                  <a:moveTo>
                    <a:pt x="4" y="278"/>
                  </a:moveTo>
                  <a:lnTo>
                    <a:pt x="4" y="282"/>
                  </a:lnTo>
                  <a:lnTo>
                    <a:pt x="7" y="282"/>
                  </a:lnTo>
                  <a:lnTo>
                    <a:pt x="7" y="278"/>
                  </a:lnTo>
                  <a:lnTo>
                    <a:pt x="4" y="278"/>
                  </a:lnTo>
                  <a:lnTo>
                    <a:pt x="4" y="278"/>
                  </a:lnTo>
                  <a:close/>
                  <a:moveTo>
                    <a:pt x="115" y="267"/>
                  </a:moveTo>
                  <a:lnTo>
                    <a:pt x="115" y="271"/>
                  </a:lnTo>
                  <a:lnTo>
                    <a:pt x="118" y="271"/>
                  </a:lnTo>
                  <a:lnTo>
                    <a:pt x="115" y="267"/>
                  </a:lnTo>
                  <a:lnTo>
                    <a:pt x="115" y="267"/>
                  </a:lnTo>
                  <a:lnTo>
                    <a:pt x="115" y="267"/>
                  </a:lnTo>
                  <a:close/>
                  <a:moveTo>
                    <a:pt x="115" y="282"/>
                  </a:moveTo>
                  <a:lnTo>
                    <a:pt x="118" y="286"/>
                  </a:lnTo>
                  <a:lnTo>
                    <a:pt x="118" y="282"/>
                  </a:lnTo>
                  <a:lnTo>
                    <a:pt x="122" y="282"/>
                  </a:lnTo>
                  <a:lnTo>
                    <a:pt x="122" y="282"/>
                  </a:lnTo>
                  <a:lnTo>
                    <a:pt x="118" y="282"/>
                  </a:lnTo>
                  <a:lnTo>
                    <a:pt x="115" y="282"/>
                  </a:lnTo>
                  <a:lnTo>
                    <a:pt x="115" y="282"/>
                  </a:lnTo>
                  <a:close/>
                  <a:moveTo>
                    <a:pt x="103" y="304"/>
                  </a:moveTo>
                  <a:lnTo>
                    <a:pt x="107" y="304"/>
                  </a:lnTo>
                  <a:lnTo>
                    <a:pt x="107" y="304"/>
                  </a:lnTo>
                  <a:lnTo>
                    <a:pt x="107" y="301"/>
                  </a:lnTo>
                  <a:lnTo>
                    <a:pt x="107" y="301"/>
                  </a:lnTo>
                  <a:lnTo>
                    <a:pt x="111" y="297"/>
                  </a:lnTo>
                  <a:lnTo>
                    <a:pt x="111" y="297"/>
                  </a:lnTo>
                  <a:lnTo>
                    <a:pt x="115" y="293"/>
                  </a:lnTo>
                  <a:lnTo>
                    <a:pt x="115" y="293"/>
                  </a:lnTo>
                  <a:lnTo>
                    <a:pt x="111" y="289"/>
                  </a:lnTo>
                  <a:lnTo>
                    <a:pt x="115" y="286"/>
                  </a:lnTo>
                  <a:lnTo>
                    <a:pt x="115" y="286"/>
                  </a:lnTo>
                  <a:lnTo>
                    <a:pt x="115" y="286"/>
                  </a:lnTo>
                  <a:lnTo>
                    <a:pt x="115" y="282"/>
                  </a:lnTo>
                  <a:lnTo>
                    <a:pt x="111" y="286"/>
                  </a:lnTo>
                  <a:lnTo>
                    <a:pt x="107" y="286"/>
                  </a:lnTo>
                  <a:lnTo>
                    <a:pt x="107" y="286"/>
                  </a:lnTo>
                  <a:lnTo>
                    <a:pt x="103" y="289"/>
                  </a:lnTo>
                  <a:lnTo>
                    <a:pt x="103" y="293"/>
                  </a:lnTo>
                  <a:lnTo>
                    <a:pt x="103" y="297"/>
                  </a:lnTo>
                  <a:lnTo>
                    <a:pt x="103" y="297"/>
                  </a:lnTo>
                  <a:lnTo>
                    <a:pt x="103" y="301"/>
                  </a:lnTo>
                  <a:lnTo>
                    <a:pt x="107" y="301"/>
                  </a:lnTo>
                  <a:lnTo>
                    <a:pt x="107" y="301"/>
                  </a:lnTo>
                  <a:lnTo>
                    <a:pt x="103" y="304"/>
                  </a:lnTo>
                  <a:lnTo>
                    <a:pt x="103" y="304"/>
                  </a:lnTo>
                  <a:lnTo>
                    <a:pt x="103" y="304"/>
                  </a:lnTo>
                  <a:close/>
                  <a:moveTo>
                    <a:pt x="81" y="315"/>
                  </a:moveTo>
                  <a:lnTo>
                    <a:pt x="81" y="319"/>
                  </a:lnTo>
                  <a:lnTo>
                    <a:pt x="81" y="319"/>
                  </a:lnTo>
                  <a:lnTo>
                    <a:pt x="81" y="319"/>
                  </a:lnTo>
                  <a:lnTo>
                    <a:pt x="81" y="319"/>
                  </a:lnTo>
                  <a:lnTo>
                    <a:pt x="85" y="312"/>
                  </a:lnTo>
                  <a:lnTo>
                    <a:pt x="85" y="308"/>
                  </a:lnTo>
                  <a:lnTo>
                    <a:pt x="85" y="304"/>
                  </a:lnTo>
                  <a:lnTo>
                    <a:pt x="89" y="297"/>
                  </a:lnTo>
                  <a:lnTo>
                    <a:pt x="85" y="297"/>
                  </a:lnTo>
                  <a:lnTo>
                    <a:pt x="85" y="301"/>
                  </a:lnTo>
                  <a:lnTo>
                    <a:pt x="85" y="301"/>
                  </a:lnTo>
                  <a:lnTo>
                    <a:pt x="81" y="304"/>
                  </a:lnTo>
                  <a:lnTo>
                    <a:pt x="81" y="308"/>
                  </a:lnTo>
                  <a:lnTo>
                    <a:pt x="81" y="3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xmlns="" id="{EF35D847-4248-4CDB-8E6E-34C875A4CC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26258" y="1511069"/>
              <a:ext cx="214868" cy="343531"/>
            </a:xfrm>
            <a:custGeom>
              <a:avLst/>
              <a:gdLst>
                <a:gd name="T0" fmla="*/ 41 w 45"/>
                <a:gd name="T1" fmla="*/ 60 h 72"/>
                <a:gd name="T2" fmla="*/ 42 w 45"/>
                <a:gd name="T3" fmla="*/ 49 h 72"/>
                <a:gd name="T4" fmla="*/ 39 w 45"/>
                <a:gd name="T5" fmla="*/ 41 h 72"/>
                <a:gd name="T6" fmla="*/ 37 w 45"/>
                <a:gd name="T7" fmla="*/ 36 h 72"/>
                <a:gd name="T8" fmla="*/ 36 w 45"/>
                <a:gd name="T9" fmla="*/ 28 h 72"/>
                <a:gd name="T10" fmla="*/ 35 w 45"/>
                <a:gd name="T11" fmla="*/ 18 h 72"/>
                <a:gd name="T12" fmla="*/ 29 w 45"/>
                <a:gd name="T13" fmla="*/ 14 h 72"/>
                <a:gd name="T14" fmla="*/ 28 w 45"/>
                <a:gd name="T15" fmla="*/ 9 h 72"/>
                <a:gd name="T16" fmla="*/ 29 w 45"/>
                <a:gd name="T17" fmla="*/ 3 h 72"/>
                <a:gd name="T18" fmla="*/ 22 w 45"/>
                <a:gd name="T19" fmla="*/ 0 h 72"/>
                <a:gd name="T20" fmla="*/ 19 w 45"/>
                <a:gd name="T21" fmla="*/ 2 h 72"/>
                <a:gd name="T22" fmla="*/ 18 w 45"/>
                <a:gd name="T23" fmla="*/ 8 h 72"/>
                <a:gd name="T24" fmla="*/ 15 w 45"/>
                <a:gd name="T25" fmla="*/ 10 h 72"/>
                <a:gd name="T26" fmla="*/ 10 w 45"/>
                <a:gd name="T27" fmla="*/ 12 h 72"/>
                <a:gd name="T28" fmla="*/ 3 w 45"/>
                <a:gd name="T29" fmla="*/ 7 h 72"/>
                <a:gd name="T30" fmla="*/ 1 w 45"/>
                <a:gd name="T31" fmla="*/ 9 h 72"/>
                <a:gd name="T32" fmla="*/ 7 w 45"/>
                <a:gd name="T33" fmla="*/ 13 h 72"/>
                <a:gd name="T34" fmla="*/ 10 w 45"/>
                <a:gd name="T35" fmla="*/ 15 h 72"/>
                <a:gd name="T36" fmla="*/ 11 w 45"/>
                <a:gd name="T37" fmla="*/ 20 h 72"/>
                <a:gd name="T38" fmla="*/ 13 w 45"/>
                <a:gd name="T39" fmla="*/ 24 h 72"/>
                <a:gd name="T40" fmla="*/ 13 w 45"/>
                <a:gd name="T41" fmla="*/ 30 h 72"/>
                <a:gd name="T42" fmla="*/ 17 w 45"/>
                <a:gd name="T43" fmla="*/ 33 h 72"/>
                <a:gd name="T44" fmla="*/ 20 w 45"/>
                <a:gd name="T45" fmla="*/ 37 h 72"/>
                <a:gd name="T46" fmla="*/ 21 w 45"/>
                <a:gd name="T47" fmla="*/ 40 h 72"/>
                <a:gd name="T48" fmla="*/ 17 w 45"/>
                <a:gd name="T49" fmla="*/ 42 h 72"/>
                <a:gd name="T50" fmla="*/ 14 w 45"/>
                <a:gd name="T51" fmla="*/ 44 h 72"/>
                <a:gd name="T52" fmla="*/ 13 w 45"/>
                <a:gd name="T53" fmla="*/ 48 h 72"/>
                <a:gd name="T54" fmla="*/ 10 w 45"/>
                <a:gd name="T55" fmla="*/ 48 h 72"/>
                <a:gd name="T56" fmla="*/ 9 w 45"/>
                <a:gd name="T57" fmla="*/ 51 h 72"/>
                <a:gd name="T58" fmla="*/ 7 w 45"/>
                <a:gd name="T59" fmla="*/ 51 h 72"/>
                <a:gd name="T60" fmla="*/ 7 w 45"/>
                <a:gd name="T61" fmla="*/ 55 h 72"/>
                <a:gd name="T62" fmla="*/ 7 w 45"/>
                <a:gd name="T63" fmla="*/ 57 h 72"/>
                <a:gd name="T64" fmla="*/ 9 w 45"/>
                <a:gd name="T65" fmla="*/ 62 h 72"/>
                <a:gd name="T66" fmla="*/ 8 w 45"/>
                <a:gd name="T67" fmla="*/ 67 h 72"/>
                <a:gd name="T68" fmla="*/ 12 w 45"/>
                <a:gd name="T69" fmla="*/ 68 h 72"/>
                <a:gd name="T70" fmla="*/ 15 w 45"/>
                <a:gd name="T71" fmla="*/ 69 h 72"/>
                <a:gd name="T72" fmla="*/ 16 w 45"/>
                <a:gd name="T73" fmla="*/ 72 h 72"/>
                <a:gd name="T74" fmla="*/ 19 w 45"/>
                <a:gd name="T75" fmla="*/ 71 h 72"/>
                <a:gd name="T76" fmla="*/ 25 w 45"/>
                <a:gd name="T77" fmla="*/ 69 h 72"/>
                <a:gd name="T78" fmla="*/ 27 w 45"/>
                <a:gd name="T79" fmla="*/ 68 h 72"/>
                <a:gd name="T80" fmla="*/ 28 w 45"/>
                <a:gd name="T81" fmla="*/ 68 h 72"/>
                <a:gd name="T82" fmla="*/ 31 w 45"/>
                <a:gd name="T83" fmla="*/ 67 h 72"/>
                <a:gd name="T84" fmla="*/ 34 w 45"/>
                <a:gd name="T85" fmla="*/ 67 h 72"/>
                <a:gd name="T86" fmla="*/ 18 w 45"/>
                <a:gd name="T87" fmla="*/ 38 h 72"/>
                <a:gd name="T88" fmla="*/ 19 w 45"/>
                <a:gd name="T89" fmla="*/ 38 h 72"/>
                <a:gd name="T90" fmla="*/ 6 w 45"/>
                <a:gd name="T91" fmla="*/ 50 h 72"/>
                <a:gd name="T92" fmla="*/ 6 w 45"/>
                <a:gd name="T93" fmla="*/ 50 h 72"/>
                <a:gd name="T94" fmla="*/ 15 w 45"/>
                <a:gd name="T95" fmla="*/ 71 h 72"/>
                <a:gd name="T96" fmla="*/ 14 w 45"/>
                <a:gd name="T97" fmla="*/ 69 h 72"/>
                <a:gd name="T98" fmla="*/ 11 w 45"/>
                <a:gd name="T99" fmla="*/ 69 h 72"/>
                <a:gd name="T100" fmla="*/ 9 w 45"/>
                <a:gd name="T101" fmla="*/ 68 h 72"/>
                <a:gd name="T102" fmla="*/ 3 w 45"/>
                <a:gd name="T103" fmla="*/ 68 h 72"/>
                <a:gd name="T104" fmla="*/ 5 w 45"/>
                <a:gd name="T105" fmla="*/ 71 h 72"/>
                <a:gd name="T106" fmla="*/ 3 w 45"/>
                <a:gd name="T107" fmla="*/ 7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5" h="72">
                  <a:moveTo>
                    <a:pt x="36" y="67"/>
                  </a:moveTo>
                  <a:cubicBezTo>
                    <a:pt x="35" y="66"/>
                    <a:pt x="35" y="66"/>
                    <a:pt x="35" y="66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68"/>
                    <a:pt x="35" y="67"/>
                    <a:pt x="36" y="67"/>
                  </a:cubicBezTo>
                  <a:close/>
                  <a:moveTo>
                    <a:pt x="19" y="38"/>
                  </a:moveTo>
                  <a:cubicBezTo>
                    <a:pt x="19" y="38"/>
                    <a:pt x="19" y="38"/>
                    <a:pt x="19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8"/>
                    <a:pt x="19" y="38"/>
                    <a:pt x="19" y="38"/>
                  </a:cubicBezTo>
                  <a:close/>
                  <a:moveTo>
                    <a:pt x="7" y="49"/>
                  </a:moveTo>
                  <a:cubicBezTo>
                    <a:pt x="7" y="49"/>
                    <a:pt x="7" y="49"/>
                    <a:pt x="7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49"/>
                    <a:pt x="7" y="49"/>
                    <a:pt x="7" y="49"/>
                  </a:cubicBezTo>
                  <a:close/>
                  <a:moveTo>
                    <a:pt x="6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lose/>
                  <a:moveTo>
                    <a:pt x="15" y="71"/>
                  </a:moveTo>
                  <a:cubicBezTo>
                    <a:pt x="16" y="71"/>
                    <a:pt x="16" y="71"/>
                    <a:pt x="16" y="71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5" y="71"/>
                    <a:pt x="15" y="71"/>
                  </a:cubicBezTo>
                  <a:close/>
                  <a:moveTo>
                    <a:pt x="14" y="70"/>
                  </a:moveTo>
                  <a:cubicBezTo>
                    <a:pt x="14" y="70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70"/>
                    <a:pt x="14" y="70"/>
                    <a:pt x="14" y="70"/>
                  </a:cubicBezTo>
                  <a:close/>
                  <a:moveTo>
                    <a:pt x="12" y="69"/>
                  </a:moveTo>
                  <a:cubicBezTo>
                    <a:pt x="14" y="69"/>
                    <a:pt x="14" y="69"/>
                    <a:pt x="14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69"/>
                    <a:pt x="12" y="69"/>
                    <a:pt x="12" y="69"/>
                  </a:cubicBezTo>
                  <a:close/>
                  <a:moveTo>
                    <a:pt x="11" y="68"/>
                  </a:moveTo>
                  <a:cubicBezTo>
                    <a:pt x="11" y="69"/>
                    <a:pt x="11" y="69"/>
                    <a:pt x="11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lose/>
                  <a:moveTo>
                    <a:pt x="9" y="68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lose/>
                  <a:moveTo>
                    <a:pt x="3" y="69"/>
                  </a:moveTo>
                  <a:cubicBezTo>
                    <a:pt x="4" y="70"/>
                    <a:pt x="4" y="70"/>
                    <a:pt x="4" y="70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2" y="70"/>
                    <a:pt x="2" y="70"/>
                    <a:pt x="2" y="70"/>
                  </a:cubicBezTo>
                  <a:lnTo>
                    <a:pt x="3" y="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xmlns="" id="{2B0601B2-F9CD-4C77-B88A-785D4385EB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88015" y="1859746"/>
              <a:ext cx="109364" cy="65619"/>
            </a:xfrm>
            <a:custGeom>
              <a:avLst/>
              <a:gdLst>
                <a:gd name="T0" fmla="*/ 85 w 85"/>
                <a:gd name="T1" fmla="*/ 48 h 51"/>
                <a:gd name="T2" fmla="*/ 85 w 85"/>
                <a:gd name="T3" fmla="*/ 44 h 51"/>
                <a:gd name="T4" fmla="*/ 78 w 85"/>
                <a:gd name="T5" fmla="*/ 29 h 51"/>
                <a:gd name="T6" fmla="*/ 82 w 85"/>
                <a:gd name="T7" fmla="*/ 14 h 51"/>
                <a:gd name="T8" fmla="*/ 85 w 85"/>
                <a:gd name="T9" fmla="*/ 7 h 51"/>
                <a:gd name="T10" fmla="*/ 85 w 85"/>
                <a:gd name="T11" fmla="*/ 7 h 51"/>
                <a:gd name="T12" fmla="*/ 85 w 85"/>
                <a:gd name="T13" fmla="*/ 7 h 51"/>
                <a:gd name="T14" fmla="*/ 63 w 85"/>
                <a:gd name="T15" fmla="*/ 3 h 51"/>
                <a:gd name="T16" fmla="*/ 56 w 85"/>
                <a:gd name="T17" fmla="*/ 0 h 51"/>
                <a:gd name="T18" fmla="*/ 48 w 85"/>
                <a:gd name="T19" fmla="*/ 0 h 51"/>
                <a:gd name="T20" fmla="*/ 48 w 85"/>
                <a:gd name="T21" fmla="*/ 0 h 51"/>
                <a:gd name="T22" fmla="*/ 48 w 85"/>
                <a:gd name="T23" fmla="*/ 3 h 51"/>
                <a:gd name="T24" fmla="*/ 45 w 85"/>
                <a:gd name="T25" fmla="*/ 3 h 51"/>
                <a:gd name="T26" fmla="*/ 37 w 85"/>
                <a:gd name="T27" fmla="*/ 3 h 51"/>
                <a:gd name="T28" fmla="*/ 34 w 85"/>
                <a:gd name="T29" fmla="*/ 7 h 51"/>
                <a:gd name="T30" fmla="*/ 30 w 85"/>
                <a:gd name="T31" fmla="*/ 7 h 51"/>
                <a:gd name="T32" fmla="*/ 23 w 85"/>
                <a:gd name="T33" fmla="*/ 11 h 51"/>
                <a:gd name="T34" fmla="*/ 23 w 85"/>
                <a:gd name="T35" fmla="*/ 22 h 51"/>
                <a:gd name="T36" fmla="*/ 23 w 85"/>
                <a:gd name="T37" fmla="*/ 22 h 51"/>
                <a:gd name="T38" fmla="*/ 26 w 85"/>
                <a:gd name="T39" fmla="*/ 26 h 51"/>
                <a:gd name="T40" fmla="*/ 23 w 85"/>
                <a:gd name="T41" fmla="*/ 29 h 51"/>
                <a:gd name="T42" fmla="*/ 30 w 85"/>
                <a:gd name="T43" fmla="*/ 37 h 51"/>
                <a:gd name="T44" fmla="*/ 34 w 85"/>
                <a:gd name="T45" fmla="*/ 33 h 51"/>
                <a:gd name="T46" fmla="*/ 37 w 85"/>
                <a:gd name="T47" fmla="*/ 33 h 51"/>
                <a:gd name="T48" fmla="*/ 34 w 85"/>
                <a:gd name="T49" fmla="*/ 44 h 51"/>
                <a:gd name="T50" fmla="*/ 41 w 85"/>
                <a:gd name="T51" fmla="*/ 40 h 51"/>
                <a:gd name="T52" fmla="*/ 48 w 85"/>
                <a:gd name="T53" fmla="*/ 40 h 51"/>
                <a:gd name="T54" fmla="*/ 52 w 85"/>
                <a:gd name="T55" fmla="*/ 37 h 51"/>
                <a:gd name="T56" fmla="*/ 56 w 85"/>
                <a:gd name="T57" fmla="*/ 40 h 51"/>
                <a:gd name="T58" fmla="*/ 63 w 85"/>
                <a:gd name="T59" fmla="*/ 44 h 51"/>
                <a:gd name="T60" fmla="*/ 67 w 85"/>
                <a:gd name="T61" fmla="*/ 51 h 51"/>
                <a:gd name="T62" fmla="*/ 78 w 85"/>
                <a:gd name="T63" fmla="*/ 51 h 51"/>
                <a:gd name="T64" fmla="*/ 82 w 85"/>
                <a:gd name="T65" fmla="*/ 51 h 51"/>
                <a:gd name="T66" fmla="*/ 19 w 85"/>
                <a:gd name="T67" fmla="*/ 18 h 51"/>
                <a:gd name="T68" fmla="*/ 15 w 85"/>
                <a:gd name="T69" fmla="*/ 18 h 51"/>
                <a:gd name="T70" fmla="*/ 15 w 85"/>
                <a:gd name="T71" fmla="*/ 18 h 51"/>
                <a:gd name="T72" fmla="*/ 8 w 85"/>
                <a:gd name="T73" fmla="*/ 22 h 51"/>
                <a:gd name="T74" fmla="*/ 0 w 85"/>
                <a:gd name="T75" fmla="*/ 22 h 51"/>
                <a:gd name="T76" fmla="*/ 4 w 85"/>
                <a:gd name="T77" fmla="*/ 18 h 51"/>
                <a:gd name="T78" fmla="*/ 8 w 85"/>
                <a:gd name="T79" fmla="*/ 18 h 51"/>
                <a:gd name="T80" fmla="*/ 11 w 85"/>
                <a:gd name="T81" fmla="*/ 18 h 51"/>
                <a:gd name="T82" fmla="*/ 15 w 85"/>
                <a:gd name="T83" fmla="*/ 22 h 51"/>
                <a:gd name="T84" fmla="*/ 11 w 85"/>
                <a:gd name="T85" fmla="*/ 22 h 51"/>
                <a:gd name="T86" fmla="*/ 8 w 85"/>
                <a:gd name="T87" fmla="*/ 26 h 51"/>
                <a:gd name="T88" fmla="*/ 15 w 85"/>
                <a:gd name="T89" fmla="*/ 26 h 51"/>
                <a:gd name="T90" fmla="*/ 23 w 85"/>
                <a:gd name="T91" fmla="*/ 29 h 51"/>
                <a:gd name="T92" fmla="*/ 15 w 85"/>
                <a:gd name="T93" fmla="*/ 26 h 51"/>
                <a:gd name="T94" fmla="*/ 0 w 85"/>
                <a:gd name="T95" fmla="*/ 44 h 51"/>
                <a:gd name="T96" fmla="*/ 4 w 85"/>
                <a:gd name="T97" fmla="*/ 40 h 51"/>
                <a:gd name="T98" fmla="*/ 8 w 85"/>
                <a:gd name="T99" fmla="*/ 37 h 51"/>
                <a:gd name="T100" fmla="*/ 15 w 85"/>
                <a:gd name="T101" fmla="*/ 33 h 51"/>
                <a:gd name="T102" fmla="*/ 19 w 85"/>
                <a:gd name="T103" fmla="*/ 29 h 51"/>
                <a:gd name="T104" fmla="*/ 19 w 85"/>
                <a:gd name="T105" fmla="*/ 29 h 51"/>
                <a:gd name="T106" fmla="*/ 15 w 85"/>
                <a:gd name="T107" fmla="*/ 26 h 51"/>
                <a:gd name="T108" fmla="*/ 8 w 85"/>
                <a:gd name="T109" fmla="*/ 26 h 51"/>
                <a:gd name="T110" fmla="*/ 4 w 85"/>
                <a:gd name="T111" fmla="*/ 29 h 51"/>
                <a:gd name="T112" fmla="*/ 0 w 85"/>
                <a:gd name="T113" fmla="*/ 29 h 51"/>
                <a:gd name="T114" fmla="*/ 0 w 85"/>
                <a:gd name="T115" fmla="*/ 29 h 51"/>
                <a:gd name="T116" fmla="*/ 0 w 85"/>
                <a:gd name="T117" fmla="*/ 29 h 51"/>
                <a:gd name="T118" fmla="*/ 0 w 85"/>
                <a:gd name="T119" fmla="*/ 33 h 51"/>
                <a:gd name="T120" fmla="*/ 0 w 85"/>
                <a:gd name="T121" fmla="*/ 37 h 51"/>
                <a:gd name="T122" fmla="*/ 4 w 85"/>
                <a:gd name="T123" fmla="*/ 40 h 51"/>
                <a:gd name="T124" fmla="*/ 0 w 85"/>
                <a:gd name="T125" fmla="*/ 4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5" h="51">
                  <a:moveTo>
                    <a:pt x="82" y="51"/>
                  </a:moveTo>
                  <a:lnTo>
                    <a:pt x="85" y="48"/>
                  </a:lnTo>
                  <a:lnTo>
                    <a:pt x="82" y="44"/>
                  </a:lnTo>
                  <a:lnTo>
                    <a:pt x="85" y="44"/>
                  </a:lnTo>
                  <a:lnTo>
                    <a:pt x="85" y="40"/>
                  </a:lnTo>
                  <a:lnTo>
                    <a:pt x="78" y="29"/>
                  </a:lnTo>
                  <a:lnTo>
                    <a:pt x="78" y="18"/>
                  </a:lnTo>
                  <a:lnTo>
                    <a:pt x="82" y="14"/>
                  </a:lnTo>
                  <a:lnTo>
                    <a:pt x="82" y="11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3"/>
                  </a:lnTo>
                  <a:lnTo>
                    <a:pt x="85" y="7"/>
                  </a:lnTo>
                  <a:lnTo>
                    <a:pt x="71" y="7"/>
                  </a:lnTo>
                  <a:lnTo>
                    <a:pt x="63" y="3"/>
                  </a:lnTo>
                  <a:lnTo>
                    <a:pt x="60" y="3"/>
                  </a:lnTo>
                  <a:lnTo>
                    <a:pt x="56" y="0"/>
                  </a:lnTo>
                  <a:lnTo>
                    <a:pt x="52" y="3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3"/>
                  </a:lnTo>
                  <a:lnTo>
                    <a:pt x="48" y="3"/>
                  </a:lnTo>
                  <a:lnTo>
                    <a:pt x="45" y="7"/>
                  </a:lnTo>
                  <a:lnTo>
                    <a:pt x="45" y="3"/>
                  </a:lnTo>
                  <a:lnTo>
                    <a:pt x="37" y="3"/>
                  </a:lnTo>
                  <a:lnTo>
                    <a:pt x="37" y="3"/>
                  </a:lnTo>
                  <a:lnTo>
                    <a:pt x="37" y="7"/>
                  </a:lnTo>
                  <a:lnTo>
                    <a:pt x="34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26" y="7"/>
                  </a:lnTo>
                  <a:lnTo>
                    <a:pt x="23" y="11"/>
                  </a:lnTo>
                  <a:lnTo>
                    <a:pt x="19" y="14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6" y="22"/>
                  </a:lnTo>
                  <a:lnTo>
                    <a:pt x="26" y="26"/>
                  </a:lnTo>
                  <a:lnTo>
                    <a:pt x="23" y="26"/>
                  </a:lnTo>
                  <a:lnTo>
                    <a:pt x="23" y="29"/>
                  </a:lnTo>
                  <a:lnTo>
                    <a:pt x="26" y="33"/>
                  </a:lnTo>
                  <a:lnTo>
                    <a:pt x="30" y="37"/>
                  </a:lnTo>
                  <a:lnTo>
                    <a:pt x="34" y="37"/>
                  </a:lnTo>
                  <a:lnTo>
                    <a:pt x="34" y="33"/>
                  </a:lnTo>
                  <a:lnTo>
                    <a:pt x="37" y="29"/>
                  </a:lnTo>
                  <a:lnTo>
                    <a:pt x="37" y="33"/>
                  </a:lnTo>
                  <a:lnTo>
                    <a:pt x="34" y="40"/>
                  </a:lnTo>
                  <a:lnTo>
                    <a:pt x="34" y="44"/>
                  </a:lnTo>
                  <a:lnTo>
                    <a:pt x="37" y="40"/>
                  </a:lnTo>
                  <a:lnTo>
                    <a:pt x="41" y="40"/>
                  </a:lnTo>
                  <a:lnTo>
                    <a:pt x="45" y="37"/>
                  </a:lnTo>
                  <a:lnTo>
                    <a:pt x="48" y="40"/>
                  </a:lnTo>
                  <a:lnTo>
                    <a:pt x="52" y="40"/>
                  </a:lnTo>
                  <a:lnTo>
                    <a:pt x="52" y="37"/>
                  </a:lnTo>
                  <a:lnTo>
                    <a:pt x="56" y="40"/>
                  </a:lnTo>
                  <a:lnTo>
                    <a:pt x="56" y="40"/>
                  </a:lnTo>
                  <a:lnTo>
                    <a:pt x="60" y="44"/>
                  </a:lnTo>
                  <a:lnTo>
                    <a:pt x="63" y="44"/>
                  </a:lnTo>
                  <a:lnTo>
                    <a:pt x="67" y="48"/>
                  </a:lnTo>
                  <a:lnTo>
                    <a:pt x="67" y="51"/>
                  </a:lnTo>
                  <a:lnTo>
                    <a:pt x="71" y="51"/>
                  </a:lnTo>
                  <a:lnTo>
                    <a:pt x="78" y="51"/>
                  </a:lnTo>
                  <a:lnTo>
                    <a:pt x="82" y="51"/>
                  </a:lnTo>
                  <a:lnTo>
                    <a:pt x="82" y="51"/>
                  </a:lnTo>
                  <a:close/>
                  <a:moveTo>
                    <a:pt x="15" y="18"/>
                  </a:moveTo>
                  <a:lnTo>
                    <a:pt x="19" y="18"/>
                  </a:lnTo>
                  <a:lnTo>
                    <a:pt x="19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close/>
                  <a:moveTo>
                    <a:pt x="8" y="26"/>
                  </a:moveTo>
                  <a:lnTo>
                    <a:pt x="8" y="22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4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1" y="18"/>
                  </a:lnTo>
                  <a:lnTo>
                    <a:pt x="15" y="18"/>
                  </a:lnTo>
                  <a:lnTo>
                    <a:pt x="15" y="22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8" y="26"/>
                  </a:lnTo>
                  <a:lnTo>
                    <a:pt x="8" y="26"/>
                  </a:lnTo>
                  <a:close/>
                  <a:moveTo>
                    <a:pt x="15" y="26"/>
                  </a:moveTo>
                  <a:lnTo>
                    <a:pt x="15" y="26"/>
                  </a:lnTo>
                  <a:lnTo>
                    <a:pt x="19" y="26"/>
                  </a:lnTo>
                  <a:lnTo>
                    <a:pt x="23" y="29"/>
                  </a:lnTo>
                  <a:lnTo>
                    <a:pt x="19" y="29"/>
                  </a:lnTo>
                  <a:lnTo>
                    <a:pt x="15" y="26"/>
                  </a:lnTo>
                  <a:lnTo>
                    <a:pt x="15" y="26"/>
                  </a:lnTo>
                  <a:close/>
                  <a:moveTo>
                    <a:pt x="0" y="44"/>
                  </a:moveTo>
                  <a:lnTo>
                    <a:pt x="0" y="44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8" y="37"/>
                  </a:lnTo>
                  <a:lnTo>
                    <a:pt x="11" y="37"/>
                  </a:lnTo>
                  <a:lnTo>
                    <a:pt x="15" y="33"/>
                  </a:lnTo>
                  <a:lnTo>
                    <a:pt x="15" y="29"/>
                  </a:lnTo>
                  <a:lnTo>
                    <a:pt x="19" y="29"/>
                  </a:lnTo>
                  <a:lnTo>
                    <a:pt x="19" y="29"/>
                  </a:lnTo>
                  <a:lnTo>
                    <a:pt x="19" y="29"/>
                  </a:lnTo>
                  <a:lnTo>
                    <a:pt x="15" y="29"/>
                  </a:lnTo>
                  <a:lnTo>
                    <a:pt x="15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7"/>
                  </a:lnTo>
                  <a:lnTo>
                    <a:pt x="4" y="37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xmlns="" id="{848FFC47-6462-4FC3-8B36-74D1DF593546}"/>
                </a:ext>
              </a:extLst>
            </p:cNvPr>
            <p:cNvSpPr/>
            <p:nvPr/>
          </p:nvSpPr>
          <p:spPr bwMode="auto">
            <a:xfrm>
              <a:off x="4673862" y="1907351"/>
              <a:ext cx="133810" cy="66905"/>
            </a:xfrm>
            <a:custGeom>
              <a:avLst/>
              <a:gdLst>
                <a:gd name="T0" fmla="*/ 104 w 104"/>
                <a:gd name="T1" fmla="*/ 37 h 52"/>
                <a:gd name="T2" fmla="*/ 100 w 104"/>
                <a:gd name="T3" fmla="*/ 29 h 52"/>
                <a:gd name="T4" fmla="*/ 96 w 104"/>
                <a:gd name="T5" fmla="*/ 26 h 52"/>
                <a:gd name="T6" fmla="*/ 96 w 104"/>
                <a:gd name="T7" fmla="*/ 22 h 52"/>
                <a:gd name="T8" fmla="*/ 96 w 104"/>
                <a:gd name="T9" fmla="*/ 18 h 52"/>
                <a:gd name="T10" fmla="*/ 89 w 104"/>
                <a:gd name="T11" fmla="*/ 14 h 52"/>
                <a:gd name="T12" fmla="*/ 78 w 104"/>
                <a:gd name="T13" fmla="*/ 14 h 52"/>
                <a:gd name="T14" fmla="*/ 74 w 104"/>
                <a:gd name="T15" fmla="*/ 7 h 52"/>
                <a:gd name="T16" fmla="*/ 67 w 104"/>
                <a:gd name="T17" fmla="*/ 3 h 52"/>
                <a:gd name="T18" fmla="*/ 63 w 104"/>
                <a:gd name="T19" fmla="*/ 0 h 52"/>
                <a:gd name="T20" fmla="*/ 59 w 104"/>
                <a:gd name="T21" fmla="*/ 3 h 52"/>
                <a:gd name="T22" fmla="*/ 52 w 104"/>
                <a:gd name="T23" fmla="*/ 3 h 52"/>
                <a:gd name="T24" fmla="*/ 45 w 104"/>
                <a:gd name="T25" fmla="*/ 7 h 52"/>
                <a:gd name="T26" fmla="*/ 48 w 104"/>
                <a:gd name="T27" fmla="*/ 14 h 52"/>
                <a:gd name="T28" fmla="*/ 41 w 104"/>
                <a:gd name="T29" fmla="*/ 26 h 52"/>
                <a:gd name="T30" fmla="*/ 34 w 104"/>
                <a:gd name="T31" fmla="*/ 22 h 52"/>
                <a:gd name="T32" fmla="*/ 26 w 104"/>
                <a:gd name="T33" fmla="*/ 11 h 52"/>
                <a:gd name="T34" fmla="*/ 22 w 104"/>
                <a:gd name="T35" fmla="*/ 7 h 52"/>
                <a:gd name="T36" fmla="*/ 15 w 104"/>
                <a:gd name="T37" fmla="*/ 11 h 52"/>
                <a:gd name="T38" fmla="*/ 11 w 104"/>
                <a:gd name="T39" fmla="*/ 14 h 52"/>
                <a:gd name="T40" fmla="*/ 8 w 104"/>
                <a:gd name="T41" fmla="*/ 18 h 52"/>
                <a:gd name="T42" fmla="*/ 8 w 104"/>
                <a:gd name="T43" fmla="*/ 26 h 52"/>
                <a:gd name="T44" fmla="*/ 4 w 104"/>
                <a:gd name="T45" fmla="*/ 33 h 52"/>
                <a:gd name="T46" fmla="*/ 0 w 104"/>
                <a:gd name="T47" fmla="*/ 37 h 52"/>
                <a:gd name="T48" fmla="*/ 4 w 104"/>
                <a:gd name="T49" fmla="*/ 44 h 52"/>
                <a:gd name="T50" fmla="*/ 8 w 104"/>
                <a:gd name="T51" fmla="*/ 44 h 52"/>
                <a:gd name="T52" fmla="*/ 11 w 104"/>
                <a:gd name="T53" fmla="*/ 40 h 52"/>
                <a:gd name="T54" fmla="*/ 26 w 104"/>
                <a:gd name="T55" fmla="*/ 37 h 52"/>
                <a:gd name="T56" fmla="*/ 34 w 104"/>
                <a:gd name="T57" fmla="*/ 40 h 52"/>
                <a:gd name="T58" fmla="*/ 37 w 104"/>
                <a:gd name="T59" fmla="*/ 37 h 52"/>
                <a:gd name="T60" fmla="*/ 41 w 104"/>
                <a:gd name="T61" fmla="*/ 37 h 52"/>
                <a:gd name="T62" fmla="*/ 48 w 104"/>
                <a:gd name="T63" fmla="*/ 40 h 52"/>
                <a:gd name="T64" fmla="*/ 56 w 104"/>
                <a:gd name="T65" fmla="*/ 37 h 52"/>
                <a:gd name="T66" fmla="*/ 67 w 104"/>
                <a:gd name="T67" fmla="*/ 40 h 52"/>
                <a:gd name="T68" fmla="*/ 74 w 104"/>
                <a:gd name="T69" fmla="*/ 48 h 52"/>
                <a:gd name="T70" fmla="*/ 85 w 104"/>
                <a:gd name="T71" fmla="*/ 52 h 52"/>
                <a:gd name="T72" fmla="*/ 85 w 104"/>
                <a:gd name="T73" fmla="*/ 52 h 52"/>
                <a:gd name="T74" fmla="*/ 96 w 104"/>
                <a:gd name="T75" fmla="*/ 48 h 52"/>
                <a:gd name="T76" fmla="*/ 100 w 104"/>
                <a:gd name="T77" fmla="*/ 44 h 52"/>
                <a:gd name="T78" fmla="*/ 104 w 104"/>
                <a:gd name="T79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4" h="52">
                  <a:moveTo>
                    <a:pt x="104" y="40"/>
                  </a:moveTo>
                  <a:lnTo>
                    <a:pt x="104" y="37"/>
                  </a:lnTo>
                  <a:lnTo>
                    <a:pt x="104" y="33"/>
                  </a:lnTo>
                  <a:lnTo>
                    <a:pt x="100" y="29"/>
                  </a:lnTo>
                  <a:lnTo>
                    <a:pt x="100" y="29"/>
                  </a:lnTo>
                  <a:lnTo>
                    <a:pt x="96" y="26"/>
                  </a:lnTo>
                  <a:lnTo>
                    <a:pt x="96" y="22"/>
                  </a:lnTo>
                  <a:lnTo>
                    <a:pt x="96" y="22"/>
                  </a:lnTo>
                  <a:lnTo>
                    <a:pt x="96" y="18"/>
                  </a:lnTo>
                  <a:lnTo>
                    <a:pt x="96" y="18"/>
                  </a:lnTo>
                  <a:lnTo>
                    <a:pt x="96" y="14"/>
                  </a:lnTo>
                  <a:lnTo>
                    <a:pt x="89" y="14"/>
                  </a:lnTo>
                  <a:lnTo>
                    <a:pt x="82" y="14"/>
                  </a:lnTo>
                  <a:lnTo>
                    <a:pt x="78" y="14"/>
                  </a:lnTo>
                  <a:lnTo>
                    <a:pt x="78" y="11"/>
                  </a:lnTo>
                  <a:lnTo>
                    <a:pt x="74" y="7"/>
                  </a:lnTo>
                  <a:lnTo>
                    <a:pt x="71" y="7"/>
                  </a:lnTo>
                  <a:lnTo>
                    <a:pt x="67" y="3"/>
                  </a:lnTo>
                  <a:lnTo>
                    <a:pt x="67" y="3"/>
                  </a:lnTo>
                  <a:lnTo>
                    <a:pt x="63" y="0"/>
                  </a:lnTo>
                  <a:lnTo>
                    <a:pt x="63" y="3"/>
                  </a:lnTo>
                  <a:lnTo>
                    <a:pt x="59" y="3"/>
                  </a:lnTo>
                  <a:lnTo>
                    <a:pt x="56" y="0"/>
                  </a:lnTo>
                  <a:lnTo>
                    <a:pt x="52" y="3"/>
                  </a:lnTo>
                  <a:lnTo>
                    <a:pt x="48" y="3"/>
                  </a:lnTo>
                  <a:lnTo>
                    <a:pt x="45" y="7"/>
                  </a:lnTo>
                  <a:lnTo>
                    <a:pt x="45" y="11"/>
                  </a:lnTo>
                  <a:lnTo>
                    <a:pt x="48" y="14"/>
                  </a:lnTo>
                  <a:lnTo>
                    <a:pt x="45" y="22"/>
                  </a:lnTo>
                  <a:lnTo>
                    <a:pt x="41" y="26"/>
                  </a:lnTo>
                  <a:lnTo>
                    <a:pt x="37" y="26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26" y="11"/>
                  </a:lnTo>
                  <a:lnTo>
                    <a:pt x="26" y="7"/>
                  </a:lnTo>
                  <a:lnTo>
                    <a:pt x="22" y="7"/>
                  </a:lnTo>
                  <a:lnTo>
                    <a:pt x="19" y="11"/>
                  </a:lnTo>
                  <a:lnTo>
                    <a:pt x="15" y="11"/>
                  </a:lnTo>
                  <a:lnTo>
                    <a:pt x="15" y="14"/>
                  </a:lnTo>
                  <a:lnTo>
                    <a:pt x="11" y="14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26"/>
                  </a:lnTo>
                  <a:lnTo>
                    <a:pt x="4" y="29"/>
                  </a:lnTo>
                  <a:lnTo>
                    <a:pt x="4" y="33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8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11" y="40"/>
                  </a:lnTo>
                  <a:lnTo>
                    <a:pt x="19" y="37"/>
                  </a:lnTo>
                  <a:lnTo>
                    <a:pt x="26" y="37"/>
                  </a:lnTo>
                  <a:lnTo>
                    <a:pt x="30" y="37"/>
                  </a:lnTo>
                  <a:lnTo>
                    <a:pt x="34" y="40"/>
                  </a:lnTo>
                  <a:lnTo>
                    <a:pt x="37" y="37"/>
                  </a:lnTo>
                  <a:lnTo>
                    <a:pt x="37" y="37"/>
                  </a:lnTo>
                  <a:lnTo>
                    <a:pt x="41" y="37"/>
                  </a:lnTo>
                  <a:lnTo>
                    <a:pt x="41" y="37"/>
                  </a:lnTo>
                  <a:lnTo>
                    <a:pt x="45" y="40"/>
                  </a:lnTo>
                  <a:lnTo>
                    <a:pt x="48" y="40"/>
                  </a:lnTo>
                  <a:lnTo>
                    <a:pt x="52" y="40"/>
                  </a:lnTo>
                  <a:lnTo>
                    <a:pt x="56" y="37"/>
                  </a:lnTo>
                  <a:lnTo>
                    <a:pt x="63" y="40"/>
                  </a:lnTo>
                  <a:lnTo>
                    <a:pt x="67" y="40"/>
                  </a:lnTo>
                  <a:lnTo>
                    <a:pt x="71" y="48"/>
                  </a:lnTo>
                  <a:lnTo>
                    <a:pt x="74" y="48"/>
                  </a:lnTo>
                  <a:lnTo>
                    <a:pt x="78" y="52"/>
                  </a:lnTo>
                  <a:lnTo>
                    <a:pt x="85" y="52"/>
                  </a:lnTo>
                  <a:lnTo>
                    <a:pt x="85" y="52"/>
                  </a:lnTo>
                  <a:lnTo>
                    <a:pt x="85" y="52"/>
                  </a:lnTo>
                  <a:lnTo>
                    <a:pt x="93" y="52"/>
                  </a:lnTo>
                  <a:lnTo>
                    <a:pt x="96" y="48"/>
                  </a:lnTo>
                  <a:lnTo>
                    <a:pt x="100" y="44"/>
                  </a:lnTo>
                  <a:lnTo>
                    <a:pt x="100" y="44"/>
                  </a:lnTo>
                  <a:lnTo>
                    <a:pt x="104" y="40"/>
                  </a:lnTo>
                  <a:lnTo>
                    <a:pt x="104" y="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xmlns="" id="{EEED3859-836C-4727-B795-FE9938F6CED7}"/>
                </a:ext>
              </a:extLst>
            </p:cNvPr>
            <p:cNvSpPr/>
            <p:nvPr/>
          </p:nvSpPr>
          <p:spPr bwMode="auto">
            <a:xfrm>
              <a:off x="4679009" y="1954956"/>
              <a:ext cx="104218" cy="66905"/>
            </a:xfrm>
            <a:custGeom>
              <a:avLst/>
              <a:gdLst>
                <a:gd name="T0" fmla="*/ 26 w 81"/>
                <a:gd name="T1" fmla="*/ 41 h 52"/>
                <a:gd name="T2" fmla="*/ 26 w 81"/>
                <a:gd name="T3" fmla="*/ 33 h 52"/>
                <a:gd name="T4" fmla="*/ 30 w 81"/>
                <a:gd name="T5" fmla="*/ 29 h 52"/>
                <a:gd name="T6" fmla="*/ 26 w 81"/>
                <a:gd name="T7" fmla="*/ 29 h 52"/>
                <a:gd name="T8" fmla="*/ 26 w 81"/>
                <a:gd name="T9" fmla="*/ 29 h 52"/>
                <a:gd name="T10" fmla="*/ 22 w 81"/>
                <a:gd name="T11" fmla="*/ 26 h 52"/>
                <a:gd name="T12" fmla="*/ 22 w 81"/>
                <a:gd name="T13" fmla="*/ 26 h 52"/>
                <a:gd name="T14" fmla="*/ 15 w 81"/>
                <a:gd name="T15" fmla="*/ 26 h 52"/>
                <a:gd name="T16" fmla="*/ 11 w 81"/>
                <a:gd name="T17" fmla="*/ 26 h 52"/>
                <a:gd name="T18" fmla="*/ 7 w 81"/>
                <a:gd name="T19" fmla="*/ 18 h 52"/>
                <a:gd name="T20" fmla="*/ 0 w 81"/>
                <a:gd name="T21" fmla="*/ 18 h 52"/>
                <a:gd name="T22" fmla="*/ 0 w 81"/>
                <a:gd name="T23" fmla="*/ 18 h 52"/>
                <a:gd name="T24" fmla="*/ 0 w 81"/>
                <a:gd name="T25" fmla="*/ 18 h 52"/>
                <a:gd name="T26" fmla="*/ 0 w 81"/>
                <a:gd name="T27" fmla="*/ 15 h 52"/>
                <a:gd name="T28" fmla="*/ 0 w 81"/>
                <a:gd name="T29" fmla="*/ 11 h 52"/>
                <a:gd name="T30" fmla="*/ 4 w 81"/>
                <a:gd name="T31" fmla="*/ 7 h 52"/>
                <a:gd name="T32" fmla="*/ 4 w 81"/>
                <a:gd name="T33" fmla="*/ 7 h 52"/>
                <a:gd name="T34" fmla="*/ 7 w 81"/>
                <a:gd name="T35" fmla="*/ 3 h 52"/>
                <a:gd name="T36" fmla="*/ 15 w 81"/>
                <a:gd name="T37" fmla="*/ 0 h 52"/>
                <a:gd name="T38" fmla="*/ 22 w 81"/>
                <a:gd name="T39" fmla="*/ 0 h 52"/>
                <a:gd name="T40" fmla="*/ 26 w 81"/>
                <a:gd name="T41" fmla="*/ 0 h 52"/>
                <a:gd name="T42" fmla="*/ 30 w 81"/>
                <a:gd name="T43" fmla="*/ 3 h 52"/>
                <a:gd name="T44" fmla="*/ 33 w 81"/>
                <a:gd name="T45" fmla="*/ 0 h 52"/>
                <a:gd name="T46" fmla="*/ 33 w 81"/>
                <a:gd name="T47" fmla="*/ 0 h 52"/>
                <a:gd name="T48" fmla="*/ 37 w 81"/>
                <a:gd name="T49" fmla="*/ 0 h 52"/>
                <a:gd name="T50" fmla="*/ 37 w 81"/>
                <a:gd name="T51" fmla="*/ 0 h 52"/>
                <a:gd name="T52" fmla="*/ 41 w 81"/>
                <a:gd name="T53" fmla="*/ 3 h 52"/>
                <a:gd name="T54" fmla="*/ 44 w 81"/>
                <a:gd name="T55" fmla="*/ 3 h 52"/>
                <a:gd name="T56" fmla="*/ 48 w 81"/>
                <a:gd name="T57" fmla="*/ 3 h 52"/>
                <a:gd name="T58" fmla="*/ 52 w 81"/>
                <a:gd name="T59" fmla="*/ 0 h 52"/>
                <a:gd name="T60" fmla="*/ 59 w 81"/>
                <a:gd name="T61" fmla="*/ 3 h 52"/>
                <a:gd name="T62" fmla="*/ 63 w 81"/>
                <a:gd name="T63" fmla="*/ 3 h 52"/>
                <a:gd name="T64" fmla="*/ 67 w 81"/>
                <a:gd name="T65" fmla="*/ 11 h 52"/>
                <a:gd name="T66" fmla="*/ 70 w 81"/>
                <a:gd name="T67" fmla="*/ 11 h 52"/>
                <a:gd name="T68" fmla="*/ 74 w 81"/>
                <a:gd name="T69" fmla="*/ 15 h 52"/>
                <a:gd name="T70" fmla="*/ 81 w 81"/>
                <a:gd name="T71" fmla="*/ 15 h 52"/>
                <a:gd name="T72" fmla="*/ 81 w 81"/>
                <a:gd name="T73" fmla="*/ 15 h 52"/>
                <a:gd name="T74" fmla="*/ 78 w 81"/>
                <a:gd name="T75" fmla="*/ 22 h 52"/>
                <a:gd name="T76" fmla="*/ 81 w 81"/>
                <a:gd name="T77" fmla="*/ 22 h 52"/>
                <a:gd name="T78" fmla="*/ 81 w 81"/>
                <a:gd name="T79" fmla="*/ 26 h 52"/>
                <a:gd name="T80" fmla="*/ 74 w 81"/>
                <a:gd name="T81" fmla="*/ 26 h 52"/>
                <a:gd name="T82" fmla="*/ 70 w 81"/>
                <a:gd name="T83" fmla="*/ 33 h 52"/>
                <a:gd name="T84" fmla="*/ 70 w 81"/>
                <a:gd name="T85" fmla="*/ 33 h 52"/>
                <a:gd name="T86" fmla="*/ 70 w 81"/>
                <a:gd name="T87" fmla="*/ 37 h 52"/>
                <a:gd name="T88" fmla="*/ 74 w 81"/>
                <a:gd name="T89" fmla="*/ 37 h 52"/>
                <a:gd name="T90" fmla="*/ 74 w 81"/>
                <a:gd name="T91" fmla="*/ 41 h 52"/>
                <a:gd name="T92" fmla="*/ 70 w 81"/>
                <a:gd name="T93" fmla="*/ 41 h 52"/>
                <a:gd name="T94" fmla="*/ 67 w 81"/>
                <a:gd name="T95" fmla="*/ 41 h 52"/>
                <a:gd name="T96" fmla="*/ 67 w 81"/>
                <a:gd name="T97" fmla="*/ 41 h 52"/>
                <a:gd name="T98" fmla="*/ 63 w 81"/>
                <a:gd name="T99" fmla="*/ 44 h 52"/>
                <a:gd name="T100" fmla="*/ 59 w 81"/>
                <a:gd name="T101" fmla="*/ 44 h 52"/>
                <a:gd name="T102" fmla="*/ 59 w 81"/>
                <a:gd name="T103" fmla="*/ 48 h 52"/>
                <a:gd name="T104" fmla="*/ 59 w 81"/>
                <a:gd name="T105" fmla="*/ 48 h 52"/>
                <a:gd name="T106" fmla="*/ 52 w 81"/>
                <a:gd name="T107" fmla="*/ 52 h 52"/>
                <a:gd name="T108" fmla="*/ 48 w 81"/>
                <a:gd name="T109" fmla="*/ 48 h 52"/>
                <a:gd name="T110" fmla="*/ 44 w 81"/>
                <a:gd name="T111" fmla="*/ 52 h 52"/>
                <a:gd name="T112" fmla="*/ 41 w 81"/>
                <a:gd name="T113" fmla="*/ 52 h 52"/>
                <a:gd name="T114" fmla="*/ 37 w 81"/>
                <a:gd name="T115" fmla="*/ 52 h 52"/>
                <a:gd name="T116" fmla="*/ 37 w 81"/>
                <a:gd name="T117" fmla="*/ 48 h 52"/>
                <a:gd name="T118" fmla="*/ 37 w 81"/>
                <a:gd name="T119" fmla="*/ 41 h 52"/>
                <a:gd name="T120" fmla="*/ 33 w 81"/>
                <a:gd name="T121" fmla="*/ 41 h 52"/>
                <a:gd name="T122" fmla="*/ 30 w 81"/>
                <a:gd name="T123" fmla="*/ 37 h 52"/>
                <a:gd name="T124" fmla="*/ 26 w 81"/>
                <a:gd name="T125" fmla="*/ 4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1" h="52">
                  <a:moveTo>
                    <a:pt x="26" y="41"/>
                  </a:moveTo>
                  <a:lnTo>
                    <a:pt x="26" y="33"/>
                  </a:lnTo>
                  <a:lnTo>
                    <a:pt x="30" y="29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5" y="26"/>
                  </a:lnTo>
                  <a:lnTo>
                    <a:pt x="11" y="26"/>
                  </a:lnTo>
                  <a:lnTo>
                    <a:pt x="7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4" y="7"/>
                  </a:lnTo>
                  <a:lnTo>
                    <a:pt x="4" y="7"/>
                  </a:lnTo>
                  <a:lnTo>
                    <a:pt x="7" y="3"/>
                  </a:lnTo>
                  <a:lnTo>
                    <a:pt x="15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30" y="3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41" y="3"/>
                  </a:lnTo>
                  <a:lnTo>
                    <a:pt x="44" y="3"/>
                  </a:lnTo>
                  <a:lnTo>
                    <a:pt x="48" y="3"/>
                  </a:lnTo>
                  <a:lnTo>
                    <a:pt x="52" y="0"/>
                  </a:lnTo>
                  <a:lnTo>
                    <a:pt x="59" y="3"/>
                  </a:lnTo>
                  <a:lnTo>
                    <a:pt x="63" y="3"/>
                  </a:lnTo>
                  <a:lnTo>
                    <a:pt x="67" y="11"/>
                  </a:lnTo>
                  <a:lnTo>
                    <a:pt x="70" y="11"/>
                  </a:lnTo>
                  <a:lnTo>
                    <a:pt x="74" y="15"/>
                  </a:lnTo>
                  <a:lnTo>
                    <a:pt x="81" y="15"/>
                  </a:lnTo>
                  <a:lnTo>
                    <a:pt x="81" y="15"/>
                  </a:lnTo>
                  <a:lnTo>
                    <a:pt x="78" y="22"/>
                  </a:lnTo>
                  <a:lnTo>
                    <a:pt x="81" y="22"/>
                  </a:lnTo>
                  <a:lnTo>
                    <a:pt x="81" y="26"/>
                  </a:lnTo>
                  <a:lnTo>
                    <a:pt x="74" y="26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7"/>
                  </a:lnTo>
                  <a:lnTo>
                    <a:pt x="74" y="37"/>
                  </a:lnTo>
                  <a:lnTo>
                    <a:pt x="74" y="41"/>
                  </a:lnTo>
                  <a:lnTo>
                    <a:pt x="70" y="41"/>
                  </a:lnTo>
                  <a:lnTo>
                    <a:pt x="67" y="41"/>
                  </a:lnTo>
                  <a:lnTo>
                    <a:pt x="67" y="41"/>
                  </a:lnTo>
                  <a:lnTo>
                    <a:pt x="63" y="44"/>
                  </a:lnTo>
                  <a:lnTo>
                    <a:pt x="59" y="44"/>
                  </a:lnTo>
                  <a:lnTo>
                    <a:pt x="59" y="48"/>
                  </a:lnTo>
                  <a:lnTo>
                    <a:pt x="59" y="48"/>
                  </a:lnTo>
                  <a:lnTo>
                    <a:pt x="52" y="52"/>
                  </a:lnTo>
                  <a:lnTo>
                    <a:pt x="48" y="48"/>
                  </a:lnTo>
                  <a:lnTo>
                    <a:pt x="44" y="52"/>
                  </a:lnTo>
                  <a:lnTo>
                    <a:pt x="41" y="52"/>
                  </a:lnTo>
                  <a:lnTo>
                    <a:pt x="37" y="52"/>
                  </a:lnTo>
                  <a:lnTo>
                    <a:pt x="37" y="48"/>
                  </a:lnTo>
                  <a:lnTo>
                    <a:pt x="37" y="41"/>
                  </a:lnTo>
                  <a:lnTo>
                    <a:pt x="33" y="41"/>
                  </a:lnTo>
                  <a:lnTo>
                    <a:pt x="30" y="37"/>
                  </a:lnTo>
                  <a:lnTo>
                    <a:pt x="26" y="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xmlns="" id="{C16731D3-4FDE-4FCF-9148-146B7AEBC98E}"/>
                </a:ext>
              </a:extLst>
            </p:cNvPr>
            <p:cNvSpPr/>
            <p:nvPr/>
          </p:nvSpPr>
          <p:spPr bwMode="auto">
            <a:xfrm>
              <a:off x="4731760" y="1958817"/>
              <a:ext cx="176269" cy="124804"/>
            </a:xfrm>
            <a:custGeom>
              <a:avLst/>
              <a:gdLst>
                <a:gd name="T0" fmla="*/ 3 w 137"/>
                <a:gd name="T1" fmla="*/ 49 h 97"/>
                <a:gd name="T2" fmla="*/ 11 w 137"/>
                <a:gd name="T3" fmla="*/ 49 h 97"/>
                <a:gd name="T4" fmla="*/ 18 w 137"/>
                <a:gd name="T5" fmla="*/ 45 h 97"/>
                <a:gd name="T6" fmla="*/ 22 w 137"/>
                <a:gd name="T7" fmla="*/ 41 h 97"/>
                <a:gd name="T8" fmla="*/ 26 w 137"/>
                <a:gd name="T9" fmla="*/ 38 h 97"/>
                <a:gd name="T10" fmla="*/ 33 w 137"/>
                <a:gd name="T11" fmla="*/ 38 h 97"/>
                <a:gd name="T12" fmla="*/ 29 w 137"/>
                <a:gd name="T13" fmla="*/ 34 h 97"/>
                <a:gd name="T14" fmla="*/ 29 w 137"/>
                <a:gd name="T15" fmla="*/ 30 h 97"/>
                <a:gd name="T16" fmla="*/ 40 w 137"/>
                <a:gd name="T17" fmla="*/ 23 h 97"/>
                <a:gd name="T18" fmla="*/ 37 w 137"/>
                <a:gd name="T19" fmla="*/ 19 h 97"/>
                <a:gd name="T20" fmla="*/ 48 w 137"/>
                <a:gd name="T21" fmla="*/ 12 h 97"/>
                <a:gd name="T22" fmla="*/ 55 w 137"/>
                <a:gd name="T23" fmla="*/ 4 h 97"/>
                <a:gd name="T24" fmla="*/ 59 w 137"/>
                <a:gd name="T25" fmla="*/ 0 h 97"/>
                <a:gd name="T26" fmla="*/ 66 w 137"/>
                <a:gd name="T27" fmla="*/ 4 h 97"/>
                <a:gd name="T28" fmla="*/ 70 w 137"/>
                <a:gd name="T29" fmla="*/ 4 h 97"/>
                <a:gd name="T30" fmla="*/ 77 w 137"/>
                <a:gd name="T31" fmla="*/ 4 h 97"/>
                <a:gd name="T32" fmla="*/ 85 w 137"/>
                <a:gd name="T33" fmla="*/ 4 h 97"/>
                <a:gd name="T34" fmla="*/ 92 w 137"/>
                <a:gd name="T35" fmla="*/ 8 h 97"/>
                <a:gd name="T36" fmla="*/ 103 w 137"/>
                <a:gd name="T37" fmla="*/ 8 h 97"/>
                <a:gd name="T38" fmla="*/ 103 w 137"/>
                <a:gd name="T39" fmla="*/ 15 h 97"/>
                <a:gd name="T40" fmla="*/ 103 w 137"/>
                <a:gd name="T41" fmla="*/ 23 h 97"/>
                <a:gd name="T42" fmla="*/ 111 w 137"/>
                <a:gd name="T43" fmla="*/ 30 h 97"/>
                <a:gd name="T44" fmla="*/ 118 w 137"/>
                <a:gd name="T45" fmla="*/ 38 h 97"/>
                <a:gd name="T46" fmla="*/ 126 w 137"/>
                <a:gd name="T47" fmla="*/ 45 h 97"/>
                <a:gd name="T48" fmla="*/ 133 w 137"/>
                <a:gd name="T49" fmla="*/ 52 h 97"/>
                <a:gd name="T50" fmla="*/ 133 w 137"/>
                <a:gd name="T51" fmla="*/ 56 h 97"/>
                <a:gd name="T52" fmla="*/ 122 w 137"/>
                <a:gd name="T53" fmla="*/ 64 h 97"/>
                <a:gd name="T54" fmla="*/ 118 w 137"/>
                <a:gd name="T55" fmla="*/ 64 h 97"/>
                <a:gd name="T56" fmla="*/ 122 w 137"/>
                <a:gd name="T57" fmla="*/ 71 h 97"/>
                <a:gd name="T58" fmla="*/ 126 w 137"/>
                <a:gd name="T59" fmla="*/ 78 h 97"/>
                <a:gd name="T60" fmla="*/ 126 w 137"/>
                <a:gd name="T61" fmla="*/ 82 h 97"/>
                <a:gd name="T62" fmla="*/ 111 w 137"/>
                <a:gd name="T63" fmla="*/ 86 h 97"/>
                <a:gd name="T64" fmla="*/ 111 w 137"/>
                <a:gd name="T65" fmla="*/ 97 h 97"/>
                <a:gd name="T66" fmla="*/ 103 w 137"/>
                <a:gd name="T67" fmla="*/ 93 h 97"/>
                <a:gd name="T68" fmla="*/ 96 w 137"/>
                <a:gd name="T69" fmla="*/ 93 h 97"/>
                <a:gd name="T70" fmla="*/ 89 w 137"/>
                <a:gd name="T71" fmla="*/ 97 h 97"/>
                <a:gd name="T72" fmla="*/ 85 w 137"/>
                <a:gd name="T73" fmla="*/ 93 h 97"/>
                <a:gd name="T74" fmla="*/ 77 w 137"/>
                <a:gd name="T75" fmla="*/ 97 h 97"/>
                <a:gd name="T76" fmla="*/ 70 w 137"/>
                <a:gd name="T77" fmla="*/ 93 h 97"/>
                <a:gd name="T78" fmla="*/ 66 w 137"/>
                <a:gd name="T79" fmla="*/ 93 h 97"/>
                <a:gd name="T80" fmla="*/ 55 w 137"/>
                <a:gd name="T81" fmla="*/ 93 h 97"/>
                <a:gd name="T82" fmla="*/ 51 w 137"/>
                <a:gd name="T83" fmla="*/ 89 h 97"/>
                <a:gd name="T84" fmla="*/ 37 w 137"/>
                <a:gd name="T85" fmla="*/ 89 h 97"/>
                <a:gd name="T86" fmla="*/ 33 w 137"/>
                <a:gd name="T87" fmla="*/ 89 h 97"/>
                <a:gd name="T88" fmla="*/ 14 w 137"/>
                <a:gd name="T89" fmla="*/ 93 h 97"/>
                <a:gd name="T90" fmla="*/ 7 w 137"/>
                <a:gd name="T91" fmla="*/ 89 h 97"/>
                <a:gd name="T92" fmla="*/ 7 w 137"/>
                <a:gd name="T93" fmla="*/ 89 h 97"/>
                <a:gd name="T94" fmla="*/ 0 w 137"/>
                <a:gd name="T95" fmla="*/ 82 h 97"/>
                <a:gd name="T96" fmla="*/ 7 w 137"/>
                <a:gd name="T97" fmla="*/ 75 h 97"/>
                <a:gd name="T98" fmla="*/ 3 w 137"/>
                <a:gd name="T99" fmla="*/ 64 h 97"/>
                <a:gd name="T100" fmla="*/ 3 w 137"/>
                <a:gd name="T101" fmla="*/ 60 h 97"/>
                <a:gd name="T102" fmla="*/ 0 w 137"/>
                <a:gd name="T10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7" h="97">
                  <a:moveTo>
                    <a:pt x="0" y="49"/>
                  </a:moveTo>
                  <a:lnTo>
                    <a:pt x="3" y="49"/>
                  </a:lnTo>
                  <a:lnTo>
                    <a:pt x="7" y="45"/>
                  </a:lnTo>
                  <a:lnTo>
                    <a:pt x="11" y="49"/>
                  </a:lnTo>
                  <a:lnTo>
                    <a:pt x="18" y="45"/>
                  </a:lnTo>
                  <a:lnTo>
                    <a:pt x="18" y="45"/>
                  </a:lnTo>
                  <a:lnTo>
                    <a:pt x="18" y="41"/>
                  </a:lnTo>
                  <a:lnTo>
                    <a:pt x="22" y="41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9" y="38"/>
                  </a:lnTo>
                  <a:lnTo>
                    <a:pt x="33" y="38"/>
                  </a:lnTo>
                  <a:lnTo>
                    <a:pt x="33" y="34"/>
                  </a:lnTo>
                  <a:lnTo>
                    <a:pt x="29" y="34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3" y="23"/>
                  </a:lnTo>
                  <a:lnTo>
                    <a:pt x="40" y="23"/>
                  </a:lnTo>
                  <a:lnTo>
                    <a:pt x="40" y="19"/>
                  </a:lnTo>
                  <a:lnTo>
                    <a:pt x="37" y="19"/>
                  </a:lnTo>
                  <a:lnTo>
                    <a:pt x="40" y="12"/>
                  </a:lnTo>
                  <a:lnTo>
                    <a:pt x="48" y="12"/>
                  </a:lnTo>
                  <a:lnTo>
                    <a:pt x="51" y="8"/>
                  </a:lnTo>
                  <a:lnTo>
                    <a:pt x="55" y="4"/>
                  </a:lnTo>
                  <a:lnTo>
                    <a:pt x="55" y="4"/>
                  </a:lnTo>
                  <a:lnTo>
                    <a:pt x="59" y="0"/>
                  </a:lnTo>
                  <a:lnTo>
                    <a:pt x="63" y="0"/>
                  </a:lnTo>
                  <a:lnTo>
                    <a:pt x="66" y="4"/>
                  </a:lnTo>
                  <a:lnTo>
                    <a:pt x="66" y="0"/>
                  </a:lnTo>
                  <a:lnTo>
                    <a:pt x="70" y="4"/>
                  </a:lnTo>
                  <a:lnTo>
                    <a:pt x="74" y="4"/>
                  </a:lnTo>
                  <a:lnTo>
                    <a:pt x="77" y="4"/>
                  </a:lnTo>
                  <a:lnTo>
                    <a:pt x="81" y="8"/>
                  </a:lnTo>
                  <a:lnTo>
                    <a:pt x="85" y="4"/>
                  </a:lnTo>
                  <a:lnTo>
                    <a:pt x="92" y="4"/>
                  </a:lnTo>
                  <a:lnTo>
                    <a:pt x="92" y="8"/>
                  </a:lnTo>
                  <a:lnTo>
                    <a:pt x="96" y="8"/>
                  </a:lnTo>
                  <a:lnTo>
                    <a:pt x="103" y="8"/>
                  </a:lnTo>
                  <a:lnTo>
                    <a:pt x="103" y="12"/>
                  </a:lnTo>
                  <a:lnTo>
                    <a:pt x="103" y="15"/>
                  </a:lnTo>
                  <a:lnTo>
                    <a:pt x="103" y="19"/>
                  </a:lnTo>
                  <a:lnTo>
                    <a:pt x="103" y="23"/>
                  </a:lnTo>
                  <a:lnTo>
                    <a:pt x="107" y="26"/>
                  </a:lnTo>
                  <a:lnTo>
                    <a:pt x="111" y="30"/>
                  </a:lnTo>
                  <a:lnTo>
                    <a:pt x="114" y="38"/>
                  </a:lnTo>
                  <a:lnTo>
                    <a:pt x="118" y="38"/>
                  </a:lnTo>
                  <a:lnTo>
                    <a:pt x="118" y="45"/>
                  </a:lnTo>
                  <a:lnTo>
                    <a:pt x="126" y="45"/>
                  </a:lnTo>
                  <a:lnTo>
                    <a:pt x="133" y="49"/>
                  </a:lnTo>
                  <a:lnTo>
                    <a:pt x="133" y="52"/>
                  </a:lnTo>
                  <a:lnTo>
                    <a:pt x="137" y="56"/>
                  </a:lnTo>
                  <a:lnTo>
                    <a:pt x="133" y="56"/>
                  </a:lnTo>
                  <a:lnTo>
                    <a:pt x="129" y="64"/>
                  </a:lnTo>
                  <a:lnTo>
                    <a:pt x="122" y="64"/>
                  </a:lnTo>
                  <a:lnTo>
                    <a:pt x="118" y="60"/>
                  </a:lnTo>
                  <a:lnTo>
                    <a:pt x="118" y="64"/>
                  </a:lnTo>
                  <a:lnTo>
                    <a:pt x="118" y="67"/>
                  </a:lnTo>
                  <a:lnTo>
                    <a:pt x="122" y="71"/>
                  </a:lnTo>
                  <a:lnTo>
                    <a:pt x="122" y="75"/>
                  </a:lnTo>
                  <a:lnTo>
                    <a:pt x="126" y="78"/>
                  </a:lnTo>
                  <a:lnTo>
                    <a:pt x="126" y="82"/>
                  </a:lnTo>
                  <a:lnTo>
                    <a:pt x="126" y="82"/>
                  </a:lnTo>
                  <a:lnTo>
                    <a:pt x="118" y="86"/>
                  </a:lnTo>
                  <a:lnTo>
                    <a:pt x="111" y="86"/>
                  </a:lnTo>
                  <a:lnTo>
                    <a:pt x="111" y="89"/>
                  </a:lnTo>
                  <a:lnTo>
                    <a:pt x="111" y="97"/>
                  </a:lnTo>
                  <a:lnTo>
                    <a:pt x="107" y="97"/>
                  </a:lnTo>
                  <a:lnTo>
                    <a:pt x="103" y="93"/>
                  </a:lnTo>
                  <a:lnTo>
                    <a:pt x="100" y="93"/>
                  </a:lnTo>
                  <a:lnTo>
                    <a:pt x="96" y="93"/>
                  </a:lnTo>
                  <a:lnTo>
                    <a:pt x="92" y="93"/>
                  </a:lnTo>
                  <a:lnTo>
                    <a:pt x="89" y="97"/>
                  </a:lnTo>
                  <a:lnTo>
                    <a:pt x="85" y="97"/>
                  </a:lnTo>
                  <a:lnTo>
                    <a:pt x="85" y="93"/>
                  </a:lnTo>
                  <a:lnTo>
                    <a:pt x="81" y="93"/>
                  </a:lnTo>
                  <a:lnTo>
                    <a:pt x="77" y="97"/>
                  </a:lnTo>
                  <a:lnTo>
                    <a:pt x="74" y="93"/>
                  </a:lnTo>
                  <a:lnTo>
                    <a:pt x="70" y="93"/>
                  </a:lnTo>
                  <a:lnTo>
                    <a:pt x="66" y="93"/>
                  </a:lnTo>
                  <a:lnTo>
                    <a:pt x="66" y="93"/>
                  </a:lnTo>
                  <a:lnTo>
                    <a:pt x="63" y="93"/>
                  </a:lnTo>
                  <a:lnTo>
                    <a:pt x="55" y="93"/>
                  </a:lnTo>
                  <a:lnTo>
                    <a:pt x="55" y="93"/>
                  </a:lnTo>
                  <a:lnTo>
                    <a:pt x="51" y="89"/>
                  </a:lnTo>
                  <a:lnTo>
                    <a:pt x="44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3" y="89"/>
                  </a:lnTo>
                  <a:lnTo>
                    <a:pt x="29" y="89"/>
                  </a:lnTo>
                  <a:lnTo>
                    <a:pt x="14" y="93"/>
                  </a:lnTo>
                  <a:lnTo>
                    <a:pt x="14" y="93"/>
                  </a:lnTo>
                  <a:lnTo>
                    <a:pt x="7" y="89"/>
                  </a:lnTo>
                  <a:lnTo>
                    <a:pt x="7" y="89"/>
                  </a:lnTo>
                  <a:lnTo>
                    <a:pt x="7" y="89"/>
                  </a:lnTo>
                  <a:lnTo>
                    <a:pt x="3" y="86"/>
                  </a:lnTo>
                  <a:lnTo>
                    <a:pt x="0" y="82"/>
                  </a:lnTo>
                  <a:lnTo>
                    <a:pt x="3" y="78"/>
                  </a:lnTo>
                  <a:lnTo>
                    <a:pt x="7" y="75"/>
                  </a:lnTo>
                  <a:lnTo>
                    <a:pt x="7" y="67"/>
                  </a:lnTo>
                  <a:lnTo>
                    <a:pt x="3" y="64"/>
                  </a:lnTo>
                  <a:lnTo>
                    <a:pt x="3" y="60"/>
                  </a:lnTo>
                  <a:lnTo>
                    <a:pt x="3" y="60"/>
                  </a:lnTo>
                  <a:lnTo>
                    <a:pt x="0" y="52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xmlns="" id="{1B8CC742-52C4-4CEC-A53F-1545D6326286}"/>
                </a:ext>
              </a:extLst>
            </p:cNvPr>
            <p:cNvSpPr/>
            <p:nvPr/>
          </p:nvSpPr>
          <p:spPr bwMode="auto">
            <a:xfrm>
              <a:off x="4717610" y="2059174"/>
              <a:ext cx="347390" cy="195568"/>
            </a:xfrm>
            <a:custGeom>
              <a:avLst/>
              <a:gdLst>
                <a:gd name="T0" fmla="*/ 40 w 270"/>
                <a:gd name="T1" fmla="*/ 11 h 152"/>
                <a:gd name="T2" fmla="*/ 62 w 270"/>
                <a:gd name="T3" fmla="*/ 11 h 152"/>
                <a:gd name="T4" fmla="*/ 77 w 270"/>
                <a:gd name="T5" fmla="*/ 15 h 152"/>
                <a:gd name="T6" fmla="*/ 96 w 270"/>
                <a:gd name="T7" fmla="*/ 15 h 152"/>
                <a:gd name="T8" fmla="*/ 111 w 270"/>
                <a:gd name="T9" fmla="*/ 15 h 152"/>
                <a:gd name="T10" fmla="*/ 122 w 270"/>
                <a:gd name="T11" fmla="*/ 8 h 152"/>
                <a:gd name="T12" fmla="*/ 140 w 270"/>
                <a:gd name="T13" fmla="*/ 0 h 152"/>
                <a:gd name="T14" fmla="*/ 170 w 270"/>
                <a:gd name="T15" fmla="*/ 0 h 152"/>
                <a:gd name="T16" fmla="*/ 185 w 270"/>
                <a:gd name="T17" fmla="*/ 15 h 152"/>
                <a:gd name="T18" fmla="*/ 196 w 270"/>
                <a:gd name="T19" fmla="*/ 30 h 152"/>
                <a:gd name="T20" fmla="*/ 218 w 270"/>
                <a:gd name="T21" fmla="*/ 37 h 152"/>
                <a:gd name="T22" fmla="*/ 237 w 270"/>
                <a:gd name="T23" fmla="*/ 45 h 152"/>
                <a:gd name="T24" fmla="*/ 255 w 270"/>
                <a:gd name="T25" fmla="*/ 45 h 152"/>
                <a:gd name="T26" fmla="*/ 270 w 270"/>
                <a:gd name="T27" fmla="*/ 52 h 152"/>
                <a:gd name="T28" fmla="*/ 266 w 270"/>
                <a:gd name="T29" fmla="*/ 71 h 152"/>
                <a:gd name="T30" fmla="*/ 255 w 270"/>
                <a:gd name="T31" fmla="*/ 86 h 152"/>
                <a:gd name="T32" fmla="*/ 248 w 270"/>
                <a:gd name="T33" fmla="*/ 97 h 152"/>
                <a:gd name="T34" fmla="*/ 233 w 270"/>
                <a:gd name="T35" fmla="*/ 104 h 152"/>
                <a:gd name="T36" fmla="*/ 218 w 270"/>
                <a:gd name="T37" fmla="*/ 108 h 152"/>
                <a:gd name="T38" fmla="*/ 203 w 270"/>
                <a:gd name="T39" fmla="*/ 108 h 152"/>
                <a:gd name="T40" fmla="*/ 203 w 270"/>
                <a:gd name="T41" fmla="*/ 119 h 152"/>
                <a:gd name="T42" fmla="*/ 203 w 270"/>
                <a:gd name="T43" fmla="*/ 112 h 152"/>
                <a:gd name="T44" fmla="*/ 192 w 270"/>
                <a:gd name="T45" fmla="*/ 119 h 152"/>
                <a:gd name="T46" fmla="*/ 181 w 270"/>
                <a:gd name="T47" fmla="*/ 123 h 152"/>
                <a:gd name="T48" fmla="*/ 192 w 270"/>
                <a:gd name="T49" fmla="*/ 126 h 152"/>
                <a:gd name="T50" fmla="*/ 196 w 270"/>
                <a:gd name="T51" fmla="*/ 130 h 152"/>
                <a:gd name="T52" fmla="*/ 203 w 270"/>
                <a:gd name="T53" fmla="*/ 134 h 152"/>
                <a:gd name="T54" fmla="*/ 196 w 270"/>
                <a:gd name="T55" fmla="*/ 119 h 152"/>
                <a:gd name="T56" fmla="*/ 211 w 270"/>
                <a:gd name="T57" fmla="*/ 134 h 152"/>
                <a:gd name="T58" fmla="*/ 222 w 270"/>
                <a:gd name="T59" fmla="*/ 130 h 152"/>
                <a:gd name="T60" fmla="*/ 225 w 270"/>
                <a:gd name="T61" fmla="*/ 138 h 152"/>
                <a:gd name="T62" fmla="*/ 199 w 270"/>
                <a:gd name="T63" fmla="*/ 145 h 152"/>
                <a:gd name="T64" fmla="*/ 177 w 270"/>
                <a:gd name="T65" fmla="*/ 149 h 152"/>
                <a:gd name="T66" fmla="*/ 170 w 270"/>
                <a:gd name="T67" fmla="*/ 134 h 152"/>
                <a:gd name="T68" fmla="*/ 177 w 270"/>
                <a:gd name="T69" fmla="*/ 126 h 152"/>
                <a:gd name="T70" fmla="*/ 174 w 270"/>
                <a:gd name="T71" fmla="*/ 123 h 152"/>
                <a:gd name="T72" fmla="*/ 159 w 270"/>
                <a:gd name="T73" fmla="*/ 119 h 152"/>
                <a:gd name="T74" fmla="*/ 151 w 270"/>
                <a:gd name="T75" fmla="*/ 115 h 152"/>
                <a:gd name="T76" fmla="*/ 155 w 270"/>
                <a:gd name="T77" fmla="*/ 112 h 152"/>
                <a:gd name="T78" fmla="*/ 151 w 270"/>
                <a:gd name="T79" fmla="*/ 108 h 152"/>
                <a:gd name="T80" fmla="*/ 144 w 270"/>
                <a:gd name="T81" fmla="*/ 112 h 152"/>
                <a:gd name="T82" fmla="*/ 133 w 270"/>
                <a:gd name="T83" fmla="*/ 119 h 152"/>
                <a:gd name="T84" fmla="*/ 122 w 270"/>
                <a:gd name="T85" fmla="*/ 130 h 152"/>
                <a:gd name="T86" fmla="*/ 122 w 270"/>
                <a:gd name="T87" fmla="*/ 138 h 152"/>
                <a:gd name="T88" fmla="*/ 103 w 270"/>
                <a:gd name="T89" fmla="*/ 138 h 152"/>
                <a:gd name="T90" fmla="*/ 103 w 270"/>
                <a:gd name="T91" fmla="*/ 130 h 152"/>
                <a:gd name="T92" fmla="*/ 111 w 270"/>
                <a:gd name="T93" fmla="*/ 115 h 152"/>
                <a:gd name="T94" fmla="*/ 122 w 270"/>
                <a:gd name="T95" fmla="*/ 112 h 152"/>
                <a:gd name="T96" fmla="*/ 111 w 270"/>
                <a:gd name="T97" fmla="*/ 97 h 152"/>
                <a:gd name="T98" fmla="*/ 100 w 270"/>
                <a:gd name="T99" fmla="*/ 82 h 152"/>
                <a:gd name="T100" fmla="*/ 81 w 270"/>
                <a:gd name="T101" fmla="*/ 78 h 152"/>
                <a:gd name="T102" fmla="*/ 70 w 270"/>
                <a:gd name="T103" fmla="*/ 75 h 152"/>
                <a:gd name="T104" fmla="*/ 66 w 270"/>
                <a:gd name="T105" fmla="*/ 86 h 152"/>
                <a:gd name="T106" fmla="*/ 44 w 270"/>
                <a:gd name="T107" fmla="*/ 93 h 152"/>
                <a:gd name="T108" fmla="*/ 22 w 270"/>
                <a:gd name="T109" fmla="*/ 89 h 152"/>
                <a:gd name="T110" fmla="*/ 7 w 270"/>
                <a:gd name="T111" fmla="*/ 86 h 152"/>
                <a:gd name="T112" fmla="*/ 3 w 270"/>
                <a:gd name="T113" fmla="*/ 67 h 152"/>
                <a:gd name="T114" fmla="*/ 18 w 270"/>
                <a:gd name="T115" fmla="*/ 45 h 152"/>
                <a:gd name="T116" fmla="*/ 22 w 270"/>
                <a:gd name="T117" fmla="*/ 34 h 152"/>
                <a:gd name="T118" fmla="*/ 18 w 270"/>
                <a:gd name="T119" fmla="*/ 1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0" h="152">
                  <a:moveTo>
                    <a:pt x="18" y="11"/>
                  </a:moveTo>
                  <a:lnTo>
                    <a:pt x="18" y="11"/>
                  </a:lnTo>
                  <a:lnTo>
                    <a:pt x="25" y="15"/>
                  </a:lnTo>
                  <a:lnTo>
                    <a:pt x="25" y="15"/>
                  </a:lnTo>
                  <a:lnTo>
                    <a:pt x="40" y="11"/>
                  </a:lnTo>
                  <a:lnTo>
                    <a:pt x="44" y="11"/>
                  </a:lnTo>
                  <a:lnTo>
                    <a:pt x="48" y="11"/>
                  </a:lnTo>
                  <a:lnTo>
                    <a:pt x="48" y="11"/>
                  </a:lnTo>
                  <a:lnTo>
                    <a:pt x="55" y="11"/>
                  </a:lnTo>
                  <a:lnTo>
                    <a:pt x="62" y="11"/>
                  </a:lnTo>
                  <a:lnTo>
                    <a:pt x="66" y="15"/>
                  </a:lnTo>
                  <a:lnTo>
                    <a:pt x="66" y="15"/>
                  </a:lnTo>
                  <a:lnTo>
                    <a:pt x="74" y="15"/>
                  </a:lnTo>
                  <a:lnTo>
                    <a:pt x="77" y="15"/>
                  </a:lnTo>
                  <a:lnTo>
                    <a:pt x="77" y="15"/>
                  </a:lnTo>
                  <a:lnTo>
                    <a:pt x="81" y="15"/>
                  </a:lnTo>
                  <a:lnTo>
                    <a:pt x="85" y="15"/>
                  </a:lnTo>
                  <a:lnTo>
                    <a:pt x="88" y="19"/>
                  </a:lnTo>
                  <a:lnTo>
                    <a:pt x="92" y="15"/>
                  </a:lnTo>
                  <a:lnTo>
                    <a:pt x="96" y="15"/>
                  </a:lnTo>
                  <a:lnTo>
                    <a:pt x="96" y="19"/>
                  </a:lnTo>
                  <a:lnTo>
                    <a:pt x="100" y="19"/>
                  </a:lnTo>
                  <a:lnTo>
                    <a:pt x="103" y="15"/>
                  </a:lnTo>
                  <a:lnTo>
                    <a:pt x="107" y="15"/>
                  </a:lnTo>
                  <a:lnTo>
                    <a:pt x="111" y="15"/>
                  </a:lnTo>
                  <a:lnTo>
                    <a:pt x="114" y="15"/>
                  </a:lnTo>
                  <a:lnTo>
                    <a:pt x="118" y="19"/>
                  </a:lnTo>
                  <a:lnTo>
                    <a:pt x="122" y="19"/>
                  </a:lnTo>
                  <a:lnTo>
                    <a:pt x="122" y="11"/>
                  </a:lnTo>
                  <a:lnTo>
                    <a:pt x="122" y="8"/>
                  </a:lnTo>
                  <a:lnTo>
                    <a:pt x="129" y="8"/>
                  </a:lnTo>
                  <a:lnTo>
                    <a:pt x="137" y="4"/>
                  </a:lnTo>
                  <a:lnTo>
                    <a:pt x="137" y="4"/>
                  </a:lnTo>
                  <a:lnTo>
                    <a:pt x="140" y="4"/>
                  </a:lnTo>
                  <a:lnTo>
                    <a:pt x="140" y="0"/>
                  </a:lnTo>
                  <a:lnTo>
                    <a:pt x="144" y="0"/>
                  </a:lnTo>
                  <a:lnTo>
                    <a:pt x="151" y="0"/>
                  </a:lnTo>
                  <a:lnTo>
                    <a:pt x="159" y="0"/>
                  </a:lnTo>
                  <a:lnTo>
                    <a:pt x="166" y="0"/>
                  </a:lnTo>
                  <a:lnTo>
                    <a:pt x="170" y="0"/>
                  </a:lnTo>
                  <a:lnTo>
                    <a:pt x="170" y="8"/>
                  </a:lnTo>
                  <a:lnTo>
                    <a:pt x="174" y="8"/>
                  </a:lnTo>
                  <a:lnTo>
                    <a:pt x="174" y="11"/>
                  </a:lnTo>
                  <a:lnTo>
                    <a:pt x="177" y="19"/>
                  </a:lnTo>
                  <a:lnTo>
                    <a:pt x="185" y="15"/>
                  </a:lnTo>
                  <a:lnTo>
                    <a:pt x="188" y="19"/>
                  </a:lnTo>
                  <a:lnTo>
                    <a:pt x="188" y="23"/>
                  </a:lnTo>
                  <a:lnTo>
                    <a:pt x="192" y="23"/>
                  </a:lnTo>
                  <a:lnTo>
                    <a:pt x="192" y="26"/>
                  </a:lnTo>
                  <a:lnTo>
                    <a:pt x="196" y="30"/>
                  </a:lnTo>
                  <a:lnTo>
                    <a:pt x="203" y="37"/>
                  </a:lnTo>
                  <a:lnTo>
                    <a:pt x="203" y="34"/>
                  </a:lnTo>
                  <a:lnTo>
                    <a:pt x="211" y="37"/>
                  </a:lnTo>
                  <a:lnTo>
                    <a:pt x="214" y="37"/>
                  </a:lnTo>
                  <a:lnTo>
                    <a:pt x="218" y="37"/>
                  </a:lnTo>
                  <a:lnTo>
                    <a:pt x="222" y="34"/>
                  </a:lnTo>
                  <a:lnTo>
                    <a:pt x="225" y="34"/>
                  </a:lnTo>
                  <a:lnTo>
                    <a:pt x="229" y="41"/>
                  </a:lnTo>
                  <a:lnTo>
                    <a:pt x="233" y="45"/>
                  </a:lnTo>
                  <a:lnTo>
                    <a:pt x="237" y="45"/>
                  </a:lnTo>
                  <a:lnTo>
                    <a:pt x="237" y="45"/>
                  </a:lnTo>
                  <a:lnTo>
                    <a:pt x="244" y="45"/>
                  </a:lnTo>
                  <a:lnTo>
                    <a:pt x="248" y="45"/>
                  </a:lnTo>
                  <a:lnTo>
                    <a:pt x="251" y="49"/>
                  </a:lnTo>
                  <a:lnTo>
                    <a:pt x="255" y="45"/>
                  </a:lnTo>
                  <a:lnTo>
                    <a:pt x="259" y="49"/>
                  </a:lnTo>
                  <a:lnTo>
                    <a:pt x="262" y="49"/>
                  </a:lnTo>
                  <a:lnTo>
                    <a:pt x="266" y="49"/>
                  </a:lnTo>
                  <a:lnTo>
                    <a:pt x="266" y="52"/>
                  </a:lnTo>
                  <a:lnTo>
                    <a:pt x="270" y="52"/>
                  </a:lnTo>
                  <a:lnTo>
                    <a:pt x="270" y="56"/>
                  </a:lnTo>
                  <a:lnTo>
                    <a:pt x="266" y="60"/>
                  </a:lnTo>
                  <a:lnTo>
                    <a:pt x="262" y="60"/>
                  </a:lnTo>
                  <a:lnTo>
                    <a:pt x="262" y="67"/>
                  </a:lnTo>
                  <a:lnTo>
                    <a:pt x="266" y="71"/>
                  </a:lnTo>
                  <a:lnTo>
                    <a:pt x="270" y="75"/>
                  </a:lnTo>
                  <a:lnTo>
                    <a:pt x="266" y="78"/>
                  </a:lnTo>
                  <a:lnTo>
                    <a:pt x="266" y="82"/>
                  </a:lnTo>
                  <a:lnTo>
                    <a:pt x="262" y="86"/>
                  </a:lnTo>
                  <a:lnTo>
                    <a:pt x="255" y="86"/>
                  </a:lnTo>
                  <a:lnTo>
                    <a:pt x="251" y="89"/>
                  </a:lnTo>
                  <a:lnTo>
                    <a:pt x="251" y="93"/>
                  </a:lnTo>
                  <a:lnTo>
                    <a:pt x="248" y="97"/>
                  </a:lnTo>
                  <a:lnTo>
                    <a:pt x="248" y="101"/>
                  </a:lnTo>
                  <a:lnTo>
                    <a:pt x="248" y="97"/>
                  </a:lnTo>
                  <a:lnTo>
                    <a:pt x="244" y="97"/>
                  </a:lnTo>
                  <a:lnTo>
                    <a:pt x="240" y="101"/>
                  </a:lnTo>
                  <a:lnTo>
                    <a:pt x="237" y="101"/>
                  </a:lnTo>
                  <a:lnTo>
                    <a:pt x="233" y="101"/>
                  </a:lnTo>
                  <a:lnTo>
                    <a:pt x="233" y="104"/>
                  </a:lnTo>
                  <a:lnTo>
                    <a:pt x="229" y="104"/>
                  </a:lnTo>
                  <a:lnTo>
                    <a:pt x="225" y="104"/>
                  </a:lnTo>
                  <a:lnTo>
                    <a:pt x="222" y="108"/>
                  </a:lnTo>
                  <a:lnTo>
                    <a:pt x="222" y="108"/>
                  </a:lnTo>
                  <a:lnTo>
                    <a:pt x="218" y="108"/>
                  </a:lnTo>
                  <a:lnTo>
                    <a:pt x="218" y="112"/>
                  </a:lnTo>
                  <a:lnTo>
                    <a:pt x="211" y="108"/>
                  </a:lnTo>
                  <a:lnTo>
                    <a:pt x="207" y="112"/>
                  </a:lnTo>
                  <a:lnTo>
                    <a:pt x="207" y="112"/>
                  </a:lnTo>
                  <a:lnTo>
                    <a:pt x="203" y="108"/>
                  </a:lnTo>
                  <a:lnTo>
                    <a:pt x="203" y="108"/>
                  </a:lnTo>
                  <a:lnTo>
                    <a:pt x="203" y="112"/>
                  </a:lnTo>
                  <a:lnTo>
                    <a:pt x="207" y="112"/>
                  </a:lnTo>
                  <a:lnTo>
                    <a:pt x="203" y="115"/>
                  </a:lnTo>
                  <a:lnTo>
                    <a:pt x="203" y="119"/>
                  </a:lnTo>
                  <a:lnTo>
                    <a:pt x="199" y="119"/>
                  </a:lnTo>
                  <a:lnTo>
                    <a:pt x="199" y="119"/>
                  </a:lnTo>
                  <a:lnTo>
                    <a:pt x="199" y="119"/>
                  </a:lnTo>
                  <a:lnTo>
                    <a:pt x="203" y="115"/>
                  </a:lnTo>
                  <a:lnTo>
                    <a:pt x="203" y="112"/>
                  </a:lnTo>
                  <a:lnTo>
                    <a:pt x="199" y="112"/>
                  </a:lnTo>
                  <a:lnTo>
                    <a:pt x="199" y="112"/>
                  </a:lnTo>
                  <a:lnTo>
                    <a:pt x="196" y="119"/>
                  </a:lnTo>
                  <a:lnTo>
                    <a:pt x="192" y="119"/>
                  </a:lnTo>
                  <a:lnTo>
                    <a:pt x="192" y="119"/>
                  </a:lnTo>
                  <a:lnTo>
                    <a:pt x="188" y="119"/>
                  </a:lnTo>
                  <a:lnTo>
                    <a:pt x="185" y="119"/>
                  </a:lnTo>
                  <a:lnTo>
                    <a:pt x="185" y="119"/>
                  </a:lnTo>
                  <a:lnTo>
                    <a:pt x="181" y="119"/>
                  </a:lnTo>
                  <a:lnTo>
                    <a:pt x="181" y="123"/>
                  </a:lnTo>
                  <a:lnTo>
                    <a:pt x="181" y="123"/>
                  </a:lnTo>
                  <a:lnTo>
                    <a:pt x="188" y="123"/>
                  </a:lnTo>
                  <a:lnTo>
                    <a:pt x="188" y="123"/>
                  </a:lnTo>
                  <a:lnTo>
                    <a:pt x="192" y="126"/>
                  </a:lnTo>
                  <a:lnTo>
                    <a:pt x="192" y="126"/>
                  </a:lnTo>
                  <a:lnTo>
                    <a:pt x="196" y="126"/>
                  </a:lnTo>
                  <a:lnTo>
                    <a:pt x="192" y="126"/>
                  </a:lnTo>
                  <a:lnTo>
                    <a:pt x="192" y="130"/>
                  </a:lnTo>
                  <a:lnTo>
                    <a:pt x="196" y="130"/>
                  </a:lnTo>
                  <a:lnTo>
                    <a:pt x="196" y="130"/>
                  </a:lnTo>
                  <a:lnTo>
                    <a:pt x="196" y="130"/>
                  </a:lnTo>
                  <a:lnTo>
                    <a:pt x="196" y="130"/>
                  </a:lnTo>
                  <a:lnTo>
                    <a:pt x="199" y="130"/>
                  </a:lnTo>
                  <a:lnTo>
                    <a:pt x="199" y="134"/>
                  </a:lnTo>
                  <a:lnTo>
                    <a:pt x="203" y="134"/>
                  </a:lnTo>
                  <a:lnTo>
                    <a:pt x="207" y="138"/>
                  </a:lnTo>
                  <a:lnTo>
                    <a:pt x="207" y="134"/>
                  </a:lnTo>
                  <a:lnTo>
                    <a:pt x="203" y="130"/>
                  </a:lnTo>
                  <a:lnTo>
                    <a:pt x="196" y="123"/>
                  </a:lnTo>
                  <a:lnTo>
                    <a:pt x="196" y="119"/>
                  </a:lnTo>
                  <a:lnTo>
                    <a:pt x="196" y="119"/>
                  </a:lnTo>
                  <a:lnTo>
                    <a:pt x="199" y="123"/>
                  </a:lnTo>
                  <a:lnTo>
                    <a:pt x="199" y="126"/>
                  </a:lnTo>
                  <a:lnTo>
                    <a:pt x="207" y="134"/>
                  </a:lnTo>
                  <a:lnTo>
                    <a:pt x="211" y="134"/>
                  </a:lnTo>
                  <a:lnTo>
                    <a:pt x="211" y="134"/>
                  </a:lnTo>
                  <a:lnTo>
                    <a:pt x="214" y="134"/>
                  </a:lnTo>
                  <a:lnTo>
                    <a:pt x="218" y="134"/>
                  </a:lnTo>
                  <a:lnTo>
                    <a:pt x="218" y="130"/>
                  </a:lnTo>
                  <a:lnTo>
                    <a:pt x="222" y="130"/>
                  </a:lnTo>
                  <a:lnTo>
                    <a:pt x="229" y="130"/>
                  </a:lnTo>
                  <a:lnTo>
                    <a:pt x="225" y="134"/>
                  </a:lnTo>
                  <a:lnTo>
                    <a:pt x="225" y="134"/>
                  </a:lnTo>
                  <a:lnTo>
                    <a:pt x="225" y="138"/>
                  </a:lnTo>
                  <a:lnTo>
                    <a:pt x="225" y="138"/>
                  </a:lnTo>
                  <a:lnTo>
                    <a:pt x="218" y="141"/>
                  </a:lnTo>
                  <a:lnTo>
                    <a:pt x="211" y="138"/>
                  </a:lnTo>
                  <a:lnTo>
                    <a:pt x="207" y="141"/>
                  </a:lnTo>
                  <a:lnTo>
                    <a:pt x="207" y="145"/>
                  </a:lnTo>
                  <a:lnTo>
                    <a:pt x="199" y="145"/>
                  </a:lnTo>
                  <a:lnTo>
                    <a:pt x="192" y="149"/>
                  </a:lnTo>
                  <a:lnTo>
                    <a:pt x="188" y="152"/>
                  </a:lnTo>
                  <a:lnTo>
                    <a:pt x="181" y="152"/>
                  </a:lnTo>
                  <a:lnTo>
                    <a:pt x="177" y="149"/>
                  </a:lnTo>
                  <a:lnTo>
                    <a:pt x="177" y="149"/>
                  </a:lnTo>
                  <a:lnTo>
                    <a:pt x="181" y="141"/>
                  </a:lnTo>
                  <a:lnTo>
                    <a:pt x="181" y="141"/>
                  </a:lnTo>
                  <a:lnTo>
                    <a:pt x="177" y="138"/>
                  </a:lnTo>
                  <a:lnTo>
                    <a:pt x="174" y="138"/>
                  </a:lnTo>
                  <a:lnTo>
                    <a:pt x="170" y="134"/>
                  </a:lnTo>
                  <a:lnTo>
                    <a:pt x="166" y="138"/>
                  </a:lnTo>
                  <a:lnTo>
                    <a:pt x="166" y="138"/>
                  </a:lnTo>
                  <a:lnTo>
                    <a:pt x="170" y="130"/>
                  </a:lnTo>
                  <a:lnTo>
                    <a:pt x="174" y="130"/>
                  </a:lnTo>
                  <a:lnTo>
                    <a:pt x="177" y="126"/>
                  </a:lnTo>
                  <a:lnTo>
                    <a:pt x="181" y="126"/>
                  </a:lnTo>
                  <a:lnTo>
                    <a:pt x="177" y="126"/>
                  </a:lnTo>
                  <a:lnTo>
                    <a:pt x="177" y="123"/>
                  </a:lnTo>
                  <a:lnTo>
                    <a:pt x="177" y="119"/>
                  </a:lnTo>
                  <a:lnTo>
                    <a:pt x="174" y="123"/>
                  </a:lnTo>
                  <a:lnTo>
                    <a:pt x="174" y="123"/>
                  </a:lnTo>
                  <a:lnTo>
                    <a:pt x="170" y="119"/>
                  </a:lnTo>
                  <a:lnTo>
                    <a:pt x="166" y="119"/>
                  </a:lnTo>
                  <a:lnTo>
                    <a:pt x="162" y="123"/>
                  </a:lnTo>
                  <a:lnTo>
                    <a:pt x="159" y="119"/>
                  </a:lnTo>
                  <a:lnTo>
                    <a:pt x="155" y="119"/>
                  </a:lnTo>
                  <a:lnTo>
                    <a:pt x="155" y="119"/>
                  </a:lnTo>
                  <a:lnTo>
                    <a:pt x="155" y="119"/>
                  </a:lnTo>
                  <a:lnTo>
                    <a:pt x="155" y="115"/>
                  </a:lnTo>
                  <a:lnTo>
                    <a:pt x="151" y="115"/>
                  </a:lnTo>
                  <a:lnTo>
                    <a:pt x="144" y="115"/>
                  </a:lnTo>
                  <a:lnTo>
                    <a:pt x="144" y="112"/>
                  </a:lnTo>
                  <a:lnTo>
                    <a:pt x="148" y="112"/>
                  </a:lnTo>
                  <a:lnTo>
                    <a:pt x="155" y="112"/>
                  </a:lnTo>
                  <a:lnTo>
                    <a:pt x="155" y="112"/>
                  </a:lnTo>
                  <a:lnTo>
                    <a:pt x="159" y="112"/>
                  </a:lnTo>
                  <a:lnTo>
                    <a:pt x="162" y="112"/>
                  </a:lnTo>
                  <a:lnTo>
                    <a:pt x="155" y="112"/>
                  </a:lnTo>
                  <a:lnTo>
                    <a:pt x="155" y="112"/>
                  </a:lnTo>
                  <a:lnTo>
                    <a:pt x="151" y="108"/>
                  </a:lnTo>
                  <a:lnTo>
                    <a:pt x="151" y="108"/>
                  </a:lnTo>
                  <a:lnTo>
                    <a:pt x="151" y="108"/>
                  </a:lnTo>
                  <a:lnTo>
                    <a:pt x="148" y="112"/>
                  </a:lnTo>
                  <a:lnTo>
                    <a:pt x="144" y="112"/>
                  </a:lnTo>
                  <a:lnTo>
                    <a:pt x="144" y="112"/>
                  </a:lnTo>
                  <a:lnTo>
                    <a:pt x="144" y="108"/>
                  </a:lnTo>
                  <a:lnTo>
                    <a:pt x="140" y="112"/>
                  </a:lnTo>
                  <a:lnTo>
                    <a:pt x="137" y="112"/>
                  </a:lnTo>
                  <a:lnTo>
                    <a:pt x="133" y="115"/>
                  </a:lnTo>
                  <a:lnTo>
                    <a:pt x="133" y="119"/>
                  </a:lnTo>
                  <a:lnTo>
                    <a:pt x="129" y="123"/>
                  </a:lnTo>
                  <a:lnTo>
                    <a:pt x="129" y="123"/>
                  </a:lnTo>
                  <a:lnTo>
                    <a:pt x="129" y="123"/>
                  </a:lnTo>
                  <a:lnTo>
                    <a:pt x="125" y="130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22" y="134"/>
                  </a:lnTo>
                  <a:lnTo>
                    <a:pt x="122" y="134"/>
                  </a:lnTo>
                  <a:lnTo>
                    <a:pt x="122" y="138"/>
                  </a:lnTo>
                  <a:lnTo>
                    <a:pt x="122" y="138"/>
                  </a:lnTo>
                  <a:lnTo>
                    <a:pt x="118" y="134"/>
                  </a:lnTo>
                  <a:lnTo>
                    <a:pt x="114" y="134"/>
                  </a:lnTo>
                  <a:lnTo>
                    <a:pt x="111" y="138"/>
                  </a:lnTo>
                  <a:lnTo>
                    <a:pt x="103" y="138"/>
                  </a:lnTo>
                  <a:lnTo>
                    <a:pt x="100" y="138"/>
                  </a:lnTo>
                  <a:lnTo>
                    <a:pt x="96" y="134"/>
                  </a:lnTo>
                  <a:lnTo>
                    <a:pt x="100" y="130"/>
                  </a:lnTo>
                  <a:lnTo>
                    <a:pt x="103" y="130"/>
                  </a:lnTo>
                  <a:lnTo>
                    <a:pt x="103" y="130"/>
                  </a:lnTo>
                  <a:lnTo>
                    <a:pt x="107" y="123"/>
                  </a:lnTo>
                  <a:lnTo>
                    <a:pt x="107" y="123"/>
                  </a:lnTo>
                  <a:lnTo>
                    <a:pt x="107" y="119"/>
                  </a:lnTo>
                  <a:lnTo>
                    <a:pt x="107" y="115"/>
                  </a:lnTo>
                  <a:lnTo>
                    <a:pt x="111" y="115"/>
                  </a:lnTo>
                  <a:lnTo>
                    <a:pt x="114" y="112"/>
                  </a:lnTo>
                  <a:lnTo>
                    <a:pt x="118" y="115"/>
                  </a:lnTo>
                  <a:lnTo>
                    <a:pt x="122" y="115"/>
                  </a:lnTo>
                  <a:lnTo>
                    <a:pt x="122" y="115"/>
                  </a:lnTo>
                  <a:lnTo>
                    <a:pt x="122" y="112"/>
                  </a:lnTo>
                  <a:lnTo>
                    <a:pt x="122" y="108"/>
                  </a:lnTo>
                  <a:lnTo>
                    <a:pt x="122" y="104"/>
                  </a:lnTo>
                  <a:lnTo>
                    <a:pt x="118" y="104"/>
                  </a:lnTo>
                  <a:lnTo>
                    <a:pt x="111" y="101"/>
                  </a:lnTo>
                  <a:lnTo>
                    <a:pt x="111" y="97"/>
                  </a:lnTo>
                  <a:lnTo>
                    <a:pt x="107" y="97"/>
                  </a:lnTo>
                  <a:lnTo>
                    <a:pt x="107" y="93"/>
                  </a:lnTo>
                  <a:lnTo>
                    <a:pt x="107" y="89"/>
                  </a:lnTo>
                  <a:lnTo>
                    <a:pt x="103" y="86"/>
                  </a:lnTo>
                  <a:lnTo>
                    <a:pt x="100" y="82"/>
                  </a:lnTo>
                  <a:lnTo>
                    <a:pt x="96" y="82"/>
                  </a:lnTo>
                  <a:lnTo>
                    <a:pt x="96" y="82"/>
                  </a:lnTo>
                  <a:lnTo>
                    <a:pt x="92" y="82"/>
                  </a:lnTo>
                  <a:lnTo>
                    <a:pt x="85" y="78"/>
                  </a:lnTo>
                  <a:lnTo>
                    <a:pt x="81" y="78"/>
                  </a:lnTo>
                  <a:lnTo>
                    <a:pt x="77" y="75"/>
                  </a:lnTo>
                  <a:lnTo>
                    <a:pt x="77" y="75"/>
                  </a:lnTo>
                  <a:lnTo>
                    <a:pt x="74" y="75"/>
                  </a:lnTo>
                  <a:lnTo>
                    <a:pt x="74" y="78"/>
                  </a:lnTo>
                  <a:lnTo>
                    <a:pt x="70" y="75"/>
                  </a:lnTo>
                  <a:lnTo>
                    <a:pt x="70" y="78"/>
                  </a:lnTo>
                  <a:lnTo>
                    <a:pt x="66" y="75"/>
                  </a:lnTo>
                  <a:lnTo>
                    <a:pt x="66" y="78"/>
                  </a:lnTo>
                  <a:lnTo>
                    <a:pt x="66" y="82"/>
                  </a:lnTo>
                  <a:lnTo>
                    <a:pt x="66" y="86"/>
                  </a:lnTo>
                  <a:lnTo>
                    <a:pt x="62" y="86"/>
                  </a:lnTo>
                  <a:lnTo>
                    <a:pt x="59" y="89"/>
                  </a:lnTo>
                  <a:lnTo>
                    <a:pt x="48" y="89"/>
                  </a:lnTo>
                  <a:lnTo>
                    <a:pt x="44" y="93"/>
                  </a:lnTo>
                  <a:lnTo>
                    <a:pt x="44" y="93"/>
                  </a:lnTo>
                  <a:lnTo>
                    <a:pt x="37" y="93"/>
                  </a:lnTo>
                  <a:lnTo>
                    <a:pt x="33" y="93"/>
                  </a:lnTo>
                  <a:lnTo>
                    <a:pt x="33" y="89"/>
                  </a:lnTo>
                  <a:lnTo>
                    <a:pt x="29" y="89"/>
                  </a:lnTo>
                  <a:lnTo>
                    <a:pt x="22" y="89"/>
                  </a:lnTo>
                  <a:lnTo>
                    <a:pt x="18" y="86"/>
                  </a:lnTo>
                  <a:lnTo>
                    <a:pt x="14" y="86"/>
                  </a:lnTo>
                  <a:lnTo>
                    <a:pt x="11" y="86"/>
                  </a:lnTo>
                  <a:lnTo>
                    <a:pt x="7" y="86"/>
                  </a:lnTo>
                  <a:lnTo>
                    <a:pt x="7" y="86"/>
                  </a:lnTo>
                  <a:lnTo>
                    <a:pt x="3" y="82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75"/>
                  </a:lnTo>
                  <a:lnTo>
                    <a:pt x="3" y="67"/>
                  </a:lnTo>
                  <a:lnTo>
                    <a:pt x="7" y="67"/>
                  </a:lnTo>
                  <a:lnTo>
                    <a:pt x="7" y="63"/>
                  </a:lnTo>
                  <a:lnTo>
                    <a:pt x="7" y="60"/>
                  </a:lnTo>
                  <a:lnTo>
                    <a:pt x="18" y="49"/>
                  </a:lnTo>
                  <a:lnTo>
                    <a:pt x="18" y="45"/>
                  </a:lnTo>
                  <a:lnTo>
                    <a:pt x="22" y="41"/>
                  </a:lnTo>
                  <a:lnTo>
                    <a:pt x="25" y="41"/>
                  </a:lnTo>
                  <a:lnTo>
                    <a:pt x="25" y="37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5" y="30"/>
                  </a:lnTo>
                  <a:lnTo>
                    <a:pt x="22" y="30"/>
                  </a:lnTo>
                  <a:lnTo>
                    <a:pt x="18" y="26"/>
                  </a:lnTo>
                  <a:lnTo>
                    <a:pt x="18" y="23"/>
                  </a:lnTo>
                  <a:lnTo>
                    <a:pt x="18" y="15"/>
                  </a:lnTo>
                  <a:lnTo>
                    <a:pt x="18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xmlns="" id="{0A7FCA98-9184-4AF0-9A3C-CB1E95A5D0BC}"/>
                </a:ext>
              </a:extLst>
            </p:cNvPr>
            <p:cNvSpPr/>
            <p:nvPr/>
          </p:nvSpPr>
          <p:spPr bwMode="auto">
            <a:xfrm>
              <a:off x="4802526" y="2155670"/>
              <a:ext cx="72051" cy="75912"/>
            </a:xfrm>
            <a:custGeom>
              <a:avLst/>
              <a:gdLst>
                <a:gd name="T0" fmla="*/ 0 w 56"/>
                <a:gd name="T1" fmla="*/ 11 h 59"/>
                <a:gd name="T2" fmla="*/ 0 w 56"/>
                <a:gd name="T3" fmla="*/ 7 h 59"/>
                <a:gd name="T4" fmla="*/ 0 w 56"/>
                <a:gd name="T5" fmla="*/ 3 h 59"/>
                <a:gd name="T6" fmla="*/ 0 w 56"/>
                <a:gd name="T7" fmla="*/ 0 h 59"/>
                <a:gd name="T8" fmla="*/ 4 w 56"/>
                <a:gd name="T9" fmla="*/ 3 h 59"/>
                <a:gd name="T10" fmla="*/ 4 w 56"/>
                <a:gd name="T11" fmla="*/ 0 h 59"/>
                <a:gd name="T12" fmla="*/ 8 w 56"/>
                <a:gd name="T13" fmla="*/ 3 h 59"/>
                <a:gd name="T14" fmla="*/ 8 w 56"/>
                <a:gd name="T15" fmla="*/ 0 h 59"/>
                <a:gd name="T16" fmla="*/ 11 w 56"/>
                <a:gd name="T17" fmla="*/ 0 h 59"/>
                <a:gd name="T18" fmla="*/ 11 w 56"/>
                <a:gd name="T19" fmla="*/ 0 h 59"/>
                <a:gd name="T20" fmla="*/ 15 w 56"/>
                <a:gd name="T21" fmla="*/ 3 h 59"/>
                <a:gd name="T22" fmla="*/ 19 w 56"/>
                <a:gd name="T23" fmla="*/ 3 h 59"/>
                <a:gd name="T24" fmla="*/ 26 w 56"/>
                <a:gd name="T25" fmla="*/ 7 h 59"/>
                <a:gd name="T26" fmla="*/ 30 w 56"/>
                <a:gd name="T27" fmla="*/ 7 h 59"/>
                <a:gd name="T28" fmla="*/ 30 w 56"/>
                <a:gd name="T29" fmla="*/ 7 h 59"/>
                <a:gd name="T30" fmla="*/ 34 w 56"/>
                <a:gd name="T31" fmla="*/ 7 h 59"/>
                <a:gd name="T32" fmla="*/ 37 w 56"/>
                <a:gd name="T33" fmla="*/ 11 h 59"/>
                <a:gd name="T34" fmla="*/ 41 w 56"/>
                <a:gd name="T35" fmla="*/ 14 h 59"/>
                <a:gd name="T36" fmla="*/ 41 w 56"/>
                <a:gd name="T37" fmla="*/ 18 h 59"/>
                <a:gd name="T38" fmla="*/ 41 w 56"/>
                <a:gd name="T39" fmla="*/ 22 h 59"/>
                <a:gd name="T40" fmla="*/ 45 w 56"/>
                <a:gd name="T41" fmla="*/ 22 h 59"/>
                <a:gd name="T42" fmla="*/ 45 w 56"/>
                <a:gd name="T43" fmla="*/ 26 h 59"/>
                <a:gd name="T44" fmla="*/ 52 w 56"/>
                <a:gd name="T45" fmla="*/ 29 h 59"/>
                <a:gd name="T46" fmla="*/ 56 w 56"/>
                <a:gd name="T47" fmla="*/ 29 h 59"/>
                <a:gd name="T48" fmla="*/ 56 w 56"/>
                <a:gd name="T49" fmla="*/ 33 h 59"/>
                <a:gd name="T50" fmla="*/ 56 w 56"/>
                <a:gd name="T51" fmla="*/ 37 h 59"/>
                <a:gd name="T52" fmla="*/ 56 w 56"/>
                <a:gd name="T53" fmla="*/ 40 h 59"/>
                <a:gd name="T54" fmla="*/ 56 w 56"/>
                <a:gd name="T55" fmla="*/ 40 h 59"/>
                <a:gd name="T56" fmla="*/ 52 w 56"/>
                <a:gd name="T57" fmla="*/ 40 h 59"/>
                <a:gd name="T58" fmla="*/ 48 w 56"/>
                <a:gd name="T59" fmla="*/ 37 h 59"/>
                <a:gd name="T60" fmla="*/ 45 w 56"/>
                <a:gd name="T61" fmla="*/ 40 h 59"/>
                <a:gd name="T62" fmla="*/ 41 w 56"/>
                <a:gd name="T63" fmla="*/ 40 h 59"/>
                <a:gd name="T64" fmla="*/ 41 w 56"/>
                <a:gd name="T65" fmla="*/ 44 h 59"/>
                <a:gd name="T66" fmla="*/ 41 w 56"/>
                <a:gd name="T67" fmla="*/ 48 h 59"/>
                <a:gd name="T68" fmla="*/ 41 w 56"/>
                <a:gd name="T69" fmla="*/ 48 h 59"/>
                <a:gd name="T70" fmla="*/ 37 w 56"/>
                <a:gd name="T71" fmla="*/ 55 h 59"/>
                <a:gd name="T72" fmla="*/ 37 w 56"/>
                <a:gd name="T73" fmla="*/ 55 h 59"/>
                <a:gd name="T74" fmla="*/ 34 w 56"/>
                <a:gd name="T75" fmla="*/ 55 h 59"/>
                <a:gd name="T76" fmla="*/ 30 w 56"/>
                <a:gd name="T77" fmla="*/ 59 h 59"/>
                <a:gd name="T78" fmla="*/ 30 w 56"/>
                <a:gd name="T79" fmla="*/ 55 h 59"/>
                <a:gd name="T80" fmla="*/ 30 w 56"/>
                <a:gd name="T81" fmla="*/ 51 h 59"/>
                <a:gd name="T82" fmla="*/ 30 w 56"/>
                <a:gd name="T83" fmla="*/ 40 h 59"/>
                <a:gd name="T84" fmla="*/ 26 w 56"/>
                <a:gd name="T85" fmla="*/ 33 h 59"/>
                <a:gd name="T86" fmla="*/ 26 w 56"/>
                <a:gd name="T87" fmla="*/ 29 h 59"/>
                <a:gd name="T88" fmla="*/ 15 w 56"/>
                <a:gd name="T89" fmla="*/ 26 h 59"/>
                <a:gd name="T90" fmla="*/ 15 w 56"/>
                <a:gd name="T91" fmla="*/ 22 h 59"/>
                <a:gd name="T92" fmla="*/ 11 w 56"/>
                <a:gd name="T93" fmla="*/ 14 h 59"/>
                <a:gd name="T94" fmla="*/ 8 w 56"/>
                <a:gd name="T95" fmla="*/ 11 h 59"/>
                <a:gd name="T96" fmla="*/ 0 w 56"/>
                <a:gd name="T97" fmla="*/ 1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6" h="59">
                  <a:moveTo>
                    <a:pt x="0" y="11"/>
                  </a:moveTo>
                  <a:lnTo>
                    <a:pt x="0" y="7"/>
                  </a:lnTo>
                  <a:lnTo>
                    <a:pt x="0" y="3"/>
                  </a:lnTo>
                  <a:lnTo>
                    <a:pt x="0" y="0"/>
                  </a:lnTo>
                  <a:lnTo>
                    <a:pt x="4" y="3"/>
                  </a:lnTo>
                  <a:lnTo>
                    <a:pt x="4" y="0"/>
                  </a:lnTo>
                  <a:lnTo>
                    <a:pt x="8" y="3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5" y="3"/>
                  </a:lnTo>
                  <a:lnTo>
                    <a:pt x="19" y="3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4" y="7"/>
                  </a:lnTo>
                  <a:lnTo>
                    <a:pt x="37" y="11"/>
                  </a:lnTo>
                  <a:lnTo>
                    <a:pt x="41" y="14"/>
                  </a:lnTo>
                  <a:lnTo>
                    <a:pt x="41" y="18"/>
                  </a:lnTo>
                  <a:lnTo>
                    <a:pt x="41" y="22"/>
                  </a:lnTo>
                  <a:lnTo>
                    <a:pt x="45" y="22"/>
                  </a:lnTo>
                  <a:lnTo>
                    <a:pt x="45" y="26"/>
                  </a:lnTo>
                  <a:lnTo>
                    <a:pt x="52" y="29"/>
                  </a:lnTo>
                  <a:lnTo>
                    <a:pt x="56" y="29"/>
                  </a:lnTo>
                  <a:lnTo>
                    <a:pt x="56" y="33"/>
                  </a:lnTo>
                  <a:lnTo>
                    <a:pt x="56" y="37"/>
                  </a:lnTo>
                  <a:lnTo>
                    <a:pt x="56" y="40"/>
                  </a:lnTo>
                  <a:lnTo>
                    <a:pt x="56" y="40"/>
                  </a:lnTo>
                  <a:lnTo>
                    <a:pt x="52" y="40"/>
                  </a:lnTo>
                  <a:lnTo>
                    <a:pt x="48" y="37"/>
                  </a:lnTo>
                  <a:lnTo>
                    <a:pt x="45" y="40"/>
                  </a:lnTo>
                  <a:lnTo>
                    <a:pt x="41" y="40"/>
                  </a:lnTo>
                  <a:lnTo>
                    <a:pt x="41" y="44"/>
                  </a:lnTo>
                  <a:lnTo>
                    <a:pt x="41" y="48"/>
                  </a:lnTo>
                  <a:lnTo>
                    <a:pt x="41" y="48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4" y="55"/>
                  </a:lnTo>
                  <a:lnTo>
                    <a:pt x="30" y="59"/>
                  </a:lnTo>
                  <a:lnTo>
                    <a:pt x="30" y="55"/>
                  </a:lnTo>
                  <a:lnTo>
                    <a:pt x="30" y="51"/>
                  </a:lnTo>
                  <a:lnTo>
                    <a:pt x="30" y="40"/>
                  </a:lnTo>
                  <a:lnTo>
                    <a:pt x="26" y="33"/>
                  </a:lnTo>
                  <a:lnTo>
                    <a:pt x="26" y="29"/>
                  </a:lnTo>
                  <a:lnTo>
                    <a:pt x="15" y="26"/>
                  </a:lnTo>
                  <a:lnTo>
                    <a:pt x="15" y="22"/>
                  </a:lnTo>
                  <a:lnTo>
                    <a:pt x="11" y="14"/>
                  </a:lnTo>
                  <a:lnTo>
                    <a:pt x="8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xmlns="" id="{D94D1AEA-FAD1-4D9F-A557-32A604C0500A}"/>
                </a:ext>
              </a:extLst>
            </p:cNvPr>
            <p:cNvSpPr/>
            <p:nvPr/>
          </p:nvSpPr>
          <p:spPr bwMode="auto">
            <a:xfrm>
              <a:off x="4688015" y="2169824"/>
              <a:ext cx="186562" cy="104218"/>
            </a:xfrm>
            <a:custGeom>
              <a:avLst/>
              <a:gdLst>
                <a:gd name="T0" fmla="*/ 34 w 145"/>
                <a:gd name="T1" fmla="*/ 0 h 81"/>
                <a:gd name="T2" fmla="*/ 41 w 145"/>
                <a:gd name="T3" fmla="*/ 0 h 81"/>
                <a:gd name="T4" fmla="*/ 52 w 145"/>
                <a:gd name="T5" fmla="*/ 3 h 81"/>
                <a:gd name="T6" fmla="*/ 56 w 145"/>
                <a:gd name="T7" fmla="*/ 7 h 81"/>
                <a:gd name="T8" fmla="*/ 67 w 145"/>
                <a:gd name="T9" fmla="*/ 7 h 81"/>
                <a:gd name="T10" fmla="*/ 71 w 145"/>
                <a:gd name="T11" fmla="*/ 3 h 81"/>
                <a:gd name="T12" fmla="*/ 85 w 145"/>
                <a:gd name="T13" fmla="*/ 0 h 81"/>
                <a:gd name="T14" fmla="*/ 100 w 145"/>
                <a:gd name="T15" fmla="*/ 3 h 81"/>
                <a:gd name="T16" fmla="*/ 104 w 145"/>
                <a:gd name="T17" fmla="*/ 15 h 81"/>
                <a:gd name="T18" fmla="*/ 115 w 145"/>
                <a:gd name="T19" fmla="*/ 22 h 81"/>
                <a:gd name="T20" fmla="*/ 119 w 145"/>
                <a:gd name="T21" fmla="*/ 40 h 81"/>
                <a:gd name="T22" fmla="*/ 123 w 145"/>
                <a:gd name="T23" fmla="*/ 52 h 81"/>
                <a:gd name="T24" fmla="*/ 134 w 145"/>
                <a:gd name="T25" fmla="*/ 52 h 81"/>
                <a:gd name="T26" fmla="*/ 141 w 145"/>
                <a:gd name="T27" fmla="*/ 48 h 81"/>
                <a:gd name="T28" fmla="*/ 141 w 145"/>
                <a:gd name="T29" fmla="*/ 52 h 81"/>
                <a:gd name="T30" fmla="*/ 145 w 145"/>
                <a:gd name="T31" fmla="*/ 55 h 81"/>
                <a:gd name="T32" fmla="*/ 137 w 145"/>
                <a:gd name="T33" fmla="*/ 59 h 81"/>
                <a:gd name="T34" fmla="*/ 130 w 145"/>
                <a:gd name="T35" fmla="*/ 63 h 81"/>
                <a:gd name="T36" fmla="*/ 130 w 145"/>
                <a:gd name="T37" fmla="*/ 70 h 81"/>
                <a:gd name="T38" fmla="*/ 130 w 145"/>
                <a:gd name="T39" fmla="*/ 74 h 81"/>
                <a:gd name="T40" fmla="*/ 126 w 145"/>
                <a:gd name="T41" fmla="*/ 78 h 81"/>
                <a:gd name="T42" fmla="*/ 123 w 145"/>
                <a:gd name="T43" fmla="*/ 74 h 81"/>
                <a:gd name="T44" fmla="*/ 115 w 145"/>
                <a:gd name="T45" fmla="*/ 74 h 81"/>
                <a:gd name="T46" fmla="*/ 104 w 145"/>
                <a:gd name="T47" fmla="*/ 74 h 81"/>
                <a:gd name="T48" fmla="*/ 93 w 145"/>
                <a:gd name="T49" fmla="*/ 78 h 81"/>
                <a:gd name="T50" fmla="*/ 85 w 145"/>
                <a:gd name="T51" fmla="*/ 81 h 81"/>
                <a:gd name="T52" fmla="*/ 78 w 145"/>
                <a:gd name="T53" fmla="*/ 81 h 81"/>
                <a:gd name="T54" fmla="*/ 71 w 145"/>
                <a:gd name="T55" fmla="*/ 81 h 81"/>
                <a:gd name="T56" fmla="*/ 67 w 145"/>
                <a:gd name="T57" fmla="*/ 81 h 81"/>
                <a:gd name="T58" fmla="*/ 56 w 145"/>
                <a:gd name="T59" fmla="*/ 81 h 81"/>
                <a:gd name="T60" fmla="*/ 52 w 145"/>
                <a:gd name="T61" fmla="*/ 78 h 81"/>
                <a:gd name="T62" fmla="*/ 45 w 145"/>
                <a:gd name="T63" fmla="*/ 81 h 81"/>
                <a:gd name="T64" fmla="*/ 45 w 145"/>
                <a:gd name="T65" fmla="*/ 78 h 81"/>
                <a:gd name="T66" fmla="*/ 41 w 145"/>
                <a:gd name="T67" fmla="*/ 74 h 81"/>
                <a:gd name="T68" fmla="*/ 37 w 145"/>
                <a:gd name="T69" fmla="*/ 70 h 81"/>
                <a:gd name="T70" fmla="*/ 37 w 145"/>
                <a:gd name="T71" fmla="*/ 63 h 81"/>
                <a:gd name="T72" fmla="*/ 30 w 145"/>
                <a:gd name="T73" fmla="*/ 66 h 81"/>
                <a:gd name="T74" fmla="*/ 23 w 145"/>
                <a:gd name="T75" fmla="*/ 66 h 81"/>
                <a:gd name="T76" fmla="*/ 15 w 145"/>
                <a:gd name="T77" fmla="*/ 63 h 81"/>
                <a:gd name="T78" fmla="*/ 19 w 145"/>
                <a:gd name="T79" fmla="*/ 55 h 81"/>
                <a:gd name="T80" fmla="*/ 8 w 145"/>
                <a:gd name="T81" fmla="*/ 52 h 81"/>
                <a:gd name="T82" fmla="*/ 4 w 145"/>
                <a:gd name="T83" fmla="*/ 44 h 81"/>
                <a:gd name="T84" fmla="*/ 0 w 145"/>
                <a:gd name="T85" fmla="*/ 40 h 81"/>
                <a:gd name="T86" fmla="*/ 4 w 145"/>
                <a:gd name="T87" fmla="*/ 37 h 81"/>
                <a:gd name="T88" fmla="*/ 11 w 145"/>
                <a:gd name="T89" fmla="*/ 33 h 81"/>
                <a:gd name="T90" fmla="*/ 15 w 145"/>
                <a:gd name="T91" fmla="*/ 29 h 81"/>
                <a:gd name="T92" fmla="*/ 23 w 145"/>
                <a:gd name="T93" fmla="*/ 11 h 81"/>
                <a:gd name="T94" fmla="*/ 30 w 145"/>
                <a:gd name="T95" fmla="*/ 7 h 81"/>
                <a:gd name="T96" fmla="*/ 30 w 145"/>
                <a:gd name="T9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5" h="81">
                  <a:moveTo>
                    <a:pt x="30" y="0"/>
                  </a:moveTo>
                  <a:lnTo>
                    <a:pt x="34" y="0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5" y="3"/>
                  </a:lnTo>
                  <a:lnTo>
                    <a:pt x="52" y="3"/>
                  </a:lnTo>
                  <a:lnTo>
                    <a:pt x="56" y="3"/>
                  </a:lnTo>
                  <a:lnTo>
                    <a:pt x="56" y="7"/>
                  </a:lnTo>
                  <a:lnTo>
                    <a:pt x="60" y="7"/>
                  </a:lnTo>
                  <a:lnTo>
                    <a:pt x="67" y="7"/>
                  </a:lnTo>
                  <a:lnTo>
                    <a:pt x="67" y="7"/>
                  </a:lnTo>
                  <a:lnTo>
                    <a:pt x="71" y="3"/>
                  </a:lnTo>
                  <a:lnTo>
                    <a:pt x="82" y="3"/>
                  </a:lnTo>
                  <a:lnTo>
                    <a:pt x="85" y="0"/>
                  </a:lnTo>
                  <a:lnTo>
                    <a:pt x="97" y="0"/>
                  </a:lnTo>
                  <a:lnTo>
                    <a:pt x="100" y="3"/>
                  </a:lnTo>
                  <a:lnTo>
                    <a:pt x="104" y="11"/>
                  </a:lnTo>
                  <a:lnTo>
                    <a:pt x="104" y="15"/>
                  </a:lnTo>
                  <a:lnTo>
                    <a:pt x="115" y="18"/>
                  </a:lnTo>
                  <a:lnTo>
                    <a:pt x="115" y="22"/>
                  </a:lnTo>
                  <a:lnTo>
                    <a:pt x="119" y="29"/>
                  </a:lnTo>
                  <a:lnTo>
                    <a:pt x="119" y="40"/>
                  </a:lnTo>
                  <a:lnTo>
                    <a:pt x="119" y="44"/>
                  </a:lnTo>
                  <a:lnTo>
                    <a:pt x="123" y="52"/>
                  </a:lnTo>
                  <a:lnTo>
                    <a:pt x="126" y="52"/>
                  </a:lnTo>
                  <a:lnTo>
                    <a:pt x="134" y="52"/>
                  </a:lnTo>
                  <a:lnTo>
                    <a:pt x="137" y="48"/>
                  </a:lnTo>
                  <a:lnTo>
                    <a:pt x="141" y="48"/>
                  </a:lnTo>
                  <a:lnTo>
                    <a:pt x="145" y="52"/>
                  </a:lnTo>
                  <a:lnTo>
                    <a:pt x="141" y="52"/>
                  </a:lnTo>
                  <a:lnTo>
                    <a:pt x="145" y="55"/>
                  </a:lnTo>
                  <a:lnTo>
                    <a:pt x="145" y="55"/>
                  </a:lnTo>
                  <a:lnTo>
                    <a:pt x="141" y="59"/>
                  </a:lnTo>
                  <a:lnTo>
                    <a:pt x="137" y="59"/>
                  </a:lnTo>
                  <a:lnTo>
                    <a:pt x="134" y="63"/>
                  </a:lnTo>
                  <a:lnTo>
                    <a:pt x="130" y="63"/>
                  </a:lnTo>
                  <a:lnTo>
                    <a:pt x="130" y="66"/>
                  </a:lnTo>
                  <a:lnTo>
                    <a:pt x="130" y="70"/>
                  </a:lnTo>
                  <a:lnTo>
                    <a:pt x="130" y="74"/>
                  </a:lnTo>
                  <a:lnTo>
                    <a:pt x="130" y="74"/>
                  </a:lnTo>
                  <a:lnTo>
                    <a:pt x="130" y="78"/>
                  </a:lnTo>
                  <a:lnTo>
                    <a:pt x="126" y="78"/>
                  </a:lnTo>
                  <a:lnTo>
                    <a:pt x="126" y="78"/>
                  </a:lnTo>
                  <a:lnTo>
                    <a:pt x="123" y="74"/>
                  </a:lnTo>
                  <a:lnTo>
                    <a:pt x="119" y="78"/>
                  </a:lnTo>
                  <a:lnTo>
                    <a:pt x="115" y="74"/>
                  </a:lnTo>
                  <a:lnTo>
                    <a:pt x="111" y="74"/>
                  </a:lnTo>
                  <a:lnTo>
                    <a:pt x="104" y="74"/>
                  </a:lnTo>
                  <a:lnTo>
                    <a:pt x="100" y="74"/>
                  </a:lnTo>
                  <a:lnTo>
                    <a:pt x="93" y="78"/>
                  </a:lnTo>
                  <a:lnTo>
                    <a:pt x="89" y="78"/>
                  </a:lnTo>
                  <a:lnTo>
                    <a:pt x="85" y="81"/>
                  </a:lnTo>
                  <a:lnTo>
                    <a:pt x="85" y="81"/>
                  </a:lnTo>
                  <a:lnTo>
                    <a:pt x="78" y="81"/>
                  </a:lnTo>
                  <a:lnTo>
                    <a:pt x="74" y="81"/>
                  </a:lnTo>
                  <a:lnTo>
                    <a:pt x="71" y="81"/>
                  </a:lnTo>
                  <a:lnTo>
                    <a:pt x="71" y="81"/>
                  </a:lnTo>
                  <a:lnTo>
                    <a:pt x="67" y="81"/>
                  </a:lnTo>
                  <a:lnTo>
                    <a:pt x="60" y="81"/>
                  </a:lnTo>
                  <a:lnTo>
                    <a:pt x="56" y="81"/>
                  </a:lnTo>
                  <a:lnTo>
                    <a:pt x="52" y="81"/>
                  </a:lnTo>
                  <a:lnTo>
                    <a:pt x="52" y="78"/>
                  </a:lnTo>
                  <a:lnTo>
                    <a:pt x="48" y="78"/>
                  </a:lnTo>
                  <a:lnTo>
                    <a:pt x="45" y="81"/>
                  </a:lnTo>
                  <a:lnTo>
                    <a:pt x="41" y="78"/>
                  </a:lnTo>
                  <a:lnTo>
                    <a:pt x="45" y="78"/>
                  </a:lnTo>
                  <a:lnTo>
                    <a:pt x="45" y="74"/>
                  </a:lnTo>
                  <a:lnTo>
                    <a:pt x="41" y="74"/>
                  </a:lnTo>
                  <a:lnTo>
                    <a:pt x="37" y="74"/>
                  </a:lnTo>
                  <a:lnTo>
                    <a:pt x="37" y="70"/>
                  </a:lnTo>
                  <a:lnTo>
                    <a:pt x="34" y="66"/>
                  </a:lnTo>
                  <a:lnTo>
                    <a:pt x="37" y="63"/>
                  </a:lnTo>
                  <a:lnTo>
                    <a:pt x="34" y="63"/>
                  </a:lnTo>
                  <a:lnTo>
                    <a:pt x="30" y="66"/>
                  </a:lnTo>
                  <a:lnTo>
                    <a:pt x="26" y="66"/>
                  </a:lnTo>
                  <a:lnTo>
                    <a:pt x="23" y="66"/>
                  </a:lnTo>
                  <a:lnTo>
                    <a:pt x="23" y="63"/>
                  </a:lnTo>
                  <a:lnTo>
                    <a:pt x="15" y="63"/>
                  </a:lnTo>
                  <a:lnTo>
                    <a:pt x="15" y="59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8" y="52"/>
                  </a:lnTo>
                  <a:lnTo>
                    <a:pt x="8" y="48"/>
                  </a:lnTo>
                  <a:lnTo>
                    <a:pt x="4" y="44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8" y="33"/>
                  </a:lnTo>
                  <a:lnTo>
                    <a:pt x="11" y="33"/>
                  </a:lnTo>
                  <a:lnTo>
                    <a:pt x="15" y="33"/>
                  </a:lnTo>
                  <a:lnTo>
                    <a:pt x="15" y="29"/>
                  </a:lnTo>
                  <a:lnTo>
                    <a:pt x="19" y="22"/>
                  </a:lnTo>
                  <a:lnTo>
                    <a:pt x="23" y="11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34" y="3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49" name="Freeform 48">
              <a:extLst>
                <a:ext uri="{FF2B5EF4-FFF2-40B4-BE49-F238E27FC236}">
                  <a16:creationId xmlns:a16="http://schemas.microsoft.com/office/drawing/2014/main" xmlns="" id="{99897607-DA38-470A-B257-CC53AFD1FF19}"/>
                </a:ext>
              </a:extLst>
            </p:cNvPr>
            <p:cNvSpPr/>
            <p:nvPr/>
          </p:nvSpPr>
          <p:spPr bwMode="auto">
            <a:xfrm>
              <a:off x="4606958" y="2159531"/>
              <a:ext cx="124804" cy="72051"/>
            </a:xfrm>
            <a:custGeom>
              <a:avLst/>
              <a:gdLst>
                <a:gd name="T0" fmla="*/ 63 w 97"/>
                <a:gd name="T1" fmla="*/ 48 h 56"/>
                <a:gd name="T2" fmla="*/ 67 w 97"/>
                <a:gd name="T3" fmla="*/ 45 h 56"/>
                <a:gd name="T4" fmla="*/ 67 w 97"/>
                <a:gd name="T5" fmla="*/ 45 h 56"/>
                <a:gd name="T6" fmla="*/ 71 w 97"/>
                <a:gd name="T7" fmla="*/ 41 h 56"/>
                <a:gd name="T8" fmla="*/ 74 w 97"/>
                <a:gd name="T9" fmla="*/ 41 h 56"/>
                <a:gd name="T10" fmla="*/ 78 w 97"/>
                <a:gd name="T11" fmla="*/ 41 h 56"/>
                <a:gd name="T12" fmla="*/ 78 w 97"/>
                <a:gd name="T13" fmla="*/ 37 h 56"/>
                <a:gd name="T14" fmla="*/ 82 w 97"/>
                <a:gd name="T15" fmla="*/ 30 h 56"/>
                <a:gd name="T16" fmla="*/ 86 w 97"/>
                <a:gd name="T17" fmla="*/ 19 h 56"/>
                <a:gd name="T18" fmla="*/ 89 w 97"/>
                <a:gd name="T19" fmla="*/ 15 h 56"/>
                <a:gd name="T20" fmla="*/ 93 w 97"/>
                <a:gd name="T21" fmla="*/ 15 h 56"/>
                <a:gd name="T22" fmla="*/ 97 w 97"/>
                <a:gd name="T23" fmla="*/ 11 h 56"/>
                <a:gd name="T24" fmla="*/ 93 w 97"/>
                <a:gd name="T25" fmla="*/ 8 h 56"/>
                <a:gd name="T26" fmla="*/ 89 w 97"/>
                <a:gd name="T27" fmla="*/ 4 h 56"/>
                <a:gd name="T28" fmla="*/ 86 w 97"/>
                <a:gd name="T29" fmla="*/ 0 h 56"/>
                <a:gd name="T30" fmla="*/ 82 w 97"/>
                <a:gd name="T31" fmla="*/ 4 h 56"/>
                <a:gd name="T32" fmla="*/ 78 w 97"/>
                <a:gd name="T33" fmla="*/ 0 h 56"/>
                <a:gd name="T34" fmla="*/ 71 w 97"/>
                <a:gd name="T35" fmla="*/ 4 h 56"/>
                <a:gd name="T36" fmla="*/ 67 w 97"/>
                <a:gd name="T37" fmla="*/ 0 h 56"/>
                <a:gd name="T38" fmla="*/ 60 w 97"/>
                <a:gd name="T39" fmla="*/ 0 h 56"/>
                <a:gd name="T40" fmla="*/ 60 w 97"/>
                <a:gd name="T41" fmla="*/ 4 h 56"/>
                <a:gd name="T42" fmla="*/ 56 w 97"/>
                <a:gd name="T43" fmla="*/ 8 h 56"/>
                <a:gd name="T44" fmla="*/ 56 w 97"/>
                <a:gd name="T45" fmla="*/ 11 h 56"/>
                <a:gd name="T46" fmla="*/ 49 w 97"/>
                <a:gd name="T47" fmla="*/ 8 h 56"/>
                <a:gd name="T48" fmla="*/ 45 w 97"/>
                <a:gd name="T49" fmla="*/ 11 h 56"/>
                <a:gd name="T50" fmla="*/ 41 w 97"/>
                <a:gd name="T51" fmla="*/ 11 h 56"/>
                <a:gd name="T52" fmla="*/ 41 w 97"/>
                <a:gd name="T53" fmla="*/ 15 h 56"/>
                <a:gd name="T54" fmla="*/ 30 w 97"/>
                <a:gd name="T55" fmla="*/ 15 h 56"/>
                <a:gd name="T56" fmla="*/ 26 w 97"/>
                <a:gd name="T57" fmla="*/ 19 h 56"/>
                <a:gd name="T58" fmla="*/ 19 w 97"/>
                <a:gd name="T59" fmla="*/ 15 h 56"/>
                <a:gd name="T60" fmla="*/ 8 w 97"/>
                <a:gd name="T61" fmla="*/ 11 h 56"/>
                <a:gd name="T62" fmla="*/ 8 w 97"/>
                <a:gd name="T63" fmla="*/ 11 h 56"/>
                <a:gd name="T64" fmla="*/ 8 w 97"/>
                <a:gd name="T65" fmla="*/ 15 h 56"/>
                <a:gd name="T66" fmla="*/ 8 w 97"/>
                <a:gd name="T67" fmla="*/ 19 h 56"/>
                <a:gd name="T68" fmla="*/ 0 w 97"/>
                <a:gd name="T69" fmla="*/ 19 h 56"/>
                <a:gd name="T70" fmla="*/ 0 w 97"/>
                <a:gd name="T71" fmla="*/ 19 h 56"/>
                <a:gd name="T72" fmla="*/ 4 w 97"/>
                <a:gd name="T73" fmla="*/ 23 h 56"/>
                <a:gd name="T74" fmla="*/ 4 w 97"/>
                <a:gd name="T75" fmla="*/ 26 h 56"/>
                <a:gd name="T76" fmla="*/ 4 w 97"/>
                <a:gd name="T77" fmla="*/ 30 h 56"/>
                <a:gd name="T78" fmla="*/ 4 w 97"/>
                <a:gd name="T79" fmla="*/ 30 h 56"/>
                <a:gd name="T80" fmla="*/ 0 w 97"/>
                <a:gd name="T81" fmla="*/ 34 h 56"/>
                <a:gd name="T82" fmla="*/ 0 w 97"/>
                <a:gd name="T83" fmla="*/ 34 h 56"/>
                <a:gd name="T84" fmla="*/ 4 w 97"/>
                <a:gd name="T85" fmla="*/ 37 h 56"/>
                <a:gd name="T86" fmla="*/ 4 w 97"/>
                <a:gd name="T87" fmla="*/ 45 h 56"/>
                <a:gd name="T88" fmla="*/ 8 w 97"/>
                <a:gd name="T89" fmla="*/ 45 h 56"/>
                <a:gd name="T90" fmla="*/ 15 w 97"/>
                <a:gd name="T91" fmla="*/ 48 h 56"/>
                <a:gd name="T92" fmla="*/ 19 w 97"/>
                <a:gd name="T93" fmla="*/ 52 h 56"/>
                <a:gd name="T94" fmla="*/ 23 w 97"/>
                <a:gd name="T95" fmla="*/ 52 h 56"/>
                <a:gd name="T96" fmla="*/ 30 w 97"/>
                <a:gd name="T97" fmla="*/ 56 h 56"/>
                <a:gd name="T98" fmla="*/ 37 w 97"/>
                <a:gd name="T99" fmla="*/ 56 h 56"/>
                <a:gd name="T100" fmla="*/ 37 w 97"/>
                <a:gd name="T101" fmla="*/ 52 h 56"/>
                <a:gd name="T102" fmla="*/ 41 w 97"/>
                <a:gd name="T103" fmla="*/ 56 h 56"/>
                <a:gd name="T104" fmla="*/ 41 w 97"/>
                <a:gd name="T105" fmla="*/ 52 h 56"/>
                <a:gd name="T106" fmla="*/ 45 w 97"/>
                <a:gd name="T107" fmla="*/ 52 h 56"/>
                <a:gd name="T108" fmla="*/ 49 w 97"/>
                <a:gd name="T109" fmla="*/ 52 h 56"/>
                <a:gd name="T110" fmla="*/ 49 w 97"/>
                <a:gd name="T111" fmla="*/ 48 h 56"/>
                <a:gd name="T112" fmla="*/ 52 w 97"/>
                <a:gd name="T113" fmla="*/ 45 h 56"/>
                <a:gd name="T114" fmla="*/ 56 w 97"/>
                <a:gd name="T115" fmla="*/ 48 h 56"/>
                <a:gd name="T116" fmla="*/ 60 w 97"/>
                <a:gd name="T117" fmla="*/ 48 h 56"/>
                <a:gd name="T118" fmla="*/ 63 w 97"/>
                <a:gd name="T119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56">
                  <a:moveTo>
                    <a:pt x="63" y="48"/>
                  </a:moveTo>
                  <a:lnTo>
                    <a:pt x="67" y="45"/>
                  </a:lnTo>
                  <a:lnTo>
                    <a:pt x="67" y="45"/>
                  </a:lnTo>
                  <a:lnTo>
                    <a:pt x="71" y="41"/>
                  </a:lnTo>
                  <a:lnTo>
                    <a:pt x="74" y="41"/>
                  </a:lnTo>
                  <a:lnTo>
                    <a:pt x="78" y="41"/>
                  </a:lnTo>
                  <a:lnTo>
                    <a:pt x="78" y="37"/>
                  </a:lnTo>
                  <a:lnTo>
                    <a:pt x="82" y="30"/>
                  </a:lnTo>
                  <a:lnTo>
                    <a:pt x="86" y="19"/>
                  </a:lnTo>
                  <a:lnTo>
                    <a:pt x="89" y="15"/>
                  </a:lnTo>
                  <a:lnTo>
                    <a:pt x="93" y="15"/>
                  </a:lnTo>
                  <a:lnTo>
                    <a:pt x="97" y="11"/>
                  </a:lnTo>
                  <a:lnTo>
                    <a:pt x="93" y="8"/>
                  </a:lnTo>
                  <a:lnTo>
                    <a:pt x="89" y="4"/>
                  </a:lnTo>
                  <a:lnTo>
                    <a:pt x="86" y="0"/>
                  </a:lnTo>
                  <a:lnTo>
                    <a:pt x="82" y="4"/>
                  </a:lnTo>
                  <a:lnTo>
                    <a:pt x="78" y="0"/>
                  </a:lnTo>
                  <a:lnTo>
                    <a:pt x="71" y="4"/>
                  </a:lnTo>
                  <a:lnTo>
                    <a:pt x="67" y="0"/>
                  </a:lnTo>
                  <a:lnTo>
                    <a:pt x="60" y="0"/>
                  </a:lnTo>
                  <a:lnTo>
                    <a:pt x="60" y="4"/>
                  </a:lnTo>
                  <a:lnTo>
                    <a:pt x="56" y="8"/>
                  </a:lnTo>
                  <a:lnTo>
                    <a:pt x="56" y="11"/>
                  </a:lnTo>
                  <a:lnTo>
                    <a:pt x="49" y="8"/>
                  </a:lnTo>
                  <a:lnTo>
                    <a:pt x="45" y="11"/>
                  </a:lnTo>
                  <a:lnTo>
                    <a:pt x="41" y="11"/>
                  </a:lnTo>
                  <a:lnTo>
                    <a:pt x="41" y="15"/>
                  </a:lnTo>
                  <a:lnTo>
                    <a:pt x="30" y="15"/>
                  </a:lnTo>
                  <a:lnTo>
                    <a:pt x="26" y="19"/>
                  </a:lnTo>
                  <a:lnTo>
                    <a:pt x="19" y="15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5"/>
                  </a:lnTo>
                  <a:lnTo>
                    <a:pt x="8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4" y="23"/>
                  </a:lnTo>
                  <a:lnTo>
                    <a:pt x="4" y="26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4" y="37"/>
                  </a:lnTo>
                  <a:lnTo>
                    <a:pt x="4" y="45"/>
                  </a:lnTo>
                  <a:lnTo>
                    <a:pt x="8" y="45"/>
                  </a:lnTo>
                  <a:lnTo>
                    <a:pt x="15" y="48"/>
                  </a:lnTo>
                  <a:lnTo>
                    <a:pt x="19" y="52"/>
                  </a:lnTo>
                  <a:lnTo>
                    <a:pt x="23" y="52"/>
                  </a:lnTo>
                  <a:lnTo>
                    <a:pt x="30" y="56"/>
                  </a:lnTo>
                  <a:lnTo>
                    <a:pt x="37" y="56"/>
                  </a:lnTo>
                  <a:lnTo>
                    <a:pt x="37" y="52"/>
                  </a:lnTo>
                  <a:lnTo>
                    <a:pt x="41" y="56"/>
                  </a:lnTo>
                  <a:lnTo>
                    <a:pt x="41" y="52"/>
                  </a:lnTo>
                  <a:lnTo>
                    <a:pt x="45" y="52"/>
                  </a:lnTo>
                  <a:lnTo>
                    <a:pt x="49" y="52"/>
                  </a:lnTo>
                  <a:lnTo>
                    <a:pt x="49" y="48"/>
                  </a:lnTo>
                  <a:lnTo>
                    <a:pt x="52" y="45"/>
                  </a:lnTo>
                  <a:lnTo>
                    <a:pt x="56" y="48"/>
                  </a:lnTo>
                  <a:lnTo>
                    <a:pt x="60" y="48"/>
                  </a:lnTo>
                  <a:lnTo>
                    <a:pt x="63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50" name="Freeform 49">
              <a:extLst>
                <a:ext uri="{FF2B5EF4-FFF2-40B4-BE49-F238E27FC236}">
                  <a16:creationId xmlns:a16="http://schemas.microsoft.com/office/drawing/2014/main" xmlns="" id="{89753CE4-CE54-4A83-BBD1-61CCCF7C9E6E}"/>
                </a:ext>
              </a:extLst>
            </p:cNvPr>
            <p:cNvSpPr/>
            <p:nvPr/>
          </p:nvSpPr>
          <p:spPr bwMode="auto">
            <a:xfrm>
              <a:off x="4617251" y="2140231"/>
              <a:ext cx="104218" cy="43745"/>
            </a:xfrm>
            <a:custGeom>
              <a:avLst/>
              <a:gdLst>
                <a:gd name="T0" fmla="*/ 0 w 81"/>
                <a:gd name="T1" fmla="*/ 26 h 34"/>
                <a:gd name="T2" fmla="*/ 11 w 81"/>
                <a:gd name="T3" fmla="*/ 30 h 34"/>
                <a:gd name="T4" fmla="*/ 18 w 81"/>
                <a:gd name="T5" fmla="*/ 34 h 34"/>
                <a:gd name="T6" fmla="*/ 22 w 81"/>
                <a:gd name="T7" fmla="*/ 30 h 34"/>
                <a:gd name="T8" fmla="*/ 33 w 81"/>
                <a:gd name="T9" fmla="*/ 30 h 34"/>
                <a:gd name="T10" fmla="*/ 33 w 81"/>
                <a:gd name="T11" fmla="*/ 26 h 34"/>
                <a:gd name="T12" fmla="*/ 37 w 81"/>
                <a:gd name="T13" fmla="*/ 26 h 34"/>
                <a:gd name="T14" fmla="*/ 41 w 81"/>
                <a:gd name="T15" fmla="*/ 23 h 34"/>
                <a:gd name="T16" fmla="*/ 48 w 81"/>
                <a:gd name="T17" fmla="*/ 26 h 34"/>
                <a:gd name="T18" fmla="*/ 48 w 81"/>
                <a:gd name="T19" fmla="*/ 23 h 34"/>
                <a:gd name="T20" fmla="*/ 52 w 81"/>
                <a:gd name="T21" fmla="*/ 19 h 34"/>
                <a:gd name="T22" fmla="*/ 52 w 81"/>
                <a:gd name="T23" fmla="*/ 15 h 34"/>
                <a:gd name="T24" fmla="*/ 59 w 81"/>
                <a:gd name="T25" fmla="*/ 15 h 34"/>
                <a:gd name="T26" fmla="*/ 63 w 81"/>
                <a:gd name="T27" fmla="*/ 19 h 34"/>
                <a:gd name="T28" fmla="*/ 70 w 81"/>
                <a:gd name="T29" fmla="*/ 15 h 34"/>
                <a:gd name="T30" fmla="*/ 74 w 81"/>
                <a:gd name="T31" fmla="*/ 19 h 34"/>
                <a:gd name="T32" fmla="*/ 78 w 81"/>
                <a:gd name="T33" fmla="*/ 15 h 34"/>
                <a:gd name="T34" fmla="*/ 78 w 81"/>
                <a:gd name="T35" fmla="*/ 12 h 34"/>
                <a:gd name="T36" fmla="*/ 81 w 81"/>
                <a:gd name="T37" fmla="*/ 4 h 34"/>
                <a:gd name="T38" fmla="*/ 81 w 81"/>
                <a:gd name="T39" fmla="*/ 4 h 34"/>
                <a:gd name="T40" fmla="*/ 74 w 81"/>
                <a:gd name="T41" fmla="*/ 0 h 34"/>
                <a:gd name="T42" fmla="*/ 70 w 81"/>
                <a:gd name="T43" fmla="*/ 0 h 34"/>
                <a:gd name="T44" fmla="*/ 66 w 81"/>
                <a:gd name="T45" fmla="*/ 0 h 34"/>
                <a:gd name="T46" fmla="*/ 63 w 81"/>
                <a:gd name="T47" fmla="*/ 0 h 34"/>
                <a:gd name="T48" fmla="*/ 63 w 81"/>
                <a:gd name="T49" fmla="*/ 0 h 34"/>
                <a:gd name="T50" fmla="*/ 59 w 81"/>
                <a:gd name="T51" fmla="*/ 0 h 34"/>
                <a:gd name="T52" fmla="*/ 59 w 81"/>
                <a:gd name="T53" fmla="*/ 0 h 34"/>
                <a:gd name="T54" fmla="*/ 52 w 81"/>
                <a:gd name="T55" fmla="*/ 0 h 34"/>
                <a:gd name="T56" fmla="*/ 52 w 81"/>
                <a:gd name="T57" fmla="*/ 0 h 34"/>
                <a:gd name="T58" fmla="*/ 48 w 81"/>
                <a:gd name="T59" fmla="*/ 0 h 34"/>
                <a:gd name="T60" fmla="*/ 48 w 81"/>
                <a:gd name="T61" fmla="*/ 4 h 34"/>
                <a:gd name="T62" fmla="*/ 44 w 81"/>
                <a:gd name="T63" fmla="*/ 4 h 34"/>
                <a:gd name="T64" fmla="*/ 41 w 81"/>
                <a:gd name="T65" fmla="*/ 4 h 34"/>
                <a:gd name="T66" fmla="*/ 41 w 81"/>
                <a:gd name="T67" fmla="*/ 4 h 34"/>
                <a:gd name="T68" fmla="*/ 33 w 81"/>
                <a:gd name="T69" fmla="*/ 4 h 34"/>
                <a:gd name="T70" fmla="*/ 29 w 81"/>
                <a:gd name="T71" fmla="*/ 4 h 34"/>
                <a:gd name="T72" fmla="*/ 26 w 81"/>
                <a:gd name="T73" fmla="*/ 8 h 34"/>
                <a:gd name="T74" fmla="*/ 22 w 81"/>
                <a:gd name="T75" fmla="*/ 12 h 34"/>
                <a:gd name="T76" fmla="*/ 15 w 81"/>
                <a:gd name="T77" fmla="*/ 12 h 34"/>
                <a:gd name="T78" fmla="*/ 11 w 81"/>
                <a:gd name="T79" fmla="*/ 12 h 34"/>
                <a:gd name="T80" fmla="*/ 7 w 81"/>
                <a:gd name="T81" fmla="*/ 12 h 34"/>
                <a:gd name="T82" fmla="*/ 3 w 81"/>
                <a:gd name="T83" fmla="*/ 12 h 34"/>
                <a:gd name="T84" fmla="*/ 0 w 81"/>
                <a:gd name="T85" fmla="*/ 15 h 34"/>
                <a:gd name="T86" fmla="*/ 0 w 81"/>
                <a:gd name="T87" fmla="*/ 15 h 34"/>
                <a:gd name="T88" fmla="*/ 0 w 81"/>
                <a:gd name="T89" fmla="*/ 19 h 34"/>
                <a:gd name="T90" fmla="*/ 0 w 81"/>
                <a:gd name="T91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1" h="34">
                  <a:moveTo>
                    <a:pt x="0" y="26"/>
                  </a:moveTo>
                  <a:lnTo>
                    <a:pt x="11" y="30"/>
                  </a:lnTo>
                  <a:lnTo>
                    <a:pt x="18" y="34"/>
                  </a:lnTo>
                  <a:lnTo>
                    <a:pt x="22" y="30"/>
                  </a:lnTo>
                  <a:lnTo>
                    <a:pt x="33" y="30"/>
                  </a:lnTo>
                  <a:lnTo>
                    <a:pt x="33" y="26"/>
                  </a:lnTo>
                  <a:lnTo>
                    <a:pt x="37" y="26"/>
                  </a:lnTo>
                  <a:lnTo>
                    <a:pt x="41" y="23"/>
                  </a:lnTo>
                  <a:lnTo>
                    <a:pt x="48" y="26"/>
                  </a:lnTo>
                  <a:lnTo>
                    <a:pt x="48" y="23"/>
                  </a:lnTo>
                  <a:lnTo>
                    <a:pt x="52" y="19"/>
                  </a:lnTo>
                  <a:lnTo>
                    <a:pt x="52" y="15"/>
                  </a:lnTo>
                  <a:lnTo>
                    <a:pt x="59" y="15"/>
                  </a:lnTo>
                  <a:lnTo>
                    <a:pt x="63" y="19"/>
                  </a:lnTo>
                  <a:lnTo>
                    <a:pt x="70" y="15"/>
                  </a:lnTo>
                  <a:lnTo>
                    <a:pt x="74" y="19"/>
                  </a:lnTo>
                  <a:lnTo>
                    <a:pt x="78" y="15"/>
                  </a:lnTo>
                  <a:lnTo>
                    <a:pt x="78" y="12"/>
                  </a:lnTo>
                  <a:lnTo>
                    <a:pt x="81" y="4"/>
                  </a:lnTo>
                  <a:lnTo>
                    <a:pt x="81" y="4"/>
                  </a:lnTo>
                  <a:lnTo>
                    <a:pt x="74" y="0"/>
                  </a:lnTo>
                  <a:lnTo>
                    <a:pt x="70" y="0"/>
                  </a:lnTo>
                  <a:lnTo>
                    <a:pt x="66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8" y="4"/>
                  </a:lnTo>
                  <a:lnTo>
                    <a:pt x="44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33" y="4"/>
                  </a:lnTo>
                  <a:lnTo>
                    <a:pt x="29" y="4"/>
                  </a:lnTo>
                  <a:lnTo>
                    <a:pt x="26" y="8"/>
                  </a:lnTo>
                  <a:lnTo>
                    <a:pt x="22" y="12"/>
                  </a:lnTo>
                  <a:lnTo>
                    <a:pt x="15" y="12"/>
                  </a:lnTo>
                  <a:lnTo>
                    <a:pt x="11" y="12"/>
                  </a:lnTo>
                  <a:lnTo>
                    <a:pt x="7" y="12"/>
                  </a:lnTo>
                  <a:lnTo>
                    <a:pt x="3" y="12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xmlns="" id="{CD0DF6F2-F382-4968-8604-EE995C3DA36B}"/>
                </a:ext>
              </a:extLst>
            </p:cNvPr>
            <p:cNvSpPr/>
            <p:nvPr/>
          </p:nvSpPr>
          <p:spPr bwMode="auto">
            <a:xfrm>
              <a:off x="4731760" y="2265035"/>
              <a:ext cx="123517" cy="66905"/>
            </a:xfrm>
            <a:custGeom>
              <a:avLst/>
              <a:gdLst>
                <a:gd name="T0" fmla="*/ 7 w 96"/>
                <a:gd name="T1" fmla="*/ 0 h 52"/>
                <a:gd name="T2" fmla="*/ 11 w 96"/>
                <a:gd name="T3" fmla="*/ 4 h 52"/>
                <a:gd name="T4" fmla="*/ 11 w 96"/>
                <a:gd name="T5" fmla="*/ 7 h 52"/>
                <a:gd name="T6" fmla="*/ 18 w 96"/>
                <a:gd name="T7" fmla="*/ 4 h 52"/>
                <a:gd name="T8" fmla="*/ 22 w 96"/>
                <a:gd name="T9" fmla="*/ 7 h 52"/>
                <a:gd name="T10" fmla="*/ 33 w 96"/>
                <a:gd name="T11" fmla="*/ 7 h 52"/>
                <a:gd name="T12" fmla="*/ 37 w 96"/>
                <a:gd name="T13" fmla="*/ 7 h 52"/>
                <a:gd name="T14" fmla="*/ 44 w 96"/>
                <a:gd name="T15" fmla="*/ 7 h 52"/>
                <a:gd name="T16" fmla="*/ 51 w 96"/>
                <a:gd name="T17" fmla="*/ 7 h 52"/>
                <a:gd name="T18" fmla="*/ 59 w 96"/>
                <a:gd name="T19" fmla="*/ 4 h 52"/>
                <a:gd name="T20" fmla="*/ 70 w 96"/>
                <a:gd name="T21" fmla="*/ 0 h 52"/>
                <a:gd name="T22" fmla="*/ 81 w 96"/>
                <a:gd name="T23" fmla="*/ 0 h 52"/>
                <a:gd name="T24" fmla="*/ 89 w 96"/>
                <a:gd name="T25" fmla="*/ 0 h 52"/>
                <a:gd name="T26" fmla="*/ 92 w 96"/>
                <a:gd name="T27" fmla="*/ 4 h 52"/>
                <a:gd name="T28" fmla="*/ 96 w 96"/>
                <a:gd name="T29" fmla="*/ 7 h 52"/>
                <a:gd name="T30" fmla="*/ 92 w 96"/>
                <a:gd name="T31" fmla="*/ 15 h 52"/>
                <a:gd name="T32" fmla="*/ 85 w 96"/>
                <a:gd name="T33" fmla="*/ 15 h 52"/>
                <a:gd name="T34" fmla="*/ 85 w 96"/>
                <a:gd name="T35" fmla="*/ 26 h 52"/>
                <a:gd name="T36" fmla="*/ 81 w 96"/>
                <a:gd name="T37" fmla="*/ 30 h 52"/>
                <a:gd name="T38" fmla="*/ 89 w 96"/>
                <a:gd name="T39" fmla="*/ 37 h 52"/>
                <a:gd name="T40" fmla="*/ 89 w 96"/>
                <a:gd name="T41" fmla="*/ 41 h 52"/>
                <a:gd name="T42" fmla="*/ 85 w 96"/>
                <a:gd name="T43" fmla="*/ 41 h 52"/>
                <a:gd name="T44" fmla="*/ 74 w 96"/>
                <a:gd name="T45" fmla="*/ 37 h 52"/>
                <a:gd name="T46" fmla="*/ 70 w 96"/>
                <a:gd name="T47" fmla="*/ 41 h 52"/>
                <a:gd name="T48" fmla="*/ 66 w 96"/>
                <a:gd name="T49" fmla="*/ 41 h 52"/>
                <a:gd name="T50" fmla="*/ 63 w 96"/>
                <a:gd name="T51" fmla="*/ 44 h 52"/>
                <a:gd name="T52" fmla="*/ 63 w 96"/>
                <a:gd name="T53" fmla="*/ 52 h 52"/>
                <a:gd name="T54" fmla="*/ 55 w 96"/>
                <a:gd name="T55" fmla="*/ 52 h 52"/>
                <a:gd name="T56" fmla="*/ 48 w 96"/>
                <a:gd name="T57" fmla="*/ 52 h 52"/>
                <a:gd name="T58" fmla="*/ 44 w 96"/>
                <a:gd name="T59" fmla="*/ 52 h 52"/>
                <a:gd name="T60" fmla="*/ 40 w 96"/>
                <a:gd name="T61" fmla="*/ 52 h 52"/>
                <a:gd name="T62" fmla="*/ 29 w 96"/>
                <a:gd name="T63" fmla="*/ 48 h 52"/>
                <a:gd name="T64" fmla="*/ 22 w 96"/>
                <a:gd name="T65" fmla="*/ 52 h 52"/>
                <a:gd name="T66" fmla="*/ 18 w 96"/>
                <a:gd name="T67" fmla="*/ 52 h 52"/>
                <a:gd name="T68" fmla="*/ 14 w 96"/>
                <a:gd name="T69" fmla="*/ 48 h 52"/>
                <a:gd name="T70" fmla="*/ 11 w 96"/>
                <a:gd name="T71" fmla="*/ 41 h 52"/>
                <a:gd name="T72" fmla="*/ 3 w 96"/>
                <a:gd name="T73" fmla="*/ 33 h 52"/>
                <a:gd name="T74" fmla="*/ 3 w 96"/>
                <a:gd name="T75" fmla="*/ 30 h 52"/>
                <a:gd name="T76" fmla="*/ 7 w 96"/>
                <a:gd name="T77" fmla="*/ 22 h 52"/>
                <a:gd name="T78" fmla="*/ 7 w 96"/>
                <a:gd name="T79" fmla="*/ 15 h 52"/>
                <a:gd name="T80" fmla="*/ 0 w 96"/>
                <a:gd name="T81" fmla="*/ 4 h 52"/>
                <a:gd name="T82" fmla="*/ 3 w 96"/>
                <a:gd name="T8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6" h="52">
                  <a:moveTo>
                    <a:pt x="3" y="0"/>
                  </a:moveTo>
                  <a:lnTo>
                    <a:pt x="7" y="0"/>
                  </a:lnTo>
                  <a:lnTo>
                    <a:pt x="11" y="0"/>
                  </a:lnTo>
                  <a:lnTo>
                    <a:pt x="11" y="4"/>
                  </a:lnTo>
                  <a:lnTo>
                    <a:pt x="7" y="4"/>
                  </a:lnTo>
                  <a:lnTo>
                    <a:pt x="11" y="7"/>
                  </a:lnTo>
                  <a:lnTo>
                    <a:pt x="14" y="4"/>
                  </a:lnTo>
                  <a:lnTo>
                    <a:pt x="18" y="4"/>
                  </a:lnTo>
                  <a:lnTo>
                    <a:pt x="18" y="7"/>
                  </a:lnTo>
                  <a:lnTo>
                    <a:pt x="22" y="7"/>
                  </a:lnTo>
                  <a:lnTo>
                    <a:pt x="26" y="7"/>
                  </a:lnTo>
                  <a:lnTo>
                    <a:pt x="33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40" y="7"/>
                  </a:lnTo>
                  <a:lnTo>
                    <a:pt x="44" y="7"/>
                  </a:lnTo>
                  <a:lnTo>
                    <a:pt x="51" y="7"/>
                  </a:lnTo>
                  <a:lnTo>
                    <a:pt x="51" y="7"/>
                  </a:lnTo>
                  <a:lnTo>
                    <a:pt x="55" y="4"/>
                  </a:lnTo>
                  <a:lnTo>
                    <a:pt x="59" y="4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1" y="0"/>
                  </a:lnTo>
                  <a:lnTo>
                    <a:pt x="85" y="4"/>
                  </a:lnTo>
                  <a:lnTo>
                    <a:pt x="89" y="0"/>
                  </a:lnTo>
                  <a:lnTo>
                    <a:pt x="92" y="4"/>
                  </a:lnTo>
                  <a:lnTo>
                    <a:pt x="92" y="4"/>
                  </a:lnTo>
                  <a:lnTo>
                    <a:pt x="96" y="4"/>
                  </a:lnTo>
                  <a:lnTo>
                    <a:pt x="96" y="7"/>
                  </a:lnTo>
                  <a:lnTo>
                    <a:pt x="96" y="11"/>
                  </a:lnTo>
                  <a:lnTo>
                    <a:pt x="92" y="15"/>
                  </a:lnTo>
                  <a:lnTo>
                    <a:pt x="92" y="11"/>
                  </a:lnTo>
                  <a:lnTo>
                    <a:pt x="85" y="15"/>
                  </a:lnTo>
                  <a:lnTo>
                    <a:pt x="89" y="22"/>
                  </a:lnTo>
                  <a:lnTo>
                    <a:pt x="85" y="26"/>
                  </a:lnTo>
                  <a:lnTo>
                    <a:pt x="81" y="30"/>
                  </a:lnTo>
                  <a:lnTo>
                    <a:pt x="81" y="30"/>
                  </a:lnTo>
                  <a:lnTo>
                    <a:pt x="85" y="30"/>
                  </a:lnTo>
                  <a:lnTo>
                    <a:pt x="89" y="37"/>
                  </a:lnTo>
                  <a:lnTo>
                    <a:pt x="89" y="37"/>
                  </a:lnTo>
                  <a:lnTo>
                    <a:pt x="89" y="41"/>
                  </a:lnTo>
                  <a:lnTo>
                    <a:pt x="85" y="37"/>
                  </a:lnTo>
                  <a:lnTo>
                    <a:pt x="85" y="41"/>
                  </a:lnTo>
                  <a:lnTo>
                    <a:pt x="81" y="37"/>
                  </a:lnTo>
                  <a:lnTo>
                    <a:pt x="74" y="37"/>
                  </a:lnTo>
                  <a:lnTo>
                    <a:pt x="74" y="37"/>
                  </a:lnTo>
                  <a:lnTo>
                    <a:pt x="70" y="41"/>
                  </a:lnTo>
                  <a:lnTo>
                    <a:pt x="66" y="41"/>
                  </a:lnTo>
                  <a:lnTo>
                    <a:pt x="66" y="41"/>
                  </a:lnTo>
                  <a:lnTo>
                    <a:pt x="66" y="41"/>
                  </a:lnTo>
                  <a:lnTo>
                    <a:pt x="63" y="44"/>
                  </a:lnTo>
                  <a:lnTo>
                    <a:pt x="63" y="48"/>
                  </a:lnTo>
                  <a:lnTo>
                    <a:pt x="63" y="52"/>
                  </a:lnTo>
                  <a:lnTo>
                    <a:pt x="63" y="52"/>
                  </a:lnTo>
                  <a:lnTo>
                    <a:pt x="55" y="52"/>
                  </a:lnTo>
                  <a:lnTo>
                    <a:pt x="51" y="52"/>
                  </a:lnTo>
                  <a:lnTo>
                    <a:pt x="48" y="52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0" y="52"/>
                  </a:lnTo>
                  <a:lnTo>
                    <a:pt x="40" y="52"/>
                  </a:lnTo>
                  <a:lnTo>
                    <a:pt x="33" y="52"/>
                  </a:lnTo>
                  <a:lnTo>
                    <a:pt x="29" y="48"/>
                  </a:lnTo>
                  <a:lnTo>
                    <a:pt x="29" y="52"/>
                  </a:lnTo>
                  <a:lnTo>
                    <a:pt x="22" y="52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4" y="48"/>
                  </a:lnTo>
                  <a:lnTo>
                    <a:pt x="14" y="44"/>
                  </a:lnTo>
                  <a:lnTo>
                    <a:pt x="11" y="41"/>
                  </a:lnTo>
                  <a:lnTo>
                    <a:pt x="3" y="33"/>
                  </a:lnTo>
                  <a:lnTo>
                    <a:pt x="3" y="33"/>
                  </a:lnTo>
                  <a:lnTo>
                    <a:pt x="7" y="33"/>
                  </a:lnTo>
                  <a:lnTo>
                    <a:pt x="3" y="30"/>
                  </a:lnTo>
                  <a:lnTo>
                    <a:pt x="3" y="26"/>
                  </a:lnTo>
                  <a:lnTo>
                    <a:pt x="7" y="22"/>
                  </a:lnTo>
                  <a:lnTo>
                    <a:pt x="11" y="18"/>
                  </a:lnTo>
                  <a:lnTo>
                    <a:pt x="7" y="15"/>
                  </a:lnTo>
                  <a:lnTo>
                    <a:pt x="3" y="11"/>
                  </a:lnTo>
                  <a:lnTo>
                    <a:pt x="0" y="4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xmlns="" id="{2CB33C21-B05D-4E24-A0A0-F56884D3D67C}"/>
                </a:ext>
              </a:extLst>
            </p:cNvPr>
            <p:cNvSpPr/>
            <p:nvPr/>
          </p:nvSpPr>
          <p:spPr bwMode="auto">
            <a:xfrm>
              <a:off x="4698308" y="2307493"/>
              <a:ext cx="56612" cy="38599"/>
            </a:xfrm>
            <a:custGeom>
              <a:avLst/>
              <a:gdLst>
                <a:gd name="T0" fmla="*/ 29 w 44"/>
                <a:gd name="T1" fmla="*/ 0 h 30"/>
                <a:gd name="T2" fmla="*/ 37 w 44"/>
                <a:gd name="T3" fmla="*/ 8 h 30"/>
                <a:gd name="T4" fmla="*/ 40 w 44"/>
                <a:gd name="T5" fmla="*/ 11 h 30"/>
                <a:gd name="T6" fmla="*/ 40 w 44"/>
                <a:gd name="T7" fmla="*/ 15 h 30"/>
                <a:gd name="T8" fmla="*/ 44 w 44"/>
                <a:gd name="T9" fmla="*/ 19 h 30"/>
                <a:gd name="T10" fmla="*/ 40 w 44"/>
                <a:gd name="T11" fmla="*/ 23 h 30"/>
                <a:gd name="T12" fmla="*/ 37 w 44"/>
                <a:gd name="T13" fmla="*/ 23 h 30"/>
                <a:gd name="T14" fmla="*/ 33 w 44"/>
                <a:gd name="T15" fmla="*/ 23 h 30"/>
                <a:gd name="T16" fmla="*/ 26 w 44"/>
                <a:gd name="T17" fmla="*/ 23 h 30"/>
                <a:gd name="T18" fmla="*/ 22 w 44"/>
                <a:gd name="T19" fmla="*/ 26 h 30"/>
                <a:gd name="T20" fmla="*/ 22 w 44"/>
                <a:gd name="T21" fmla="*/ 26 h 30"/>
                <a:gd name="T22" fmla="*/ 18 w 44"/>
                <a:gd name="T23" fmla="*/ 26 h 30"/>
                <a:gd name="T24" fmla="*/ 11 w 44"/>
                <a:gd name="T25" fmla="*/ 30 h 30"/>
                <a:gd name="T26" fmla="*/ 11 w 44"/>
                <a:gd name="T27" fmla="*/ 30 h 30"/>
                <a:gd name="T28" fmla="*/ 7 w 44"/>
                <a:gd name="T29" fmla="*/ 30 h 30"/>
                <a:gd name="T30" fmla="*/ 7 w 44"/>
                <a:gd name="T31" fmla="*/ 26 h 30"/>
                <a:gd name="T32" fmla="*/ 3 w 44"/>
                <a:gd name="T33" fmla="*/ 23 h 30"/>
                <a:gd name="T34" fmla="*/ 0 w 44"/>
                <a:gd name="T35" fmla="*/ 15 h 30"/>
                <a:gd name="T36" fmla="*/ 3 w 44"/>
                <a:gd name="T37" fmla="*/ 11 h 30"/>
                <a:gd name="T38" fmla="*/ 3 w 44"/>
                <a:gd name="T39" fmla="*/ 11 h 30"/>
                <a:gd name="T40" fmla="*/ 3 w 44"/>
                <a:gd name="T41" fmla="*/ 11 h 30"/>
                <a:gd name="T42" fmla="*/ 3 w 44"/>
                <a:gd name="T43" fmla="*/ 8 h 30"/>
                <a:gd name="T44" fmla="*/ 7 w 44"/>
                <a:gd name="T45" fmla="*/ 4 h 30"/>
                <a:gd name="T46" fmla="*/ 11 w 44"/>
                <a:gd name="T47" fmla="*/ 4 h 30"/>
                <a:gd name="T48" fmla="*/ 15 w 44"/>
                <a:gd name="T49" fmla="*/ 4 h 30"/>
                <a:gd name="T50" fmla="*/ 22 w 44"/>
                <a:gd name="T51" fmla="*/ 0 h 30"/>
                <a:gd name="T52" fmla="*/ 22 w 44"/>
                <a:gd name="T53" fmla="*/ 4 h 30"/>
                <a:gd name="T54" fmla="*/ 29 w 44"/>
                <a:gd name="T55" fmla="*/ 0 h 30"/>
                <a:gd name="T56" fmla="*/ 29 w 44"/>
                <a:gd name="T5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4" h="30">
                  <a:moveTo>
                    <a:pt x="29" y="0"/>
                  </a:moveTo>
                  <a:lnTo>
                    <a:pt x="37" y="8"/>
                  </a:lnTo>
                  <a:lnTo>
                    <a:pt x="40" y="11"/>
                  </a:lnTo>
                  <a:lnTo>
                    <a:pt x="40" y="15"/>
                  </a:lnTo>
                  <a:lnTo>
                    <a:pt x="44" y="19"/>
                  </a:lnTo>
                  <a:lnTo>
                    <a:pt x="40" y="23"/>
                  </a:lnTo>
                  <a:lnTo>
                    <a:pt x="37" y="23"/>
                  </a:lnTo>
                  <a:lnTo>
                    <a:pt x="33" y="23"/>
                  </a:lnTo>
                  <a:lnTo>
                    <a:pt x="26" y="23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3" y="23"/>
                  </a:lnTo>
                  <a:lnTo>
                    <a:pt x="0" y="15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8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22" y="0"/>
                  </a:lnTo>
                  <a:lnTo>
                    <a:pt x="22" y="4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53" name="Freeform 52">
              <a:extLst>
                <a:ext uri="{FF2B5EF4-FFF2-40B4-BE49-F238E27FC236}">
                  <a16:creationId xmlns:a16="http://schemas.microsoft.com/office/drawing/2014/main" xmlns="" id="{B24B41AC-CCAF-4E66-9CD6-2D6E157B40D4}"/>
                </a:ext>
              </a:extLst>
            </p:cNvPr>
            <p:cNvSpPr/>
            <p:nvPr/>
          </p:nvSpPr>
          <p:spPr bwMode="auto">
            <a:xfrm>
              <a:off x="4673864" y="2303634"/>
              <a:ext cx="38599" cy="65619"/>
            </a:xfrm>
            <a:custGeom>
              <a:avLst/>
              <a:gdLst>
                <a:gd name="T0" fmla="*/ 22 w 30"/>
                <a:gd name="T1" fmla="*/ 14 h 51"/>
                <a:gd name="T2" fmla="*/ 19 w 30"/>
                <a:gd name="T3" fmla="*/ 18 h 51"/>
                <a:gd name="T4" fmla="*/ 22 w 30"/>
                <a:gd name="T5" fmla="*/ 26 h 51"/>
                <a:gd name="T6" fmla="*/ 26 w 30"/>
                <a:gd name="T7" fmla="*/ 29 h 51"/>
                <a:gd name="T8" fmla="*/ 26 w 30"/>
                <a:gd name="T9" fmla="*/ 33 h 51"/>
                <a:gd name="T10" fmla="*/ 30 w 30"/>
                <a:gd name="T11" fmla="*/ 33 h 51"/>
                <a:gd name="T12" fmla="*/ 30 w 30"/>
                <a:gd name="T13" fmla="*/ 37 h 51"/>
                <a:gd name="T14" fmla="*/ 26 w 30"/>
                <a:gd name="T15" fmla="*/ 44 h 51"/>
                <a:gd name="T16" fmla="*/ 19 w 30"/>
                <a:gd name="T17" fmla="*/ 44 h 51"/>
                <a:gd name="T18" fmla="*/ 19 w 30"/>
                <a:gd name="T19" fmla="*/ 48 h 51"/>
                <a:gd name="T20" fmla="*/ 19 w 30"/>
                <a:gd name="T21" fmla="*/ 51 h 51"/>
                <a:gd name="T22" fmla="*/ 15 w 30"/>
                <a:gd name="T23" fmla="*/ 51 h 51"/>
                <a:gd name="T24" fmla="*/ 11 w 30"/>
                <a:gd name="T25" fmla="*/ 51 h 51"/>
                <a:gd name="T26" fmla="*/ 8 w 30"/>
                <a:gd name="T27" fmla="*/ 44 h 51"/>
                <a:gd name="T28" fmla="*/ 4 w 30"/>
                <a:gd name="T29" fmla="*/ 44 h 51"/>
                <a:gd name="T30" fmla="*/ 0 w 30"/>
                <a:gd name="T31" fmla="*/ 44 h 51"/>
                <a:gd name="T32" fmla="*/ 4 w 30"/>
                <a:gd name="T33" fmla="*/ 40 h 51"/>
                <a:gd name="T34" fmla="*/ 0 w 30"/>
                <a:gd name="T35" fmla="*/ 37 h 51"/>
                <a:gd name="T36" fmla="*/ 0 w 30"/>
                <a:gd name="T37" fmla="*/ 33 h 51"/>
                <a:gd name="T38" fmla="*/ 4 w 30"/>
                <a:gd name="T39" fmla="*/ 29 h 51"/>
                <a:gd name="T40" fmla="*/ 0 w 30"/>
                <a:gd name="T41" fmla="*/ 26 h 51"/>
                <a:gd name="T42" fmla="*/ 4 w 30"/>
                <a:gd name="T43" fmla="*/ 18 h 51"/>
                <a:gd name="T44" fmla="*/ 4 w 30"/>
                <a:gd name="T45" fmla="*/ 18 h 51"/>
                <a:gd name="T46" fmla="*/ 4 w 30"/>
                <a:gd name="T47" fmla="*/ 14 h 51"/>
                <a:gd name="T48" fmla="*/ 0 w 30"/>
                <a:gd name="T49" fmla="*/ 14 h 51"/>
                <a:gd name="T50" fmla="*/ 0 w 30"/>
                <a:gd name="T51" fmla="*/ 7 h 51"/>
                <a:gd name="T52" fmla="*/ 0 w 30"/>
                <a:gd name="T53" fmla="*/ 3 h 51"/>
                <a:gd name="T54" fmla="*/ 4 w 30"/>
                <a:gd name="T55" fmla="*/ 0 h 51"/>
                <a:gd name="T56" fmla="*/ 8 w 30"/>
                <a:gd name="T57" fmla="*/ 0 h 51"/>
                <a:gd name="T58" fmla="*/ 8 w 30"/>
                <a:gd name="T59" fmla="*/ 3 h 51"/>
                <a:gd name="T60" fmla="*/ 11 w 30"/>
                <a:gd name="T61" fmla="*/ 0 h 51"/>
                <a:gd name="T62" fmla="*/ 11 w 30"/>
                <a:gd name="T63" fmla="*/ 0 h 51"/>
                <a:gd name="T64" fmla="*/ 11 w 30"/>
                <a:gd name="T65" fmla="*/ 0 h 51"/>
                <a:gd name="T66" fmla="*/ 15 w 30"/>
                <a:gd name="T67" fmla="*/ 3 h 51"/>
                <a:gd name="T68" fmla="*/ 15 w 30"/>
                <a:gd name="T69" fmla="*/ 3 h 51"/>
                <a:gd name="T70" fmla="*/ 19 w 30"/>
                <a:gd name="T71" fmla="*/ 7 h 51"/>
                <a:gd name="T72" fmla="*/ 22 w 30"/>
                <a:gd name="T73" fmla="*/ 7 h 51"/>
                <a:gd name="T74" fmla="*/ 22 w 30"/>
                <a:gd name="T75" fmla="*/ 11 h 51"/>
                <a:gd name="T76" fmla="*/ 22 w 30"/>
                <a:gd name="T77" fmla="*/ 1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0" h="51">
                  <a:moveTo>
                    <a:pt x="22" y="14"/>
                  </a:moveTo>
                  <a:lnTo>
                    <a:pt x="19" y="18"/>
                  </a:lnTo>
                  <a:lnTo>
                    <a:pt x="22" y="26"/>
                  </a:lnTo>
                  <a:lnTo>
                    <a:pt x="26" y="29"/>
                  </a:lnTo>
                  <a:lnTo>
                    <a:pt x="26" y="33"/>
                  </a:lnTo>
                  <a:lnTo>
                    <a:pt x="30" y="33"/>
                  </a:lnTo>
                  <a:lnTo>
                    <a:pt x="30" y="37"/>
                  </a:lnTo>
                  <a:lnTo>
                    <a:pt x="26" y="44"/>
                  </a:lnTo>
                  <a:lnTo>
                    <a:pt x="19" y="44"/>
                  </a:lnTo>
                  <a:lnTo>
                    <a:pt x="19" y="48"/>
                  </a:lnTo>
                  <a:lnTo>
                    <a:pt x="19" y="51"/>
                  </a:lnTo>
                  <a:lnTo>
                    <a:pt x="15" y="51"/>
                  </a:lnTo>
                  <a:lnTo>
                    <a:pt x="11" y="51"/>
                  </a:lnTo>
                  <a:lnTo>
                    <a:pt x="8" y="44"/>
                  </a:lnTo>
                  <a:lnTo>
                    <a:pt x="4" y="44"/>
                  </a:lnTo>
                  <a:lnTo>
                    <a:pt x="0" y="44"/>
                  </a:lnTo>
                  <a:lnTo>
                    <a:pt x="4" y="40"/>
                  </a:lnTo>
                  <a:lnTo>
                    <a:pt x="0" y="37"/>
                  </a:lnTo>
                  <a:lnTo>
                    <a:pt x="0" y="33"/>
                  </a:lnTo>
                  <a:lnTo>
                    <a:pt x="4" y="29"/>
                  </a:lnTo>
                  <a:lnTo>
                    <a:pt x="0" y="26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7"/>
                  </a:lnTo>
                  <a:lnTo>
                    <a:pt x="0" y="3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9" y="7"/>
                  </a:lnTo>
                  <a:lnTo>
                    <a:pt x="22" y="7"/>
                  </a:lnTo>
                  <a:lnTo>
                    <a:pt x="22" y="11"/>
                  </a:lnTo>
                  <a:lnTo>
                    <a:pt x="22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54" name="Freeform 53">
              <a:extLst>
                <a:ext uri="{FF2B5EF4-FFF2-40B4-BE49-F238E27FC236}">
                  <a16:creationId xmlns:a16="http://schemas.microsoft.com/office/drawing/2014/main" xmlns="" id="{3AC6B67D-2D5E-42A9-8D1B-09D25B686FB3}"/>
                </a:ext>
              </a:extLst>
            </p:cNvPr>
            <p:cNvSpPr/>
            <p:nvPr/>
          </p:nvSpPr>
          <p:spPr bwMode="auto">
            <a:xfrm>
              <a:off x="4659711" y="2217429"/>
              <a:ext cx="86205" cy="104218"/>
            </a:xfrm>
            <a:custGeom>
              <a:avLst/>
              <a:gdLst>
                <a:gd name="T0" fmla="*/ 0 w 67"/>
                <a:gd name="T1" fmla="*/ 7 h 81"/>
                <a:gd name="T2" fmla="*/ 8 w 67"/>
                <a:gd name="T3" fmla="*/ 7 h 81"/>
                <a:gd name="T4" fmla="*/ 11 w 67"/>
                <a:gd name="T5" fmla="*/ 0 h 81"/>
                <a:gd name="T6" fmla="*/ 19 w 67"/>
                <a:gd name="T7" fmla="*/ 3 h 81"/>
                <a:gd name="T8" fmla="*/ 26 w 67"/>
                <a:gd name="T9" fmla="*/ 7 h 81"/>
                <a:gd name="T10" fmla="*/ 30 w 67"/>
                <a:gd name="T11" fmla="*/ 15 h 81"/>
                <a:gd name="T12" fmla="*/ 41 w 67"/>
                <a:gd name="T13" fmla="*/ 18 h 81"/>
                <a:gd name="T14" fmla="*/ 37 w 67"/>
                <a:gd name="T15" fmla="*/ 26 h 81"/>
                <a:gd name="T16" fmla="*/ 45 w 67"/>
                <a:gd name="T17" fmla="*/ 29 h 81"/>
                <a:gd name="T18" fmla="*/ 52 w 67"/>
                <a:gd name="T19" fmla="*/ 29 h 81"/>
                <a:gd name="T20" fmla="*/ 59 w 67"/>
                <a:gd name="T21" fmla="*/ 26 h 81"/>
                <a:gd name="T22" fmla="*/ 59 w 67"/>
                <a:gd name="T23" fmla="*/ 33 h 81"/>
                <a:gd name="T24" fmla="*/ 56 w 67"/>
                <a:gd name="T25" fmla="*/ 41 h 81"/>
                <a:gd name="T26" fmla="*/ 63 w 67"/>
                <a:gd name="T27" fmla="*/ 52 h 81"/>
                <a:gd name="T28" fmla="*/ 63 w 67"/>
                <a:gd name="T29" fmla="*/ 59 h 81"/>
                <a:gd name="T30" fmla="*/ 59 w 67"/>
                <a:gd name="T31" fmla="*/ 67 h 81"/>
                <a:gd name="T32" fmla="*/ 59 w 67"/>
                <a:gd name="T33" fmla="*/ 70 h 81"/>
                <a:gd name="T34" fmla="*/ 52 w 67"/>
                <a:gd name="T35" fmla="*/ 74 h 81"/>
                <a:gd name="T36" fmla="*/ 45 w 67"/>
                <a:gd name="T37" fmla="*/ 74 h 81"/>
                <a:gd name="T38" fmla="*/ 37 w 67"/>
                <a:gd name="T39" fmla="*/ 74 h 81"/>
                <a:gd name="T40" fmla="*/ 33 w 67"/>
                <a:gd name="T41" fmla="*/ 81 h 81"/>
                <a:gd name="T42" fmla="*/ 33 w 67"/>
                <a:gd name="T43" fmla="*/ 78 h 81"/>
                <a:gd name="T44" fmla="*/ 30 w 67"/>
                <a:gd name="T45" fmla="*/ 74 h 81"/>
                <a:gd name="T46" fmla="*/ 26 w 67"/>
                <a:gd name="T47" fmla="*/ 70 h 81"/>
                <a:gd name="T48" fmla="*/ 22 w 67"/>
                <a:gd name="T49" fmla="*/ 67 h 81"/>
                <a:gd name="T50" fmla="*/ 26 w 67"/>
                <a:gd name="T51" fmla="*/ 63 h 81"/>
                <a:gd name="T52" fmla="*/ 22 w 67"/>
                <a:gd name="T53" fmla="*/ 59 h 81"/>
                <a:gd name="T54" fmla="*/ 15 w 67"/>
                <a:gd name="T55" fmla="*/ 55 h 81"/>
                <a:gd name="T56" fmla="*/ 11 w 67"/>
                <a:gd name="T57" fmla="*/ 52 h 81"/>
                <a:gd name="T58" fmla="*/ 11 w 67"/>
                <a:gd name="T59" fmla="*/ 48 h 81"/>
                <a:gd name="T60" fmla="*/ 8 w 67"/>
                <a:gd name="T61" fmla="*/ 41 h 81"/>
                <a:gd name="T62" fmla="*/ 11 w 67"/>
                <a:gd name="T63" fmla="*/ 41 h 81"/>
                <a:gd name="T64" fmla="*/ 11 w 67"/>
                <a:gd name="T65" fmla="*/ 37 h 81"/>
                <a:gd name="T66" fmla="*/ 4 w 67"/>
                <a:gd name="T67" fmla="*/ 33 h 81"/>
                <a:gd name="T68" fmla="*/ 8 w 67"/>
                <a:gd name="T69" fmla="*/ 29 h 81"/>
                <a:gd name="T70" fmla="*/ 4 w 67"/>
                <a:gd name="T71" fmla="*/ 26 h 81"/>
                <a:gd name="T72" fmla="*/ 4 w 67"/>
                <a:gd name="T73" fmla="*/ 26 h 81"/>
                <a:gd name="T74" fmla="*/ 4 w 67"/>
                <a:gd name="T75" fmla="*/ 22 h 81"/>
                <a:gd name="T76" fmla="*/ 8 w 67"/>
                <a:gd name="T77" fmla="*/ 18 h 81"/>
                <a:gd name="T78" fmla="*/ 4 w 67"/>
                <a:gd name="T79" fmla="*/ 18 h 81"/>
                <a:gd name="T80" fmla="*/ 0 w 67"/>
                <a:gd name="T81" fmla="*/ 1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7" h="81">
                  <a:moveTo>
                    <a:pt x="0" y="11"/>
                  </a:moveTo>
                  <a:lnTo>
                    <a:pt x="0" y="7"/>
                  </a:lnTo>
                  <a:lnTo>
                    <a:pt x="4" y="7"/>
                  </a:lnTo>
                  <a:lnTo>
                    <a:pt x="8" y="7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3"/>
                  </a:lnTo>
                  <a:lnTo>
                    <a:pt x="19" y="3"/>
                  </a:lnTo>
                  <a:lnTo>
                    <a:pt x="22" y="3"/>
                  </a:lnTo>
                  <a:lnTo>
                    <a:pt x="26" y="7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37" y="18"/>
                  </a:lnTo>
                  <a:lnTo>
                    <a:pt x="41" y="18"/>
                  </a:lnTo>
                  <a:lnTo>
                    <a:pt x="37" y="22"/>
                  </a:lnTo>
                  <a:lnTo>
                    <a:pt x="37" y="26"/>
                  </a:lnTo>
                  <a:lnTo>
                    <a:pt x="45" y="26"/>
                  </a:lnTo>
                  <a:lnTo>
                    <a:pt x="45" y="29"/>
                  </a:lnTo>
                  <a:lnTo>
                    <a:pt x="48" y="29"/>
                  </a:lnTo>
                  <a:lnTo>
                    <a:pt x="52" y="29"/>
                  </a:lnTo>
                  <a:lnTo>
                    <a:pt x="56" y="26"/>
                  </a:lnTo>
                  <a:lnTo>
                    <a:pt x="59" y="26"/>
                  </a:lnTo>
                  <a:lnTo>
                    <a:pt x="56" y="29"/>
                  </a:lnTo>
                  <a:lnTo>
                    <a:pt x="59" y="33"/>
                  </a:lnTo>
                  <a:lnTo>
                    <a:pt x="59" y="37"/>
                  </a:lnTo>
                  <a:lnTo>
                    <a:pt x="56" y="41"/>
                  </a:lnTo>
                  <a:lnTo>
                    <a:pt x="59" y="48"/>
                  </a:lnTo>
                  <a:lnTo>
                    <a:pt x="63" y="52"/>
                  </a:lnTo>
                  <a:lnTo>
                    <a:pt x="67" y="55"/>
                  </a:lnTo>
                  <a:lnTo>
                    <a:pt x="63" y="59"/>
                  </a:lnTo>
                  <a:lnTo>
                    <a:pt x="59" y="63"/>
                  </a:lnTo>
                  <a:lnTo>
                    <a:pt x="59" y="67"/>
                  </a:lnTo>
                  <a:lnTo>
                    <a:pt x="63" y="70"/>
                  </a:lnTo>
                  <a:lnTo>
                    <a:pt x="59" y="70"/>
                  </a:lnTo>
                  <a:lnTo>
                    <a:pt x="59" y="70"/>
                  </a:lnTo>
                  <a:lnTo>
                    <a:pt x="52" y="74"/>
                  </a:lnTo>
                  <a:lnTo>
                    <a:pt x="52" y="70"/>
                  </a:lnTo>
                  <a:lnTo>
                    <a:pt x="45" y="74"/>
                  </a:lnTo>
                  <a:lnTo>
                    <a:pt x="41" y="74"/>
                  </a:lnTo>
                  <a:lnTo>
                    <a:pt x="37" y="74"/>
                  </a:lnTo>
                  <a:lnTo>
                    <a:pt x="33" y="78"/>
                  </a:lnTo>
                  <a:lnTo>
                    <a:pt x="33" y="81"/>
                  </a:lnTo>
                  <a:lnTo>
                    <a:pt x="33" y="81"/>
                  </a:lnTo>
                  <a:lnTo>
                    <a:pt x="33" y="78"/>
                  </a:lnTo>
                  <a:lnTo>
                    <a:pt x="33" y="74"/>
                  </a:lnTo>
                  <a:lnTo>
                    <a:pt x="30" y="74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6" y="63"/>
                  </a:lnTo>
                  <a:lnTo>
                    <a:pt x="26" y="59"/>
                  </a:lnTo>
                  <a:lnTo>
                    <a:pt x="22" y="59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11" y="55"/>
                  </a:lnTo>
                  <a:lnTo>
                    <a:pt x="11" y="52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8" y="44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11" y="37"/>
                  </a:lnTo>
                  <a:lnTo>
                    <a:pt x="8" y="37"/>
                  </a:lnTo>
                  <a:lnTo>
                    <a:pt x="4" y="33"/>
                  </a:lnTo>
                  <a:lnTo>
                    <a:pt x="4" y="33"/>
                  </a:lnTo>
                  <a:lnTo>
                    <a:pt x="8" y="29"/>
                  </a:lnTo>
                  <a:lnTo>
                    <a:pt x="8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8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55" name="Freeform 54">
              <a:extLst>
                <a:ext uri="{FF2B5EF4-FFF2-40B4-BE49-F238E27FC236}">
                  <a16:creationId xmlns:a16="http://schemas.microsoft.com/office/drawing/2014/main" xmlns="" id="{9299C024-A175-48EE-B8D7-16B5E84A40A0}"/>
                </a:ext>
              </a:extLst>
            </p:cNvPr>
            <p:cNvSpPr/>
            <p:nvPr/>
          </p:nvSpPr>
          <p:spPr bwMode="auto">
            <a:xfrm>
              <a:off x="4654564" y="2279187"/>
              <a:ext cx="38599" cy="42459"/>
            </a:xfrm>
            <a:custGeom>
              <a:avLst/>
              <a:gdLst>
                <a:gd name="T0" fmla="*/ 15 w 30"/>
                <a:gd name="T1" fmla="*/ 33 h 33"/>
                <a:gd name="T2" fmla="*/ 15 w 30"/>
                <a:gd name="T3" fmla="*/ 26 h 33"/>
                <a:gd name="T4" fmla="*/ 15 w 30"/>
                <a:gd name="T5" fmla="*/ 22 h 33"/>
                <a:gd name="T6" fmla="*/ 19 w 30"/>
                <a:gd name="T7" fmla="*/ 19 h 33"/>
                <a:gd name="T8" fmla="*/ 23 w 30"/>
                <a:gd name="T9" fmla="*/ 19 h 33"/>
                <a:gd name="T10" fmla="*/ 23 w 30"/>
                <a:gd name="T11" fmla="*/ 22 h 33"/>
                <a:gd name="T12" fmla="*/ 26 w 30"/>
                <a:gd name="T13" fmla="*/ 19 h 33"/>
                <a:gd name="T14" fmla="*/ 26 w 30"/>
                <a:gd name="T15" fmla="*/ 19 h 33"/>
                <a:gd name="T16" fmla="*/ 30 w 30"/>
                <a:gd name="T17" fmla="*/ 15 h 33"/>
                <a:gd name="T18" fmla="*/ 30 w 30"/>
                <a:gd name="T19" fmla="*/ 11 h 33"/>
                <a:gd name="T20" fmla="*/ 26 w 30"/>
                <a:gd name="T21" fmla="*/ 11 h 33"/>
                <a:gd name="T22" fmla="*/ 23 w 30"/>
                <a:gd name="T23" fmla="*/ 7 h 33"/>
                <a:gd name="T24" fmla="*/ 19 w 30"/>
                <a:gd name="T25" fmla="*/ 7 h 33"/>
                <a:gd name="T26" fmla="*/ 15 w 30"/>
                <a:gd name="T27" fmla="*/ 7 h 33"/>
                <a:gd name="T28" fmla="*/ 15 w 30"/>
                <a:gd name="T29" fmla="*/ 4 h 33"/>
                <a:gd name="T30" fmla="*/ 15 w 30"/>
                <a:gd name="T31" fmla="*/ 0 h 33"/>
                <a:gd name="T32" fmla="*/ 12 w 30"/>
                <a:gd name="T33" fmla="*/ 4 h 33"/>
                <a:gd name="T34" fmla="*/ 12 w 30"/>
                <a:gd name="T35" fmla="*/ 0 h 33"/>
                <a:gd name="T36" fmla="*/ 8 w 30"/>
                <a:gd name="T37" fmla="*/ 0 h 33"/>
                <a:gd name="T38" fmla="*/ 4 w 30"/>
                <a:gd name="T39" fmla="*/ 0 h 33"/>
                <a:gd name="T40" fmla="*/ 4 w 30"/>
                <a:gd name="T41" fmla="*/ 4 h 33"/>
                <a:gd name="T42" fmla="*/ 8 w 30"/>
                <a:gd name="T43" fmla="*/ 4 h 33"/>
                <a:gd name="T44" fmla="*/ 8 w 30"/>
                <a:gd name="T45" fmla="*/ 7 h 33"/>
                <a:gd name="T46" fmla="*/ 8 w 30"/>
                <a:gd name="T47" fmla="*/ 7 h 33"/>
                <a:gd name="T48" fmla="*/ 4 w 30"/>
                <a:gd name="T49" fmla="*/ 7 h 33"/>
                <a:gd name="T50" fmla="*/ 4 w 30"/>
                <a:gd name="T51" fmla="*/ 11 h 33"/>
                <a:gd name="T52" fmla="*/ 4 w 30"/>
                <a:gd name="T53" fmla="*/ 15 h 33"/>
                <a:gd name="T54" fmla="*/ 0 w 30"/>
                <a:gd name="T55" fmla="*/ 19 h 33"/>
                <a:gd name="T56" fmla="*/ 0 w 30"/>
                <a:gd name="T57" fmla="*/ 19 h 33"/>
                <a:gd name="T58" fmla="*/ 0 w 30"/>
                <a:gd name="T59" fmla="*/ 19 h 33"/>
                <a:gd name="T60" fmla="*/ 4 w 30"/>
                <a:gd name="T61" fmla="*/ 22 h 33"/>
                <a:gd name="T62" fmla="*/ 12 w 30"/>
                <a:gd name="T63" fmla="*/ 30 h 33"/>
                <a:gd name="T64" fmla="*/ 12 w 30"/>
                <a:gd name="T65" fmla="*/ 30 h 33"/>
                <a:gd name="T66" fmla="*/ 15 w 30"/>
                <a:gd name="T6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" h="33">
                  <a:moveTo>
                    <a:pt x="15" y="33"/>
                  </a:moveTo>
                  <a:lnTo>
                    <a:pt x="15" y="26"/>
                  </a:lnTo>
                  <a:lnTo>
                    <a:pt x="15" y="22"/>
                  </a:lnTo>
                  <a:lnTo>
                    <a:pt x="19" y="19"/>
                  </a:lnTo>
                  <a:lnTo>
                    <a:pt x="23" y="19"/>
                  </a:lnTo>
                  <a:lnTo>
                    <a:pt x="23" y="22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6" y="11"/>
                  </a:lnTo>
                  <a:lnTo>
                    <a:pt x="23" y="7"/>
                  </a:lnTo>
                  <a:lnTo>
                    <a:pt x="19" y="7"/>
                  </a:lnTo>
                  <a:lnTo>
                    <a:pt x="15" y="7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12" y="4"/>
                  </a:lnTo>
                  <a:lnTo>
                    <a:pt x="12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7"/>
                  </a:lnTo>
                  <a:lnTo>
                    <a:pt x="8" y="7"/>
                  </a:lnTo>
                  <a:lnTo>
                    <a:pt x="4" y="7"/>
                  </a:lnTo>
                  <a:lnTo>
                    <a:pt x="4" y="11"/>
                  </a:lnTo>
                  <a:lnTo>
                    <a:pt x="4" y="15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4" y="22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56" name="Freeform 55">
              <a:extLst>
                <a:ext uri="{FF2B5EF4-FFF2-40B4-BE49-F238E27FC236}">
                  <a16:creationId xmlns:a16="http://schemas.microsoft.com/office/drawing/2014/main" xmlns="" id="{91880A72-51A7-4443-9219-CE5BB034D7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55492" y="2217429"/>
              <a:ext cx="114511" cy="81058"/>
            </a:xfrm>
            <a:custGeom>
              <a:avLst/>
              <a:gdLst>
                <a:gd name="T0" fmla="*/ 23 w 24"/>
                <a:gd name="T1" fmla="*/ 6 h 17"/>
                <a:gd name="T2" fmla="*/ 23 w 24"/>
                <a:gd name="T3" fmla="*/ 5 h 17"/>
                <a:gd name="T4" fmla="*/ 22 w 24"/>
                <a:gd name="T5" fmla="*/ 3 h 17"/>
                <a:gd name="T6" fmla="*/ 19 w 24"/>
                <a:gd name="T7" fmla="*/ 3 h 17"/>
                <a:gd name="T8" fmla="*/ 15 w 24"/>
                <a:gd name="T9" fmla="*/ 1 h 17"/>
                <a:gd name="T10" fmla="*/ 12 w 24"/>
                <a:gd name="T11" fmla="*/ 0 h 17"/>
                <a:gd name="T12" fmla="*/ 8 w 24"/>
                <a:gd name="T13" fmla="*/ 2 h 17"/>
                <a:gd name="T14" fmla="*/ 5 w 24"/>
                <a:gd name="T15" fmla="*/ 4 h 17"/>
                <a:gd name="T16" fmla="*/ 1 w 24"/>
                <a:gd name="T17" fmla="*/ 5 h 17"/>
                <a:gd name="T18" fmla="*/ 0 w 24"/>
                <a:gd name="T19" fmla="*/ 6 h 17"/>
                <a:gd name="T20" fmla="*/ 1 w 24"/>
                <a:gd name="T21" fmla="*/ 8 h 17"/>
                <a:gd name="T22" fmla="*/ 3 w 24"/>
                <a:gd name="T23" fmla="*/ 5 h 17"/>
                <a:gd name="T24" fmla="*/ 5 w 24"/>
                <a:gd name="T25" fmla="*/ 6 h 17"/>
                <a:gd name="T26" fmla="*/ 8 w 24"/>
                <a:gd name="T27" fmla="*/ 10 h 17"/>
                <a:gd name="T28" fmla="*/ 8 w 24"/>
                <a:gd name="T29" fmla="*/ 10 h 17"/>
                <a:gd name="T30" fmla="*/ 7 w 24"/>
                <a:gd name="T31" fmla="*/ 12 h 17"/>
                <a:gd name="T32" fmla="*/ 10 w 24"/>
                <a:gd name="T33" fmla="*/ 13 h 17"/>
                <a:gd name="T34" fmla="*/ 12 w 24"/>
                <a:gd name="T35" fmla="*/ 14 h 17"/>
                <a:gd name="T36" fmla="*/ 17 w 24"/>
                <a:gd name="T37" fmla="*/ 16 h 17"/>
                <a:gd name="T38" fmla="*/ 16 w 24"/>
                <a:gd name="T39" fmla="*/ 17 h 17"/>
                <a:gd name="T40" fmla="*/ 17 w 24"/>
                <a:gd name="T41" fmla="*/ 16 h 17"/>
                <a:gd name="T42" fmla="*/ 11 w 24"/>
                <a:gd name="T43" fmla="*/ 10 h 17"/>
                <a:gd name="T44" fmla="*/ 10 w 24"/>
                <a:gd name="T45" fmla="*/ 8 h 17"/>
                <a:gd name="T46" fmla="*/ 9 w 24"/>
                <a:gd name="T47" fmla="*/ 7 h 17"/>
                <a:gd name="T48" fmla="*/ 9 w 24"/>
                <a:gd name="T49" fmla="*/ 5 h 17"/>
                <a:gd name="T50" fmla="*/ 11 w 24"/>
                <a:gd name="T51" fmla="*/ 6 h 17"/>
                <a:gd name="T52" fmla="*/ 13 w 24"/>
                <a:gd name="T53" fmla="*/ 5 h 17"/>
                <a:gd name="T54" fmla="*/ 14 w 24"/>
                <a:gd name="T55" fmla="*/ 5 h 17"/>
                <a:gd name="T56" fmla="*/ 16 w 24"/>
                <a:gd name="T57" fmla="*/ 5 h 17"/>
                <a:gd name="T58" fmla="*/ 18 w 24"/>
                <a:gd name="T59" fmla="*/ 6 h 17"/>
                <a:gd name="T60" fmla="*/ 20 w 24"/>
                <a:gd name="T61" fmla="*/ 6 h 17"/>
                <a:gd name="T62" fmla="*/ 23 w 24"/>
                <a:gd name="T63" fmla="*/ 7 h 17"/>
                <a:gd name="T64" fmla="*/ 16 w 24"/>
                <a:gd name="T65" fmla="*/ 17 h 17"/>
                <a:gd name="T66" fmla="*/ 12 w 24"/>
                <a:gd name="T67" fmla="*/ 15 h 17"/>
                <a:gd name="T68" fmla="*/ 12 w 24"/>
                <a:gd name="T69" fmla="*/ 15 h 17"/>
                <a:gd name="T70" fmla="*/ 15 w 24"/>
                <a:gd name="T71" fmla="*/ 15 h 17"/>
                <a:gd name="T72" fmla="*/ 13 w 24"/>
                <a:gd name="T73" fmla="*/ 14 h 17"/>
                <a:gd name="T74" fmla="*/ 7 w 24"/>
                <a:gd name="T75" fmla="*/ 10 h 17"/>
                <a:gd name="T76" fmla="*/ 5 w 24"/>
                <a:gd name="T77" fmla="*/ 8 h 17"/>
                <a:gd name="T78" fmla="*/ 5 w 24"/>
                <a:gd name="T79" fmla="*/ 8 h 17"/>
                <a:gd name="T80" fmla="*/ 7 w 24"/>
                <a:gd name="T81" fmla="*/ 12 h 17"/>
                <a:gd name="T82" fmla="*/ 5 w 24"/>
                <a:gd name="T83" fmla="*/ 10 h 17"/>
                <a:gd name="T84" fmla="*/ 3 w 24"/>
                <a:gd name="T85" fmla="*/ 7 h 17"/>
                <a:gd name="T86" fmla="*/ 4 w 24"/>
                <a:gd name="T87" fmla="*/ 9 h 17"/>
                <a:gd name="T88" fmla="*/ 3 w 24"/>
                <a:gd name="T89" fmla="*/ 7 h 17"/>
                <a:gd name="T90" fmla="*/ 4 w 24"/>
                <a:gd name="T91" fmla="*/ 7 h 17"/>
                <a:gd name="T92" fmla="*/ 3 w 24"/>
                <a:gd name="T93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" h="17">
                  <a:moveTo>
                    <a:pt x="23" y="7"/>
                  </a:move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lose/>
                  <a:moveTo>
                    <a:pt x="14" y="16"/>
                  </a:moveTo>
                  <a:cubicBezTo>
                    <a:pt x="14" y="16"/>
                    <a:pt x="15" y="16"/>
                    <a:pt x="15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6"/>
                    <a:pt x="14" y="16"/>
                    <a:pt x="14" y="16"/>
                  </a:cubicBezTo>
                  <a:close/>
                  <a:moveTo>
                    <a:pt x="12" y="15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5"/>
                    <a:pt x="12" y="15"/>
                    <a:pt x="12" y="15"/>
                  </a:cubicBezTo>
                  <a:close/>
                  <a:moveTo>
                    <a:pt x="13" y="14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lose/>
                  <a:moveTo>
                    <a:pt x="6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9"/>
                    <a:pt x="6" y="9"/>
                    <a:pt x="6" y="9"/>
                  </a:cubicBezTo>
                  <a:close/>
                  <a:moveTo>
                    <a:pt x="5" y="8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lose/>
                  <a:moveTo>
                    <a:pt x="6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1"/>
                    <a:pt x="6" y="11"/>
                    <a:pt x="6" y="11"/>
                  </a:cubicBezTo>
                  <a:close/>
                  <a:moveTo>
                    <a:pt x="5" y="9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lose/>
                  <a:moveTo>
                    <a:pt x="3" y="7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7"/>
                    <a:pt x="3" y="7"/>
                    <a:pt x="3" y="7"/>
                  </a:cubicBezTo>
                  <a:close/>
                  <a:moveTo>
                    <a:pt x="4" y="5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57" name="Freeform 56">
              <a:extLst>
                <a:ext uri="{FF2B5EF4-FFF2-40B4-BE49-F238E27FC236}">
                  <a16:creationId xmlns:a16="http://schemas.microsoft.com/office/drawing/2014/main" xmlns="" id="{F6A31744-6DDA-43A5-90C0-2558AE9244D5}"/>
                </a:ext>
              </a:extLst>
            </p:cNvPr>
            <p:cNvSpPr/>
            <p:nvPr/>
          </p:nvSpPr>
          <p:spPr bwMode="auto">
            <a:xfrm>
              <a:off x="4597952" y="2240588"/>
              <a:ext cx="75912" cy="63045"/>
            </a:xfrm>
            <a:custGeom>
              <a:avLst/>
              <a:gdLst>
                <a:gd name="T0" fmla="*/ 30 w 59"/>
                <a:gd name="T1" fmla="*/ 41 h 49"/>
                <a:gd name="T2" fmla="*/ 7 w 59"/>
                <a:gd name="T3" fmla="*/ 19 h 49"/>
                <a:gd name="T4" fmla="*/ 7 w 59"/>
                <a:gd name="T5" fmla="*/ 15 h 49"/>
                <a:gd name="T6" fmla="*/ 4 w 59"/>
                <a:gd name="T7" fmla="*/ 11 h 49"/>
                <a:gd name="T8" fmla="*/ 0 w 59"/>
                <a:gd name="T9" fmla="*/ 8 h 49"/>
                <a:gd name="T10" fmla="*/ 0 w 59"/>
                <a:gd name="T11" fmla="*/ 4 h 49"/>
                <a:gd name="T12" fmla="*/ 0 w 59"/>
                <a:gd name="T13" fmla="*/ 0 h 49"/>
                <a:gd name="T14" fmla="*/ 7 w 59"/>
                <a:gd name="T15" fmla="*/ 4 h 49"/>
                <a:gd name="T16" fmla="*/ 7 w 59"/>
                <a:gd name="T17" fmla="*/ 0 h 49"/>
                <a:gd name="T18" fmla="*/ 15 w 59"/>
                <a:gd name="T19" fmla="*/ 0 h 49"/>
                <a:gd name="T20" fmla="*/ 18 w 59"/>
                <a:gd name="T21" fmla="*/ 0 h 49"/>
                <a:gd name="T22" fmla="*/ 22 w 59"/>
                <a:gd name="T23" fmla="*/ 0 h 49"/>
                <a:gd name="T24" fmla="*/ 26 w 59"/>
                <a:gd name="T25" fmla="*/ 0 h 49"/>
                <a:gd name="T26" fmla="*/ 33 w 59"/>
                <a:gd name="T27" fmla="*/ 0 h 49"/>
                <a:gd name="T28" fmla="*/ 37 w 59"/>
                <a:gd name="T29" fmla="*/ 4 h 49"/>
                <a:gd name="T30" fmla="*/ 41 w 59"/>
                <a:gd name="T31" fmla="*/ 4 h 49"/>
                <a:gd name="T32" fmla="*/ 52 w 59"/>
                <a:gd name="T33" fmla="*/ 8 h 49"/>
                <a:gd name="T34" fmla="*/ 52 w 59"/>
                <a:gd name="T35" fmla="*/ 8 h 49"/>
                <a:gd name="T36" fmla="*/ 56 w 59"/>
                <a:gd name="T37" fmla="*/ 11 h 49"/>
                <a:gd name="T38" fmla="*/ 52 w 59"/>
                <a:gd name="T39" fmla="*/ 15 h 49"/>
                <a:gd name="T40" fmla="*/ 59 w 59"/>
                <a:gd name="T41" fmla="*/ 19 h 49"/>
                <a:gd name="T42" fmla="*/ 59 w 59"/>
                <a:gd name="T43" fmla="*/ 23 h 49"/>
                <a:gd name="T44" fmla="*/ 56 w 59"/>
                <a:gd name="T45" fmla="*/ 23 h 49"/>
                <a:gd name="T46" fmla="*/ 59 w 59"/>
                <a:gd name="T47" fmla="*/ 30 h 49"/>
                <a:gd name="T48" fmla="*/ 56 w 59"/>
                <a:gd name="T49" fmla="*/ 30 h 49"/>
                <a:gd name="T50" fmla="*/ 48 w 59"/>
                <a:gd name="T51" fmla="*/ 30 h 49"/>
                <a:gd name="T52" fmla="*/ 52 w 59"/>
                <a:gd name="T53" fmla="*/ 34 h 49"/>
                <a:gd name="T54" fmla="*/ 52 w 59"/>
                <a:gd name="T55" fmla="*/ 37 h 49"/>
                <a:gd name="T56" fmla="*/ 48 w 59"/>
                <a:gd name="T57" fmla="*/ 41 h 49"/>
                <a:gd name="T58" fmla="*/ 44 w 59"/>
                <a:gd name="T59" fmla="*/ 49 h 49"/>
                <a:gd name="T60" fmla="*/ 41 w 59"/>
                <a:gd name="T61" fmla="*/ 45 h 49"/>
                <a:gd name="T62" fmla="*/ 33 w 59"/>
                <a:gd name="T63" fmla="*/ 45 h 49"/>
                <a:gd name="T64" fmla="*/ 30 w 59"/>
                <a:gd name="T65" fmla="*/ 4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9" h="49">
                  <a:moveTo>
                    <a:pt x="30" y="45"/>
                  </a:moveTo>
                  <a:lnTo>
                    <a:pt x="30" y="41"/>
                  </a:lnTo>
                  <a:lnTo>
                    <a:pt x="18" y="30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7" y="15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4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3" y="0"/>
                  </a:lnTo>
                  <a:lnTo>
                    <a:pt x="33" y="4"/>
                  </a:lnTo>
                  <a:lnTo>
                    <a:pt x="37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4" y="4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6" y="8"/>
                  </a:lnTo>
                  <a:lnTo>
                    <a:pt x="56" y="11"/>
                  </a:lnTo>
                  <a:lnTo>
                    <a:pt x="52" y="15"/>
                  </a:lnTo>
                  <a:lnTo>
                    <a:pt x="52" y="15"/>
                  </a:lnTo>
                  <a:lnTo>
                    <a:pt x="56" y="19"/>
                  </a:lnTo>
                  <a:lnTo>
                    <a:pt x="59" y="19"/>
                  </a:lnTo>
                  <a:lnTo>
                    <a:pt x="59" y="23"/>
                  </a:lnTo>
                  <a:lnTo>
                    <a:pt x="59" y="23"/>
                  </a:lnTo>
                  <a:lnTo>
                    <a:pt x="56" y="23"/>
                  </a:lnTo>
                  <a:lnTo>
                    <a:pt x="56" y="23"/>
                  </a:lnTo>
                  <a:lnTo>
                    <a:pt x="56" y="26"/>
                  </a:lnTo>
                  <a:lnTo>
                    <a:pt x="59" y="30"/>
                  </a:lnTo>
                  <a:lnTo>
                    <a:pt x="56" y="34"/>
                  </a:lnTo>
                  <a:lnTo>
                    <a:pt x="56" y="30"/>
                  </a:lnTo>
                  <a:lnTo>
                    <a:pt x="52" y="30"/>
                  </a:lnTo>
                  <a:lnTo>
                    <a:pt x="48" y="30"/>
                  </a:lnTo>
                  <a:lnTo>
                    <a:pt x="48" y="34"/>
                  </a:lnTo>
                  <a:lnTo>
                    <a:pt x="52" y="34"/>
                  </a:lnTo>
                  <a:lnTo>
                    <a:pt x="52" y="37"/>
                  </a:lnTo>
                  <a:lnTo>
                    <a:pt x="52" y="37"/>
                  </a:lnTo>
                  <a:lnTo>
                    <a:pt x="48" y="37"/>
                  </a:lnTo>
                  <a:lnTo>
                    <a:pt x="48" y="41"/>
                  </a:lnTo>
                  <a:lnTo>
                    <a:pt x="48" y="45"/>
                  </a:lnTo>
                  <a:lnTo>
                    <a:pt x="44" y="49"/>
                  </a:lnTo>
                  <a:lnTo>
                    <a:pt x="44" y="49"/>
                  </a:lnTo>
                  <a:lnTo>
                    <a:pt x="41" y="45"/>
                  </a:lnTo>
                  <a:lnTo>
                    <a:pt x="37" y="45"/>
                  </a:lnTo>
                  <a:lnTo>
                    <a:pt x="33" y="45"/>
                  </a:lnTo>
                  <a:lnTo>
                    <a:pt x="30" y="45"/>
                  </a:lnTo>
                  <a:lnTo>
                    <a:pt x="30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58" name="Freeform 57">
              <a:extLst>
                <a:ext uri="{FF2B5EF4-FFF2-40B4-BE49-F238E27FC236}">
                  <a16:creationId xmlns:a16="http://schemas.microsoft.com/office/drawing/2014/main" xmlns="" id="{F9FD5137-E950-480F-B997-041B0F89CA3A}"/>
                </a:ext>
              </a:extLst>
            </p:cNvPr>
            <p:cNvSpPr/>
            <p:nvPr/>
          </p:nvSpPr>
          <p:spPr bwMode="auto">
            <a:xfrm>
              <a:off x="4550346" y="2203276"/>
              <a:ext cx="61758" cy="37313"/>
            </a:xfrm>
            <a:custGeom>
              <a:avLst/>
              <a:gdLst>
                <a:gd name="T0" fmla="*/ 4 w 48"/>
                <a:gd name="T1" fmla="*/ 29 h 29"/>
                <a:gd name="T2" fmla="*/ 7 w 48"/>
                <a:gd name="T3" fmla="*/ 29 h 29"/>
                <a:gd name="T4" fmla="*/ 11 w 48"/>
                <a:gd name="T5" fmla="*/ 26 h 29"/>
                <a:gd name="T6" fmla="*/ 15 w 48"/>
                <a:gd name="T7" fmla="*/ 26 h 29"/>
                <a:gd name="T8" fmla="*/ 22 w 48"/>
                <a:gd name="T9" fmla="*/ 26 h 29"/>
                <a:gd name="T10" fmla="*/ 26 w 48"/>
                <a:gd name="T11" fmla="*/ 26 h 29"/>
                <a:gd name="T12" fmla="*/ 26 w 48"/>
                <a:gd name="T13" fmla="*/ 22 h 29"/>
                <a:gd name="T14" fmla="*/ 33 w 48"/>
                <a:gd name="T15" fmla="*/ 18 h 29"/>
                <a:gd name="T16" fmla="*/ 33 w 48"/>
                <a:gd name="T17" fmla="*/ 14 h 29"/>
                <a:gd name="T18" fmla="*/ 41 w 48"/>
                <a:gd name="T19" fmla="*/ 11 h 29"/>
                <a:gd name="T20" fmla="*/ 48 w 48"/>
                <a:gd name="T21" fmla="*/ 11 h 29"/>
                <a:gd name="T22" fmla="*/ 48 w 48"/>
                <a:gd name="T23" fmla="*/ 3 h 29"/>
                <a:gd name="T24" fmla="*/ 44 w 48"/>
                <a:gd name="T25" fmla="*/ 0 h 29"/>
                <a:gd name="T26" fmla="*/ 41 w 48"/>
                <a:gd name="T27" fmla="*/ 3 h 29"/>
                <a:gd name="T28" fmla="*/ 33 w 48"/>
                <a:gd name="T29" fmla="*/ 7 h 29"/>
                <a:gd name="T30" fmla="*/ 33 w 48"/>
                <a:gd name="T31" fmla="*/ 7 h 29"/>
                <a:gd name="T32" fmla="*/ 30 w 48"/>
                <a:gd name="T33" fmla="*/ 7 h 29"/>
                <a:gd name="T34" fmla="*/ 26 w 48"/>
                <a:gd name="T35" fmla="*/ 7 h 29"/>
                <a:gd name="T36" fmla="*/ 22 w 48"/>
                <a:gd name="T37" fmla="*/ 7 h 29"/>
                <a:gd name="T38" fmla="*/ 18 w 48"/>
                <a:gd name="T39" fmla="*/ 7 h 29"/>
                <a:gd name="T40" fmla="*/ 15 w 48"/>
                <a:gd name="T41" fmla="*/ 7 h 29"/>
                <a:gd name="T42" fmla="*/ 7 w 48"/>
                <a:gd name="T43" fmla="*/ 7 h 29"/>
                <a:gd name="T44" fmla="*/ 7 w 48"/>
                <a:gd name="T45" fmla="*/ 7 h 29"/>
                <a:gd name="T46" fmla="*/ 4 w 48"/>
                <a:gd name="T47" fmla="*/ 11 h 29"/>
                <a:gd name="T48" fmla="*/ 4 w 48"/>
                <a:gd name="T49" fmla="*/ 14 h 29"/>
                <a:gd name="T50" fmla="*/ 0 w 48"/>
                <a:gd name="T51" fmla="*/ 18 h 29"/>
                <a:gd name="T52" fmla="*/ 4 w 48"/>
                <a:gd name="T53" fmla="*/ 22 h 29"/>
                <a:gd name="T54" fmla="*/ 4 w 48"/>
                <a:gd name="T55" fmla="*/ 22 h 29"/>
                <a:gd name="T56" fmla="*/ 7 w 48"/>
                <a:gd name="T57" fmla="*/ 22 h 29"/>
                <a:gd name="T58" fmla="*/ 7 w 48"/>
                <a:gd name="T59" fmla="*/ 26 h 29"/>
                <a:gd name="T60" fmla="*/ 4 w 48"/>
                <a:gd name="T61" fmla="*/ 26 h 29"/>
                <a:gd name="T62" fmla="*/ 4 w 48"/>
                <a:gd name="T6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8" h="29">
                  <a:moveTo>
                    <a:pt x="4" y="29"/>
                  </a:moveTo>
                  <a:lnTo>
                    <a:pt x="7" y="29"/>
                  </a:lnTo>
                  <a:lnTo>
                    <a:pt x="11" y="26"/>
                  </a:lnTo>
                  <a:lnTo>
                    <a:pt x="15" y="26"/>
                  </a:lnTo>
                  <a:lnTo>
                    <a:pt x="22" y="26"/>
                  </a:lnTo>
                  <a:lnTo>
                    <a:pt x="26" y="26"/>
                  </a:lnTo>
                  <a:lnTo>
                    <a:pt x="26" y="22"/>
                  </a:lnTo>
                  <a:lnTo>
                    <a:pt x="33" y="18"/>
                  </a:lnTo>
                  <a:lnTo>
                    <a:pt x="33" y="14"/>
                  </a:lnTo>
                  <a:lnTo>
                    <a:pt x="41" y="11"/>
                  </a:lnTo>
                  <a:lnTo>
                    <a:pt x="48" y="11"/>
                  </a:lnTo>
                  <a:lnTo>
                    <a:pt x="48" y="3"/>
                  </a:lnTo>
                  <a:lnTo>
                    <a:pt x="44" y="0"/>
                  </a:lnTo>
                  <a:lnTo>
                    <a:pt x="41" y="3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30" y="7"/>
                  </a:lnTo>
                  <a:lnTo>
                    <a:pt x="26" y="7"/>
                  </a:lnTo>
                  <a:lnTo>
                    <a:pt x="22" y="7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4" y="11"/>
                  </a:lnTo>
                  <a:lnTo>
                    <a:pt x="4" y="14"/>
                  </a:lnTo>
                  <a:lnTo>
                    <a:pt x="0" y="18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4" y="26"/>
                  </a:lnTo>
                  <a:lnTo>
                    <a:pt x="4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59" name="Freeform 58">
              <a:extLst>
                <a:ext uri="{FF2B5EF4-FFF2-40B4-BE49-F238E27FC236}">
                  <a16:creationId xmlns:a16="http://schemas.microsoft.com/office/drawing/2014/main" xmlns="" id="{545ECD36-4C60-4BA9-BFF3-15172BC340D6}"/>
                </a:ext>
              </a:extLst>
            </p:cNvPr>
            <p:cNvSpPr/>
            <p:nvPr/>
          </p:nvSpPr>
          <p:spPr bwMode="auto">
            <a:xfrm>
              <a:off x="4474436" y="2150523"/>
              <a:ext cx="142816" cy="61758"/>
            </a:xfrm>
            <a:custGeom>
              <a:avLst/>
              <a:gdLst>
                <a:gd name="T0" fmla="*/ 66 w 111"/>
                <a:gd name="T1" fmla="*/ 48 h 48"/>
                <a:gd name="T2" fmla="*/ 77 w 111"/>
                <a:gd name="T3" fmla="*/ 48 h 48"/>
                <a:gd name="T4" fmla="*/ 85 w 111"/>
                <a:gd name="T5" fmla="*/ 48 h 48"/>
                <a:gd name="T6" fmla="*/ 92 w 111"/>
                <a:gd name="T7" fmla="*/ 48 h 48"/>
                <a:gd name="T8" fmla="*/ 100 w 111"/>
                <a:gd name="T9" fmla="*/ 44 h 48"/>
                <a:gd name="T10" fmla="*/ 107 w 111"/>
                <a:gd name="T11" fmla="*/ 37 h 48"/>
                <a:gd name="T12" fmla="*/ 107 w 111"/>
                <a:gd name="T13" fmla="*/ 33 h 48"/>
                <a:gd name="T14" fmla="*/ 103 w 111"/>
                <a:gd name="T15" fmla="*/ 26 h 48"/>
                <a:gd name="T16" fmla="*/ 111 w 111"/>
                <a:gd name="T17" fmla="*/ 26 h 48"/>
                <a:gd name="T18" fmla="*/ 111 w 111"/>
                <a:gd name="T19" fmla="*/ 18 h 48"/>
                <a:gd name="T20" fmla="*/ 111 w 111"/>
                <a:gd name="T21" fmla="*/ 7 h 48"/>
                <a:gd name="T22" fmla="*/ 103 w 111"/>
                <a:gd name="T23" fmla="*/ 4 h 48"/>
                <a:gd name="T24" fmla="*/ 92 w 111"/>
                <a:gd name="T25" fmla="*/ 4 h 48"/>
                <a:gd name="T26" fmla="*/ 81 w 111"/>
                <a:gd name="T27" fmla="*/ 0 h 48"/>
                <a:gd name="T28" fmla="*/ 77 w 111"/>
                <a:gd name="T29" fmla="*/ 4 h 48"/>
                <a:gd name="T30" fmla="*/ 77 w 111"/>
                <a:gd name="T31" fmla="*/ 7 h 48"/>
                <a:gd name="T32" fmla="*/ 70 w 111"/>
                <a:gd name="T33" fmla="*/ 7 h 48"/>
                <a:gd name="T34" fmla="*/ 59 w 111"/>
                <a:gd name="T35" fmla="*/ 4 h 48"/>
                <a:gd name="T36" fmla="*/ 59 w 111"/>
                <a:gd name="T37" fmla="*/ 11 h 48"/>
                <a:gd name="T38" fmla="*/ 55 w 111"/>
                <a:gd name="T39" fmla="*/ 11 h 48"/>
                <a:gd name="T40" fmla="*/ 48 w 111"/>
                <a:gd name="T41" fmla="*/ 18 h 48"/>
                <a:gd name="T42" fmla="*/ 52 w 111"/>
                <a:gd name="T43" fmla="*/ 22 h 48"/>
                <a:gd name="T44" fmla="*/ 48 w 111"/>
                <a:gd name="T45" fmla="*/ 26 h 48"/>
                <a:gd name="T46" fmla="*/ 40 w 111"/>
                <a:gd name="T47" fmla="*/ 26 h 48"/>
                <a:gd name="T48" fmla="*/ 37 w 111"/>
                <a:gd name="T49" fmla="*/ 26 h 48"/>
                <a:gd name="T50" fmla="*/ 29 w 111"/>
                <a:gd name="T51" fmla="*/ 30 h 48"/>
                <a:gd name="T52" fmla="*/ 22 w 111"/>
                <a:gd name="T53" fmla="*/ 30 h 48"/>
                <a:gd name="T54" fmla="*/ 15 w 111"/>
                <a:gd name="T55" fmla="*/ 26 h 48"/>
                <a:gd name="T56" fmla="*/ 11 w 111"/>
                <a:gd name="T57" fmla="*/ 30 h 48"/>
                <a:gd name="T58" fmla="*/ 7 w 111"/>
                <a:gd name="T59" fmla="*/ 30 h 48"/>
                <a:gd name="T60" fmla="*/ 0 w 111"/>
                <a:gd name="T61" fmla="*/ 30 h 48"/>
                <a:gd name="T62" fmla="*/ 0 w 111"/>
                <a:gd name="T63" fmla="*/ 30 h 48"/>
                <a:gd name="T64" fmla="*/ 0 w 111"/>
                <a:gd name="T65" fmla="*/ 33 h 48"/>
                <a:gd name="T66" fmla="*/ 3 w 111"/>
                <a:gd name="T67" fmla="*/ 37 h 48"/>
                <a:gd name="T68" fmla="*/ 7 w 111"/>
                <a:gd name="T69" fmla="*/ 37 h 48"/>
                <a:gd name="T70" fmla="*/ 11 w 111"/>
                <a:gd name="T71" fmla="*/ 37 h 48"/>
                <a:gd name="T72" fmla="*/ 18 w 111"/>
                <a:gd name="T73" fmla="*/ 37 h 48"/>
                <a:gd name="T74" fmla="*/ 22 w 111"/>
                <a:gd name="T75" fmla="*/ 41 h 48"/>
                <a:gd name="T76" fmla="*/ 33 w 111"/>
                <a:gd name="T77" fmla="*/ 37 h 48"/>
                <a:gd name="T78" fmla="*/ 40 w 111"/>
                <a:gd name="T79" fmla="*/ 41 h 48"/>
                <a:gd name="T80" fmla="*/ 59 w 111"/>
                <a:gd name="T81" fmla="*/ 44 h 48"/>
                <a:gd name="T82" fmla="*/ 66 w 111"/>
                <a:gd name="T8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1" h="48">
                  <a:moveTo>
                    <a:pt x="66" y="48"/>
                  </a:moveTo>
                  <a:lnTo>
                    <a:pt x="66" y="48"/>
                  </a:lnTo>
                  <a:lnTo>
                    <a:pt x="74" y="48"/>
                  </a:lnTo>
                  <a:lnTo>
                    <a:pt x="77" y="48"/>
                  </a:lnTo>
                  <a:lnTo>
                    <a:pt x="81" y="48"/>
                  </a:lnTo>
                  <a:lnTo>
                    <a:pt x="85" y="48"/>
                  </a:lnTo>
                  <a:lnTo>
                    <a:pt x="89" y="48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100" y="44"/>
                  </a:lnTo>
                  <a:lnTo>
                    <a:pt x="103" y="41"/>
                  </a:lnTo>
                  <a:lnTo>
                    <a:pt x="107" y="37"/>
                  </a:lnTo>
                  <a:lnTo>
                    <a:pt x="107" y="37"/>
                  </a:lnTo>
                  <a:lnTo>
                    <a:pt x="107" y="33"/>
                  </a:lnTo>
                  <a:lnTo>
                    <a:pt x="107" y="30"/>
                  </a:lnTo>
                  <a:lnTo>
                    <a:pt x="103" y="26"/>
                  </a:lnTo>
                  <a:lnTo>
                    <a:pt x="103" y="26"/>
                  </a:lnTo>
                  <a:lnTo>
                    <a:pt x="111" y="26"/>
                  </a:lnTo>
                  <a:lnTo>
                    <a:pt x="111" y="22"/>
                  </a:lnTo>
                  <a:lnTo>
                    <a:pt x="111" y="18"/>
                  </a:lnTo>
                  <a:lnTo>
                    <a:pt x="111" y="11"/>
                  </a:lnTo>
                  <a:lnTo>
                    <a:pt x="111" y="7"/>
                  </a:lnTo>
                  <a:lnTo>
                    <a:pt x="103" y="4"/>
                  </a:lnTo>
                  <a:lnTo>
                    <a:pt x="103" y="4"/>
                  </a:lnTo>
                  <a:lnTo>
                    <a:pt x="96" y="4"/>
                  </a:lnTo>
                  <a:lnTo>
                    <a:pt x="92" y="4"/>
                  </a:lnTo>
                  <a:lnTo>
                    <a:pt x="89" y="0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77" y="7"/>
                  </a:lnTo>
                  <a:lnTo>
                    <a:pt x="70" y="7"/>
                  </a:lnTo>
                  <a:lnTo>
                    <a:pt x="70" y="7"/>
                  </a:lnTo>
                  <a:lnTo>
                    <a:pt x="63" y="4"/>
                  </a:lnTo>
                  <a:lnTo>
                    <a:pt x="59" y="4"/>
                  </a:lnTo>
                  <a:lnTo>
                    <a:pt x="59" y="7"/>
                  </a:lnTo>
                  <a:lnTo>
                    <a:pt x="59" y="11"/>
                  </a:lnTo>
                  <a:lnTo>
                    <a:pt x="55" y="11"/>
                  </a:lnTo>
                  <a:lnTo>
                    <a:pt x="55" y="11"/>
                  </a:lnTo>
                  <a:lnTo>
                    <a:pt x="52" y="15"/>
                  </a:lnTo>
                  <a:lnTo>
                    <a:pt x="48" y="18"/>
                  </a:lnTo>
                  <a:lnTo>
                    <a:pt x="48" y="22"/>
                  </a:lnTo>
                  <a:lnTo>
                    <a:pt x="52" y="22"/>
                  </a:lnTo>
                  <a:lnTo>
                    <a:pt x="52" y="26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0" y="26"/>
                  </a:lnTo>
                  <a:lnTo>
                    <a:pt x="37" y="26"/>
                  </a:lnTo>
                  <a:lnTo>
                    <a:pt x="37" y="26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22" y="30"/>
                  </a:lnTo>
                  <a:lnTo>
                    <a:pt x="18" y="26"/>
                  </a:lnTo>
                  <a:lnTo>
                    <a:pt x="15" y="26"/>
                  </a:lnTo>
                  <a:lnTo>
                    <a:pt x="11" y="26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7" y="30"/>
                  </a:lnTo>
                  <a:lnTo>
                    <a:pt x="3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3"/>
                  </a:lnTo>
                  <a:lnTo>
                    <a:pt x="3" y="33"/>
                  </a:lnTo>
                  <a:lnTo>
                    <a:pt x="3" y="37"/>
                  </a:lnTo>
                  <a:lnTo>
                    <a:pt x="3" y="37"/>
                  </a:lnTo>
                  <a:lnTo>
                    <a:pt x="7" y="37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15" y="37"/>
                  </a:lnTo>
                  <a:lnTo>
                    <a:pt x="18" y="37"/>
                  </a:lnTo>
                  <a:lnTo>
                    <a:pt x="18" y="37"/>
                  </a:lnTo>
                  <a:lnTo>
                    <a:pt x="22" y="41"/>
                  </a:lnTo>
                  <a:lnTo>
                    <a:pt x="29" y="37"/>
                  </a:lnTo>
                  <a:lnTo>
                    <a:pt x="33" y="37"/>
                  </a:lnTo>
                  <a:lnTo>
                    <a:pt x="40" y="37"/>
                  </a:lnTo>
                  <a:lnTo>
                    <a:pt x="40" y="41"/>
                  </a:lnTo>
                  <a:lnTo>
                    <a:pt x="48" y="44"/>
                  </a:lnTo>
                  <a:lnTo>
                    <a:pt x="59" y="44"/>
                  </a:lnTo>
                  <a:lnTo>
                    <a:pt x="63" y="44"/>
                  </a:lnTo>
                  <a:lnTo>
                    <a:pt x="66" y="48"/>
                  </a:lnTo>
                  <a:lnTo>
                    <a:pt x="66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60" name="Freeform 59">
              <a:extLst>
                <a:ext uri="{FF2B5EF4-FFF2-40B4-BE49-F238E27FC236}">
                  <a16:creationId xmlns:a16="http://schemas.microsoft.com/office/drawing/2014/main" xmlns="" id="{ED9B89FD-E737-4BEC-B8E6-4022BE8DAAD1}"/>
                </a:ext>
              </a:extLst>
            </p:cNvPr>
            <p:cNvSpPr/>
            <p:nvPr/>
          </p:nvSpPr>
          <p:spPr bwMode="auto">
            <a:xfrm>
              <a:off x="4555494" y="1997415"/>
              <a:ext cx="194282" cy="147963"/>
            </a:xfrm>
            <a:custGeom>
              <a:avLst/>
              <a:gdLst>
                <a:gd name="T0" fmla="*/ 92 w 151"/>
                <a:gd name="T1" fmla="*/ 115 h 115"/>
                <a:gd name="T2" fmla="*/ 96 w 151"/>
                <a:gd name="T3" fmla="*/ 111 h 115"/>
                <a:gd name="T4" fmla="*/ 100 w 151"/>
                <a:gd name="T5" fmla="*/ 111 h 115"/>
                <a:gd name="T6" fmla="*/ 107 w 151"/>
                <a:gd name="T7" fmla="*/ 111 h 115"/>
                <a:gd name="T8" fmla="*/ 111 w 151"/>
                <a:gd name="T9" fmla="*/ 111 h 115"/>
                <a:gd name="T10" fmla="*/ 118 w 151"/>
                <a:gd name="T11" fmla="*/ 111 h 115"/>
                <a:gd name="T12" fmla="*/ 129 w 151"/>
                <a:gd name="T13" fmla="*/ 115 h 115"/>
                <a:gd name="T14" fmla="*/ 133 w 151"/>
                <a:gd name="T15" fmla="*/ 111 h 115"/>
                <a:gd name="T16" fmla="*/ 144 w 151"/>
                <a:gd name="T17" fmla="*/ 97 h 115"/>
                <a:gd name="T18" fmla="*/ 148 w 151"/>
                <a:gd name="T19" fmla="*/ 89 h 115"/>
                <a:gd name="T20" fmla="*/ 151 w 151"/>
                <a:gd name="T21" fmla="*/ 85 h 115"/>
                <a:gd name="T22" fmla="*/ 148 w 151"/>
                <a:gd name="T23" fmla="*/ 82 h 115"/>
                <a:gd name="T24" fmla="*/ 148 w 151"/>
                <a:gd name="T25" fmla="*/ 78 h 115"/>
                <a:gd name="T26" fmla="*/ 144 w 151"/>
                <a:gd name="T27" fmla="*/ 71 h 115"/>
                <a:gd name="T28" fmla="*/ 144 w 151"/>
                <a:gd name="T29" fmla="*/ 59 h 115"/>
                <a:gd name="T30" fmla="*/ 137 w 151"/>
                <a:gd name="T31" fmla="*/ 52 h 115"/>
                <a:gd name="T32" fmla="*/ 144 w 151"/>
                <a:gd name="T33" fmla="*/ 45 h 115"/>
                <a:gd name="T34" fmla="*/ 140 w 151"/>
                <a:gd name="T35" fmla="*/ 34 h 115"/>
                <a:gd name="T36" fmla="*/ 140 w 151"/>
                <a:gd name="T37" fmla="*/ 30 h 115"/>
                <a:gd name="T38" fmla="*/ 133 w 151"/>
                <a:gd name="T39" fmla="*/ 19 h 115"/>
                <a:gd name="T40" fmla="*/ 133 w 151"/>
                <a:gd name="T41" fmla="*/ 8 h 115"/>
                <a:gd name="T42" fmla="*/ 126 w 151"/>
                <a:gd name="T43" fmla="*/ 4 h 115"/>
                <a:gd name="T44" fmla="*/ 85 w 151"/>
                <a:gd name="T45" fmla="*/ 8 h 115"/>
                <a:gd name="T46" fmla="*/ 77 w 151"/>
                <a:gd name="T47" fmla="*/ 11 h 115"/>
                <a:gd name="T48" fmla="*/ 70 w 151"/>
                <a:gd name="T49" fmla="*/ 11 h 115"/>
                <a:gd name="T50" fmla="*/ 77 w 151"/>
                <a:gd name="T51" fmla="*/ 4 h 115"/>
                <a:gd name="T52" fmla="*/ 74 w 151"/>
                <a:gd name="T53" fmla="*/ 8 h 115"/>
                <a:gd name="T54" fmla="*/ 63 w 151"/>
                <a:gd name="T55" fmla="*/ 8 h 115"/>
                <a:gd name="T56" fmla="*/ 59 w 151"/>
                <a:gd name="T57" fmla="*/ 4 h 115"/>
                <a:gd name="T58" fmla="*/ 66 w 151"/>
                <a:gd name="T59" fmla="*/ 4 h 115"/>
                <a:gd name="T60" fmla="*/ 63 w 151"/>
                <a:gd name="T61" fmla="*/ 0 h 115"/>
                <a:gd name="T62" fmla="*/ 48 w 151"/>
                <a:gd name="T63" fmla="*/ 4 h 115"/>
                <a:gd name="T64" fmla="*/ 37 w 151"/>
                <a:gd name="T65" fmla="*/ 4 h 115"/>
                <a:gd name="T66" fmla="*/ 29 w 151"/>
                <a:gd name="T67" fmla="*/ 8 h 115"/>
                <a:gd name="T68" fmla="*/ 26 w 151"/>
                <a:gd name="T69" fmla="*/ 15 h 115"/>
                <a:gd name="T70" fmla="*/ 14 w 151"/>
                <a:gd name="T71" fmla="*/ 19 h 115"/>
                <a:gd name="T72" fmla="*/ 7 w 151"/>
                <a:gd name="T73" fmla="*/ 22 h 115"/>
                <a:gd name="T74" fmla="*/ 3 w 151"/>
                <a:gd name="T75" fmla="*/ 26 h 115"/>
                <a:gd name="T76" fmla="*/ 3 w 151"/>
                <a:gd name="T77" fmla="*/ 26 h 115"/>
                <a:gd name="T78" fmla="*/ 3 w 151"/>
                <a:gd name="T79" fmla="*/ 37 h 115"/>
                <a:gd name="T80" fmla="*/ 0 w 151"/>
                <a:gd name="T81" fmla="*/ 41 h 115"/>
                <a:gd name="T82" fmla="*/ 3 w 151"/>
                <a:gd name="T83" fmla="*/ 52 h 115"/>
                <a:gd name="T84" fmla="*/ 7 w 151"/>
                <a:gd name="T85" fmla="*/ 56 h 115"/>
                <a:gd name="T86" fmla="*/ 7 w 151"/>
                <a:gd name="T87" fmla="*/ 59 h 115"/>
                <a:gd name="T88" fmla="*/ 11 w 151"/>
                <a:gd name="T89" fmla="*/ 67 h 115"/>
                <a:gd name="T90" fmla="*/ 14 w 151"/>
                <a:gd name="T91" fmla="*/ 78 h 115"/>
                <a:gd name="T92" fmla="*/ 14 w 151"/>
                <a:gd name="T93" fmla="*/ 82 h 115"/>
                <a:gd name="T94" fmla="*/ 18 w 151"/>
                <a:gd name="T95" fmla="*/ 82 h 115"/>
                <a:gd name="T96" fmla="*/ 26 w 151"/>
                <a:gd name="T97" fmla="*/ 82 h 115"/>
                <a:gd name="T98" fmla="*/ 29 w 151"/>
                <a:gd name="T99" fmla="*/ 85 h 115"/>
                <a:gd name="T100" fmla="*/ 33 w 151"/>
                <a:gd name="T101" fmla="*/ 89 h 115"/>
                <a:gd name="T102" fmla="*/ 33 w 151"/>
                <a:gd name="T103" fmla="*/ 93 h 115"/>
                <a:gd name="T104" fmla="*/ 37 w 151"/>
                <a:gd name="T105" fmla="*/ 97 h 115"/>
                <a:gd name="T106" fmla="*/ 40 w 151"/>
                <a:gd name="T107" fmla="*/ 97 h 115"/>
                <a:gd name="T108" fmla="*/ 37 w 151"/>
                <a:gd name="T109" fmla="*/ 89 h 115"/>
                <a:gd name="T110" fmla="*/ 48 w 151"/>
                <a:gd name="T111" fmla="*/ 93 h 115"/>
                <a:gd name="T112" fmla="*/ 51 w 151"/>
                <a:gd name="T113" fmla="*/ 97 h 115"/>
                <a:gd name="T114" fmla="*/ 59 w 151"/>
                <a:gd name="T115" fmla="*/ 97 h 115"/>
                <a:gd name="T116" fmla="*/ 74 w 151"/>
                <a:gd name="T117" fmla="*/ 104 h 115"/>
                <a:gd name="T118" fmla="*/ 81 w 151"/>
                <a:gd name="T119" fmla="*/ 111 h 115"/>
                <a:gd name="T120" fmla="*/ 89 w 151"/>
                <a:gd name="T121" fmla="*/ 108 h 115"/>
                <a:gd name="T122" fmla="*/ 89 w 151"/>
                <a:gd name="T123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1" h="115">
                  <a:moveTo>
                    <a:pt x="89" y="115"/>
                  </a:moveTo>
                  <a:lnTo>
                    <a:pt x="92" y="115"/>
                  </a:lnTo>
                  <a:lnTo>
                    <a:pt x="96" y="115"/>
                  </a:lnTo>
                  <a:lnTo>
                    <a:pt x="96" y="111"/>
                  </a:lnTo>
                  <a:lnTo>
                    <a:pt x="100" y="111"/>
                  </a:lnTo>
                  <a:lnTo>
                    <a:pt x="100" y="111"/>
                  </a:lnTo>
                  <a:lnTo>
                    <a:pt x="107" y="111"/>
                  </a:lnTo>
                  <a:lnTo>
                    <a:pt x="107" y="111"/>
                  </a:lnTo>
                  <a:lnTo>
                    <a:pt x="111" y="111"/>
                  </a:lnTo>
                  <a:lnTo>
                    <a:pt x="111" y="111"/>
                  </a:lnTo>
                  <a:lnTo>
                    <a:pt x="114" y="111"/>
                  </a:lnTo>
                  <a:lnTo>
                    <a:pt x="118" y="111"/>
                  </a:lnTo>
                  <a:lnTo>
                    <a:pt x="122" y="111"/>
                  </a:lnTo>
                  <a:lnTo>
                    <a:pt x="129" y="115"/>
                  </a:lnTo>
                  <a:lnTo>
                    <a:pt x="133" y="115"/>
                  </a:lnTo>
                  <a:lnTo>
                    <a:pt x="133" y="111"/>
                  </a:lnTo>
                  <a:lnTo>
                    <a:pt x="133" y="108"/>
                  </a:lnTo>
                  <a:lnTo>
                    <a:pt x="144" y="97"/>
                  </a:lnTo>
                  <a:lnTo>
                    <a:pt x="144" y="93"/>
                  </a:lnTo>
                  <a:lnTo>
                    <a:pt x="148" y="89"/>
                  </a:lnTo>
                  <a:lnTo>
                    <a:pt x="151" y="89"/>
                  </a:lnTo>
                  <a:lnTo>
                    <a:pt x="151" y="85"/>
                  </a:lnTo>
                  <a:lnTo>
                    <a:pt x="148" y="82"/>
                  </a:lnTo>
                  <a:lnTo>
                    <a:pt x="148" y="82"/>
                  </a:lnTo>
                  <a:lnTo>
                    <a:pt x="151" y="78"/>
                  </a:lnTo>
                  <a:lnTo>
                    <a:pt x="148" y="78"/>
                  </a:lnTo>
                  <a:lnTo>
                    <a:pt x="144" y="74"/>
                  </a:lnTo>
                  <a:lnTo>
                    <a:pt x="144" y="71"/>
                  </a:lnTo>
                  <a:lnTo>
                    <a:pt x="144" y="63"/>
                  </a:lnTo>
                  <a:lnTo>
                    <a:pt x="144" y="59"/>
                  </a:lnTo>
                  <a:lnTo>
                    <a:pt x="140" y="56"/>
                  </a:lnTo>
                  <a:lnTo>
                    <a:pt x="137" y="52"/>
                  </a:lnTo>
                  <a:lnTo>
                    <a:pt x="140" y="48"/>
                  </a:lnTo>
                  <a:lnTo>
                    <a:pt x="144" y="45"/>
                  </a:lnTo>
                  <a:lnTo>
                    <a:pt x="144" y="37"/>
                  </a:lnTo>
                  <a:lnTo>
                    <a:pt x="140" y="34"/>
                  </a:lnTo>
                  <a:lnTo>
                    <a:pt x="140" y="30"/>
                  </a:lnTo>
                  <a:lnTo>
                    <a:pt x="140" y="30"/>
                  </a:lnTo>
                  <a:lnTo>
                    <a:pt x="137" y="22"/>
                  </a:lnTo>
                  <a:lnTo>
                    <a:pt x="133" y="19"/>
                  </a:lnTo>
                  <a:lnTo>
                    <a:pt x="133" y="15"/>
                  </a:lnTo>
                  <a:lnTo>
                    <a:pt x="133" y="8"/>
                  </a:lnTo>
                  <a:lnTo>
                    <a:pt x="129" y="8"/>
                  </a:lnTo>
                  <a:lnTo>
                    <a:pt x="126" y="4"/>
                  </a:lnTo>
                  <a:lnTo>
                    <a:pt x="103" y="8"/>
                  </a:lnTo>
                  <a:lnTo>
                    <a:pt x="85" y="8"/>
                  </a:lnTo>
                  <a:lnTo>
                    <a:pt x="81" y="8"/>
                  </a:lnTo>
                  <a:lnTo>
                    <a:pt x="77" y="11"/>
                  </a:lnTo>
                  <a:lnTo>
                    <a:pt x="70" y="11"/>
                  </a:lnTo>
                  <a:lnTo>
                    <a:pt x="70" y="11"/>
                  </a:lnTo>
                  <a:lnTo>
                    <a:pt x="74" y="8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74" y="8"/>
                  </a:lnTo>
                  <a:lnTo>
                    <a:pt x="66" y="11"/>
                  </a:lnTo>
                  <a:lnTo>
                    <a:pt x="63" y="8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63" y="0"/>
                  </a:lnTo>
                  <a:lnTo>
                    <a:pt x="51" y="0"/>
                  </a:lnTo>
                  <a:lnTo>
                    <a:pt x="48" y="4"/>
                  </a:lnTo>
                  <a:lnTo>
                    <a:pt x="40" y="4"/>
                  </a:lnTo>
                  <a:lnTo>
                    <a:pt x="37" y="4"/>
                  </a:lnTo>
                  <a:lnTo>
                    <a:pt x="33" y="8"/>
                  </a:lnTo>
                  <a:lnTo>
                    <a:pt x="29" y="8"/>
                  </a:lnTo>
                  <a:lnTo>
                    <a:pt x="26" y="11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14" y="19"/>
                  </a:lnTo>
                  <a:lnTo>
                    <a:pt x="7" y="19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34"/>
                  </a:lnTo>
                  <a:lnTo>
                    <a:pt x="3" y="37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3" y="48"/>
                  </a:lnTo>
                  <a:lnTo>
                    <a:pt x="3" y="52"/>
                  </a:lnTo>
                  <a:lnTo>
                    <a:pt x="7" y="52"/>
                  </a:lnTo>
                  <a:lnTo>
                    <a:pt x="7" y="56"/>
                  </a:lnTo>
                  <a:lnTo>
                    <a:pt x="7" y="59"/>
                  </a:lnTo>
                  <a:lnTo>
                    <a:pt x="7" y="59"/>
                  </a:lnTo>
                  <a:lnTo>
                    <a:pt x="11" y="67"/>
                  </a:lnTo>
                  <a:lnTo>
                    <a:pt x="11" y="67"/>
                  </a:lnTo>
                  <a:lnTo>
                    <a:pt x="14" y="71"/>
                  </a:lnTo>
                  <a:lnTo>
                    <a:pt x="14" y="78"/>
                  </a:lnTo>
                  <a:lnTo>
                    <a:pt x="14" y="82"/>
                  </a:lnTo>
                  <a:lnTo>
                    <a:pt x="14" y="82"/>
                  </a:lnTo>
                  <a:lnTo>
                    <a:pt x="14" y="82"/>
                  </a:lnTo>
                  <a:lnTo>
                    <a:pt x="18" y="82"/>
                  </a:lnTo>
                  <a:lnTo>
                    <a:pt x="22" y="82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29" y="85"/>
                  </a:lnTo>
                  <a:lnTo>
                    <a:pt x="33" y="85"/>
                  </a:lnTo>
                  <a:lnTo>
                    <a:pt x="33" y="89"/>
                  </a:lnTo>
                  <a:lnTo>
                    <a:pt x="33" y="89"/>
                  </a:lnTo>
                  <a:lnTo>
                    <a:pt x="33" y="93"/>
                  </a:lnTo>
                  <a:lnTo>
                    <a:pt x="37" y="93"/>
                  </a:lnTo>
                  <a:lnTo>
                    <a:pt x="37" y="97"/>
                  </a:lnTo>
                  <a:lnTo>
                    <a:pt x="37" y="97"/>
                  </a:lnTo>
                  <a:lnTo>
                    <a:pt x="40" y="97"/>
                  </a:lnTo>
                  <a:lnTo>
                    <a:pt x="40" y="97"/>
                  </a:lnTo>
                  <a:lnTo>
                    <a:pt x="37" y="89"/>
                  </a:lnTo>
                  <a:lnTo>
                    <a:pt x="40" y="89"/>
                  </a:lnTo>
                  <a:lnTo>
                    <a:pt x="48" y="93"/>
                  </a:lnTo>
                  <a:lnTo>
                    <a:pt x="51" y="93"/>
                  </a:lnTo>
                  <a:lnTo>
                    <a:pt x="51" y="97"/>
                  </a:lnTo>
                  <a:lnTo>
                    <a:pt x="55" y="97"/>
                  </a:lnTo>
                  <a:lnTo>
                    <a:pt x="59" y="97"/>
                  </a:lnTo>
                  <a:lnTo>
                    <a:pt x="66" y="97"/>
                  </a:lnTo>
                  <a:lnTo>
                    <a:pt x="74" y="104"/>
                  </a:lnTo>
                  <a:lnTo>
                    <a:pt x="77" y="111"/>
                  </a:lnTo>
                  <a:lnTo>
                    <a:pt x="81" y="111"/>
                  </a:lnTo>
                  <a:lnTo>
                    <a:pt x="81" y="108"/>
                  </a:lnTo>
                  <a:lnTo>
                    <a:pt x="89" y="108"/>
                  </a:lnTo>
                  <a:lnTo>
                    <a:pt x="89" y="111"/>
                  </a:lnTo>
                  <a:lnTo>
                    <a:pt x="89" y="1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61" name="Freeform 60">
              <a:extLst>
                <a:ext uri="{FF2B5EF4-FFF2-40B4-BE49-F238E27FC236}">
                  <a16:creationId xmlns:a16="http://schemas.microsoft.com/office/drawing/2014/main" xmlns="" id="{CB191754-822E-4380-8D7C-01E435CFDC57}"/>
                </a:ext>
              </a:extLst>
            </p:cNvPr>
            <p:cNvSpPr/>
            <p:nvPr/>
          </p:nvSpPr>
          <p:spPr bwMode="auto">
            <a:xfrm>
              <a:off x="4516895" y="2097772"/>
              <a:ext cx="153109" cy="61758"/>
            </a:xfrm>
            <a:custGeom>
              <a:avLst/>
              <a:gdLst>
                <a:gd name="T0" fmla="*/ 44 w 119"/>
                <a:gd name="T1" fmla="*/ 4 h 48"/>
                <a:gd name="T2" fmla="*/ 48 w 119"/>
                <a:gd name="T3" fmla="*/ 4 h 48"/>
                <a:gd name="T4" fmla="*/ 56 w 119"/>
                <a:gd name="T5" fmla="*/ 4 h 48"/>
                <a:gd name="T6" fmla="*/ 59 w 119"/>
                <a:gd name="T7" fmla="*/ 7 h 48"/>
                <a:gd name="T8" fmla="*/ 63 w 119"/>
                <a:gd name="T9" fmla="*/ 11 h 48"/>
                <a:gd name="T10" fmla="*/ 63 w 119"/>
                <a:gd name="T11" fmla="*/ 15 h 48"/>
                <a:gd name="T12" fmla="*/ 67 w 119"/>
                <a:gd name="T13" fmla="*/ 19 h 48"/>
                <a:gd name="T14" fmla="*/ 70 w 119"/>
                <a:gd name="T15" fmla="*/ 19 h 48"/>
                <a:gd name="T16" fmla="*/ 67 w 119"/>
                <a:gd name="T17" fmla="*/ 11 h 48"/>
                <a:gd name="T18" fmla="*/ 78 w 119"/>
                <a:gd name="T19" fmla="*/ 15 h 48"/>
                <a:gd name="T20" fmla="*/ 81 w 119"/>
                <a:gd name="T21" fmla="*/ 19 h 48"/>
                <a:gd name="T22" fmla="*/ 89 w 119"/>
                <a:gd name="T23" fmla="*/ 19 h 48"/>
                <a:gd name="T24" fmla="*/ 104 w 119"/>
                <a:gd name="T25" fmla="*/ 26 h 48"/>
                <a:gd name="T26" fmla="*/ 111 w 119"/>
                <a:gd name="T27" fmla="*/ 33 h 48"/>
                <a:gd name="T28" fmla="*/ 119 w 119"/>
                <a:gd name="T29" fmla="*/ 30 h 48"/>
                <a:gd name="T30" fmla="*/ 119 w 119"/>
                <a:gd name="T31" fmla="*/ 37 h 48"/>
                <a:gd name="T32" fmla="*/ 107 w 119"/>
                <a:gd name="T33" fmla="*/ 37 h 48"/>
                <a:gd name="T34" fmla="*/ 100 w 119"/>
                <a:gd name="T35" fmla="*/ 45 h 48"/>
                <a:gd name="T36" fmla="*/ 89 w 119"/>
                <a:gd name="T37" fmla="*/ 45 h 48"/>
                <a:gd name="T38" fmla="*/ 81 w 119"/>
                <a:gd name="T39" fmla="*/ 45 h 48"/>
                <a:gd name="T40" fmla="*/ 70 w 119"/>
                <a:gd name="T41" fmla="*/ 45 h 48"/>
                <a:gd name="T42" fmla="*/ 63 w 119"/>
                <a:gd name="T43" fmla="*/ 45 h 48"/>
                <a:gd name="T44" fmla="*/ 56 w 119"/>
                <a:gd name="T45" fmla="*/ 41 h 48"/>
                <a:gd name="T46" fmla="*/ 48 w 119"/>
                <a:gd name="T47" fmla="*/ 41 h 48"/>
                <a:gd name="T48" fmla="*/ 44 w 119"/>
                <a:gd name="T49" fmla="*/ 45 h 48"/>
                <a:gd name="T50" fmla="*/ 37 w 119"/>
                <a:gd name="T51" fmla="*/ 48 h 48"/>
                <a:gd name="T52" fmla="*/ 30 w 119"/>
                <a:gd name="T53" fmla="*/ 45 h 48"/>
                <a:gd name="T54" fmla="*/ 26 w 119"/>
                <a:gd name="T55" fmla="*/ 45 h 48"/>
                <a:gd name="T56" fmla="*/ 19 w 119"/>
                <a:gd name="T57" fmla="*/ 37 h 48"/>
                <a:gd name="T58" fmla="*/ 7 w 119"/>
                <a:gd name="T59" fmla="*/ 30 h 48"/>
                <a:gd name="T60" fmla="*/ 7 w 119"/>
                <a:gd name="T61" fmla="*/ 26 h 48"/>
                <a:gd name="T62" fmla="*/ 0 w 119"/>
                <a:gd name="T63" fmla="*/ 19 h 48"/>
                <a:gd name="T64" fmla="*/ 0 w 119"/>
                <a:gd name="T65" fmla="*/ 15 h 48"/>
                <a:gd name="T66" fmla="*/ 4 w 119"/>
                <a:gd name="T67" fmla="*/ 15 h 48"/>
                <a:gd name="T68" fmla="*/ 15 w 119"/>
                <a:gd name="T69" fmla="*/ 11 h 48"/>
                <a:gd name="T70" fmla="*/ 22 w 119"/>
                <a:gd name="T71" fmla="*/ 7 h 48"/>
                <a:gd name="T72" fmla="*/ 30 w 119"/>
                <a:gd name="T73" fmla="*/ 7 h 48"/>
                <a:gd name="T74" fmla="*/ 33 w 119"/>
                <a:gd name="T75" fmla="*/ 4 h 48"/>
                <a:gd name="T76" fmla="*/ 37 w 119"/>
                <a:gd name="T77" fmla="*/ 4 h 48"/>
                <a:gd name="T78" fmla="*/ 41 w 119"/>
                <a:gd name="T79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9" h="48">
                  <a:moveTo>
                    <a:pt x="44" y="4"/>
                  </a:moveTo>
                  <a:lnTo>
                    <a:pt x="44" y="4"/>
                  </a:lnTo>
                  <a:lnTo>
                    <a:pt x="44" y="4"/>
                  </a:lnTo>
                  <a:lnTo>
                    <a:pt x="48" y="4"/>
                  </a:lnTo>
                  <a:lnTo>
                    <a:pt x="52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9" y="7"/>
                  </a:lnTo>
                  <a:lnTo>
                    <a:pt x="63" y="7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3" y="15"/>
                  </a:lnTo>
                  <a:lnTo>
                    <a:pt x="67" y="15"/>
                  </a:lnTo>
                  <a:lnTo>
                    <a:pt x="67" y="19"/>
                  </a:lnTo>
                  <a:lnTo>
                    <a:pt x="67" y="19"/>
                  </a:lnTo>
                  <a:lnTo>
                    <a:pt x="70" y="19"/>
                  </a:lnTo>
                  <a:lnTo>
                    <a:pt x="70" y="19"/>
                  </a:lnTo>
                  <a:lnTo>
                    <a:pt x="67" y="11"/>
                  </a:lnTo>
                  <a:lnTo>
                    <a:pt x="70" y="11"/>
                  </a:lnTo>
                  <a:lnTo>
                    <a:pt x="78" y="15"/>
                  </a:lnTo>
                  <a:lnTo>
                    <a:pt x="81" y="15"/>
                  </a:lnTo>
                  <a:lnTo>
                    <a:pt x="81" y="19"/>
                  </a:lnTo>
                  <a:lnTo>
                    <a:pt x="85" y="19"/>
                  </a:lnTo>
                  <a:lnTo>
                    <a:pt x="89" y="19"/>
                  </a:lnTo>
                  <a:lnTo>
                    <a:pt x="96" y="19"/>
                  </a:lnTo>
                  <a:lnTo>
                    <a:pt x="104" y="26"/>
                  </a:lnTo>
                  <a:lnTo>
                    <a:pt x="107" y="33"/>
                  </a:lnTo>
                  <a:lnTo>
                    <a:pt x="111" y="33"/>
                  </a:lnTo>
                  <a:lnTo>
                    <a:pt x="111" y="30"/>
                  </a:lnTo>
                  <a:lnTo>
                    <a:pt x="119" y="30"/>
                  </a:lnTo>
                  <a:lnTo>
                    <a:pt x="119" y="33"/>
                  </a:lnTo>
                  <a:lnTo>
                    <a:pt x="119" y="37"/>
                  </a:lnTo>
                  <a:lnTo>
                    <a:pt x="111" y="37"/>
                  </a:lnTo>
                  <a:lnTo>
                    <a:pt x="107" y="37"/>
                  </a:lnTo>
                  <a:lnTo>
                    <a:pt x="104" y="41"/>
                  </a:lnTo>
                  <a:lnTo>
                    <a:pt x="100" y="45"/>
                  </a:lnTo>
                  <a:lnTo>
                    <a:pt x="93" y="45"/>
                  </a:lnTo>
                  <a:lnTo>
                    <a:pt x="89" y="45"/>
                  </a:lnTo>
                  <a:lnTo>
                    <a:pt x="85" y="45"/>
                  </a:lnTo>
                  <a:lnTo>
                    <a:pt x="81" y="45"/>
                  </a:lnTo>
                  <a:lnTo>
                    <a:pt x="78" y="48"/>
                  </a:lnTo>
                  <a:lnTo>
                    <a:pt x="70" y="45"/>
                  </a:lnTo>
                  <a:lnTo>
                    <a:pt x="70" y="45"/>
                  </a:lnTo>
                  <a:lnTo>
                    <a:pt x="63" y="45"/>
                  </a:lnTo>
                  <a:lnTo>
                    <a:pt x="59" y="45"/>
                  </a:lnTo>
                  <a:lnTo>
                    <a:pt x="56" y="41"/>
                  </a:lnTo>
                  <a:lnTo>
                    <a:pt x="48" y="41"/>
                  </a:lnTo>
                  <a:lnTo>
                    <a:pt x="48" y="41"/>
                  </a:lnTo>
                  <a:lnTo>
                    <a:pt x="44" y="45"/>
                  </a:lnTo>
                  <a:lnTo>
                    <a:pt x="44" y="45"/>
                  </a:lnTo>
                  <a:lnTo>
                    <a:pt x="44" y="48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30" y="45"/>
                  </a:lnTo>
                  <a:lnTo>
                    <a:pt x="26" y="45"/>
                  </a:lnTo>
                  <a:lnTo>
                    <a:pt x="26" y="45"/>
                  </a:lnTo>
                  <a:lnTo>
                    <a:pt x="19" y="37"/>
                  </a:lnTo>
                  <a:lnTo>
                    <a:pt x="19" y="37"/>
                  </a:lnTo>
                  <a:lnTo>
                    <a:pt x="11" y="33"/>
                  </a:lnTo>
                  <a:lnTo>
                    <a:pt x="7" y="30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4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11" y="11"/>
                  </a:lnTo>
                  <a:lnTo>
                    <a:pt x="15" y="11"/>
                  </a:lnTo>
                  <a:lnTo>
                    <a:pt x="19" y="7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3" y="4"/>
                  </a:lnTo>
                  <a:lnTo>
                    <a:pt x="33" y="4"/>
                  </a:lnTo>
                  <a:lnTo>
                    <a:pt x="37" y="4"/>
                  </a:lnTo>
                  <a:lnTo>
                    <a:pt x="41" y="0"/>
                  </a:lnTo>
                  <a:lnTo>
                    <a:pt x="41" y="4"/>
                  </a:lnTo>
                  <a:lnTo>
                    <a:pt x="44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62" name="Freeform 61">
              <a:extLst>
                <a:ext uri="{FF2B5EF4-FFF2-40B4-BE49-F238E27FC236}">
                  <a16:creationId xmlns:a16="http://schemas.microsoft.com/office/drawing/2014/main" xmlns="" id="{CD7D18E9-5FF1-4F18-9A0D-5815D18E0545}"/>
                </a:ext>
              </a:extLst>
            </p:cNvPr>
            <p:cNvSpPr/>
            <p:nvPr/>
          </p:nvSpPr>
          <p:spPr bwMode="auto">
            <a:xfrm>
              <a:off x="4397236" y="1997415"/>
              <a:ext cx="176269" cy="191708"/>
            </a:xfrm>
            <a:custGeom>
              <a:avLst/>
              <a:gdLst>
                <a:gd name="T0" fmla="*/ 49 w 137"/>
                <a:gd name="T1" fmla="*/ 4 h 149"/>
                <a:gd name="T2" fmla="*/ 56 w 137"/>
                <a:gd name="T3" fmla="*/ 8 h 149"/>
                <a:gd name="T4" fmla="*/ 60 w 137"/>
                <a:gd name="T5" fmla="*/ 15 h 149"/>
                <a:gd name="T6" fmla="*/ 67 w 137"/>
                <a:gd name="T7" fmla="*/ 11 h 149"/>
                <a:gd name="T8" fmla="*/ 75 w 137"/>
                <a:gd name="T9" fmla="*/ 15 h 149"/>
                <a:gd name="T10" fmla="*/ 67 w 137"/>
                <a:gd name="T11" fmla="*/ 19 h 149"/>
                <a:gd name="T12" fmla="*/ 78 w 137"/>
                <a:gd name="T13" fmla="*/ 22 h 149"/>
                <a:gd name="T14" fmla="*/ 89 w 137"/>
                <a:gd name="T15" fmla="*/ 15 h 149"/>
                <a:gd name="T16" fmla="*/ 97 w 137"/>
                <a:gd name="T17" fmla="*/ 11 h 149"/>
                <a:gd name="T18" fmla="*/ 93 w 137"/>
                <a:gd name="T19" fmla="*/ 15 h 149"/>
                <a:gd name="T20" fmla="*/ 100 w 137"/>
                <a:gd name="T21" fmla="*/ 15 h 149"/>
                <a:gd name="T22" fmla="*/ 112 w 137"/>
                <a:gd name="T23" fmla="*/ 19 h 149"/>
                <a:gd name="T24" fmla="*/ 119 w 137"/>
                <a:gd name="T25" fmla="*/ 26 h 149"/>
                <a:gd name="T26" fmla="*/ 126 w 137"/>
                <a:gd name="T27" fmla="*/ 34 h 149"/>
                <a:gd name="T28" fmla="*/ 126 w 137"/>
                <a:gd name="T29" fmla="*/ 48 h 149"/>
                <a:gd name="T30" fmla="*/ 130 w 137"/>
                <a:gd name="T31" fmla="*/ 59 h 149"/>
                <a:gd name="T32" fmla="*/ 137 w 137"/>
                <a:gd name="T33" fmla="*/ 71 h 149"/>
                <a:gd name="T34" fmla="*/ 130 w 137"/>
                <a:gd name="T35" fmla="*/ 82 h 149"/>
                <a:gd name="T36" fmla="*/ 123 w 137"/>
                <a:gd name="T37" fmla="*/ 85 h 149"/>
                <a:gd name="T38" fmla="*/ 108 w 137"/>
                <a:gd name="T39" fmla="*/ 89 h 149"/>
                <a:gd name="T40" fmla="*/ 93 w 137"/>
                <a:gd name="T41" fmla="*/ 93 h 149"/>
                <a:gd name="T42" fmla="*/ 100 w 137"/>
                <a:gd name="T43" fmla="*/ 104 h 149"/>
                <a:gd name="T44" fmla="*/ 112 w 137"/>
                <a:gd name="T45" fmla="*/ 115 h 149"/>
                <a:gd name="T46" fmla="*/ 119 w 137"/>
                <a:gd name="T47" fmla="*/ 130 h 149"/>
                <a:gd name="T48" fmla="*/ 108 w 137"/>
                <a:gd name="T49" fmla="*/ 137 h 149"/>
                <a:gd name="T50" fmla="*/ 108 w 137"/>
                <a:gd name="T51" fmla="*/ 145 h 149"/>
                <a:gd name="T52" fmla="*/ 97 w 137"/>
                <a:gd name="T53" fmla="*/ 145 h 149"/>
                <a:gd name="T54" fmla="*/ 82 w 137"/>
                <a:gd name="T55" fmla="*/ 149 h 149"/>
                <a:gd name="T56" fmla="*/ 71 w 137"/>
                <a:gd name="T57" fmla="*/ 149 h 149"/>
                <a:gd name="T58" fmla="*/ 60 w 137"/>
                <a:gd name="T59" fmla="*/ 149 h 149"/>
                <a:gd name="T60" fmla="*/ 52 w 137"/>
                <a:gd name="T61" fmla="*/ 145 h 149"/>
                <a:gd name="T62" fmla="*/ 45 w 137"/>
                <a:gd name="T63" fmla="*/ 141 h 149"/>
                <a:gd name="T64" fmla="*/ 37 w 137"/>
                <a:gd name="T65" fmla="*/ 145 h 149"/>
                <a:gd name="T66" fmla="*/ 30 w 137"/>
                <a:gd name="T67" fmla="*/ 141 h 149"/>
                <a:gd name="T68" fmla="*/ 30 w 137"/>
                <a:gd name="T69" fmla="*/ 130 h 149"/>
                <a:gd name="T70" fmla="*/ 34 w 137"/>
                <a:gd name="T71" fmla="*/ 119 h 149"/>
                <a:gd name="T72" fmla="*/ 19 w 137"/>
                <a:gd name="T73" fmla="*/ 115 h 149"/>
                <a:gd name="T74" fmla="*/ 12 w 137"/>
                <a:gd name="T75" fmla="*/ 111 h 149"/>
                <a:gd name="T76" fmla="*/ 8 w 137"/>
                <a:gd name="T77" fmla="*/ 104 h 149"/>
                <a:gd name="T78" fmla="*/ 4 w 137"/>
                <a:gd name="T79" fmla="*/ 93 h 149"/>
                <a:gd name="T80" fmla="*/ 0 w 137"/>
                <a:gd name="T81" fmla="*/ 82 h 149"/>
                <a:gd name="T82" fmla="*/ 0 w 137"/>
                <a:gd name="T83" fmla="*/ 71 h 149"/>
                <a:gd name="T84" fmla="*/ 15 w 137"/>
                <a:gd name="T85" fmla="*/ 63 h 149"/>
                <a:gd name="T86" fmla="*/ 19 w 137"/>
                <a:gd name="T87" fmla="*/ 56 h 149"/>
                <a:gd name="T88" fmla="*/ 12 w 137"/>
                <a:gd name="T89" fmla="*/ 48 h 149"/>
                <a:gd name="T90" fmla="*/ 19 w 137"/>
                <a:gd name="T91" fmla="*/ 45 h 149"/>
                <a:gd name="T92" fmla="*/ 23 w 137"/>
                <a:gd name="T93" fmla="*/ 37 h 149"/>
                <a:gd name="T94" fmla="*/ 15 w 137"/>
                <a:gd name="T95" fmla="*/ 34 h 149"/>
                <a:gd name="T96" fmla="*/ 30 w 137"/>
                <a:gd name="T97" fmla="*/ 30 h 149"/>
                <a:gd name="T98" fmla="*/ 34 w 137"/>
                <a:gd name="T99" fmla="*/ 30 h 149"/>
                <a:gd name="T100" fmla="*/ 37 w 137"/>
                <a:gd name="T101" fmla="*/ 34 h 149"/>
                <a:gd name="T102" fmla="*/ 37 w 137"/>
                <a:gd name="T103" fmla="*/ 30 h 149"/>
                <a:gd name="T104" fmla="*/ 49 w 137"/>
                <a:gd name="T105" fmla="*/ 26 h 149"/>
                <a:gd name="T106" fmla="*/ 49 w 137"/>
                <a:gd name="T107" fmla="*/ 22 h 149"/>
                <a:gd name="T108" fmla="*/ 45 w 137"/>
                <a:gd name="T109" fmla="*/ 19 h 149"/>
                <a:gd name="T110" fmla="*/ 41 w 137"/>
                <a:gd name="T111" fmla="*/ 11 h 149"/>
                <a:gd name="T112" fmla="*/ 41 w 137"/>
                <a:gd name="T113" fmla="*/ 4 h 149"/>
                <a:gd name="T114" fmla="*/ 37 w 137"/>
                <a:gd name="T11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7" h="149">
                  <a:moveTo>
                    <a:pt x="37" y="0"/>
                  </a:moveTo>
                  <a:lnTo>
                    <a:pt x="41" y="0"/>
                  </a:lnTo>
                  <a:lnTo>
                    <a:pt x="49" y="4"/>
                  </a:lnTo>
                  <a:lnTo>
                    <a:pt x="49" y="4"/>
                  </a:lnTo>
                  <a:lnTo>
                    <a:pt x="52" y="4"/>
                  </a:lnTo>
                  <a:lnTo>
                    <a:pt x="56" y="4"/>
                  </a:lnTo>
                  <a:lnTo>
                    <a:pt x="60" y="8"/>
                  </a:lnTo>
                  <a:lnTo>
                    <a:pt x="56" y="8"/>
                  </a:lnTo>
                  <a:lnTo>
                    <a:pt x="56" y="11"/>
                  </a:lnTo>
                  <a:lnTo>
                    <a:pt x="56" y="11"/>
                  </a:lnTo>
                  <a:lnTo>
                    <a:pt x="60" y="11"/>
                  </a:lnTo>
                  <a:lnTo>
                    <a:pt x="60" y="15"/>
                  </a:lnTo>
                  <a:lnTo>
                    <a:pt x="63" y="15"/>
                  </a:lnTo>
                  <a:lnTo>
                    <a:pt x="63" y="11"/>
                  </a:lnTo>
                  <a:lnTo>
                    <a:pt x="67" y="11"/>
                  </a:lnTo>
                  <a:lnTo>
                    <a:pt x="67" y="11"/>
                  </a:lnTo>
                  <a:lnTo>
                    <a:pt x="71" y="15"/>
                  </a:lnTo>
                  <a:lnTo>
                    <a:pt x="71" y="15"/>
                  </a:lnTo>
                  <a:lnTo>
                    <a:pt x="75" y="11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5" y="19"/>
                  </a:lnTo>
                  <a:lnTo>
                    <a:pt x="71" y="19"/>
                  </a:lnTo>
                  <a:lnTo>
                    <a:pt x="67" y="19"/>
                  </a:lnTo>
                  <a:lnTo>
                    <a:pt x="71" y="22"/>
                  </a:lnTo>
                  <a:lnTo>
                    <a:pt x="75" y="19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82" y="22"/>
                  </a:lnTo>
                  <a:lnTo>
                    <a:pt x="82" y="19"/>
                  </a:lnTo>
                  <a:lnTo>
                    <a:pt x="86" y="19"/>
                  </a:lnTo>
                  <a:lnTo>
                    <a:pt x="89" y="15"/>
                  </a:lnTo>
                  <a:lnTo>
                    <a:pt x="89" y="15"/>
                  </a:lnTo>
                  <a:lnTo>
                    <a:pt x="93" y="15"/>
                  </a:lnTo>
                  <a:lnTo>
                    <a:pt x="93" y="11"/>
                  </a:lnTo>
                  <a:lnTo>
                    <a:pt x="97" y="11"/>
                  </a:lnTo>
                  <a:lnTo>
                    <a:pt x="100" y="11"/>
                  </a:lnTo>
                  <a:lnTo>
                    <a:pt x="97" y="11"/>
                  </a:lnTo>
                  <a:lnTo>
                    <a:pt x="97" y="15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7" y="15"/>
                  </a:lnTo>
                  <a:lnTo>
                    <a:pt x="100" y="15"/>
                  </a:lnTo>
                  <a:lnTo>
                    <a:pt x="104" y="11"/>
                  </a:lnTo>
                  <a:lnTo>
                    <a:pt x="104" y="15"/>
                  </a:lnTo>
                  <a:lnTo>
                    <a:pt x="108" y="15"/>
                  </a:lnTo>
                  <a:lnTo>
                    <a:pt x="112" y="19"/>
                  </a:lnTo>
                  <a:lnTo>
                    <a:pt x="115" y="19"/>
                  </a:lnTo>
                  <a:lnTo>
                    <a:pt x="115" y="22"/>
                  </a:lnTo>
                  <a:lnTo>
                    <a:pt x="115" y="22"/>
                  </a:lnTo>
                  <a:lnTo>
                    <a:pt x="119" y="26"/>
                  </a:lnTo>
                  <a:lnTo>
                    <a:pt x="123" y="26"/>
                  </a:lnTo>
                  <a:lnTo>
                    <a:pt x="123" y="26"/>
                  </a:lnTo>
                  <a:lnTo>
                    <a:pt x="126" y="26"/>
                  </a:lnTo>
                  <a:lnTo>
                    <a:pt x="126" y="34"/>
                  </a:lnTo>
                  <a:lnTo>
                    <a:pt x="126" y="37"/>
                  </a:lnTo>
                  <a:lnTo>
                    <a:pt x="123" y="41"/>
                  </a:lnTo>
                  <a:lnTo>
                    <a:pt x="123" y="41"/>
                  </a:lnTo>
                  <a:lnTo>
                    <a:pt x="126" y="48"/>
                  </a:lnTo>
                  <a:lnTo>
                    <a:pt x="126" y="52"/>
                  </a:lnTo>
                  <a:lnTo>
                    <a:pt x="130" y="52"/>
                  </a:lnTo>
                  <a:lnTo>
                    <a:pt x="130" y="56"/>
                  </a:lnTo>
                  <a:lnTo>
                    <a:pt x="130" y="59"/>
                  </a:lnTo>
                  <a:lnTo>
                    <a:pt x="130" y="59"/>
                  </a:lnTo>
                  <a:lnTo>
                    <a:pt x="134" y="67"/>
                  </a:lnTo>
                  <a:lnTo>
                    <a:pt x="134" y="67"/>
                  </a:lnTo>
                  <a:lnTo>
                    <a:pt x="137" y="71"/>
                  </a:lnTo>
                  <a:lnTo>
                    <a:pt x="137" y="78"/>
                  </a:lnTo>
                  <a:lnTo>
                    <a:pt x="134" y="82"/>
                  </a:lnTo>
                  <a:lnTo>
                    <a:pt x="134" y="78"/>
                  </a:lnTo>
                  <a:lnTo>
                    <a:pt x="130" y="82"/>
                  </a:lnTo>
                  <a:lnTo>
                    <a:pt x="126" y="82"/>
                  </a:lnTo>
                  <a:lnTo>
                    <a:pt x="126" y="82"/>
                  </a:lnTo>
                  <a:lnTo>
                    <a:pt x="123" y="85"/>
                  </a:lnTo>
                  <a:lnTo>
                    <a:pt x="123" y="85"/>
                  </a:lnTo>
                  <a:lnTo>
                    <a:pt x="115" y="85"/>
                  </a:lnTo>
                  <a:lnTo>
                    <a:pt x="115" y="85"/>
                  </a:lnTo>
                  <a:lnTo>
                    <a:pt x="112" y="85"/>
                  </a:lnTo>
                  <a:lnTo>
                    <a:pt x="108" y="89"/>
                  </a:lnTo>
                  <a:lnTo>
                    <a:pt x="104" y="89"/>
                  </a:lnTo>
                  <a:lnTo>
                    <a:pt x="97" y="93"/>
                  </a:lnTo>
                  <a:lnTo>
                    <a:pt x="97" y="93"/>
                  </a:lnTo>
                  <a:lnTo>
                    <a:pt x="93" y="93"/>
                  </a:lnTo>
                  <a:lnTo>
                    <a:pt x="93" y="93"/>
                  </a:lnTo>
                  <a:lnTo>
                    <a:pt x="93" y="97"/>
                  </a:lnTo>
                  <a:lnTo>
                    <a:pt x="97" y="97"/>
                  </a:lnTo>
                  <a:lnTo>
                    <a:pt x="100" y="104"/>
                  </a:lnTo>
                  <a:lnTo>
                    <a:pt x="100" y="108"/>
                  </a:lnTo>
                  <a:lnTo>
                    <a:pt x="100" y="108"/>
                  </a:lnTo>
                  <a:lnTo>
                    <a:pt x="104" y="111"/>
                  </a:lnTo>
                  <a:lnTo>
                    <a:pt x="112" y="115"/>
                  </a:lnTo>
                  <a:lnTo>
                    <a:pt x="112" y="115"/>
                  </a:lnTo>
                  <a:lnTo>
                    <a:pt x="119" y="123"/>
                  </a:lnTo>
                  <a:lnTo>
                    <a:pt x="119" y="126"/>
                  </a:lnTo>
                  <a:lnTo>
                    <a:pt x="119" y="130"/>
                  </a:lnTo>
                  <a:lnTo>
                    <a:pt x="115" y="130"/>
                  </a:lnTo>
                  <a:lnTo>
                    <a:pt x="115" y="130"/>
                  </a:lnTo>
                  <a:lnTo>
                    <a:pt x="112" y="134"/>
                  </a:lnTo>
                  <a:lnTo>
                    <a:pt x="108" y="137"/>
                  </a:lnTo>
                  <a:lnTo>
                    <a:pt x="108" y="141"/>
                  </a:lnTo>
                  <a:lnTo>
                    <a:pt x="112" y="141"/>
                  </a:lnTo>
                  <a:lnTo>
                    <a:pt x="112" y="145"/>
                  </a:lnTo>
                  <a:lnTo>
                    <a:pt x="108" y="145"/>
                  </a:lnTo>
                  <a:lnTo>
                    <a:pt x="104" y="145"/>
                  </a:lnTo>
                  <a:lnTo>
                    <a:pt x="100" y="145"/>
                  </a:lnTo>
                  <a:lnTo>
                    <a:pt x="97" y="145"/>
                  </a:lnTo>
                  <a:lnTo>
                    <a:pt x="97" y="145"/>
                  </a:lnTo>
                  <a:lnTo>
                    <a:pt x="89" y="149"/>
                  </a:lnTo>
                  <a:lnTo>
                    <a:pt x="89" y="149"/>
                  </a:lnTo>
                  <a:lnTo>
                    <a:pt x="86" y="149"/>
                  </a:lnTo>
                  <a:lnTo>
                    <a:pt x="82" y="149"/>
                  </a:lnTo>
                  <a:lnTo>
                    <a:pt x="78" y="145"/>
                  </a:lnTo>
                  <a:lnTo>
                    <a:pt x="75" y="145"/>
                  </a:lnTo>
                  <a:lnTo>
                    <a:pt x="71" y="145"/>
                  </a:lnTo>
                  <a:lnTo>
                    <a:pt x="71" y="149"/>
                  </a:lnTo>
                  <a:lnTo>
                    <a:pt x="71" y="149"/>
                  </a:lnTo>
                  <a:lnTo>
                    <a:pt x="67" y="149"/>
                  </a:lnTo>
                  <a:lnTo>
                    <a:pt x="63" y="145"/>
                  </a:lnTo>
                  <a:lnTo>
                    <a:pt x="60" y="149"/>
                  </a:lnTo>
                  <a:lnTo>
                    <a:pt x="60" y="149"/>
                  </a:lnTo>
                  <a:lnTo>
                    <a:pt x="60" y="149"/>
                  </a:lnTo>
                  <a:lnTo>
                    <a:pt x="56" y="149"/>
                  </a:lnTo>
                  <a:lnTo>
                    <a:pt x="52" y="145"/>
                  </a:lnTo>
                  <a:lnTo>
                    <a:pt x="49" y="145"/>
                  </a:lnTo>
                  <a:lnTo>
                    <a:pt x="49" y="145"/>
                  </a:lnTo>
                  <a:lnTo>
                    <a:pt x="45" y="145"/>
                  </a:lnTo>
                  <a:lnTo>
                    <a:pt x="45" y="141"/>
                  </a:lnTo>
                  <a:lnTo>
                    <a:pt x="41" y="141"/>
                  </a:lnTo>
                  <a:lnTo>
                    <a:pt x="41" y="145"/>
                  </a:lnTo>
                  <a:lnTo>
                    <a:pt x="41" y="145"/>
                  </a:lnTo>
                  <a:lnTo>
                    <a:pt x="37" y="145"/>
                  </a:lnTo>
                  <a:lnTo>
                    <a:pt x="34" y="145"/>
                  </a:lnTo>
                  <a:lnTo>
                    <a:pt x="30" y="145"/>
                  </a:lnTo>
                  <a:lnTo>
                    <a:pt x="30" y="145"/>
                  </a:lnTo>
                  <a:lnTo>
                    <a:pt x="30" y="141"/>
                  </a:lnTo>
                  <a:lnTo>
                    <a:pt x="26" y="141"/>
                  </a:lnTo>
                  <a:lnTo>
                    <a:pt x="26" y="137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0" y="126"/>
                  </a:lnTo>
                  <a:lnTo>
                    <a:pt x="34" y="123"/>
                  </a:lnTo>
                  <a:lnTo>
                    <a:pt x="37" y="119"/>
                  </a:lnTo>
                  <a:lnTo>
                    <a:pt x="34" y="119"/>
                  </a:lnTo>
                  <a:lnTo>
                    <a:pt x="30" y="119"/>
                  </a:lnTo>
                  <a:lnTo>
                    <a:pt x="26" y="115"/>
                  </a:lnTo>
                  <a:lnTo>
                    <a:pt x="23" y="119"/>
                  </a:lnTo>
                  <a:lnTo>
                    <a:pt x="19" y="115"/>
                  </a:lnTo>
                  <a:lnTo>
                    <a:pt x="19" y="115"/>
                  </a:lnTo>
                  <a:lnTo>
                    <a:pt x="15" y="119"/>
                  </a:lnTo>
                  <a:lnTo>
                    <a:pt x="12" y="115"/>
                  </a:lnTo>
                  <a:lnTo>
                    <a:pt x="12" y="111"/>
                  </a:lnTo>
                  <a:lnTo>
                    <a:pt x="8" y="111"/>
                  </a:lnTo>
                  <a:lnTo>
                    <a:pt x="8" y="111"/>
                  </a:lnTo>
                  <a:lnTo>
                    <a:pt x="8" y="108"/>
                  </a:lnTo>
                  <a:lnTo>
                    <a:pt x="8" y="104"/>
                  </a:lnTo>
                  <a:lnTo>
                    <a:pt x="8" y="100"/>
                  </a:lnTo>
                  <a:lnTo>
                    <a:pt x="4" y="97"/>
                  </a:lnTo>
                  <a:lnTo>
                    <a:pt x="0" y="97"/>
                  </a:lnTo>
                  <a:lnTo>
                    <a:pt x="4" y="93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85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78"/>
                  </a:lnTo>
                  <a:lnTo>
                    <a:pt x="4" y="74"/>
                  </a:lnTo>
                  <a:lnTo>
                    <a:pt x="0" y="71"/>
                  </a:lnTo>
                  <a:lnTo>
                    <a:pt x="4" y="67"/>
                  </a:lnTo>
                  <a:lnTo>
                    <a:pt x="4" y="63"/>
                  </a:lnTo>
                  <a:lnTo>
                    <a:pt x="12" y="63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9" y="56"/>
                  </a:lnTo>
                  <a:lnTo>
                    <a:pt x="19" y="52"/>
                  </a:lnTo>
                  <a:lnTo>
                    <a:pt x="15" y="52"/>
                  </a:lnTo>
                  <a:lnTo>
                    <a:pt x="12" y="52"/>
                  </a:lnTo>
                  <a:lnTo>
                    <a:pt x="12" y="48"/>
                  </a:lnTo>
                  <a:lnTo>
                    <a:pt x="15" y="48"/>
                  </a:lnTo>
                  <a:lnTo>
                    <a:pt x="19" y="48"/>
                  </a:lnTo>
                  <a:lnTo>
                    <a:pt x="19" y="48"/>
                  </a:lnTo>
                  <a:lnTo>
                    <a:pt x="19" y="45"/>
                  </a:lnTo>
                  <a:lnTo>
                    <a:pt x="19" y="41"/>
                  </a:lnTo>
                  <a:lnTo>
                    <a:pt x="23" y="41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19" y="34"/>
                  </a:lnTo>
                  <a:lnTo>
                    <a:pt x="15" y="34"/>
                  </a:lnTo>
                  <a:lnTo>
                    <a:pt x="15" y="30"/>
                  </a:lnTo>
                  <a:lnTo>
                    <a:pt x="23" y="26"/>
                  </a:lnTo>
                  <a:lnTo>
                    <a:pt x="26" y="26"/>
                  </a:lnTo>
                  <a:lnTo>
                    <a:pt x="30" y="30"/>
                  </a:lnTo>
                  <a:lnTo>
                    <a:pt x="30" y="34"/>
                  </a:lnTo>
                  <a:lnTo>
                    <a:pt x="34" y="37"/>
                  </a:lnTo>
                  <a:lnTo>
                    <a:pt x="34" y="34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7" y="30"/>
                  </a:lnTo>
                  <a:lnTo>
                    <a:pt x="37" y="34"/>
                  </a:lnTo>
                  <a:lnTo>
                    <a:pt x="41" y="37"/>
                  </a:lnTo>
                  <a:lnTo>
                    <a:pt x="37" y="34"/>
                  </a:lnTo>
                  <a:lnTo>
                    <a:pt x="37" y="30"/>
                  </a:lnTo>
                  <a:lnTo>
                    <a:pt x="37" y="30"/>
                  </a:lnTo>
                  <a:lnTo>
                    <a:pt x="41" y="26"/>
                  </a:lnTo>
                  <a:lnTo>
                    <a:pt x="41" y="26"/>
                  </a:lnTo>
                  <a:lnTo>
                    <a:pt x="45" y="26"/>
                  </a:lnTo>
                  <a:lnTo>
                    <a:pt x="49" y="26"/>
                  </a:lnTo>
                  <a:lnTo>
                    <a:pt x="52" y="30"/>
                  </a:lnTo>
                  <a:lnTo>
                    <a:pt x="60" y="30"/>
                  </a:lnTo>
                  <a:lnTo>
                    <a:pt x="52" y="30"/>
                  </a:lnTo>
                  <a:lnTo>
                    <a:pt x="49" y="22"/>
                  </a:lnTo>
                  <a:lnTo>
                    <a:pt x="45" y="22"/>
                  </a:lnTo>
                  <a:lnTo>
                    <a:pt x="41" y="22"/>
                  </a:lnTo>
                  <a:lnTo>
                    <a:pt x="41" y="19"/>
                  </a:lnTo>
                  <a:lnTo>
                    <a:pt x="45" y="19"/>
                  </a:lnTo>
                  <a:lnTo>
                    <a:pt x="41" y="15"/>
                  </a:lnTo>
                  <a:lnTo>
                    <a:pt x="41" y="11"/>
                  </a:lnTo>
                  <a:lnTo>
                    <a:pt x="41" y="15"/>
                  </a:lnTo>
                  <a:lnTo>
                    <a:pt x="41" y="11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1" y="8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37" y="4"/>
                  </a:lnTo>
                  <a:lnTo>
                    <a:pt x="37" y="0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63" name="Freeform 62">
              <a:extLst>
                <a:ext uri="{FF2B5EF4-FFF2-40B4-BE49-F238E27FC236}">
                  <a16:creationId xmlns:a16="http://schemas.microsoft.com/office/drawing/2014/main" xmlns="" id="{F26808B4-D69B-4E1B-8704-36D21D4B2158}"/>
                </a:ext>
              </a:extLst>
            </p:cNvPr>
            <p:cNvSpPr/>
            <p:nvPr/>
          </p:nvSpPr>
          <p:spPr bwMode="auto">
            <a:xfrm>
              <a:off x="4474435" y="2192983"/>
              <a:ext cx="3860" cy="5147"/>
            </a:xfrm>
            <a:custGeom>
              <a:avLst/>
              <a:gdLst>
                <a:gd name="T0" fmla="*/ 0 w 3"/>
                <a:gd name="T1" fmla="*/ 0 h 4"/>
                <a:gd name="T2" fmla="*/ 3 w 3"/>
                <a:gd name="T3" fmla="*/ 0 h 4"/>
                <a:gd name="T4" fmla="*/ 3 w 3"/>
                <a:gd name="T5" fmla="*/ 4 h 4"/>
                <a:gd name="T6" fmla="*/ 0 w 3"/>
                <a:gd name="T7" fmla="*/ 4 h 4"/>
                <a:gd name="T8" fmla="*/ 0 w 3"/>
                <a:gd name="T9" fmla="*/ 0 h 4"/>
                <a:gd name="T10" fmla="*/ 0 w 3"/>
                <a:gd name="T11" fmla="*/ 0 h 4"/>
                <a:gd name="T12" fmla="*/ 0 w 3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3" y="0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xmlns="" id="{0249D38D-4C07-4577-9BE3-E931E405B21E}"/>
                </a:ext>
              </a:extLst>
            </p:cNvPr>
            <p:cNvSpPr/>
            <p:nvPr/>
          </p:nvSpPr>
          <p:spPr bwMode="auto">
            <a:xfrm>
              <a:off x="4402385" y="2178830"/>
              <a:ext cx="95211" cy="47606"/>
            </a:xfrm>
            <a:custGeom>
              <a:avLst/>
              <a:gdLst>
                <a:gd name="T0" fmla="*/ 30 w 74"/>
                <a:gd name="T1" fmla="*/ 4 h 37"/>
                <a:gd name="T2" fmla="*/ 37 w 74"/>
                <a:gd name="T3" fmla="*/ 4 h 37"/>
                <a:gd name="T4" fmla="*/ 37 w 74"/>
                <a:gd name="T5" fmla="*/ 0 h 37"/>
                <a:gd name="T6" fmla="*/ 41 w 74"/>
                <a:gd name="T7" fmla="*/ 4 h 37"/>
                <a:gd name="T8" fmla="*/ 45 w 74"/>
                <a:gd name="T9" fmla="*/ 4 h 37"/>
                <a:gd name="T10" fmla="*/ 52 w 74"/>
                <a:gd name="T11" fmla="*/ 8 h 37"/>
                <a:gd name="T12" fmla="*/ 56 w 74"/>
                <a:gd name="T13" fmla="*/ 11 h 37"/>
                <a:gd name="T14" fmla="*/ 56 w 74"/>
                <a:gd name="T15" fmla="*/ 15 h 37"/>
                <a:gd name="T16" fmla="*/ 63 w 74"/>
                <a:gd name="T17" fmla="*/ 15 h 37"/>
                <a:gd name="T18" fmla="*/ 67 w 74"/>
                <a:gd name="T19" fmla="*/ 15 h 37"/>
                <a:gd name="T20" fmla="*/ 74 w 74"/>
                <a:gd name="T21" fmla="*/ 15 h 37"/>
                <a:gd name="T22" fmla="*/ 71 w 74"/>
                <a:gd name="T23" fmla="*/ 26 h 37"/>
                <a:gd name="T24" fmla="*/ 63 w 74"/>
                <a:gd name="T25" fmla="*/ 33 h 37"/>
                <a:gd name="T26" fmla="*/ 59 w 74"/>
                <a:gd name="T27" fmla="*/ 30 h 37"/>
                <a:gd name="T28" fmla="*/ 52 w 74"/>
                <a:gd name="T29" fmla="*/ 33 h 37"/>
                <a:gd name="T30" fmla="*/ 45 w 74"/>
                <a:gd name="T31" fmla="*/ 33 h 37"/>
                <a:gd name="T32" fmla="*/ 41 w 74"/>
                <a:gd name="T33" fmla="*/ 30 h 37"/>
                <a:gd name="T34" fmla="*/ 33 w 74"/>
                <a:gd name="T35" fmla="*/ 37 h 37"/>
                <a:gd name="T36" fmla="*/ 22 w 74"/>
                <a:gd name="T37" fmla="*/ 37 h 37"/>
                <a:gd name="T38" fmla="*/ 19 w 74"/>
                <a:gd name="T39" fmla="*/ 33 h 37"/>
                <a:gd name="T40" fmla="*/ 15 w 74"/>
                <a:gd name="T41" fmla="*/ 30 h 37"/>
                <a:gd name="T42" fmla="*/ 8 w 74"/>
                <a:gd name="T43" fmla="*/ 26 h 37"/>
                <a:gd name="T44" fmla="*/ 8 w 74"/>
                <a:gd name="T45" fmla="*/ 33 h 37"/>
                <a:gd name="T46" fmla="*/ 0 w 74"/>
                <a:gd name="T47" fmla="*/ 33 h 37"/>
                <a:gd name="T48" fmla="*/ 0 w 74"/>
                <a:gd name="T49" fmla="*/ 30 h 37"/>
                <a:gd name="T50" fmla="*/ 4 w 74"/>
                <a:gd name="T51" fmla="*/ 26 h 37"/>
                <a:gd name="T52" fmla="*/ 8 w 74"/>
                <a:gd name="T53" fmla="*/ 15 h 37"/>
                <a:gd name="T54" fmla="*/ 15 w 74"/>
                <a:gd name="T55" fmla="*/ 11 h 37"/>
                <a:gd name="T56" fmla="*/ 15 w 74"/>
                <a:gd name="T57" fmla="*/ 8 h 37"/>
                <a:gd name="T58" fmla="*/ 15 w 74"/>
                <a:gd name="T59" fmla="*/ 4 h 37"/>
                <a:gd name="T60" fmla="*/ 19 w 74"/>
                <a:gd name="T61" fmla="*/ 8 h 37"/>
                <a:gd name="T62" fmla="*/ 26 w 74"/>
                <a:gd name="T6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4" h="37">
                  <a:moveTo>
                    <a:pt x="26" y="4"/>
                  </a:moveTo>
                  <a:lnTo>
                    <a:pt x="30" y="4"/>
                  </a:lnTo>
                  <a:lnTo>
                    <a:pt x="33" y="4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1" y="4"/>
                  </a:lnTo>
                  <a:lnTo>
                    <a:pt x="45" y="4"/>
                  </a:lnTo>
                  <a:lnTo>
                    <a:pt x="45" y="4"/>
                  </a:lnTo>
                  <a:lnTo>
                    <a:pt x="48" y="4"/>
                  </a:lnTo>
                  <a:lnTo>
                    <a:pt x="52" y="8"/>
                  </a:lnTo>
                  <a:lnTo>
                    <a:pt x="56" y="8"/>
                  </a:lnTo>
                  <a:lnTo>
                    <a:pt x="56" y="11"/>
                  </a:lnTo>
                  <a:lnTo>
                    <a:pt x="56" y="11"/>
                  </a:lnTo>
                  <a:lnTo>
                    <a:pt x="56" y="15"/>
                  </a:lnTo>
                  <a:lnTo>
                    <a:pt x="59" y="15"/>
                  </a:lnTo>
                  <a:lnTo>
                    <a:pt x="63" y="15"/>
                  </a:lnTo>
                  <a:lnTo>
                    <a:pt x="67" y="15"/>
                  </a:lnTo>
                  <a:lnTo>
                    <a:pt x="67" y="15"/>
                  </a:lnTo>
                  <a:lnTo>
                    <a:pt x="71" y="15"/>
                  </a:lnTo>
                  <a:lnTo>
                    <a:pt x="74" y="15"/>
                  </a:lnTo>
                  <a:lnTo>
                    <a:pt x="71" y="19"/>
                  </a:lnTo>
                  <a:lnTo>
                    <a:pt x="71" y="26"/>
                  </a:lnTo>
                  <a:lnTo>
                    <a:pt x="63" y="26"/>
                  </a:lnTo>
                  <a:lnTo>
                    <a:pt x="63" y="33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2" y="30"/>
                  </a:lnTo>
                  <a:lnTo>
                    <a:pt x="52" y="33"/>
                  </a:lnTo>
                  <a:lnTo>
                    <a:pt x="48" y="37"/>
                  </a:lnTo>
                  <a:lnTo>
                    <a:pt x="45" y="33"/>
                  </a:lnTo>
                  <a:lnTo>
                    <a:pt x="41" y="33"/>
                  </a:lnTo>
                  <a:lnTo>
                    <a:pt x="41" y="30"/>
                  </a:lnTo>
                  <a:lnTo>
                    <a:pt x="37" y="26"/>
                  </a:lnTo>
                  <a:lnTo>
                    <a:pt x="33" y="37"/>
                  </a:lnTo>
                  <a:lnTo>
                    <a:pt x="26" y="33"/>
                  </a:lnTo>
                  <a:lnTo>
                    <a:pt x="22" y="37"/>
                  </a:lnTo>
                  <a:lnTo>
                    <a:pt x="19" y="37"/>
                  </a:lnTo>
                  <a:lnTo>
                    <a:pt x="19" y="33"/>
                  </a:lnTo>
                  <a:lnTo>
                    <a:pt x="15" y="33"/>
                  </a:lnTo>
                  <a:lnTo>
                    <a:pt x="15" y="30"/>
                  </a:lnTo>
                  <a:lnTo>
                    <a:pt x="11" y="26"/>
                  </a:lnTo>
                  <a:lnTo>
                    <a:pt x="8" y="26"/>
                  </a:lnTo>
                  <a:lnTo>
                    <a:pt x="4" y="30"/>
                  </a:lnTo>
                  <a:lnTo>
                    <a:pt x="8" y="33"/>
                  </a:lnTo>
                  <a:lnTo>
                    <a:pt x="4" y="33"/>
                  </a:lnTo>
                  <a:lnTo>
                    <a:pt x="0" y="33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4" y="30"/>
                  </a:lnTo>
                  <a:lnTo>
                    <a:pt x="4" y="26"/>
                  </a:lnTo>
                  <a:lnTo>
                    <a:pt x="4" y="22"/>
                  </a:lnTo>
                  <a:lnTo>
                    <a:pt x="8" y="15"/>
                  </a:lnTo>
                  <a:lnTo>
                    <a:pt x="11" y="15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5" y="8"/>
                  </a:lnTo>
                  <a:lnTo>
                    <a:pt x="11" y="8"/>
                  </a:lnTo>
                  <a:lnTo>
                    <a:pt x="15" y="4"/>
                  </a:lnTo>
                  <a:lnTo>
                    <a:pt x="19" y="4"/>
                  </a:lnTo>
                  <a:lnTo>
                    <a:pt x="19" y="8"/>
                  </a:lnTo>
                  <a:lnTo>
                    <a:pt x="22" y="8"/>
                  </a:lnTo>
                  <a:lnTo>
                    <a:pt x="26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65" name="Freeform 64">
              <a:extLst>
                <a:ext uri="{FF2B5EF4-FFF2-40B4-BE49-F238E27FC236}">
                  <a16:creationId xmlns:a16="http://schemas.microsoft.com/office/drawing/2014/main" xmlns="" id="{9812AED2-6CD1-4534-985F-4EB42ADE90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49632" y="2041160"/>
              <a:ext cx="77198" cy="61758"/>
            </a:xfrm>
            <a:custGeom>
              <a:avLst/>
              <a:gdLst>
                <a:gd name="T0" fmla="*/ 37 w 60"/>
                <a:gd name="T1" fmla="*/ 44 h 48"/>
                <a:gd name="T2" fmla="*/ 37 w 60"/>
                <a:gd name="T3" fmla="*/ 37 h 48"/>
                <a:gd name="T4" fmla="*/ 41 w 60"/>
                <a:gd name="T5" fmla="*/ 29 h 48"/>
                <a:gd name="T6" fmla="*/ 52 w 60"/>
                <a:gd name="T7" fmla="*/ 29 h 48"/>
                <a:gd name="T8" fmla="*/ 52 w 60"/>
                <a:gd name="T9" fmla="*/ 25 h 48"/>
                <a:gd name="T10" fmla="*/ 56 w 60"/>
                <a:gd name="T11" fmla="*/ 22 h 48"/>
                <a:gd name="T12" fmla="*/ 52 w 60"/>
                <a:gd name="T13" fmla="*/ 18 h 48"/>
                <a:gd name="T14" fmla="*/ 49 w 60"/>
                <a:gd name="T15" fmla="*/ 14 h 48"/>
                <a:gd name="T16" fmla="*/ 56 w 60"/>
                <a:gd name="T17" fmla="*/ 14 h 48"/>
                <a:gd name="T18" fmla="*/ 56 w 60"/>
                <a:gd name="T19" fmla="*/ 11 h 48"/>
                <a:gd name="T20" fmla="*/ 60 w 60"/>
                <a:gd name="T21" fmla="*/ 7 h 48"/>
                <a:gd name="T22" fmla="*/ 60 w 60"/>
                <a:gd name="T23" fmla="*/ 3 h 48"/>
                <a:gd name="T24" fmla="*/ 52 w 60"/>
                <a:gd name="T25" fmla="*/ 0 h 48"/>
                <a:gd name="T26" fmla="*/ 45 w 60"/>
                <a:gd name="T27" fmla="*/ 0 h 48"/>
                <a:gd name="T28" fmla="*/ 37 w 60"/>
                <a:gd name="T29" fmla="*/ 0 h 48"/>
                <a:gd name="T30" fmla="*/ 34 w 60"/>
                <a:gd name="T31" fmla="*/ 3 h 48"/>
                <a:gd name="T32" fmla="*/ 23 w 60"/>
                <a:gd name="T33" fmla="*/ 11 h 48"/>
                <a:gd name="T34" fmla="*/ 19 w 60"/>
                <a:gd name="T35" fmla="*/ 11 h 48"/>
                <a:gd name="T36" fmla="*/ 15 w 60"/>
                <a:gd name="T37" fmla="*/ 14 h 48"/>
                <a:gd name="T38" fmla="*/ 15 w 60"/>
                <a:gd name="T39" fmla="*/ 22 h 48"/>
                <a:gd name="T40" fmla="*/ 12 w 60"/>
                <a:gd name="T41" fmla="*/ 25 h 48"/>
                <a:gd name="T42" fmla="*/ 12 w 60"/>
                <a:gd name="T43" fmla="*/ 29 h 48"/>
                <a:gd name="T44" fmla="*/ 19 w 60"/>
                <a:gd name="T45" fmla="*/ 33 h 48"/>
                <a:gd name="T46" fmla="*/ 12 w 60"/>
                <a:gd name="T47" fmla="*/ 37 h 48"/>
                <a:gd name="T48" fmla="*/ 12 w 60"/>
                <a:gd name="T49" fmla="*/ 37 h 48"/>
                <a:gd name="T50" fmla="*/ 15 w 60"/>
                <a:gd name="T51" fmla="*/ 40 h 48"/>
                <a:gd name="T52" fmla="*/ 8 w 60"/>
                <a:gd name="T53" fmla="*/ 37 h 48"/>
                <a:gd name="T54" fmla="*/ 4 w 60"/>
                <a:gd name="T55" fmla="*/ 37 h 48"/>
                <a:gd name="T56" fmla="*/ 8 w 60"/>
                <a:gd name="T57" fmla="*/ 40 h 48"/>
                <a:gd name="T58" fmla="*/ 12 w 60"/>
                <a:gd name="T59" fmla="*/ 40 h 48"/>
                <a:gd name="T60" fmla="*/ 12 w 60"/>
                <a:gd name="T61" fmla="*/ 40 h 48"/>
                <a:gd name="T62" fmla="*/ 4 w 60"/>
                <a:gd name="T63" fmla="*/ 40 h 48"/>
                <a:gd name="T64" fmla="*/ 0 w 60"/>
                <a:gd name="T65" fmla="*/ 40 h 48"/>
                <a:gd name="T66" fmla="*/ 4 w 60"/>
                <a:gd name="T67" fmla="*/ 44 h 48"/>
                <a:gd name="T68" fmla="*/ 8 w 60"/>
                <a:gd name="T69" fmla="*/ 44 h 48"/>
                <a:gd name="T70" fmla="*/ 12 w 60"/>
                <a:gd name="T71" fmla="*/ 44 h 48"/>
                <a:gd name="T72" fmla="*/ 15 w 60"/>
                <a:gd name="T73" fmla="*/ 40 h 48"/>
                <a:gd name="T74" fmla="*/ 23 w 60"/>
                <a:gd name="T75" fmla="*/ 40 h 48"/>
                <a:gd name="T76" fmla="*/ 26 w 60"/>
                <a:gd name="T77" fmla="*/ 40 h 48"/>
                <a:gd name="T78" fmla="*/ 34 w 60"/>
                <a:gd name="T79" fmla="*/ 44 h 48"/>
                <a:gd name="T80" fmla="*/ 34 w 60"/>
                <a:gd name="T81" fmla="*/ 48 h 48"/>
                <a:gd name="T82" fmla="*/ 37 w 60"/>
                <a:gd name="T83" fmla="*/ 48 h 48"/>
                <a:gd name="T84" fmla="*/ 8 w 60"/>
                <a:gd name="T85" fmla="*/ 33 h 48"/>
                <a:gd name="T86" fmla="*/ 8 w 60"/>
                <a:gd name="T87" fmla="*/ 37 h 48"/>
                <a:gd name="T88" fmla="*/ 4 w 60"/>
                <a:gd name="T89" fmla="*/ 37 h 48"/>
                <a:gd name="T90" fmla="*/ 8 w 60"/>
                <a:gd name="T91" fmla="*/ 33 h 48"/>
                <a:gd name="T92" fmla="*/ 12 w 60"/>
                <a:gd name="T93" fmla="*/ 33 h 48"/>
                <a:gd name="T94" fmla="*/ 12 w 60"/>
                <a:gd name="T95" fmla="*/ 33 h 48"/>
                <a:gd name="T96" fmla="*/ 8 w 60"/>
                <a:gd name="T97" fmla="*/ 3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0" h="48">
                  <a:moveTo>
                    <a:pt x="37" y="48"/>
                  </a:moveTo>
                  <a:lnTo>
                    <a:pt x="37" y="44"/>
                  </a:lnTo>
                  <a:lnTo>
                    <a:pt x="41" y="40"/>
                  </a:lnTo>
                  <a:lnTo>
                    <a:pt x="37" y="37"/>
                  </a:lnTo>
                  <a:lnTo>
                    <a:pt x="41" y="33"/>
                  </a:lnTo>
                  <a:lnTo>
                    <a:pt x="41" y="29"/>
                  </a:lnTo>
                  <a:lnTo>
                    <a:pt x="49" y="29"/>
                  </a:lnTo>
                  <a:lnTo>
                    <a:pt x="52" y="29"/>
                  </a:lnTo>
                  <a:lnTo>
                    <a:pt x="52" y="29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6" y="22"/>
                  </a:lnTo>
                  <a:lnTo>
                    <a:pt x="56" y="18"/>
                  </a:lnTo>
                  <a:lnTo>
                    <a:pt x="52" y="18"/>
                  </a:lnTo>
                  <a:lnTo>
                    <a:pt x="49" y="18"/>
                  </a:lnTo>
                  <a:lnTo>
                    <a:pt x="49" y="14"/>
                  </a:lnTo>
                  <a:lnTo>
                    <a:pt x="52" y="14"/>
                  </a:lnTo>
                  <a:lnTo>
                    <a:pt x="56" y="14"/>
                  </a:lnTo>
                  <a:lnTo>
                    <a:pt x="56" y="14"/>
                  </a:lnTo>
                  <a:lnTo>
                    <a:pt x="56" y="11"/>
                  </a:lnTo>
                  <a:lnTo>
                    <a:pt x="56" y="7"/>
                  </a:lnTo>
                  <a:lnTo>
                    <a:pt x="60" y="7"/>
                  </a:lnTo>
                  <a:lnTo>
                    <a:pt x="60" y="3"/>
                  </a:lnTo>
                  <a:lnTo>
                    <a:pt x="60" y="3"/>
                  </a:lnTo>
                  <a:lnTo>
                    <a:pt x="56" y="3"/>
                  </a:lnTo>
                  <a:lnTo>
                    <a:pt x="52" y="0"/>
                  </a:lnTo>
                  <a:lnTo>
                    <a:pt x="49" y="0"/>
                  </a:lnTo>
                  <a:lnTo>
                    <a:pt x="45" y="0"/>
                  </a:lnTo>
                  <a:lnTo>
                    <a:pt x="41" y="3"/>
                  </a:lnTo>
                  <a:lnTo>
                    <a:pt x="37" y="0"/>
                  </a:lnTo>
                  <a:lnTo>
                    <a:pt x="37" y="3"/>
                  </a:lnTo>
                  <a:lnTo>
                    <a:pt x="34" y="3"/>
                  </a:lnTo>
                  <a:lnTo>
                    <a:pt x="30" y="7"/>
                  </a:lnTo>
                  <a:lnTo>
                    <a:pt x="23" y="11"/>
                  </a:lnTo>
                  <a:lnTo>
                    <a:pt x="23" y="7"/>
                  </a:lnTo>
                  <a:lnTo>
                    <a:pt x="19" y="11"/>
                  </a:lnTo>
                  <a:lnTo>
                    <a:pt x="19" y="14"/>
                  </a:lnTo>
                  <a:lnTo>
                    <a:pt x="15" y="14"/>
                  </a:lnTo>
                  <a:lnTo>
                    <a:pt x="15" y="18"/>
                  </a:lnTo>
                  <a:lnTo>
                    <a:pt x="15" y="22"/>
                  </a:lnTo>
                  <a:lnTo>
                    <a:pt x="15" y="25"/>
                  </a:lnTo>
                  <a:lnTo>
                    <a:pt x="12" y="25"/>
                  </a:lnTo>
                  <a:lnTo>
                    <a:pt x="12" y="29"/>
                  </a:lnTo>
                  <a:lnTo>
                    <a:pt x="12" y="29"/>
                  </a:lnTo>
                  <a:lnTo>
                    <a:pt x="15" y="33"/>
                  </a:lnTo>
                  <a:lnTo>
                    <a:pt x="19" y="33"/>
                  </a:lnTo>
                  <a:lnTo>
                    <a:pt x="15" y="33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5" y="37"/>
                  </a:lnTo>
                  <a:lnTo>
                    <a:pt x="15" y="40"/>
                  </a:lnTo>
                  <a:lnTo>
                    <a:pt x="12" y="40"/>
                  </a:lnTo>
                  <a:lnTo>
                    <a:pt x="8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8" y="40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4" y="40"/>
                  </a:lnTo>
                  <a:lnTo>
                    <a:pt x="4" y="44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5" y="40"/>
                  </a:lnTo>
                  <a:lnTo>
                    <a:pt x="15" y="40"/>
                  </a:lnTo>
                  <a:lnTo>
                    <a:pt x="15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6" y="40"/>
                  </a:lnTo>
                  <a:lnTo>
                    <a:pt x="30" y="44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34" y="48"/>
                  </a:lnTo>
                  <a:lnTo>
                    <a:pt x="37" y="48"/>
                  </a:lnTo>
                  <a:lnTo>
                    <a:pt x="37" y="48"/>
                  </a:lnTo>
                  <a:close/>
                  <a:moveTo>
                    <a:pt x="4" y="37"/>
                  </a:moveTo>
                  <a:lnTo>
                    <a:pt x="8" y="33"/>
                  </a:lnTo>
                  <a:lnTo>
                    <a:pt x="12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4" y="37"/>
                  </a:lnTo>
                  <a:lnTo>
                    <a:pt x="4" y="37"/>
                  </a:lnTo>
                  <a:close/>
                  <a:moveTo>
                    <a:pt x="8" y="33"/>
                  </a:moveTo>
                  <a:lnTo>
                    <a:pt x="8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8" y="33"/>
                  </a:lnTo>
                  <a:lnTo>
                    <a:pt x="8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66" name="Freeform 65">
              <a:extLst>
                <a:ext uri="{FF2B5EF4-FFF2-40B4-BE49-F238E27FC236}">
                  <a16:creationId xmlns:a16="http://schemas.microsoft.com/office/drawing/2014/main" xmlns="" id="{279AC7DE-9576-4222-A54E-F96C6599F36C}"/>
                </a:ext>
              </a:extLst>
            </p:cNvPr>
            <p:cNvSpPr/>
            <p:nvPr/>
          </p:nvSpPr>
          <p:spPr bwMode="auto">
            <a:xfrm>
              <a:off x="4345771" y="2092626"/>
              <a:ext cx="56612" cy="43745"/>
            </a:xfrm>
            <a:custGeom>
              <a:avLst/>
              <a:gdLst>
                <a:gd name="T0" fmla="*/ 40 w 44"/>
                <a:gd name="T1" fmla="*/ 23 h 34"/>
                <a:gd name="T2" fmla="*/ 44 w 44"/>
                <a:gd name="T3" fmla="*/ 19 h 34"/>
                <a:gd name="T4" fmla="*/ 40 w 44"/>
                <a:gd name="T5" fmla="*/ 15 h 34"/>
                <a:gd name="T6" fmla="*/ 40 w 44"/>
                <a:gd name="T7" fmla="*/ 15 h 34"/>
                <a:gd name="T8" fmla="*/ 40 w 44"/>
                <a:gd name="T9" fmla="*/ 11 h 34"/>
                <a:gd name="T10" fmla="*/ 40 w 44"/>
                <a:gd name="T11" fmla="*/ 8 h 34"/>
                <a:gd name="T12" fmla="*/ 37 w 44"/>
                <a:gd name="T13" fmla="*/ 8 h 34"/>
                <a:gd name="T14" fmla="*/ 37 w 44"/>
                <a:gd name="T15" fmla="*/ 4 h 34"/>
                <a:gd name="T16" fmla="*/ 37 w 44"/>
                <a:gd name="T17" fmla="*/ 4 h 34"/>
                <a:gd name="T18" fmla="*/ 33 w 44"/>
                <a:gd name="T19" fmla="*/ 4 h 34"/>
                <a:gd name="T20" fmla="*/ 29 w 44"/>
                <a:gd name="T21" fmla="*/ 0 h 34"/>
                <a:gd name="T22" fmla="*/ 26 w 44"/>
                <a:gd name="T23" fmla="*/ 0 h 34"/>
                <a:gd name="T24" fmla="*/ 26 w 44"/>
                <a:gd name="T25" fmla="*/ 0 h 34"/>
                <a:gd name="T26" fmla="*/ 18 w 44"/>
                <a:gd name="T27" fmla="*/ 0 h 34"/>
                <a:gd name="T28" fmla="*/ 18 w 44"/>
                <a:gd name="T29" fmla="*/ 0 h 34"/>
                <a:gd name="T30" fmla="*/ 18 w 44"/>
                <a:gd name="T31" fmla="*/ 0 h 34"/>
                <a:gd name="T32" fmla="*/ 15 w 44"/>
                <a:gd name="T33" fmla="*/ 4 h 34"/>
                <a:gd name="T34" fmla="*/ 15 w 44"/>
                <a:gd name="T35" fmla="*/ 4 h 34"/>
                <a:gd name="T36" fmla="*/ 11 w 44"/>
                <a:gd name="T37" fmla="*/ 4 h 34"/>
                <a:gd name="T38" fmla="*/ 11 w 44"/>
                <a:gd name="T39" fmla="*/ 4 h 34"/>
                <a:gd name="T40" fmla="*/ 7 w 44"/>
                <a:gd name="T41" fmla="*/ 4 h 34"/>
                <a:gd name="T42" fmla="*/ 7 w 44"/>
                <a:gd name="T43" fmla="*/ 0 h 34"/>
                <a:gd name="T44" fmla="*/ 3 w 44"/>
                <a:gd name="T45" fmla="*/ 0 h 34"/>
                <a:gd name="T46" fmla="*/ 0 w 44"/>
                <a:gd name="T47" fmla="*/ 4 h 34"/>
                <a:gd name="T48" fmla="*/ 0 w 44"/>
                <a:gd name="T49" fmla="*/ 8 h 34"/>
                <a:gd name="T50" fmla="*/ 0 w 44"/>
                <a:gd name="T51" fmla="*/ 8 h 34"/>
                <a:gd name="T52" fmla="*/ 0 w 44"/>
                <a:gd name="T53" fmla="*/ 11 h 34"/>
                <a:gd name="T54" fmla="*/ 3 w 44"/>
                <a:gd name="T55" fmla="*/ 15 h 34"/>
                <a:gd name="T56" fmla="*/ 3 w 44"/>
                <a:gd name="T57" fmla="*/ 15 h 34"/>
                <a:gd name="T58" fmla="*/ 11 w 44"/>
                <a:gd name="T59" fmla="*/ 19 h 34"/>
                <a:gd name="T60" fmla="*/ 11 w 44"/>
                <a:gd name="T61" fmla="*/ 19 h 34"/>
                <a:gd name="T62" fmla="*/ 15 w 44"/>
                <a:gd name="T63" fmla="*/ 23 h 34"/>
                <a:gd name="T64" fmla="*/ 15 w 44"/>
                <a:gd name="T65" fmla="*/ 23 h 34"/>
                <a:gd name="T66" fmla="*/ 15 w 44"/>
                <a:gd name="T67" fmla="*/ 26 h 34"/>
                <a:gd name="T68" fmla="*/ 18 w 44"/>
                <a:gd name="T69" fmla="*/ 26 h 34"/>
                <a:gd name="T70" fmla="*/ 22 w 44"/>
                <a:gd name="T71" fmla="*/ 26 h 34"/>
                <a:gd name="T72" fmla="*/ 22 w 44"/>
                <a:gd name="T73" fmla="*/ 26 h 34"/>
                <a:gd name="T74" fmla="*/ 26 w 44"/>
                <a:gd name="T75" fmla="*/ 26 h 34"/>
                <a:gd name="T76" fmla="*/ 26 w 44"/>
                <a:gd name="T77" fmla="*/ 30 h 34"/>
                <a:gd name="T78" fmla="*/ 29 w 44"/>
                <a:gd name="T79" fmla="*/ 34 h 34"/>
                <a:gd name="T80" fmla="*/ 33 w 44"/>
                <a:gd name="T81" fmla="*/ 34 h 34"/>
                <a:gd name="T82" fmla="*/ 37 w 44"/>
                <a:gd name="T83" fmla="*/ 34 h 34"/>
                <a:gd name="T84" fmla="*/ 37 w 44"/>
                <a:gd name="T85" fmla="*/ 34 h 34"/>
                <a:gd name="T86" fmla="*/ 40 w 44"/>
                <a:gd name="T87" fmla="*/ 34 h 34"/>
                <a:gd name="T88" fmla="*/ 40 w 44"/>
                <a:gd name="T89" fmla="*/ 34 h 34"/>
                <a:gd name="T90" fmla="*/ 40 w 44"/>
                <a:gd name="T91" fmla="*/ 30 h 34"/>
                <a:gd name="T92" fmla="*/ 40 w 44"/>
                <a:gd name="T93" fmla="*/ 30 h 34"/>
                <a:gd name="T94" fmla="*/ 37 w 44"/>
                <a:gd name="T95" fmla="*/ 26 h 34"/>
                <a:gd name="T96" fmla="*/ 40 w 44"/>
                <a:gd name="T97" fmla="*/ 26 h 34"/>
                <a:gd name="T98" fmla="*/ 40 w 44"/>
                <a:gd name="T99" fmla="*/ 23 h 34"/>
                <a:gd name="T100" fmla="*/ 40 w 44"/>
                <a:gd name="T101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" h="34">
                  <a:moveTo>
                    <a:pt x="40" y="23"/>
                  </a:moveTo>
                  <a:lnTo>
                    <a:pt x="44" y="19"/>
                  </a:lnTo>
                  <a:lnTo>
                    <a:pt x="40" y="15"/>
                  </a:lnTo>
                  <a:lnTo>
                    <a:pt x="40" y="15"/>
                  </a:lnTo>
                  <a:lnTo>
                    <a:pt x="40" y="11"/>
                  </a:lnTo>
                  <a:lnTo>
                    <a:pt x="40" y="8"/>
                  </a:lnTo>
                  <a:lnTo>
                    <a:pt x="37" y="8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33" y="4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7" y="4"/>
                  </a:lnTo>
                  <a:lnTo>
                    <a:pt x="7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11" y="19"/>
                  </a:lnTo>
                  <a:lnTo>
                    <a:pt x="11" y="19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6"/>
                  </a:lnTo>
                  <a:lnTo>
                    <a:pt x="18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6" y="26"/>
                  </a:lnTo>
                  <a:lnTo>
                    <a:pt x="26" y="30"/>
                  </a:lnTo>
                  <a:lnTo>
                    <a:pt x="29" y="34"/>
                  </a:lnTo>
                  <a:lnTo>
                    <a:pt x="33" y="34"/>
                  </a:lnTo>
                  <a:lnTo>
                    <a:pt x="37" y="34"/>
                  </a:lnTo>
                  <a:lnTo>
                    <a:pt x="37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37" y="26"/>
                  </a:lnTo>
                  <a:lnTo>
                    <a:pt x="40" y="26"/>
                  </a:lnTo>
                  <a:lnTo>
                    <a:pt x="40" y="23"/>
                  </a:lnTo>
                  <a:lnTo>
                    <a:pt x="4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67" name="Freeform 66">
              <a:extLst>
                <a:ext uri="{FF2B5EF4-FFF2-40B4-BE49-F238E27FC236}">
                  <a16:creationId xmlns:a16="http://schemas.microsoft.com/office/drawing/2014/main" xmlns="" id="{A60FC3C6-6A8B-4C22-AFBA-C22A877A7531}"/>
                </a:ext>
              </a:extLst>
            </p:cNvPr>
            <p:cNvSpPr/>
            <p:nvPr/>
          </p:nvSpPr>
          <p:spPr bwMode="auto">
            <a:xfrm>
              <a:off x="4393379" y="2122218"/>
              <a:ext cx="14153" cy="18013"/>
            </a:xfrm>
            <a:custGeom>
              <a:avLst/>
              <a:gdLst>
                <a:gd name="T0" fmla="*/ 3 w 11"/>
                <a:gd name="T1" fmla="*/ 11 h 14"/>
                <a:gd name="T2" fmla="*/ 3 w 11"/>
                <a:gd name="T3" fmla="*/ 11 h 14"/>
                <a:gd name="T4" fmla="*/ 3 w 11"/>
                <a:gd name="T5" fmla="*/ 7 h 14"/>
                <a:gd name="T6" fmla="*/ 3 w 11"/>
                <a:gd name="T7" fmla="*/ 7 h 14"/>
                <a:gd name="T8" fmla="*/ 0 w 11"/>
                <a:gd name="T9" fmla="*/ 3 h 14"/>
                <a:gd name="T10" fmla="*/ 3 w 11"/>
                <a:gd name="T11" fmla="*/ 3 h 14"/>
                <a:gd name="T12" fmla="*/ 3 w 11"/>
                <a:gd name="T13" fmla="*/ 0 h 14"/>
                <a:gd name="T14" fmla="*/ 7 w 11"/>
                <a:gd name="T15" fmla="*/ 0 h 14"/>
                <a:gd name="T16" fmla="*/ 11 w 11"/>
                <a:gd name="T17" fmla="*/ 3 h 14"/>
                <a:gd name="T18" fmla="*/ 11 w 11"/>
                <a:gd name="T19" fmla="*/ 7 h 14"/>
                <a:gd name="T20" fmla="*/ 11 w 11"/>
                <a:gd name="T21" fmla="*/ 11 h 14"/>
                <a:gd name="T22" fmla="*/ 11 w 11"/>
                <a:gd name="T23" fmla="*/ 14 h 14"/>
                <a:gd name="T24" fmla="*/ 11 w 11"/>
                <a:gd name="T25" fmla="*/ 14 h 14"/>
                <a:gd name="T26" fmla="*/ 7 w 11"/>
                <a:gd name="T27" fmla="*/ 14 h 14"/>
                <a:gd name="T28" fmla="*/ 3 w 11"/>
                <a:gd name="T29" fmla="*/ 11 h 14"/>
                <a:gd name="T30" fmla="*/ 3 w 11"/>
                <a:gd name="T3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4">
                  <a:moveTo>
                    <a:pt x="3" y="11"/>
                  </a:moveTo>
                  <a:lnTo>
                    <a:pt x="3" y="11"/>
                  </a:lnTo>
                  <a:lnTo>
                    <a:pt x="3" y="7"/>
                  </a:lnTo>
                  <a:lnTo>
                    <a:pt x="3" y="7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7" y="0"/>
                  </a:lnTo>
                  <a:lnTo>
                    <a:pt x="11" y="3"/>
                  </a:lnTo>
                  <a:lnTo>
                    <a:pt x="11" y="7"/>
                  </a:lnTo>
                  <a:lnTo>
                    <a:pt x="11" y="11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7" y="14"/>
                  </a:lnTo>
                  <a:lnTo>
                    <a:pt x="3" y="11"/>
                  </a:lnTo>
                  <a:lnTo>
                    <a:pt x="3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68" name="Freeform 67">
              <a:extLst>
                <a:ext uri="{FF2B5EF4-FFF2-40B4-BE49-F238E27FC236}">
                  <a16:creationId xmlns:a16="http://schemas.microsoft.com/office/drawing/2014/main" xmlns="" id="{C0398E38-CAEA-4377-B138-DBBFFF374D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59212" y="1782548"/>
              <a:ext cx="14153" cy="33452"/>
            </a:xfrm>
            <a:custGeom>
              <a:avLst/>
              <a:gdLst>
                <a:gd name="T0" fmla="*/ 2 w 3"/>
                <a:gd name="T1" fmla="*/ 5 h 7"/>
                <a:gd name="T2" fmla="*/ 2 w 3"/>
                <a:gd name="T3" fmla="*/ 7 h 7"/>
                <a:gd name="T4" fmla="*/ 2 w 3"/>
                <a:gd name="T5" fmla="*/ 6 h 7"/>
                <a:gd name="T6" fmla="*/ 2 w 3"/>
                <a:gd name="T7" fmla="*/ 5 h 7"/>
                <a:gd name="T8" fmla="*/ 2 w 3"/>
                <a:gd name="T9" fmla="*/ 5 h 7"/>
                <a:gd name="T10" fmla="*/ 2 w 3"/>
                <a:gd name="T11" fmla="*/ 3 h 7"/>
                <a:gd name="T12" fmla="*/ 2 w 3"/>
                <a:gd name="T13" fmla="*/ 4 h 7"/>
                <a:gd name="T14" fmla="*/ 2 w 3"/>
                <a:gd name="T15" fmla="*/ 4 h 7"/>
                <a:gd name="T16" fmla="*/ 2 w 3"/>
                <a:gd name="T17" fmla="*/ 4 h 7"/>
                <a:gd name="T18" fmla="*/ 2 w 3"/>
                <a:gd name="T19" fmla="*/ 3 h 7"/>
                <a:gd name="T20" fmla="*/ 0 w 3"/>
                <a:gd name="T21" fmla="*/ 1 h 7"/>
                <a:gd name="T22" fmla="*/ 0 w 3"/>
                <a:gd name="T23" fmla="*/ 2 h 7"/>
                <a:gd name="T24" fmla="*/ 1 w 3"/>
                <a:gd name="T25" fmla="*/ 2 h 7"/>
                <a:gd name="T26" fmla="*/ 0 w 3"/>
                <a:gd name="T27" fmla="*/ 1 h 7"/>
                <a:gd name="T28" fmla="*/ 3 w 3"/>
                <a:gd name="T29" fmla="*/ 0 h 7"/>
                <a:gd name="T30" fmla="*/ 3 w 3"/>
                <a:gd name="T31" fmla="*/ 1 h 7"/>
                <a:gd name="T32" fmla="*/ 3 w 3"/>
                <a:gd name="T33" fmla="*/ 0 h 7"/>
                <a:gd name="T34" fmla="*/ 3 w 3"/>
                <a:gd name="T35" fmla="*/ 0 h 7"/>
                <a:gd name="T36" fmla="*/ 1 w 3"/>
                <a:gd name="T37" fmla="*/ 0 h 7"/>
                <a:gd name="T38" fmla="*/ 2 w 3"/>
                <a:gd name="T39" fmla="*/ 0 h 7"/>
                <a:gd name="T40" fmla="*/ 3 w 3"/>
                <a:gd name="T41" fmla="*/ 1 h 7"/>
                <a:gd name="T42" fmla="*/ 3 w 3"/>
                <a:gd name="T43" fmla="*/ 1 h 7"/>
                <a:gd name="T44" fmla="*/ 2 w 3"/>
                <a:gd name="T45" fmla="*/ 1 h 7"/>
                <a:gd name="T46" fmla="*/ 1 w 3"/>
                <a:gd name="T47" fmla="*/ 0 h 7"/>
                <a:gd name="T48" fmla="*/ 1 w 3"/>
                <a:gd name="T49" fmla="*/ 0 h 7"/>
                <a:gd name="T50" fmla="*/ 2 w 3"/>
                <a:gd name="T51" fmla="*/ 2 h 7"/>
                <a:gd name="T52" fmla="*/ 3 w 3"/>
                <a:gd name="T53" fmla="*/ 3 h 7"/>
                <a:gd name="T54" fmla="*/ 2 w 3"/>
                <a:gd name="T55" fmla="*/ 3 h 7"/>
                <a:gd name="T56" fmla="*/ 1 w 3"/>
                <a:gd name="T57" fmla="*/ 2 h 7"/>
                <a:gd name="T58" fmla="*/ 1 w 3"/>
                <a:gd name="T59" fmla="*/ 1 h 7"/>
                <a:gd name="T60" fmla="*/ 1 w 3"/>
                <a:gd name="T6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" h="7">
                  <a:moveTo>
                    <a:pt x="2" y="5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lose/>
                  <a:moveTo>
                    <a:pt x="2" y="3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lose/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lose/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lose/>
                  <a:moveTo>
                    <a:pt x="1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lose/>
                  <a:moveTo>
                    <a:pt x="1" y="0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69" name="Freeform 68">
              <a:extLst>
                <a:ext uri="{FF2B5EF4-FFF2-40B4-BE49-F238E27FC236}">
                  <a16:creationId xmlns:a16="http://schemas.microsoft.com/office/drawing/2014/main" xmlns="" id="{AD410DC9-9161-442E-BA8B-775129273CA5}"/>
                </a:ext>
              </a:extLst>
            </p:cNvPr>
            <p:cNvSpPr/>
            <p:nvPr/>
          </p:nvSpPr>
          <p:spPr bwMode="auto">
            <a:xfrm>
              <a:off x="4092307" y="1988409"/>
              <a:ext cx="86205" cy="100357"/>
            </a:xfrm>
            <a:custGeom>
              <a:avLst/>
              <a:gdLst>
                <a:gd name="T0" fmla="*/ 30 w 67"/>
                <a:gd name="T1" fmla="*/ 74 h 78"/>
                <a:gd name="T2" fmla="*/ 34 w 67"/>
                <a:gd name="T3" fmla="*/ 70 h 78"/>
                <a:gd name="T4" fmla="*/ 41 w 67"/>
                <a:gd name="T5" fmla="*/ 70 h 78"/>
                <a:gd name="T6" fmla="*/ 52 w 67"/>
                <a:gd name="T7" fmla="*/ 66 h 78"/>
                <a:gd name="T8" fmla="*/ 56 w 67"/>
                <a:gd name="T9" fmla="*/ 63 h 78"/>
                <a:gd name="T10" fmla="*/ 60 w 67"/>
                <a:gd name="T11" fmla="*/ 59 h 78"/>
                <a:gd name="T12" fmla="*/ 63 w 67"/>
                <a:gd name="T13" fmla="*/ 55 h 78"/>
                <a:gd name="T14" fmla="*/ 67 w 67"/>
                <a:gd name="T15" fmla="*/ 41 h 78"/>
                <a:gd name="T16" fmla="*/ 67 w 67"/>
                <a:gd name="T17" fmla="*/ 37 h 78"/>
                <a:gd name="T18" fmla="*/ 63 w 67"/>
                <a:gd name="T19" fmla="*/ 29 h 78"/>
                <a:gd name="T20" fmla="*/ 63 w 67"/>
                <a:gd name="T21" fmla="*/ 26 h 78"/>
                <a:gd name="T22" fmla="*/ 52 w 67"/>
                <a:gd name="T23" fmla="*/ 18 h 78"/>
                <a:gd name="T24" fmla="*/ 45 w 67"/>
                <a:gd name="T25" fmla="*/ 22 h 78"/>
                <a:gd name="T26" fmla="*/ 45 w 67"/>
                <a:gd name="T27" fmla="*/ 11 h 78"/>
                <a:gd name="T28" fmla="*/ 52 w 67"/>
                <a:gd name="T29" fmla="*/ 3 h 78"/>
                <a:gd name="T30" fmla="*/ 56 w 67"/>
                <a:gd name="T31" fmla="*/ 0 h 78"/>
                <a:gd name="T32" fmla="*/ 52 w 67"/>
                <a:gd name="T33" fmla="*/ 0 h 78"/>
                <a:gd name="T34" fmla="*/ 45 w 67"/>
                <a:gd name="T35" fmla="*/ 7 h 78"/>
                <a:gd name="T36" fmla="*/ 45 w 67"/>
                <a:gd name="T37" fmla="*/ 0 h 78"/>
                <a:gd name="T38" fmla="*/ 41 w 67"/>
                <a:gd name="T39" fmla="*/ 3 h 78"/>
                <a:gd name="T40" fmla="*/ 38 w 67"/>
                <a:gd name="T41" fmla="*/ 3 h 78"/>
                <a:gd name="T42" fmla="*/ 38 w 67"/>
                <a:gd name="T43" fmla="*/ 7 h 78"/>
                <a:gd name="T44" fmla="*/ 34 w 67"/>
                <a:gd name="T45" fmla="*/ 11 h 78"/>
                <a:gd name="T46" fmla="*/ 34 w 67"/>
                <a:gd name="T47" fmla="*/ 15 h 78"/>
                <a:gd name="T48" fmla="*/ 38 w 67"/>
                <a:gd name="T49" fmla="*/ 15 h 78"/>
                <a:gd name="T50" fmla="*/ 34 w 67"/>
                <a:gd name="T51" fmla="*/ 18 h 78"/>
                <a:gd name="T52" fmla="*/ 23 w 67"/>
                <a:gd name="T53" fmla="*/ 22 h 78"/>
                <a:gd name="T54" fmla="*/ 15 w 67"/>
                <a:gd name="T55" fmla="*/ 18 h 78"/>
                <a:gd name="T56" fmla="*/ 12 w 67"/>
                <a:gd name="T57" fmla="*/ 22 h 78"/>
                <a:gd name="T58" fmla="*/ 15 w 67"/>
                <a:gd name="T59" fmla="*/ 26 h 78"/>
                <a:gd name="T60" fmla="*/ 8 w 67"/>
                <a:gd name="T61" fmla="*/ 26 h 78"/>
                <a:gd name="T62" fmla="*/ 15 w 67"/>
                <a:gd name="T63" fmla="*/ 29 h 78"/>
                <a:gd name="T64" fmla="*/ 15 w 67"/>
                <a:gd name="T65" fmla="*/ 33 h 78"/>
                <a:gd name="T66" fmla="*/ 8 w 67"/>
                <a:gd name="T67" fmla="*/ 37 h 78"/>
                <a:gd name="T68" fmla="*/ 12 w 67"/>
                <a:gd name="T69" fmla="*/ 37 h 78"/>
                <a:gd name="T70" fmla="*/ 26 w 67"/>
                <a:gd name="T71" fmla="*/ 41 h 78"/>
                <a:gd name="T72" fmla="*/ 15 w 67"/>
                <a:gd name="T73" fmla="*/ 48 h 78"/>
                <a:gd name="T74" fmla="*/ 12 w 67"/>
                <a:gd name="T75" fmla="*/ 55 h 78"/>
                <a:gd name="T76" fmla="*/ 19 w 67"/>
                <a:gd name="T77" fmla="*/ 55 h 78"/>
                <a:gd name="T78" fmla="*/ 23 w 67"/>
                <a:gd name="T79" fmla="*/ 52 h 78"/>
                <a:gd name="T80" fmla="*/ 15 w 67"/>
                <a:gd name="T81" fmla="*/ 55 h 78"/>
                <a:gd name="T82" fmla="*/ 12 w 67"/>
                <a:gd name="T83" fmla="*/ 59 h 78"/>
                <a:gd name="T84" fmla="*/ 8 w 67"/>
                <a:gd name="T85" fmla="*/ 63 h 78"/>
                <a:gd name="T86" fmla="*/ 4 w 67"/>
                <a:gd name="T87" fmla="*/ 59 h 78"/>
                <a:gd name="T88" fmla="*/ 12 w 67"/>
                <a:gd name="T89" fmla="*/ 63 h 78"/>
                <a:gd name="T90" fmla="*/ 4 w 67"/>
                <a:gd name="T91" fmla="*/ 70 h 78"/>
                <a:gd name="T92" fmla="*/ 12 w 67"/>
                <a:gd name="T93" fmla="*/ 70 h 78"/>
                <a:gd name="T94" fmla="*/ 8 w 67"/>
                <a:gd name="T95" fmla="*/ 74 h 78"/>
                <a:gd name="T96" fmla="*/ 12 w 67"/>
                <a:gd name="T97" fmla="*/ 74 h 78"/>
                <a:gd name="T98" fmla="*/ 15 w 67"/>
                <a:gd name="T9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7" h="78">
                  <a:moveTo>
                    <a:pt x="19" y="78"/>
                  </a:moveTo>
                  <a:lnTo>
                    <a:pt x="23" y="78"/>
                  </a:lnTo>
                  <a:lnTo>
                    <a:pt x="30" y="74"/>
                  </a:lnTo>
                  <a:lnTo>
                    <a:pt x="34" y="74"/>
                  </a:lnTo>
                  <a:lnTo>
                    <a:pt x="30" y="70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38" y="70"/>
                  </a:lnTo>
                  <a:lnTo>
                    <a:pt x="41" y="70"/>
                  </a:lnTo>
                  <a:lnTo>
                    <a:pt x="41" y="70"/>
                  </a:lnTo>
                  <a:lnTo>
                    <a:pt x="41" y="66"/>
                  </a:lnTo>
                  <a:lnTo>
                    <a:pt x="52" y="66"/>
                  </a:lnTo>
                  <a:lnTo>
                    <a:pt x="52" y="63"/>
                  </a:lnTo>
                  <a:lnTo>
                    <a:pt x="52" y="66"/>
                  </a:lnTo>
                  <a:lnTo>
                    <a:pt x="56" y="63"/>
                  </a:lnTo>
                  <a:lnTo>
                    <a:pt x="56" y="63"/>
                  </a:lnTo>
                  <a:lnTo>
                    <a:pt x="63" y="63"/>
                  </a:lnTo>
                  <a:lnTo>
                    <a:pt x="60" y="59"/>
                  </a:lnTo>
                  <a:lnTo>
                    <a:pt x="60" y="59"/>
                  </a:lnTo>
                  <a:lnTo>
                    <a:pt x="63" y="55"/>
                  </a:lnTo>
                  <a:lnTo>
                    <a:pt x="63" y="55"/>
                  </a:lnTo>
                  <a:lnTo>
                    <a:pt x="67" y="52"/>
                  </a:lnTo>
                  <a:lnTo>
                    <a:pt x="67" y="48"/>
                  </a:lnTo>
                  <a:lnTo>
                    <a:pt x="67" y="41"/>
                  </a:lnTo>
                  <a:lnTo>
                    <a:pt x="63" y="41"/>
                  </a:lnTo>
                  <a:lnTo>
                    <a:pt x="67" y="41"/>
                  </a:lnTo>
                  <a:lnTo>
                    <a:pt x="67" y="37"/>
                  </a:lnTo>
                  <a:lnTo>
                    <a:pt x="63" y="33"/>
                  </a:lnTo>
                  <a:lnTo>
                    <a:pt x="63" y="29"/>
                  </a:lnTo>
                  <a:lnTo>
                    <a:pt x="63" y="29"/>
                  </a:lnTo>
                  <a:lnTo>
                    <a:pt x="63" y="26"/>
                  </a:lnTo>
                  <a:lnTo>
                    <a:pt x="67" y="29"/>
                  </a:lnTo>
                  <a:lnTo>
                    <a:pt x="63" y="26"/>
                  </a:lnTo>
                  <a:lnTo>
                    <a:pt x="60" y="26"/>
                  </a:lnTo>
                  <a:lnTo>
                    <a:pt x="56" y="18"/>
                  </a:lnTo>
                  <a:lnTo>
                    <a:pt x="52" y="18"/>
                  </a:lnTo>
                  <a:lnTo>
                    <a:pt x="49" y="18"/>
                  </a:lnTo>
                  <a:lnTo>
                    <a:pt x="49" y="22"/>
                  </a:lnTo>
                  <a:lnTo>
                    <a:pt x="45" y="22"/>
                  </a:lnTo>
                  <a:lnTo>
                    <a:pt x="41" y="18"/>
                  </a:lnTo>
                  <a:lnTo>
                    <a:pt x="45" y="11"/>
                  </a:lnTo>
                  <a:lnTo>
                    <a:pt x="45" y="11"/>
                  </a:lnTo>
                  <a:lnTo>
                    <a:pt x="49" y="7"/>
                  </a:lnTo>
                  <a:lnTo>
                    <a:pt x="49" y="7"/>
                  </a:lnTo>
                  <a:lnTo>
                    <a:pt x="52" y="3"/>
                  </a:lnTo>
                  <a:lnTo>
                    <a:pt x="49" y="7"/>
                  </a:lnTo>
                  <a:lnTo>
                    <a:pt x="52" y="3"/>
                  </a:lnTo>
                  <a:lnTo>
                    <a:pt x="56" y="0"/>
                  </a:lnTo>
                  <a:lnTo>
                    <a:pt x="52" y="0"/>
                  </a:lnTo>
                  <a:lnTo>
                    <a:pt x="49" y="0"/>
                  </a:lnTo>
                  <a:lnTo>
                    <a:pt x="52" y="0"/>
                  </a:lnTo>
                  <a:lnTo>
                    <a:pt x="49" y="0"/>
                  </a:lnTo>
                  <a:lnTo>
                    <a:pt x="49" y="3"/>
                  </a:lnTo>
                  <a:lnTo>
                    <a:pt x="45" y="7"/>
                  </a:lnTo>
                  <a:lnTo>
                    <a:pt x="45" y="3"/>
                  </a:lnTo>
                  <a:lnTo>
                    <a:pt x="49" y="3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5" y="3"/>
                  </a:lnTo>
                  <a:lnTo>
                    <a:pt x="41" y="3"/>
                  </a:lnTo>
                  <a:lnTo>
                    <a:pt x="41" y="0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4" y="3"/>
                  </a:lnTo>
                  <a:lnTo>
                    <a:pt x="34" y="7"/>
                  </a:lnTo>
                  <a:lnTo>
                    <a:pt x="38" y="7"/>
                  </a:lnTo>
                  <a:lnTo>
                    <a:pt x="38" y="7"/>
                  </a:lnTo>
                  <a:lnTo>
                    <a:pt x="34" y="7"/>
                  </a:lnTo>
                  <a:lnTo>
                    <a:pt x="34" y="11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34" y="15"/>
                  </a:lnTo>
                  <a:lnTo>
                    <a:pt x="34" y="15"/>
                  </a:lnTo>
                  <a:lnTo>
                    <a:pt x="38" y="15"/>
                  </a:lnTo>
                  <a:lnTo>
                    <a:pt x="38" y="15"/>
                  </a:lnTo>
                  <a:lnTo>
                    <a:pt x="34" y="18"/>
                  </a:lnTo>
                  <a:lnTo>
                    <a:pt x="30" y="18"/>
                  </a:lnTo>
                  <a:lnTo>
                    <a:pt x="34" y="18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3" y="22"/>
                  </a:lnTo>
                  <a:lnTo>
                    <a:pt x="23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2" y="18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5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8" y="26"/>
                  </a:lnTo>
                  <a:lnTo>
                    <a:pt x="12" y="26"/>
                  </a:lnTo>
                  <a:lnTo>
                    <a:pt x="15" y="26"/>
                  </a:lnTo>
                  <a:lnTo>
                    <a:pt x="15" y="29"/>
                  </a:lnTo>
                  <a:lnTo>
                    <a:pt x="12" y="29"/>
                  </a:lnTo>
                  <a:lnTo>
                    <a:pt x="12" y="33"/>
                  </a:lnTo>
                  <a:lnTo>
                    <a:pt x="15" y="33"/>
                  </a:lnTo>
                  <a:lnTo>
                    <a:pt x="8" y="33"/>
                  </a:lnTo>
                  <a:lnTo>
                    <a:pt x="12" y="37"/>
                  </a:lnTo>
                  <a:lnTo>
                    <a:pt x="8" y="37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5" y="37"/>
                  </a:lnTo>
                  <a:lnTo>
                    <a:pt x="15" y="41"/>
                  </a:lnTo>
                  <a:lnTo>
                    <a:pt x="26" y="41"/>
                  </a:lnTo>
                  <a:lnTo>
                    <a:pt x="23" y="44"/>
                  </a:lnTo>
                  <a:lnTo>
                    <a:pt x="19" y="44"/>
                  </a:lnTo>
                  <a:lnTo>
                    <a:pt x="15" y="48"/>
                  </a:lnTo>
                  <a:lnTo>
                    <a:pt x="19" y="48"/>
                  </a:lnTo>
                  <a:lnTo>
                    <a:pt x="15" y="52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5" y="52"/>
                  </a:lnTo>
                  <a:lnTo>
                    <a:pt x="19" y="55"/>
                  </a:lnTo>
                  <a:lnTo>
                    <a:pt x="23" y="55"/>
                  </a:lnTo>
                  <a:lnTo>
                    <a:pt x="23" y="52"/>
                  </a:lnTo>
                  <a:lnTo>
                    <a:pt x="23" y="52"/>
                  </a:lnTo>
                  <a:lnTo>
                    <a:pt x="26" y="52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12" y="55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2" y="63"/>
                  </a:lnTo>
                  <a:lnTo>
                    <a:pt x="8" y="63"/>
                  </a:lnTo>
                  <a:lnTo>
                    <a:pt x="8" y="59"/>
                  </a:lnTo>
                  <a:lnTo>
                    <a:pt x="4" y="59"/>
                  </a:lnTo>
                  <a:lnTo>
                    <a:pt x="4" y="59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12" y="63"/>
                  </a:lnTo>
                  <a:lnTo>
                    <a:pt x="8" y="66"/>
                  </a:lnTo>
                  <a:lnTo>
                    <a:pt x="4" y="66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12" y="70"/>
                  </a:lnTo>
                  <a:lnTo>
                    <a:pt x="8" y="74"/>
                  </a:lnTo>
                  <a:lnTo>
                    <a:pt x="4" y="74"/>
                  </a:lnTo>
                  <a:lnTo>
                    <a:pt x="8" y="74"/>
                  </a:lnTo>
                  <a:lnTo>
                    <a:pt x="15" y="70"/>
                  </a:lnTo>
                  <a:lnTo>
                    <a:pt x="15" y="74"/>
                  </a:lnTo>
                  <a:lnTo>
                    <a:pt x="12" y="74"/>
                  </a:lnTo>
                  <a:lnTo>
                    <a:pt x="12" y="74"/>
                  </a:lnTo>
                  <a:lnTo>
                    <a:pt x="12" y="78"/>
                  </a:lnTo>
                  <a:lnTo>
                    <a:pt x="15" y="74"/>
                  </a:lnTo>
                  <a:lnTo>
                    <a:pt x="19" y="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xmlns="" id="{F83EA6CB-6C9F-4FD9-ACA1-07AF48FB57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5057" y="1830153"/>
              <a:ext cx="181415" cy="301072"/>
            </a:xfrm>
            <a:custGeom>
              <a:avLst/>
              <a:gdLst>
                <a:gd name="T0" fmla="*/ 1 w 38"/>
                <a:gd name="T1" fmla="*/ 36 h 63"/>
                <a:gd name="T2" fmla="*/ 9 w 38"/>
                <a:gd name="T3" fmla="*/ 36 h 63"/>
                <a:gd name="T4" fmla="*/ 8 w 38"/>
                <a:gd name="T5" fmla="*/ 40 h 63"/>
                <a:gd name="T6" fmla="*/ 27 w 38"/>
                <a:gd name="T7" fmla="*/ 0 h 63"/>
                <a:gd name="T8" fmla="*/ 26 w 38"/>
                <a:gd name="T9" fmla="*/ 1 h 63"/>
                <a:gd name="T10" fmla="*/ 25 w 38"/>
                <a:gd name="T11" fmla="*/ 2 h 63"/>
                <a:gd name="T12" fmla="*/ 35 w 38"/>
                <a:gd name="T13" fmla="*/ 54 h 63"/>
                <a:gd name="T14" fmla="*/ 25 w 38"/>
                <a:gd name="T15" fmla="*/ 59 h 63"/>
                <a:gd name="T16" fmla="*/ 4 w 38"/>
                <a:gd name="T17" fmla="*/ 26 h 63"/>
                <a:gd name="T18" fmla="*/ 6 w 38"/>
                <a:gd name="T19" fmla="*/ 23 h 63"/>
                <a:gd name="T20" fmla="*/ 18 w 38"/>
                <a:gd name="T21" fmla="*/ 12 h 63"/>
                <a:gd name="T22" fmla="*/ 17 w 38"/>
                <a:gd name="T23" fmla="*/ 14 h 63"/>
                <a:gd name="T24" fmla="*/ 7 w 38"/>
                <a:gd name="T25" fmla="*/ 16 h 63"/>
                <a:gd name="T26" fmla="*/ 5 w 38"/>
                <a:gd name="T27" fmla="*/ 18 h 63"/>
                <a:gd name="T28" fmla="*/ 3 w 38"/>
                <a:gd name="T29" fmla="*/ 21 h 63"/>
                <a:gd name="T30" fmla="*/ 3 w 38"/>
                <a:gd name="T31" fmla="*/ 22 h 63"/>
                <a:gd name="T32" fmla="*/ 6 w 38"/>
                <a:gd name="T33" fmla="*/ 22 h 63"/>
                <a:gd name="T34" fmla="*/ 7 w 38"/>
                <a:gd name="T35" fmla="*/ 22 h 63"/>
                <a:gd name="T36" fmla="*/ 8 w 38"/>
                <a:gd name="T37" fmla="*/ 26 h 63"/>
                <a:gd name="T38" fmla="*/ 8 w 38"/>
                <a:gd name="T39" fmla="*/ 30 h 63"/>
                <a:gd name="T40" fmla="*/ 11 w 38"/>
                <a:gd name="T41" fmla="*/ 33 h 63"/>
                <a:gd name="T42" fmla="*/ 12 w 38"/>
                <a:gd name="T43" fmla="*/ 40 h 63"/>
                <a:gd name="T44" fmla="*/ 11 w 38"/>
                <a:gd name="T45" fmla="*/ 62 h 63"/>
                <a:gd name="T46" fmla="*/ 17 w 38"/>
                <a:gd name="T47" fmla="*/ 62 h 63"/>
                <a:gd name="T48" fmla="*/ 22 w 38"/>
                <a:gd name="T49" fmla="*/ 59 h 63"/>
                <a:gd name="T50" fmla="*/ 28 w 38"/>
                <a:gd name="T51" fmla="*/ 59 h 63"/>
                <a:gd name="T52" fmla="*/ 35 w 38"/>
                <a:gd name="T53" fmla="*/ 57 h 63"/>
                <a:gd name="T54" fmla="*/ 34 w 38"/>
                <a:gd name="T55" fmla="*/ 54 h 63"/>
                <a:gd name="T56" fmla="*/ 35 w 38"/>
                <a:gd name="T57" fmla="*/ 52 h 63"/>
                <a:gd name="T58" fmla="*/ 37 w 38"/>
                <a:gd name="T59" fmla="*/ 51 h 63"/>
                <a:gd name="T60" fmla="*/ 31 w 38"/>
                <a:gd name="T61" fmla="*/ 46 h 63"/>
                <a:gd name="T62" fmla="*/ 28 w 38"/>
                <a:gd name="T63" fmla="*/ 42 h 63"/>
                <a:gd name="T64" fmla="*/ 29 w 38"/>
                <a:gd name="T65" fmla="*/ 39 h 63"/>
                <a:gd name="T66" fmla="*/ 23 w 38"/>
                <a:gd name="T67" fmla="*/ 32 h 63"/>
                <a:gd name="T68" fmla="*/ 16 w 38"/>
                <a:gd name="T69" fmla="*/ 29 h 63"/>
                <a:gd name="T70" fmla="*/ 17 w 38"/>
                <a:gd name="T71" fmla="*/ 27 h 63"/>
                <a:gd name="T72" fmla="*/ 22 w 38"/>
                <a:gd name="T73" fmla="*/ 22 h 63"/>
                <a:gd name="T74" fmla="*/ 16 w 38"/>
                <a:gd name="T75" fmla="*/ 20 h 63"/>
                <a:gd name="T76" fmla="*/ 15 w 38"/>
                <a:gd name="T77" fmla="*/ 18 h 63"/>
                <a:gd name="T78" fmla="*/ 15 w 38"/>
                <a:gd name="T79" fmla="*/ 15 h 63"/>
                <a:gd name="T80" fmla="*/ 11 w 38"/>
                <a:gd name="T81" fmla="*/ 15 h 63"/>
                <a:gd name="T82" fmla="*/ 10 w 38"/>
                <a:gd name="T83" fmla="*/ 19 h 63"/>
                <a:gd name="T84" fmla="*/ 9 w 38"/>
                <a:gd name="T85" fmla="*/ 21 h 63"/>
                <a:gd name="T86" fmla="*/ 9 w 38"/>
                <a:gd name="T87" fmla="*/ 22 h 63"/>
                <a:gd name="T88" fmla="*/ 8 w 38"/>
                <a:gd name="T89" fmla="*/ 25 h 63"/>
                <a:gd name="T90" fmla="*/ 9 w 38"/>
                <a:gd name="T91" fmla="*/ 26 h 63"/>
                <a:gd name="T92" fmla="*/ 9 w 38"/>
                <a:gd name="T93" fmla="*/ 30 h 63"/>
                <a:gd name="T94" fmla="*/ 10 w 38"/>
                <a:gd name="T95" fmla="*/ 31 h 63"/>
                <a:gd name="T96" fmla="*/ 12 w 38"/>
                <a:gd name="T97" fmla="*/ 28 h 63"/>
                <a:gd name="T98" fmla="*/ 11 w 38"/>
                <a:gd name="T99" fmla="*/ 35 h 63"/>
                <a:gd name="T100" fmla="*/ 15 w 38"/>
                <a:gd name="T101" fmla="*/ 36 h 63"/>
                <a:gd name="T102" fmla="*/ 19 w 38"/>
                <a:gd name="T103" fmla="*/ 39 h 63"/>
                <a:gd name="T104" fmla="*/ 19 w 38"/>
                <a:gd name="T105" fmla="*/ 44 h 63"/>
                <a:gd name="T106" fmla="*/ 12 w 38"/>
                <a:gd name="T107" fmla="*/ 47 h 63"/>
                <a:gd name="T108" fmla="*/ 13 w 38"/>
                <a:gd name="T109" fmla="*/ 51 h 63"/>
                <a:gd name="T110" fmla="*/ 11 w 38"/>
                <a:gd name="T111" fmla="*/ 54 h 63"/>
                <a:gd name="T112" fmla="*/ 16 w 38"/>
                <a:gd name="T113" fmla="*/ 55 h 63"/>
                <a:gd name="T114" fmla="*/ 18 w 38"/>
                <a:gd name="T115" fmla="*/ 56 h 63"/>
                <a:gd name="T116" fmla="*/ 11 w 38"/>
                <a:gd name="T117" fmla="*/ 60 h 63"/>
                <a:gd name="T118" fmla="*/ 10 w 38"/>
                <a:gd name="T11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" h="63">
                  <a:moveTo>
                    <a:pt x="7" y="41"/>
                  </a:moveTo>
                  <a:cubicBezTo>
                    <a:pt x="6" y="40"/>
                    <a:pt x="6" y="40"/>
                    <a:pt x="6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lose/>
                  <a:moveTo>
                    <a:pt x="25" y="5"/>
                  </a:moveTo>
                  <a:cubicBezTo>
                    <a:pt x="25" y="5"/>
                    <a:pt x="25" y="5"/>
                    <a:pt x="25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5"/>
                  </a:cubicBezTo>
                  <a:close/>
                  <a:moveTo>
                    <a:pt x="27" y="1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7" y="1"/>
                    <a:pt x="27" y="1"/>
                  </a:cubicBezTo>
                  <a:close/>
                  <a:moveTo>
                    <a:pt x="25" y="2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5" y="2"/>
                    <a:pt x="25" y="2"/>
                  </a:cubicBezTo>
                  <a:close/>
                  <a:moveTo>
                    <a:pt x="26" y="2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lose/>
                  <a:moveTo>
                    <a:pt x="25" y="4"/>
                  </a:moveTo>
                  <a:cubicBezTo>
                    <a:pt x="25" y="4"/>
                    <a:pt x="25" y="4"/>
                    <a:pt x="25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5" y="4"/>
                    <a:pt x="25" y="4"/>
                  </a:cubicBezTo>
                  <a:close/>
                  <a:moveTo>
                    <a:pt x="34" y="55"/>
                  </a:moveTo>
                  <a:cubicBezTo>
                    <a:pt x="35" y="55"/>
                    <a:pt x="35" y="55"/>
                    <a:pt x="35" y="55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5"/>
                    <a:pt x="34" y="55"/>
                    <a:pt x="34" y="55"/>
                  </a:cubicBezTo>
                  <a:close/>
                  <a:moveTo>
                    <a:pt x="25" y="59"/>
                  </a:moveTo>
                  <a:cubicBezTo>
                    <a:pt x="26" y="59"/>
                    <a:pt x="26" y="59"/>
                    <a:pt x="26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5" y="59"/>
                    <a:pt x="25" y="59"/>
                    <a:pt x="25" y="59"/>
                  </a:cubicBezTo>
                  <a:close/>
                  <a:moveTo>
                    <a:pt x="11" y="30"/>
                  </a:moveTo>
                  <a:cubicBezTo>
                    <a:pt x="11" y="30"/>
                    <a:pt x="11" y="30"/>
                    <a:pt x="11" y="3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0"/>
                    <a:pt x="11" y="30"/>
                    <a:pt x="11" y="30"/>
                  </a:cubicBezTo>
                  <a:close/>
                  <a:moveTo>
                    <a:pt x="7" y="29"/>
                  </a:move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lose/>
                  <a:moveTo>
                    <a:pt x="4" y="27"/>
                  </a:moveTo>
                  <a:cubicBezTo>
                    <a:pt x="4" y="26"/>
                    <a:pt x="4" y="26"/>
                    <a:pt x="4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7"/>
                    <a:pt x="4" y="27"/>
                    <a:pt x="4" y="27"/>
                  </a:cubicBezTo>
                  <a:close/>
                  <a:moveTo>
                    <a:pt x="5" y="26"/>
                  </a:move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6"/>
                    <a:pt x="5" y="26"/>
                    <a:pt x="5" y="26"/>
                  </a:cubicBezTo>
                  <a:close/>
                  <a:moveTo>
                    <a:pt x="7" y="24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lose/>
                  <a:moveTo>
                    <a:pt x="6" y="23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3"/>
                    <a:pt x="6" y="23"/>
                    <a:pt x="6" y="23"/>
                  </a:cubicBezTo>
                  <a:close/>
                  <a:moveTo>
                    <a:pt x="18" y="12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8" y="12"/>
                    <a:pt x="18" y="12"/>
                  </a:cubicBezTo>
                  <a:close/>
                  <a:moveTo>
                    <a:pt x="17" y="12"/>
                  </a:move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lose/>
                  <a:moveTo>
                    <a:pt x="17" y="13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lose/>
                  <a:moveTo>
                    <a:pt x="4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lose/>
                  <a:moveTo>
                    <a:pt x="4" y="19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lose/>
                  <a:moveTo>
                    <a:pt x="4" y="20"/>
                  </a:moveTo>
                  <a:cubicBezTo>
                    <a:pt x="3" y="21"/>
                    <a:pt x="3" y="21"/>
                    <a:pt x="3" y="21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lose/>
                  <a:moveTo>
                    <a:pt x="3" y="21"/>
                  </a:move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1"/>
                    <a:pt x="3" y="21"/>
                    <a:pt x="3" y="21"/>
                  </a:cubicBezTo>
                  <a:close/>
                  <a:moveTo>
                    <a:pt x="2" y="23"/>
                  </a:moveTo>
                  <a:cubicBezTo>
                    <a:pt x="3" y="24"/>
                    <a:pt x="3" y="24"/>
                    <a:pt x="3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3"/>
                    <a:pt x="2" y="23"/>
                    <a:pt x="2" y="23"/>
                  </a:cubicBezTo>
                  <a:close/>
                  <a:moveTo>
                    <a:pt x="3" y="23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lose/>
                  <a:moveTo>
                    <a:pt x="8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lose/>
                  <a:moveTo>
                    <a:pt x="6" y="28"/>
                  </a:moveTo>
                  <a:cubicBezTo>
                    <a:pt x="8" y="27"/>
                    <a:pt x="8" y="27"/>
                    <a:pt x="8" y="27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7" y="30"/>
                  </a:moveTo>
                  <a:cubicBezTo>
                    <a:pt x="7" y="30"/>
                    <a:pt x="7" y="30"/>
                    <a:pt x="7" y="30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30"/>
                    <a:pt x="7" y="30"/>
                    <a:pt x="7" y="30"/>
                  </a:cubicBezTo>
                  <a:close/>
                  <a:moveTo>
                    <a:pt x="6" y="31"/>
                  </a:moveTo>
                  <a:cubicBezTo>
                    <a:pt x="7" y="31"/>
                    <a:pt x="7" y="31"/>
                    <a:pt x="7" y="31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lose/>
                  <a:moveTo>
                    <a:pt x="10" y="31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lose/>
                  <a:moveTo>
                    <a:pt x="13" y="45"/>
                  </a:moveTo>
                  <a:cubicBezTo>
                    <a:pt x="14" y="45"/>
                    <a:pt x="14" y="45"/>
                    <a:pt x="14" y="4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5"/>
                    <a:pt x="13" y="45"/>
                  </a:cubicBezTo>
                  <a:close/>
                  <a:moveTo>
                    <a:pt x="12" y="40"/>
                  </a:moveTo>
                  <a:cubicBezTo>
                    <a:pt x="12" y="39"/>
                    <a:pt x="12" y="39"/>
                    <a:pt x="12" y="39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lose/>
                  <a:moveTo>
                    <a:pt x="10" y="63"/>
                  </a:moveTo>
                  <a:cubicBezTo>
                    <a:pt x="11" y="63"/>
                    <a:pt x="11" y="63"/>
                    <a:pt x="11" y="63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0" y="62"/>
                    <a:pt x="10" y="62"/>
                    <a:pt x="10" y="62"/>
                  </a:cubicBezTo>
                  <a:lnTo>
                    <a:pt x="10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71" name="Freeform 70">
              <a:extLst>
                <a:ext uri="{FF2B5EF4-FFF2-40B4-BE49-F238E27FC236}">
                  <a16:creationId xmlns:a16="http://schemas.microsoft.com/office/drawing/2014/main" xmlns="" id="{65523ADA-8F55-4416-A43B-354E3EAC21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02957" y="2102919"/>
              <a:ext cx="275339" cy="229020"/>
            </a:xfrm>
            <a:custGeom>
              <a:avLst/>
              <a:gdLst>
                <a:gd name="T0" fmla="*/ 166 w 214"/>
                <a:gd name="T1" fmla="*/ 85 h 178"/>
                <a:gd name="T2" fmla="*/ 155 w 214"/>
                <a:gd name="T3" fmla="*/ 92 h 178"/>
                <a:gd name="T4" fmla="*/ 159 w 214"/>
                <a:gd name="T5" fmla="*/ 81 h 178"/>
                <a:gd name="T6" fmla="*/ 170 w 214"/>
                <a:gd name="T7" fmla="*/ 67 h 178"/>
                <a:gd name="T8" fmla="*/ 177 w 214"/>
                <a:gd name="T9" fmla="*/ 67 h 178"/>
                <a:gd name="T10" fmla="*/ 181 w 214"/>
                <a:gd name="T11" fmla="*/ 48 h 178"/>
                <a:gd name="T12" fmla="*/ 185 w 214"/>
                <a:gd name="T13" fmla="*/ 37 h 178"/>
                <a:gd name="T14" fmla="*/ 170 w 214"/>
                <a:gd name="T15" fmla="*/ 33 h 178"/>
                <a:gd name="T16" fmla="*/ 159 w 214"/>
                <a:gd name="T17" fmla="*/ 29 h 178"/>
                <a:gd name="T18" fmla="*/ 144 w 214"/>
                <a:gd name="T19" fmla="*/ 26 h 178"/>
                <a:gd name="T20" fmla="*/ 133 w 214"/>
                <a:gd name="T21" fmla="*/ 18 h 178"/>
                <a:gd name="T22" fmla="*/ 122 w 214"/>
                <a:gd name="T23" fmla="*/ 11 h 178"/>
                <a:gd name="T24" fmla="*/ 111 w 214"/>
                <a:gd name="T25" fmla="*/ 0 h 178"/>
                <a:gd name="T26" fmla="*/ 96 w 214"/>
                <a:gd name="T27" fmla="*/ 3 h 178"/>
                <a:gd name="T28" fmla="*/ 92 w 214"/>
                <a:gd name="T29" fmla="*/ 18 h 178"/>
                <a:gd name="T30" fmla="*/ 70 w 214"/>
                <a:gd name="T31" fmla="*/ 26 h 178"/>
                <a:gd name="T32" fmla="*/ 63 w 214"/>
                <a:gd name="T33" fmla="*/ 33 h 178"/>
                <a:gd name="T34" fmla="*/ 55 w 214"/>
                <a:gd name="T35" fmla="*/ 26 h 178"/>
                <a:gd name="T36" fmla="*/ 44 w 214"/>
                <a:gd name="T37" fmla="*/ 29 h 178"/>
                <a:gd name="T38" fmla="*/ 48 w 214"/>
                <a:gd name="T39" fmla="*/ 41 h 178"/>
                <a:gd name="T40" fmla="*/ 40 w 214"/>
                <a:gd name="T41" fmla="*/ 44 h 178"/>
                <a:gd name="T42" fmla="*/ 26 w 214"/>
                <a:gd name="T43" fmla="*/ 41 h 178"/>
                <a:gd name="T44" fmla="*/ 11 w 214"/>
                <a:gd name="T45" fmla="*/ 44 h 178"/>
                <a:gd name="T46" fmla="*/ 0 w 214"/>
                <a:gd name="T47" fmla="*/ 52 h 178"/>
                <a:gd name="T48" fmla="*/ 3 w 214"/>
                <a:gd name="T49" fmla="*/ 52 h 178"/>
                <a:gd name="T50" fmla="*/ 3 w 214"/>
                <a:gd name="T51" fmla="*/ 55 h 178"/>
                <a:gd name="T52" fmla="*/ 7 w 214"/>
                <a:gd name="T53" fmla="*/ 63 h 178"/>
                <a:gd name="T54" fmla="*/ 22 w 214"/>
                <a:gd name="T55" fmla="*/ 63 h 178"/>
                <a:gd name="T56" fmla="*/ 29 w 214"/>
                <a:gd name="T57" fmla="*/ 67 h 178"/>
                <a:gd name="T58" fmla="*/ 37 w 214"/>
                <a:gd name="T59" fmla="*/ 70 h 178"/>
                <a:gd name="T60" fmla="*/ 44 w 214"/>
                <a:gd name="T61" fmla="*/ 70 h 178"/>
                <a:gd name="T62" fmla="*/ 40 w 214"/>
                <a:gd name="T63" fmla="*/ 81 h 178"/>
                <a:gd name="T64" fmla="*/ 55 w 214"/>
                <a:gd name="T65" fmla="*/ 89 h 178"/>
                <a:gd name="T66" fmla="*/ 51 w 214"/>
                <a:gd name="T67" fmla="*/ 100 h 178"/>
                <a:gd name="T68" fmla="*/ 59 w 214"/>
                <a:gd name="T69" fmla="*/ 104 h 178"/>
                <a:gd name="T70" fmla="*/ 55 w 214"/>
                <a:gd name="T71" fmla="*/ 118 h 178"/>
                <a:gd name="T72" fmla="*/ 48 w 214"/>
                <a:gd name="T73" fmla="*/ 141 h 178"/>
                <a:gd name="T74" fmla="*/ 55 w 214"/>
                <a:gd name="T75" fmla="*/ 148 h 178"/>
                <a:gd name="T76" fmla="*/ 77 w 214"/>
                <a:gd name="T77" fmla="*/ 156 h 178"/>
                <a:gd name="T78" fmla="*/ 96 w 214"/>
                <a:gd name="T79" fmla="*/ 156 h 178"/>
                <a:gd name="T80" fmla="*/ 114 w 214"/>
                <a:gd name="T81" fmla="*/ 159 h 178"/>
                <a:gd name="T82" fmla="*/ 126 w 214"/>
                <a:gd name="T83" fmla="*/ 137 h 178"/>
                <a:gd name="T84" fmla="*/ 140 w 214"/>
                <a:gd name="T85" fmla="*/ 141 h 178"/>
                <a:gd name="T86" fmla="*/ 166 w 214"/>
                <a:gd name="T87" fmla="*/ 148 h 178"/>
                <a:gd name="T88" fmla="*/ 181 w 214"/>
                <a:gd name="T89" fmla="*/ 133 h 178"/>
                <a:gd name="T90" fmla="*/ 170 w 214"/>
                <a:gd name="T91" fmla="*/ 115 h 178"/>
                <a:gd name="T92" fmla="*/ 170 w 214"/>
                <a:gd name="T93" fmla="*/ 100 h 178"/>
                <a:gd name="T94" fmla="*/ 207 w 214"/>
                <a:gd name="T95" fmla="*/ 178 h 178"/>
                <a:gd name="T96" fmla="*/ 203 w 214"/>
                <a:gd name="T97" fmla="*/ 170 h 178"/>
                <a:gd name="T98" fmla="*/ 200 w 214"/>
                <a:gd name="T99" fmla="*/ 167 h 178"/>
                <a:gd name="T100" fmla="*/ 200 w 214"/>
                <a:gd name="T101" fmla="*/ 159 h 178"/>
                <a:gd name="T102" fmla="*/ 207 w 214"/>
                <a:gd name="T103" fmla="*/ 156 h 178"/>
                <a:gd name="T104" fmla="*/ 211 w 214"/>
                <a:gd name="T105" fmla="*/ 148 h 178"/>
                <a:gd name="T106" fmla="*/ 211 w 214"/>
                <a:gd name="T107" fmla="*/ 17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4" h="178">
                  <a:moveTo>
                    <a:pt x="174" y="96"/>
                  </a:moveTo>
                  <a:lnTo>
                    <a:pt x="174" y="92"/>
                  </a:lnTo>
                  <a:lnTo>
                    <a:pt x="170" y="92"/>
                  </a:lnTo>
                  <a:lnTo>
                    <a:pt x="170" y="89"/>
                  </a:lnTo>
                  <a:lnTo>
                    <a:pt x="166" y="85"/>
                  </a:lnTo>
                  <a:lnTo>
                    <a:pt x="163" y="85"/>
                  </a:lnTo>
                  <a:lnTo>
                    <a:pt x="159" y="89"/>
                  </a:lnTo>
                  <a:lnTo>
                    <a:pt x="163" y="92"/>
                  </a:lnTo>
                  <a:lnTo>
                    <a:pt x="159" y="92"/>
                  </a:lnTo>
                  <a:lnTo>
                    <a:pt x="155" y="92"/>
                  </a:lnTo>
                  <a:lnTo>
                    <a:pt x="155" y="89"/>
                  </a:lnTo>
                  <a:lnTo>
                    <a:pt x="155" y="89"/>
                  </a:lnTo>
                  <a:lnTo>
                    <a:pt x="159" y="89"/>
                  </a:lnTo>
                  <a:lnTo>
                    <a:pt x="159" y="85"/>
                  </a:lnTo>
                  <a:lnTo>
                    <a:pt x="159" y="81"/>
                  </a:lnTo>
                  <a:lnTo>
                    <a:pt x="163" y="74"/>
                  </a:lnTo>
                  <a:lnTo>
                    <a:pt x="166" y="74"/>
                  </a:lnTo>
                  <a:lnTo>
                    <a:pt x="170" y="70"/>
                  </a:lnTo>
                  <a:lnTo>
                    <a:pt x="170" y="70"/>
                  </a:lnTo>
                  <a:lnTo>
                    <a:pt x="170" y="67"/>
                  </a:lnTo>
                  <a:lnTo>
                    <a:pt x="166" y="67"/>
                  </a:lnTo>
                  <a:lnTo>
                    <a:pt x="170" y="63"/>
                  </a:lnTo>
                  <a:lnTo>
                    <a:pt x="174" y="63"/>
                  </a:lnTo>
                  <a:lnTo>
                    <a:pt x="174" y="67"/>
                  </a:lnTo>
                  <a:lnTo>
                    <a:pt x="177" y="67"/>
                  </a:lnTo>
                  <a:lnTo>
                    <a:pt x="181" y="63"/>
                  </a:lnTo>
                  <a:lnTo>
                    <a:pt x="181" y="59"/>
                  </a:lnTo>
                  <a:lnTo>
                    <a:pt x="177" y="59"/>
                  </a:lnTo>
                  <a:lnTo>
                    <a:pt x="177" y="55"/>
                  </a:lnTo>
                  <a:lnTo>
                    <a:pt x="181" y="48"/>
                  </a:lnTo>
                  <a:lnTo>
                    <a:pt x="181" y="48"/>
                  </a:lnTo>
                  <a:lnTo>
                    <a:pt x="181" y="44"/>
                  </a:lnTo>
                  <a:lnTo>
                    <a:pt x="185" y="41"/>
                  </a:lnTo>
                  <a:lnTo>
                    <a:pt x="188" y="37"/>
                  </a:lnTo>
                  <a:lnTo>
                    <a:pt x="185" y="37"/>
                  </a:lnTo>
                  <a:lnTo>
                    <a:pt x="181" y="37"/>
                  </a:lnTo>
                  <a:lnTo>
                    <a:pt x="177" y="33"/>
                  </a:lnTo>
                  <a:lnTo>
                    <a:pt x="174" y="37"/>
                  </a:lnTo>
                  <a:lnTo>
                    <a:pt x="170" y="33"/>
                  </a:lnTo>
                  <a:lnTo>
                    <a:pt x="170" y="33"/>
                  </a:lnTo>
                  <a:lnTo>
                    <a:pt x="166" y="37"/>
                  </a:lnTo>
                  <a:lnTo>
                    <a:pt x="163" y="33"/>
                  </a:lnTo>
                  <a:lnTo>
                    <a:pt x="163" y="29"/>
                  </a:lnTo>
                  <a:lnTo>
                    <a:pt x="159" y="29"/>
                  </a:lnTo>
                  <a:lnTo>
                    <a:pt x="159" y="29"/>
                  </a:lnTo>
                  <a:lnTo>
                    <a:pt x="155" y="29"/>
                  </a:lnTo>
                  <a:lnTo>
                    <a:pt x="151" y="26"/>
                  </a:lnTo>
                  <a:lnTo>
                    <a:pt x="148" y="26"/>
                  </a:lnTo>
                  <a:lnTo>
                    <a:pt x="148" y="26"/>
                  </a:lnTo>
                  <a:lnTo>
                    <a:pt x="144" y="26"/>
                  </a:lnTo>
                  <a:lnTo>
                    <a:pt x="140" y="26"/>
                  </a:lnTo>
                  <a:lnTo>
                    <a:pt x="137" y="22"/>
                  </a:lnTo>
                  <a:lnTo>
                    <a:pt x="137" y="18"/>
                  </a:lnTo>
                  <a:lnTo>
                    <a:pt x="133" y="18"/>
                  </a:lnTo>
                  <a:lnTo>
                    <a:pt x="133" y="18"/>
                  </a:lnTo>
                  <a:lnTo>
                    <a:pt x="129" y="18"/>
                  </a:lnTo>
                  <a:lnTo>
                    <a:pt x="126" y="18"/>
                  </a:lnTo>
                  <a:lnTo>
                    <a:pt x="126" y="15"/>
                  </a:lnTo>
                  <a:lnTo>
                    <a:pt x="126" y="15"/>
                  </a:lnTo>
                  <a:lnTo>
                    <a:pt x="122" y="11"/>
                  </a:lnTo>
                  <a:lnTo>
                    <a:pt x="122" y="11"/>
                  </a:lnTo>
                  <a:lnTo>
                    <a:pt x="114" y="7"/>
                  </a:lnTo>
                  <a:lnTo>
                    <a:pt x="114" y="7"/>
                  </a:lnTo>
                  <a:lnTo>
                    <a:pt x="111" y="3"/>
                  </a:lnTo>
                  <a:lnTo>
                    <a:pt x="111" y="0"/>
                  </a:lnTo>
                  <a:lnTo>
                    <a:pt x="111" y="0"/>
                  </a:lnTo>
                  <a:lnTo>
                    <a:pt x="107" y="0"/>
                  </a:lnTo>
                  <a:lnTo>
                    <a:pt x="103" y="0"/>
                  </a:lnTo>
                  <a:lnTo>
                    <a:pt x="100" y="0"/>
                  </a:lnTo>
                  <a:lnTo>
                    <a:pt x="96" y="3"/>
                  </a:lnTo>
                  <a:lnTo>
                    <a:pt x="96" y="3"/>
                  </a:lnTo>
                  <a:lnTo>
                    <a:pt x="96" y="7"/>
                  </a:lnTo>
                  <a:lnTo>
                    <a:pt x="96" y="15"/>
                  </a:lnTo>
                  <a:lnTo>
                    <a:pt x="92" y="18"/>
                  </a:lnTo>
                  <a:lnTo>
                    <a:pt x="92" y="18"/>
                  </a:lnTo>
                  <a:lnTo>
                    <a:pt x="85" y="22"/>
                  </a:lnTo>
                  <a:lnTo>
                    <a:pt x="81" y="22"/>
                  </a:lnTo>
                  <a:lnTo>
                    <a:pt x="81" y="22"/>
                  </a:lnTo>
                  <a:lnTo>
                    <a:pt x="74" y="22"/>
                  </a:lnTo>
                  <a:lnTo>
                    <a:pt x="70" y="26"/>
                  </a:lnTo>
                  <a:lnTo>
                    <a:pt x="74" y="29"/>
                  </a:lnTo>
                  <a:lnTo>
                    <a:pt x="77" y="29"/>
                  </a:lnTo>
                  <a:lnTo>
                    <a:pt x="74" y="33"/>
                  </a:lnTo>
                  <a:lnTo>
                    <a:pt x="66" y="33"/>
                  </a:lnTo>
                  <a:lnTo>
                    <a:pt x="63" y="33"/>
                  </a:lnTo>
                  <a:lnTo>
                    <a:pt x="59" y="29"/>
                  </a:lnTo>
                  <a:lnTo>
                    <a:pt x="55" y="33"/>
                  </a:lnTo>
                  <a:lnTo>
                    <a:pt x="55" y="29"/>
                  </a:lnTo>
                  <a:lnTo>
                    <a:pt x="51" y="29"/>
                  </a:lnTo>
                  <a:lnTo>
                    <a:pt x="55" y="26"/>
                  </a:lnTo>
                  <a:lnTo>
                    <a:pt x="51" y="26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4" y="29"/>
                  </a:lnTo>
                  <a:lnTo>
                    <a:pt x="44" y="29"/>
                  </a:lnTo>
                  <a:lnTo>
                    <a:pt x="48" y="33"/>
                  </a:lnTo>
                  <a:lnTo>
                    <a:pt x="48" y="37"/>
                  </a:lnTo>
                  <a:lnTo>
                    <a:pt x="48" y="37"/>
                  </a:lnTo>
                  <a:lnTo>
                    <a:pt x="48" y="41"/>
                  </a:lnTo>
                  <a:lnTo>
                    <a:pt x="48" y="41"/>
                  </a:lnTo>
                  <a:lnTo>
                    <a:pt x="51" y="44"/>
                  </a:lnTo>
                  <a:lnTo>
                    <a:pt x="44" y="44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3" y="48"/>
                  </a:lnTo>
                  <a:lnTo>
                    <a:pt x="26" y="41"/>
                  </a:lnTo>
                  <a:lnTo>
                    <a:pt x="26" y="41"/>
                  </a:lnTo>
                  <a:lnTo>
                    <a:pt x="22" y="41"/>
                  </a:lnTo>
                  <a:lnTo>
                    <a:pt x="18" y="44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1" y="44"/>
                  </a:lnTo>
                  <a:lnTo>
                    <a:pt x="11" y="44"/>
                  </a:lnTo>
                  <a:lnTo>
                    <a:pt x="7" y="44"/>
                  </a:lnTo>
                  <a:lnTo>
                    <a:pt x="3" y="44"/>
                  </a:lnTo>
                  <a:lnTo>
                    <a:pt x="0" y="48"/>
                  </a:lnTo>
                  <a:lnTo>
                    <a:pt x="0" y="52"/>
                  </a:lnTo>
                  <a:lnTo>
                    <a:pt x="3" y="48"/>
                  </a:lnTo>
                  <a:lnTo>
                    <a:pt x="7" y="52"/>
                  </a:lnTo>
                  <a:lnTo>
                    <a:pt x="7" y="52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7" y="52"/>
                  </a:lnTo>
                  <a:lnTo>
                    <a:pt x="7" y="55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7" y="59"/>
                  </a:lnTo>
                  <a:lnTo>
                    <a:pt x="7" y="63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4" y="59"/>
                  </a:lnTo>
                  <a:lnTo>
                    <a:pt x="18" y="63"/>
                  </a:lnTo>
                  <a:lnTo>
                    <a:pt x="22" y="63"/>
                  </a:lnTo>
                  <a:lnTo>
                    <a:pt x="22" y="63"/>
                  </a:lnTo>
                  <a:lnTo>
                    <a:pt x="26" y="67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29" y="67"/>
                  </a:lnTo>
                  <a:lnTo>
                    <a:pt x="29" y="67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3" y="70"/>
                  </a:lnTo>
                  <a:lnTo>
                    <a:pt x="37" y="70"/>
                  </a:lnTo>
                  <a:lnTo>
                    <a:pt x="37" y="70"/>
                  </a:lnTo>
                  <a:lnTo>
                    <a:pt x="40" y="70"/>
                  </a:lnTo>
                  <a:lnTo>
                    <a:pt x="44" y="70"/>
                  </a:lnTo>
                  <a:lnTo>
                    <a:pt x="44" y="74"/>
                  </a:lnTo>
                  <a:lnTo>
                    <a:pt x="44" y="70"/>
                  </a:lnTo>
                  <a:lnTo>
                    <a:pt x="40" y="70"/>
                  </a:lnTo>
                  <a:lnTo>
                    <a:pt x="37" y="74"/>
                  </a:lnTo>
                  <a:lnTo>
                    <a:pt x="40" y="74"/>
                  </a:lnTo>
                  <a:lnTo>
                    <a:pt x="40" y="78"/>
                  </a:lnTo>
                  <a:lnTo>
                    <a:pt x="40" y="81"/>
                  </a:lnTo>
                  <a:lnTo>
                    <a:pt x="40" y="81"/>
                  </a:lnTo>
                  <a:lnTo>
                    <a:pt x="40" y="81"/>
                  </a:lnTo>
                  <a:lnTo>
                    <a:pt x="48" y="85"/>
                  </a:lnTo>
                  <a:lnTo>
                    <a:pt x="51" y="89"/>
                  </a:lnTo>
                  <a:lnTo>
                    <a:pt x="55" y="89"/>
                  </a:lnTo>
                  <a:lnTo>
                    <a:pt x="55" y="92"/>
                  </a:lnTo>
                  <a:lnTo>
                    <a:pt x="55" y="92"/>
                  </a:lnTo>
                  <a:lnTo>
                    <a:pt x="55" y="96"/>
                  </a:lnTo>
                  <a:lnTo>
                    <a:pt x="55" y="96"/>
                  </a:lnTo>
                  <a:lnTo>
                    <a:pt x="51" y="100"/>
                  </a:lnTo>
                  <a:lnTo>
                    <a:pt x="55" y="100"/>
                  </a:lnTo>
                  <a:lnTo>
                    <a:pt x="59" y="104"/>
                  </a:lnTo>
                  <a:lnTo>
                    <a:pt x="63" y="111"/>
                  </a:lnTo>
                  <a:lnTo>
                    <a:pt x="59" y="107"/>
                  </a:lnTo>
                  <a:lnTo>
                    <a:pt x="59" y="104"/>
                  </a:lnTo>
                  <a:lnTo>
                    <a:pt x="55" y="104"/>
                  </a:lnTo>
                  <a:lnTo>
                    <a:pt x="55" y="104"/>
                  </a:lnTo>
                  <a:lnTo>
                    <a:pt x="51" y="111"/>
                  </a:lnTo>
                  <a:lnTo>
                    <a:pt x="51" y="118"/>
                  </a:lnTo>
                  <a:lnTo>
                    <a:pt x="55" y="118"/>
                  </a:lnTo>
                  <a:lnTo>
                    <a:pt x="51" y="118"/>
                  </a:lnTo>
                  <a:lnTo>
                    <a:pt x="51" y="130"/>
                  </a:lnTo>
                  <a:lnTo>
                    <a:pt x="48" y="141"/>
                  </a:lnTo>
                  <a:lnTo>
                    <a:pt x="44" y="141"/>
                  </a:lnTo>
                  <a:lnTo>
                    <a:pt x="48" y="141"/>
                  </a:lnTo>
                  <a:lnTo>
                    <a:pt x="48" y="144"/>
                  </a:lnTo>
                  <a:lnTo>
                    <a:pt x="51" y="144"/>
                  </a:lnTo>
                  <a:lnTo>
                    <a:pt x="51" y="148"/>
                  </a:lnTo>
                  <a:lnTo>
                    <a:pt x="51" y="148"/>
                  </a:lnTo>
                  <a:lnTo>
                    <a:pt x="55" y="148"/>
                  </a:lnTo>
                  <a:lnTo>
                    <a:pt x="63" y="152"/>
                  </a:lnTo>
                  <a:lnTo>
                    <a:pt x="66" y="156"/>
                  </a:lnTo>
                  <a:lnTo>
                    <a:pt x="70" y="152"/>
                  </a:lnTo>
                  <a:lnTo>
                    <a:pt x="74" y="156"/>
                  </a:lnTo>
                  <a:lnTo>
                    <a:pt x="77" y="156"/>
                  </a:lnTo>
                  <a:lnTo>
                    <a:pt x="77" y="156"/>
                  </a:lnTo>
                  <a:lnTo>
                    <a:pt x="81" y="156"/>
                  </a:lnTo>
                  <a:lnTo>
                    <a:pt x="89" y="156"/>
                  </a:lnTo>
                  <a:lnTo>
                    <a:pt x="92" y="156"/>
                  </a:lnTo>
                  <a:lnTo>
                    <a:pt x="96" y="156"/>
                  </a:lnTo>
                  <a:lnTo>
                    <a:pt x="100" y="156"/>
                  </a:lnTo>
                  <a:lnTo>
                    <a:pt x="107" y="156"/>
                  </a:lnTo>
                  <a:lnTo>
                    <a:pt x="114" y="159"/>
                  </a:lnTo>
                  <a:lnTo>
                    <a:pt x="118" y="159"/>
                  </a:lnTo>
                  <a:lnTo>
                    <a:pt x="114" y="159"/>
                  </a:lnTo>
                  <a:lnTo>
                    <a:pt x="114" y="156"/>
                  </a:lnTo>
                  <a:lnTo>
                    <a:pt x="114" y="148"/>
                  </a:lnTo>
                  <a:lnTo>
                    <a:pt x="118" y="148"/>
                  </a:lnTo>
                  <a:lnTo>
                    <a:pt x="122" y="144"/>
                  </a:lnTo>
                  <a:lnTo>
                    <a:pt x="126" y="137"/>
                  </a:lnTo>
                  <a:lnTo>
                    <a:pt x="129" y="137"/>
                  </a:lnTo>
                  <a:lnTo>
                    <a:pt x="129" y="141"/>
                  </a:lnTo>
                  <a:lnTo>
                    <a:pt x="133" y="141"/>
                  </a:lnTo>
                  <a:lnTo>
                    <a:pt x="137" y="141"/>
                  </a:lnTo>
                  <a:lnTo>
                    <a:pt x="140" y="141"/>
                  </a:lnTo>
                  <a:lnTo>
                    <a:pt x="144" y="141"/>
                  </a:lnTo>
                  <a:lnTo>
                    <a:pt x="144" y="141"/>
                  </a:lnTo>
                  <a:lnTo>
                    <a:pt x="155" y="144"/>
                  </a:lnTo>
                  <a:lnTo>
                    <a:pt x="159" y="148"/>
                  </a:lnTo>
                  <a:lnTo>
                    <a:pt x="166" y="148"/>
                  </a:lnTo>
                  <a:lnTo>
                    <a:pt x="166" y="144"/>
                  </a:lnTo>
                  <a:lnTo>
                    <a:pt x="166" y="144"/>
                  </a:lnTo>
                  <a:lnTo>
                    <a:pt x="170" y="141"/>
                  </a:lnTo>
                  <a:lnTo>
                    <a:pt x="181" y="133"/>
                  </a:lnTo>
                  <a:lnTo>
                    <a:pt x="181" y="133"/>
                  </a:lnTo>
                  <a:lnTo>
                    <a:pt x="181" y="130"/>
                  </a:lnTo>
                  <a:lnTo>
                    <a:pt x="181" y="126"/>
                  </a:lnTo>
                  <a:lnTo>
                    <a:pt x="177" y="126"/>
                  </a:lnTo>
                  <a:lnTo>
                    <a:pt x="174" y="122"/>
                  </a:lnTo>
                  <a:lnTo>
                    <a:pt x="170" y="115"/>
                  </a:lnTo>
                  <a:lnTo>
                    <a:pt x="166" y="111"/>
                  </a:lnTo>
                  <a:lnTo>
                    <a:pt x="170" y="111"/>
                  </a:lnTo>
                  <a:lnTo>
                    <a:pt x="174" y="107"/>
                  </a:lnTo>
                  <a:lnTo>
                    <a:pt x="174" y="104"/>
                  </a:lnTo>
                  <a:lnTo>
                    <a:pt x="170" y="100"/>
                  </a:lnTo>
                  <a:lnTo>
                    <a:pt x="170" y="96"/>
                  </a:lnTo>
                  <a:lnTo>
                    <a:pt x="174" y="96"/>
                  </a:lnTo>
                  <a:lnTo>
                    <a:pt x="174" y="96"/>
                  </a:lnTo>
                  <a:lnTo>
                    <a:pt x="174" y="96"/>
                  </a:lnTo>
                  <a:close/>
                  <a:moveTo>
                    <a:pt x="207" y="178"/>
                  </a:moveTo>
                  <a:lnTo>
                    <a:pt x="203" y="178"/>
                  </a:lnTo>
                  <a:lnTo>
                    <a:pt x="200" y="174"/>
                  </a:lnTo>
                  <a:lnTo>
                    <a:pt x="203" y="174"/>
                  </a:lnTo>
                  <a:lnTo>
                    <a:pt x="203" y="174"/>
                  </a:lnTo>
                  <a:lnTo>
                    <a:pt x="203" y="170"/>
                  </a:lnTo>
                  <a:lnTo>
                    <a:pt x="200" y="170"/>
                  </a:lnTo>
                  <a:lnTo>
                    <a:pt x="203" y="170"/>
                  </a:lnTo>
                  <a:lnTo>
                    <a:pt x="200" y="170"/>
                  </a:lnTo>
                  <a:lnTo>
                    <a:pt x="200" y="167"/>
                  </a:lnTo>
                  <a:lnTo>
                    <a:pt x="200" y="167"/>
                  </a:lnTo>
                  <a:lnTo>
                    <a:pt x="200" y="167"/>
                  </a:lnTo>
                  <a:lnTo>
                    <a:pt x="196" y="163"/>
                  </a:lnTo>
                  <a:lnTo>
                    <a:pt x="196" y="163"/>
                  </a:lnTo>
                  <a:lnTo>
                    <a:pt x="200" y="163"/>
                  </a:lnTo>
                  <a:lnTo>
                    <a:pt x="200" y="159"/>
                  </a:lnTo>
                  <a:lnTo>
                    <a:pt x="196" y="159"/>
                  </a:lnTo>
                  <a:lnTo>
                    <a:pt x="200" y="156"/>
                  </a:lnTo>
                  <a:lnTo>
                    <a:pt x="203" y="156"/>
                  </a:lnTo>
                  <a:lnTo>
                    <a:pt x="207" y="152"/>
                  </a:lnTo>
                  <a:lnTo>
                    <a:pt x="207" y="156"/>
                  </a:lnTo>
                  <a:lnTo>
                    <a:pt x="211" y="156"/>
                  </a:lnTo>
                  <a:lnTo>
                    <a:pt x="211" y="152"/>
                  </a:lnTo>
                  <a:lnTo>
                    <a:pt x="211" y="148"/>
                  </a:lnTo>
                  <a:lnTo>
                    <a:pt x="211" y="148"/>
                  </a:lnTo>
                  <a:lnTo>
                    <a:pt x="211" y="148"/>
                  </a:lnTo>
                  <a:lnTo>
                    <a:pt x="211" y="152"/>
                  </a:lnTo>
                  <a:lnTo>
                    <a:pt x="211" y="156"/>
                  </a:lnTo>
                  <a:lnTo>
                    <a:pt x="214" y="163"/>
                  </a:lnTo>
                  <a:lnTo>
                    <a:pt x="211" y="167"/>
                  </a:lnTo>
                  <a:lnTo>
                    <a:pt x="211" y="170"/>
                  </a:lnTo>
                  <a:lnTo>
                    <a:pt x="211" y="178"/>
                  </a:lnTo>
                  <a:lnTo>
                    <a:pt x="207" y="1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72" name="Freeform 71">
              <a:extLst>
                <a:ext uri="{FF2B5EF4-FFF2-40B4-BE49-F238E27FC236}">
                  <a16:creationId xmlns:a16="http://schemas.microsoft.com/office/drawing/2014/main" xmlns="" id="{D756EB9F-243E-4712-88C7-F4488B96B246}"/>
                </a:ext>
              </a:extLst>
            </p:cNvPr>
            <p:cNvSpPr/>
            <p:nvPr/>
          </p:nvSpPr>
          <p:spPr bwMode="auto">
            <a:xfrm>
              <a:off x="4578652" y="2455456"/>
              <a:ext cx="10293" cy="10293"/>
            </a:xfrm>
            <a:custGeom>
              <a:avLst/>
              <a:gdLst>
                <a:gd name="T0" fmla="*/ 0 w 8"/>
                <a:gd name="T1" fmla="*/ 0 h 8"/>
                <a:gd name="T2" fmla="*/ 0 w 8"/>
                <a:gd name="T3" fmla="*/ 4 h 8"/>
                <a:gd name="T4" fmla="*/ 4 w 8"/>
                <a:gd name="T5" fmla="*/ 8 h 8"/>
                <a:gd name="T6" fmla="*/ 8 w 8"/>
                <a:gd name="T7" fmla="*/ 4 h 8"/>
                <a:gd name="T8" fmla="*/ 8 w 8"/>
                <a:gd name="T9" fmla="*/ 4 h 8"/>
                <a:gd name="T10" fmla="*/ 0 w 8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lnTo>
                    <a:pt x="0" y="4"/>
                  </a:lnTo>
                  <a:lnTo>
                    <a:pt x="4" y="8"/>
                  </a:lnTo>
                  <a:lnTo>
                    <a:pt x="8" y="4"/>
                  </a:lnTo>
                  <a:lnTo>
                    <a:pt x="8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73" name="Freeform 72">
              <a:extLst>
                <a:ext uri="{FF2B5EF4-FFF2-40B4-BE49-F238E27FC236}">
                  <a16:creationId xmlns:a16="http://schemas.microsoft.com/office/drawing/2014/main" xmlns="" id="{36BA596C-6673-45A8-80BA-368A4B56AD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16536" y="2198129"/>
              <a:ext cx="243174" cy="243174"/>
            </a:xfrm>
            <a:custGeom>
              <a:avLst/>
              <a:gdLst>
                <a:gd name="T0" fmla="*/ 8 w 189"/>
                <a:gd name="T1" fmla="*/ 48 h 189"/>
                <a:gd name="T2" fmla="*/ 8 w 189"/>
                <a:gd name="T3" fmla="*/ 30 h 189"/>
                <a:gd name="T4" fmla="*/ 15 w 189"/>
                <a:gd name="T5" fmla="*/ 18 h 189"/>
                <a:gd name="T6" fmla="*/ 34 w 189"/>
                <a:gd name="T7" fmla="*/ 18 h 189"/>
                <a:gd name="T8" fmla="*/ 48 w 189"/>
                <a:gd name="T9" fmla="*/ 15 h 189"/>
                <a:gd name="T10" fmla="*/ 63 w 189"/>
                <a:gd name="T11" fmla="*/ 0 h 189"/>
                <a:gd name="T12" fmla="*/ 85 w 189"/>
                <a:gd name="T13" fmla="*/ 4 h 189"/>
                <a:gd name="T14" fmla="*/ 108 w 189"/>
                <a:gd name="T15" fmla="*/ 15 h 189"/>
                <a:gd name="T16" fmla="*/ 100 w 189"/>
                <a:gd name="T17" fmla="*/ 26 h 189"/>
                <a:gd name="T18" fmla="*/ 85 w 189"/>
                <a:gd name="T19" fmla="*/ 33 h 189"/>
                <a:gd name="T20" fmla="*/ 89 w 189"/>
                <a:gd name="T21" fmla="*/ 48 h 189"/>
                <a:gd name="T22" fmla="*/ 104 w 189"/>
                <a:gd name="T23" fmla="*/ 63 h 189"/>
                <a:gd name="T24" fmla="*/ 119 w 189"/>
                <a:gd name="T25" fmla="*/ 82 h 189"/>
                <a:gd name="T26" fmla="*/ 134 w 189"/>
                <a:gd name="T27" fmla="*/ 93 h 189"/>
                <a:gd name="T28" fmla="*/ 152 w 189"/>
                <a:gd name="T29" fmla="*/ 96 h 189"/>
                <a:gd name="T30" fmla="*/ 152 w 189"/>
                <a:gd name="T31" fmla="*/ 104 h 189"/>
                <a:gd name="T32" fmla="*/ 185 w 189"/>
                <a:gd name="T33" fmla="*/ 119 h 189"/>
                <a:gd name="T34" fmla="*/ 185 w 189"/>
                <a:gd name="T35" fmla="*/ 130 h 189"/>
                <a:gd name="T36" fmla="*/ 178 w 189"/>
                <a:gd name="T37" fmla="*/ 126 h 189"/>
                <a:gd name="T38" fmla="*/ 167 w 189"/>
                <a:gd name="T39" fmla="*/ 119 h 189"/>
                <a:gd name="T40" fmla="*/ 163 w 189"/>
                <a:gd name="T41" fmla="*/ 130 h 189"/>
                <a:gd name="T42" fmla="*/ 163 w 189"/>
                <a:gd name="T43" fmla="*/ 137 h 189"/>
                <a:gd name="T44" fmla="*/ 167 w 189"/>
                <a:gd name="T45" fmla="*/ 148 h 189"/>
                <a:gd name="T46" fmla="*/ 156 w 189"/>
                <a:gd name="T47" fmla="*/ 167 h 189"/>
                <a:gd name="T48" fmla="*/ 145 w 189"/>
                <a:gd name="T49" fmla="*/ 163 h 189"/>
                <a:gd name="T50" fmla="*/ 152 w 189"/>
                <a:gd name="T51" fmla="*/ 152 h 189"/>
                <a:gd name="T52" fmla="*/ 152 w 189"/>
                <a:gd name="T53" fmla="*/ 141 h 189"/>
                <a:gd name="T54" fmla="*/ 145 w 189"/>
                <a:gd name="T55" fmla="*/ 130 h 189"/>
                <a:gd name="T56" fmla="*/ 134 w 189"/>
                <a:gd name="T57" fmla="*/ 122 h 189"/>
                <a:gd name="T58" fmla="*/ 126 w 189"/>
                <a:gd name="T59" fmla="*/ 115 h 189"/>
                <a:gd name="T60" fmla="*/ 111 w 189"/>
                <a:gd name="T61" fmla="*/ 108 h 189"/>
                <a:gd name="T62" fmla="*/ 100 w 189"/>
                <a:gd name="T63" fmla="*/ 104 h 189"/>
                <a:gd name="T64" fmla="*/ 82 w 189"/>
                <a:gd name="T65" fmla="*/ 89 h 189"/>
                <a:gd name="T66" fmla="*/ 67 w 189"/>
                <a:gd name="T67" fmla="*/ 74 h 189"/>
                <a:gd name="T68" fmla="*/ 56 w 189"/>
                <a:gd name="T69" fmla="*/ 59 h 189"/>
                <a:gd name="T70" fmla="*/ 45 w 189"/>
                <a:gd name="T71" fmla="*/ 52 h 189"/>
                <a:gd name="T72" fmla="*/ 15 w 189"/>
                <a:gd name="T73" fmla="*/ 59 h 189"/>
                <a:gd name="T74" fmla="*/ 30 w 189"/>
                <a:gd name="T75" fmla="*/ 108 h 189"/>
                <a:gd name="T76" fmla="*/ 26 w 189"/>
                <a:gd name="T77" fmla="*/ 111 h 189"/>
                <a:gd name="T78" fmla="*/ 71 w 189"/>
                <a:gd name="T79" fmla="*/ 85 h 189"/>
                <a:gd name="T80" fmla="*/ 63 w 189"/>
                <a:gd name="T81" fmla="*/ 78 h 189"/>
                <a:gd name="T82" fmla="*/ 56 w 189"/>
                <a:gd name="T83" fmla="*/ 78 h 189"/>
                <a:gd name="T84" fmla="*/ 41 w 189"/>
                <a:gd name="T85" fmla="*/ 145 h 189"/>
                <a:gd name="T86" fmla="*/ 52 w 189"/>
                <a:gd name="T87" fmla="*/ 145 h 189"/>
                <a:gd name="T88" fmla="*/ 48 w 189"/>
                <a:gd name="T89" fmla="*/ 122 h 189"/>
                <a:gd name="T90" fmla="*/ 45 w 189"/>
                <a:gd name="T91" fmla="*/ 108 h 189"/>
                <a:gd name="T92" fmla="*/ 30 w 189"/>
                <a:gd name="T93" fmla="*/ 115 h 189"/>
                <a:gd name="T94" fmla="*/ 30 w 189"/>
                <a:gd name="T95" fmla="*/ 122 h 189"/>
                <a:gd name="T96" fmla="*/ 34 w 189"/>
                <a:gd name="T97" fmla="*/ 130 h 189"/>
                <a:gd name="T98" fmla="*/ 34 w 189"/>
                <a:gd name="T99" fmla="*/ 148 h 189"/>
                <a:gd name="T100" fmla="*/ 141 w 189"/>
                <a:gd name="T101" fmla="*/ 185 h 189"/>
                <a:gd name="T102" fmla="*/ 145 w 189"/>
                <a:gd name="T103" fmla="*/ 163 h 189"/>
                <a:gd name="T104" fmla="*/ 130 w 189"/>
                <a:gd name="T105" fmla="*/ 167 h 189"/>
                <a:gd name="T106" fmla="*/ 104 w 189"/>
                <a:gd name="T107" fmla="*/ 163 h 189"/>
                <a:gd name="T108" fmla="*/ 100 w 189"/>
                <a:gd name="T109" fmla="*/ 174 h 189"/>
                <a:gd name="T110" fmla="*/ 122 w 189"/>
                <a:gd name="T111" fmla="*/ 185 h 189"/>
                <a:gd name="T112" fmla="*/ 141 w 189"/>
                <a:gd name="T11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9" h="189">
                  <a:moveTo>
                    <a:pt x="15" y="59"/>
                  </a:moveTo>
                  <a:lnTo>
                    <a:pt x="15" y="56"/>
                  </a:lnTo>
                  <a:lnTo>
                    <a:pt x="15" y="52"/>
                  </a:lnTo>
                  <a:lnTo>
                    <a:pt x="11" y="52"/>
                  </a:lnTo>
                  <a:lnTo>
                    <a:pt x="8" y="48"/>
                  </a:lnTo>
                  <a:lnTo>
                    <a:pt x="4" y="41"/>
                  </a:lnTo>
                  <a:lnTo>
                    <a:pt x="0" y="37"/>
                  </a:lnTo>
                  <a:lnTo>
                    <a:pt x="4" y="37"/>
                  </a:lnTo>
                  <a:lnTo>
                    <a:pt x="8" y="33"/>
                  </a:lnTo>
                  <a:lnTo>
                    <a:pt x="8" y="30"/>
                  </a:lnTo>
                  <a:lnTo>
                    <a:pt x="4" y="26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11" y="22"/>
                  </a:lnTo>
                  <a:lnTo>
                    <a:pt x="15" y="18"/>
                  </a:lnTo>
                  <a:lnTo>
                    <a:pt x="22" y="22"/>
                  </a:lnTo>
                  <a:lnTo>
                    <a:pt x="26" y="11"/>
                  </a:lnTo>
                  <a:lnTo>
                    <a:pt x="30" y="15"/>
                  </a:lnTo>
                  <a:lnTo>
                    <a:pt x="30" y="18"/>
                  </a:lnTo>
                  <a:lnTo>
                    <a:pt x="34" y="18"/>
                  </a:lnTo>
                  <a:lnTo>
                    <a:pt x="37" y="22"/>
                  </a:lnTo>
                  <a:lnTo>
                    <a:pt x="41" y="18"/>
                  </a:lnTo>
                  <a:lnTo>
                    <a:pt x="41" y="15"/>
                  </a:lnTo>
                  <a:lnTo>
                    <a:pt x="48" y="15"/>
                  </a:lnTo>
                  <a:lnTo>
                    <a:pt x="48" y="15"/>
                  </a:lnTo>
                  <a:lnTo>
                    <a:pt x="52" y="18"/>
                  </a:lnTo>
                  <a:lnTo>
                    <a:pt x="52" y="11"/>
                  </a:lnTo>
                  <a:lnTo>
                    <a:pt x="60" y="11"/>
                  </a:lnTo>
                  <a:lnTo>
                    <a:pt x="60" y="4"/>
                  </a:lnTo>
                  <a:lnTo>
                    <a:pt x="63" y="0"/>
                  </a:lnTo>
                  <a:lnTo>
                    <a:pt x="67" y="4"/>
                  </a:lnTo>
                  <a:lnTo>
                    <a:pt x="74" y="0"/>
                  </a:lnTo>
                  <a:lnTo>
                    <a:pt x="78" y="0"/>
                  </a:lnTo>
                  <a:lnTo>
                    <a:pt x="85" y="0"/>
                  </a:lnTo>
                  <a:lnTo>
                    <a:pt x="85" y="4"/>
                  </a:lnTo>
                  <a:lnTo>
                    <a:pt x="93" y="7"/>
                  </a:lnTo>
                  <a:lnTo>
                    <a:pt x="104" y="7"/>
                  </a:lnTo>
                  <a:lnTo>
                    <a:pt x="108" y="7"/>
                  </a:lnTo>
                  <a:lnTo>
                    <a:pt x="111" y="11"/>
                  </a:lnTo>
                  <a:lnTo>
                    <a:pt x="108" y="15"/>
                  </a:lnTo>
                  <a:lnTo>
                    <a:pt x="108" y="18"/>
                  </a:lnTo>
                  <a:lnTo>
                    <a:pt x="104" y="22"/>
                  </a:lnTo>
                  <a:lnTo>
                    <a:pt x="108" y="26"/>
                  </a:lnTo>
                  <a:lnTo>
                    <a:pt x="104" y="26"/>
                  </a:lnTo>
                  <a:lnTo>
                    <a:pt x="100" y="26"/>
                  </a:lnTo>
                  <a:lnTo>
                    <a:pt x="97" y="30"/>
                  </a:lnTo>
                  <a:lnTo>
                    <a:pt x="93" y="30"/>
                  </a:lnTo>
                  <a:lnTo>
                    <a:pt x="93" y="30"/>
                  </a:lnTo>
                  <a:lnTo>
                    <a:pt x="89" y="30"/>
                  </a:lnTo>
                  <a:lnTo>
                    <a:pt x="85" y="33"/>
                  </a:lnTo>
                  <a:lnTo>
                    <a:pt x="89" y="37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5" y="44"/>
                  </a:lnTo>
                  <a:lnTo>
                    <a:pt x="89" y="48"/>
                  </a:lnTo>
                  <a:lnTo>
                    <a:pt x="89" y="52"/>
                  </a:lnTo>
                  <a:lnTo>
                    <a:pt x="89" y="52"/>
                  </a:lnTo>
                  <a:lnTo>
                    <a:pt x="97" y="56"/>
                  </a:lnTo>
                  <a:lnTo>
                    <a:pt x="100" y="59"/>
                  </a:lnTo>
                  <a:lnTo>
                    <a:pt x="104" y="63"/>
                  </a:lnTo>
                  <a:lnTo>
                    <a:pt x="115" y="70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15" y="78"/>
                  </a:lnTo>
                  <a:lnTo>
                    <a:pt x="119" y="82"/>
                  </a:lnTo>
                  <a:lnTo>
                    <a:pt x="122" y="82"/>
                  </a:lnTo>
                  <a:lnTo>
                    <a:pt x="122" y="85"/>
                  </a:lnTo>
                  <a:lnTo>
                    <a:pt x="130" y="89"/>
                  </a:lnTo>
                  <a:lnTo>
                    <a:pt x="130" y="93"/>
                  </a:lnTo>
                  <a:lnTo>
                    <a:pt x="134" y="93"/>
                  </a:lnTo>
                  <a:lnTo>
                    <a:pt x="137" y="93"/>
                  </a:lnTo>
                  <a:lnTo>
                    <a:pt x="141" y="93"/>
                  </a:lnTo>
                  <a:lnTo>
                    <a:pt x="145" y="93"/>
                  </a:lnTo>
                  <a:lnTo>
                    <a:pt x="148" y="93"/>
                  </a:lnTo>
                  <a:lnTo>
                    <a:pt x="152" y="96"/>
                  </a:lnTo>
                  <a:lnTo>
                    <a:pt x="152" y="96"/>
                  </a:lnTo>
                  <a:lnTo>
                    <a:pt x="148" y="100"/>
                  </a:lnTo>
                  <a:lnTo>
                    <a:pt x="148" y="100"/>
                  </a:lnTo>
                  <a:lnTo>
                    <a:pt x="148" y="104"/>
                  </a:lnTo>
                  <a:lnTo>
                    <a:pt x="152" y="104"/>
                  </a:lnTo>
                  <a:lnTo>
                    <a:pt x="159" y="104"/>
                  </a:lnTo>
                  <a:lnTo>
                    <a:pt x="171" y="111"/>
                  </a:lnTo>
                  <a:lnTo>
                    <a:pt x="174" y="115"/>
                  </a:lnTo>
                  <a:lnTo>
                    <a:pt x="178" y="119"/>
                  </a:lnTo>
                  <a:lnTo>
                    <a:pt x="185" y="119"/>
                  </a:lnTo>
                  <a:lnTo>
                    <a:pt x="185" y="122"/>
                  </a:lnTo>
                  <a:lnTo>
                    <a:pt x="189" y="122"/>
                  </a:lnTo>
                  <a:lnTo>
                    <a:pt x="189" y="126"/>
                  </a:lnTo>
                  <a:lnTo>
                    <a:pt x="185" y="130"/>
                  </a:lnTo>
                  <a:lnTo>
                    <a:pt x="185" y="130"/>
                  </a:lnTo>
                  <a:lnTo>
                    <a:pt x="185" y="130"/>
                  </a:lnTo>
                  <a:lnTo>
                    <a:pt x="185" y="133"/>
                  </a:lnTo>
                  <a:lnTo>
                    <a:pt x="182" y="130"/>
                  </a:lnTo>
                  <a:lnTo>
                    <a:pt x="182" y="130"/>
                  </a:lnTo>
                  <a:lnTo>
                    <a:pt x="178" y="126"/>
                  </a:lnTo>
                  <a:lnTo>
                    <a:pt x="178" y="122"/>
                  </a:lnTo>
                  <a:lnTo>
                    <a:pt x="178" y="122"/>
                  </a:lnTo>
                  <a:lnTo>
                    <a:pt x="174" y="122"/>
                  </a:lnTo>
                  <a:lnTo>
                    <a:pt x="171" y="122"/>
                  </a:lnTo>
                  <a:lnTo>
                    <a:pt x="167" y="119"/>
                  </a:lnTo>
                  <a:lnTo>
                    <a:pt x="167" y="119"/>
                  </a:lnTo>
                  <a:lnTo>
                    <a:pt x="163" y="122"/>
                  </a:lnTo>
                  <a:lnTo>
                    <a:pt x="163" y="126"/>
                  </a:lnTo>
                  <a:lnTo>
                    <a:pt x="163" y="126"/>
                  </a:lnTo>
                  <a:lnTo>
                    <a:pt x="163" y="130"/>
                  </a:lnTo>
                  <a:lnTo>
                    <a:pt x="159" y="130"/>
                  </a:lnTo>
                  <a:lnTo>
                    <a:pt x="159" y="133"/>
                  </a:lnTo>
                  <a:lnTo>
                    <a:pt x="159" y="133"/>
                  </a:lnTo>
                  <a:lnTo>
                    <a:pt x="159" y="137"/>
                  </a:lnTo>
                  <a:lnTo>
                    <a:pt x="163" y="137"/>
                  </a:lnTo>
                  <a:lnTo>
                    <a:pt x="167" y="141"/>
                  </a:lnTo>
                  <a:lnTo>
                    <a:pt x="167" y="141"/>
                  </a:lnTo>
                  <a:lnTo>
                    <a:pt x="167" y="145"/>
                  </a:lnTo>
                  <a:lnTo>
                    <a:pt x="167" y="148"/>
                  </a:lnTo>
                  <a:lnTo>
                    <a:pt x="167" y="148"/>
                  </a:lnTo>
                  <a:lnTo>
                    <a:pt x="163" y="148"/>
                  </a:lnTo>
                  <a:lnTo>
                    <a:pt x="163" y="152"/>
                  </a:lnTo>
                  <a:lnTo>
                    <a:pt x="163" y="159"/>
                  </a:lnTo>
                  <a:lnTo>
                    <a:pt x="156" y="163"/>
                  </a:lnTo>
                  <a:lnTo>
                    <a:pt x="156" y="167"/>
                  </a:lnTo>
                  <a:lnTo>
                    <a:pt x="156" y="167"/>
                  </a:lnTo>
                  <a:lnTo>
                    <a:pt x="148" y="167"/>
                  </a:lnTo>
                  <a:lnTo>
                    <a:pt x="145" y="167"/>
                  </a:lnTo>
                  <a:lnTo>
                    <a:pt x="145" y="163"/>
                  </a:lnTo>
                  <a:lnTo>
                    <a:pt x="145" y="163"/>
                  </a:lnTo>
                  <a:lnTo>
                    <a:pt x="148" y="159"/>
                  </a:lnTo>
                  <a:lnTo>
                    <a:pt x="152" y="159"/>
                  </a:lnTo>
                  <a:lnTo>
                    <a:pt x="152" y="156"/>
                  </a:lnTo>
                  <a:lnTo>
                    <a:pt x="152" y="152"/>
                  </a:lnTo>
                  <a:lnTo>
                    <a:pt x="152" y="152"/>
                  </a:lnTo>
                  <a:lnTo>
                    <a:pt x="152" y="152"/>
                  </a:lnTo>
                  <a:lnTo>
                    <a:pt x="156" y="152"/>
                  </a:lnTo>
                  <a:lnTo>
                    <a:pt x="156" y="148"/>
                  </a:lnTo>
                  <a:lnTo>
                    <a:pt x="152" y="145"/>
                  </a:lnTo>
                  <a:lnTo>
                    <a:pt x="152" y="141"/>
                  </a:lnTo>
                  <a:lnTo>
                    <a:pt x="148" y="137"/>
                  </a:lnTo>
                  <a:lnTo>
                    <a:pt x="148" y="133"/>
                  </a:lnTo>
                  <a:lnTo>
                    <a:pt x="148" y="130"/>
                  </a:lnTo>
                  <a:lnTo>
                    <a:pt x="145" y="126"/>
                  </a:lnTo>
                  <a:lnTo>
                    <a:pt x="145" y="130"/>
                  </a:lnTo>
                  <a:lnTo>
                    <a:pt x="137" y="126"/>
                  </a:lnTo>
                  <a:lnTo>
                    <a:pt x="137" y="126"/>
                  </a:lnTo>
                  <a:lnTo>
                    <a:pt x="134" y="126"/>
                  </a:lnTo>
                  <a:lnTo>
                    <a:pt x="134" y="122"/>
                  </a:lnTo>
                  <a:lnTo>
                    <a:pt x="134" y="122"/>
                  </a:lnTo>
                  <a:lnTo>
                    <a:pt x="134" y="119"/>
                  </a:lnTo>
                  <a:lnTo>
                    <a:pt x="130" y="119"/>
                  </a:lnTo>
                  <a:lnTo>
                    <a:pt x="130" y="119"/>
                  </a:lnTo>
                  <a:lnTo>
                    <a:pt x="126" y="119"/>
                  </a:lnTo>
                  <a:lnTo>
                    <a:pt x="126" y="115"/>
                  </a:lnTo>
                  <a:lnTo>
                    <a:pt x="122" y="115"/>
                  </a:lnTo>
                  <a:lnTo>
                    <a:pt x="122" y="115"/>
                  </a:lnTo>
                  <a:lnTo>
                    <a:pt x="119" y="115"/>
                  </a:lnTo>
                  <a:lnTo>
                    <a:pt x="115" y="108"/>
                  </a:lnTo>
                  <a:lnTo>
                    <a:pt x="111" y="108"/>
                  </a:lnTo>
                  <a:lnTo>
                    <a:pt x="108" y="108"/>
                  </a:lnTo>
                  <a:lnTo>
                    <a:pt x="108" y="108"/>
                  </a:lnTo>
                  <a:lnTo>
                    <a:pt x="104" y="108"/>
                  </a:lnTo>
                  <a:lnTo>
                    <a:pt x="104" y="104"/>
                  </a:lnTo>
                  <a:lnTo>
                    <a:pt x="100" y="104"/>
                  </a:lnTo>
                  <a:lnTo>
                    <a:pt x="97" y="104"/>
                  </a:lnTo>
                  <a:lnTo>
                    <a:pt x="93" y="100"/>
                  </a:lnTo>
                  <a:lnTo>
                    <a:pt x="85" y="93"/>
                  </a:lnTo>
                  <a:lnTo>
                    <a:pt x="82" y="89"/>
                  </a:lnTo>
                  <a:lnTo>
                    <a:pt x="82" y="89"/>
                  </a:lnTo>
                  <a:lnTo>
                    <a:pt x="78" y="85"/>
                  </a:lnTo>
                  <a:lnTo>
                    <a:pt x="74" y="85"/>
                  </a:lnTo>
                  <a:lnTo>
                    <a:pt x="74" y="82"/>
                  </a:lnTo>
                  <a:lnTo>
                    <a:pt x="71" y="78"/>
                  </a:lnTo>
                  <a:lnTo>
                    <a:pt x="67" y="74"/>
                  </a:lnTo>
                  <a:lnTo>
                    <a:pt x="63" y="74"/>
                  </a:lnTo>
                  <a:lnTo>
                    <a:pt x="63" y="70"/>
                  </a:lnTo>
                  <a:lnTo>
                    <a:pt x="60" y="67"/>
                  </a:lnTo>
                  <a:lnTo>
                    <a:pt x="60" y="67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6" y="56"/>
                  </a:lnTo>
                  <a:lnTo>
                    <a:pt x="52" y="56"/>
                  </a:lnTo>
                  <a:lnTo>
                    <a:pt x="48" y="52"/>
                  </a:lnTo>
                  <a:lnTo>
                    <a:pt x="45" y="52"/>
                  </a:lnTo>
                  <a:lnTo>
                    <a:pt x="34" y="48"/>
                  </a:lnTo>
                  <a:lnTo>
                    <a:pt x="26" y="52"/>
                  </a:lnTo>
                  <a:lnTo>
                    <a:pt x="26" y="56"/>
                  </a:lnTo>
                  <a:lnTo>
                    <a:pt x="22" y="59"/>
                  </a:lnTo>
                  <a:lnTo>
                    <a:pt x="15" y="59"/>
                  </a:lnTo>
                  <a:lnTo>
                    <a:pt x="15" y="59"/>
                  </a:lnTo>
                  <a:close/>
                  <a:moveTo>
                    <a:pt x="26" y="111"/>
                  </a:moveTo>
                  <a:lnTo>
                    <a:pt x="30" y="111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26" y="108"/>
                  </a:lnTo>
                  <a:lnTo>
                    <a:pt x="26" y="111"/>
                  </a:lnTo>
                  <a:lnTo>
                    <a:pt x="26" y="111"/>
                  </a:lnTo>
                  <a:close/>
                  <a:moveTo>
                    <a:pt x="71" y="85"/>
                  </a:moveTo>
                  <a:lnTo>
                    <a:pt x="71" y="85"/>
                  </a:lnTo>
                  <a:lnTo>
                    <a:pt x="71" y="85"/>
                  </a:lnTo>
                  <a:lnTo>
                    <a:pt x="71" y="85"/>
                  </a:lnTo>
                  <a:lnTo>
                    <a:pt x="71" y="85"/>
                  </a:lnTo>
                  <a:close/>
                  <a:moveTo>
                    <a:pt x="56" y="78"/>
                  </a:moveTo>
                  <a:lnTo>
                    <a:pt x="56" y="78"/>
                  </a:lnTo>
                  <a:lnTo>
                    <a:pt x="56" y="78"/>
                  </a:lnTo>
                  <a:lnTo>
                    <a:pt x="60" y="78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60" y="74"/>
                  </a:lnTo>
                  <a:lnTo>
                    <a:pt x="60" y="78"/>
                  </a:lnTo>
                  <a:lnTo>
                    <a:pt x="56" y="78"/>
                  </a:lnTo>
                  <a:lnTo>
                    <a:pt x="56" y="78"/>
                  </a:lnTo>
                  <a:close/>
                  <a:moveTo>
                    <a:pt x="37" y="152"/>
                  </a:moveTo>
                  <a:lnTo>
                    <a:pt x="37" y="148"/>
                  </a:lnTo>
                  <a:lnTo>
                    <a:pt x="37" y="152"/>
                  </a:lnTo>
                  <a:lnTo>
                    <a:pt x="41" y="148"/>
                  </a:lnTo>
                  <a:lnTo>
                    <a:pt x="41" y="145"/>
                  </a:lnTo>
                  <a:lnTo>
                    <a:pt x="41" y="145"/>
                  </a:lnTo>
                  <a:lnTo>
                    <a:pt x="45" y="145"/>
                  </a:lnTo>
                  <a:lnTo>
                    <a:pt x="48" y="145"/>
                  </a:lnTo>
                  <a:lnTo>
                    <a:pt x="48" y="145"/>
                  </a:lnTo>
                  <a:lnTo>
                    <a:pt x="52" y="145"/>
                  </a:lnTo>
                  <a:lnTo>
                    <a:pt x="52" y="137"/>
                  </a:lnTo>
                  <a:lnTo>
                    <a:pt x="52" y="137"/>
                  </a:lnTo>
                  <a:lnTo>
                    <a:pt x="48" y="130"/>
                  </a:lnTo>
                  <a:lnTo>
                    <a:pt x="52" y="126"/>
                  </a:lnTo>
                  <a:lnTo>
                    <a:pt x="48" y="122"/>
                  </a:lnTo>
                  <a:lnTo>
                    <a:pt x="52" y="119"/>
                  </a:lnTo>
                  <a:lnTo>
                    <a:pt x="52" y="119"/>
                  </a:lnTo>
                  <a:lnTo>
                    <a:pt x="52" y="115"/>
                  </a:lnTo>
                  <a:lnTo>
                    <a:pt x="48" y="111"/>
                  </a:lnTo>
                  <a:lnTo>
                    <a:pt x="45" y="108"/>
                  </a:lnTo>
                  <a:lnTo>
                    <a:pt x="45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34" y="115"/>
                  </a:lnTo>
                  <a:lnTo>
                    <a:pt x="30" y="115"/>
                  </a:lnTo>
                  <a:lnTo>
                    <a:pt x="26" y="111"/>
                  </a:lnTo>
                  <a:lnTo>
                    <a:pt x="26" y="115"/>
                  </a:lnTo>
                  <a:lnTo>
                    <a:pt x="26" y="119"/>
                  </a:lnTo>
                  <a:lnTo>
                    <a:pt x="30" y="119"/>
                  </a:lnTo>
                  <a:lnTo>
                    <a:pt x="30" y="122"/>
                  </a:lnTo>
                  <a:lnTo>
                    <a:pt x="34" y="122"/>
                  </a:lnTo>
                  <a:lnTo>
                    <a:pt x="34" y="126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4" y="130"/>
                  </a:lnTo>
                  <a:lnTo>
                    <a:pt x="34" y="133"/>
                  </a:lnTo>
                  <a:lnTo>
                    <a:pt x="34" y="133"/>
                  </a:lnTo>
                  <a:lnTo>
                    <a:pt x="30" y="141"/>
                  </a:lnTo>
                  <a:lnTo>
                    <a:pt x="30" y="141"/>
                  </a:lnTo>
                  <a:lnTo>
                    <a:pt x="34" y="148"/>
                  </a:lnTo>
                  <a:lnTo>
                    <a:pt x="37" y="152"/>
                  </a:lnTo>
                  <a:lnTo>
                    <a:pt x="37" y="152"/>
                  </a:lnTo>
                  <a:close/>
                  <a:moveTo>
                    <a:pt x="141" y="189"/>
                  </a:moveTo>
                  <a:lnTo>
                    <a:pt x="141" y="185"/>
                  </a:lnTo>
                  <a:lnTo>
                    <a:pt x="141" y="185"/>
                  </a:lnTo>
                  <a:lnTo>
                    <a:pt x="141" y="182"/>
                  </a:lnTo>
                  <a:lnTo>
                    <a:pt x="137" y="178"/>
                  </a:lnTo>
                  <a:lnTo>
                    <a:pt x="141" y="171"/>
                  </a:lnTo>
                  <a:lnTo>
                    <a:pt x="145" y="167"/>
                  </a:lnTo>
                  <a:lnTo>
                    <a:pt x="145" y="163"/>
                  </a:lnTo>
                  <a:lnTo>
                    <a:pt x="141" y="159"/>
                  </a:lnTo>
                  <a:lnTo>
                    <a:pt x="137" y="163"/>
                  </a:lnTo>
                  <a:lnTo>
                    <a:pt x="137" y="163"/>
                  </a:lnTo>
                  <a:lnTo>
                    <a:pt x="134" y="163"/>
                  </a:lnTo>
                  <a:lnTo>
                    <a:pt x="130" y="167"/>
                  </a:lnTo>
                  <a:lnTo>
                    <a:pt x="122" y="167"/>
                  </a:lnTo>
                  <a:lnTo>
                    <a:pt x="115" y="167"/>
                  </a:lnTo>
                  <a:lnTo>
                    <a:pt x="111" y="167"/>
                  </a:lnTo>
                  <a:lnTo>
                    <a:pt x="108" y="163"/>
                  </a:lnTo>
                  <a:lnTo>
                    <a:pt x="104" y="163"/>
                  </a:lnTo>
                  <a:lnTo>
                    <a:pt x="104" y="167"/>
                  </a:lnTo>
                  <a:lnTo>
                    <a:pt x="100" y="163"/>
                  </a:lnTo>
                  <a:lnTo>
                    <a:pt x="97" y="167"/>
                  </a:lnTo>
                  <a:lnTo>
                    <a:pt x="97" y="171"/>
                  </a:lnTo>
                  <a:lnTo>
                    <a:pt x="100" y="174"/>
                  </a:lnTo>
                  <a:lnTo>
                    <a:pt x="104" y="174"/>
                  </a:lnTo>
                  <a:lnTo>
                    <a:pt x="111" y="178"/>
                  </a:lnTo>
                  <a:lnTo>
                    <a:pt x="111" y="178"/>
                  </a:lnTo>
                  <a:lnTo>
                    <a:pt x="115" y="182"/>
                  </a:lnTo>
                  <a:lnTo>
                    <a:pt x="122" y="185"/>
                  </a:lnTo>
                  <a:lnTo>
                    <a:pt x="126" y="182"/>
                  </a:lnTo>
                  <a:lnTo>
                    <a:pt x="130" y="185"/>
                  </a:lnTo>
                  <a:lnTo>
                    <a:pt x="130" y="185"/>
                  </a:lnTo>
                  <a:lnTo>
                    <a:pt x="137" y="189"/>
                  </a:lnTo>
                  <a:lnTo>
                    <a:pt x="141" y="1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xmlns="" id="{33AD7AD6-CE7C-4A61-8B5F-7D3B9E1B93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11604" y="2274041"/>
              <a:ext cx="262473" cy="181415"/>
            </a:xfrm>
            <a:custGeom>
              <a:avLst/>
              <a:gdLst>
                <a:gd name="T0" fmla="*/ 32 w 55"/>
                <a:gd name="T1" fmla="*/ 3 h 38"/>
                <a:gd name="T2" fmla="*/ 33 w 55"/>
                <a:gd name="T3" fmla="*/ 4 h 38"/>
                <a:gd name="T4" fmla="*/ 37 w 55"/>
                <a:gd name="T5" fmla="*/ 6 h 38"/>
                <a:gd name="T6" fmla="*/ 40 w 55"/>
                <a:gd name="T7" fmla="*/ 6 h 38"/>
                <a:gd name="T8" fmla="*/ 43 w 55"/>
                <a:gd name="T9" fmla="*/ 6 h 38"/>
                <a:gd name="T10" fmla="*/ 46 w 55"/>
                <a:gd name="T11" fmla="*/ 6 h 38"/>
                <a:gd name="T12" fmla="*/ 51 w 55"/>
                <a:gd name="T13" fmla="*/ 7 h 38"/>
                <a:gd name="T14" fmla="*/ 50 w 55"/>
                <a:gd name="T15" fmla="*/ 9 h 38"/>
                <a:gd name="T16" fmla="*/ 48 w 55"/>
                <a:gd name="T17" fmla="*/ 12 h 38"/>
                <a:gd name="T18" fmla="*/ 44 w 55"/>
                <a:gd name="T19" fmla="*/ 13 h 38"/>
                <a:gd name="T20" fmla="*/ 42 w 55"/>
                <a:gd name="T21" fmla="*/ 15 h 38"/>
                <a:gd name="T22" fmla="*/ 41 w 55"/>
                <a:gd name="T23" fmla="*/ 16 h 38"/>
                <a:gd name="T24" fmla="*/ 40 w 55"/>
                <a:gd name="T25" fmla="*/ 18 h 38"/>
                <a:gd name="T26" fmla="*/ 37 w 55"/>
                <a:gd name="T27" fmla="*/ 21 h 38"/>
                <a:gd name="T28" fmla="*/ 38 w 55"/>
                <a:gd name="T29" fmla="*/ 24 h 38"/>
                <a:gd name="T30" fmla="*/ 37 w 55"/>
                <a:gd name="T31" fmla="*/ 26 h 38"/>
                <a:gd name="T32" fmla="*/ 35 w 55"/>
                <a:gd name="T33" fmla="*/ 30 h 38"/>
                <a:gd name="T34" fmla="*/ 34 w 55"/>
                <a:gd name="T35" fmla="*/ 31 h 38"/>
                <a:gd name="T36" fmla="*/ 30 w 55"/>
                <a:gd name="T37" fmla="*/ 34 h 38"/>
                <a:gd name="T38" fmla="*/ 28 w 55"/>
                <a:gd name="T39" fmla="*/ 34 h 38"/>
                <a:gd name="T40" fmla="*/ 26 w 55"/>
                <a:gd name="T41" fmla="*/ 34 h 38"/>
                <a:gd name="T42" fmla="*/ 22 w 55"/>
                <a:gd name="T43" fmla="*/ 34 h 38"/>
                <a:gd name="T44" fmla="*/ 19 w 55"/>
                <a:gd name="T45" fmla="*/ 36 h 38"/>
                <a:gd name="T46" fmla="*/ 16 w 55"/>
                <a:gd name="T47" fmla="*/ 37 h 38"/>
                <a:gd name="T48" fmla="*/ 12 w 55"/>
                <a:gd name="T49" fmla="*/ 36 h 38"/>
                <a:gd name="T50" fmla="*/ 10 w 55"/>
                <a:gd name="T51" fmla="*/ 32 h 38"/>
                <a:gd name="T52" fmla="*/ 8 w 55"/>
                <a:gd name="T53" fmla="*/ 31 h 38"/>
                <a:gd name="T54" fmla="*/ 9 w 55"/>
                <a:gd name="T55" fmla="*/ 28 h 38"/>
                <a:gd name="T56" fmla="*/ 8 w 55"/>
                <a:gd name="T57" fmla="*/ 26 h 38"/>
                <a:gd name="T58" fmla="*/ 8 w 55"/>
                <a:gd name="T59" fmla="*/ 22 h 38"/>
                <a:gd name="T60" fmla="*/ 9 w 55"/>
                <a:gd name="T61" fmla="*/ 20 h 38"/>
                <a:gd name="T62" fmla="*/ 10 w 55"/>
                <a:gd name="T63" fmla="*/ 17 h 38"/>
                <a:gd name="T64" fmla="*/ 12 w 55"/>
                <a:gd name="T65" fmla="*/ 12 h 38"/>
                <a:gd name="T66" fmla="*/ 12 w 55"/>
                <a:gd name="T67" fmla="*/ 10 h 38"/>
                <a:gd name="T68" fmla="*/ 9 w 55"/>
                <a:gd name="T69" fmla="*/ 10 h 38"/>
                <a:gd name="T70" fmla="*/ 4 w 55"/>
                <a:gd name="T71" fmla="*/ 9 h 38"/>
                <a:gd name="T72" fmla="*/ 2 w 55"/>
                <a:gd name="T73" fmla="*/ 9 h 38"/>
                <a:gd name="T74" fmla="*/ 2 w 55"/>
                <a:gd name="T75" fmla="*/ 7 h 38"/>
                <a:gd name="T76" fmla="*/ 2 w 55"/>
                <a:gd name="T77" fmla="*/ 6 h 38"/>
                <a:gd name="T78" fmla="*/ 2 w 55"/>
                <a:gd name="T79" fmla="*/ 5 h 38"/>
                <a:gd name="T80" fmla="*/ 1 w 55"/>
                <a:gd name="T81" fmla="*/ 5 h 38"/>
                <a:gd name="T82" fmla="*/ 2 w 55"/>
                <a:gd name="T83" fmla="*/ 2 h 38"/>
                <a:gd name="T84" fmla="*/ 5 w 55"/>
                <a:gd name="T85" fmla="*/ 2 h 38"/>
                <a:gd name="T86" fmla="*/ 6 w 55"/>
                <a:gd name="T87" fmla="*/ 0 h 38"/>
                <a:gd name="T88" fmla="*/ 8 w 55"/>
                <a:gd name="T89" fmla="*/ 0 h 38"/>
                <a:gd name="T90" fmla="*/ 11 w 55"/>
                <a:gd name="T91" fmla="*/ 1 h 38"/>
                <a:gd name="T92" fmla="*/ 14 w 55"/>
                <a:gd name="T93" fmla="*/ 1 h 38"/>
                <a:gd name="T94" fmla="*/ 19 w 55"/>
                <a:gd name="T95" fmla="*/ 2 h 38"/>
                <a:gd name="T96" fmla="*/ 24 w 55"/>
                <a:gd name="T97" fmla="*/ 2 h 38"/>
                <a:gd name="T98" fmla="*/ 27 w 55"/>
                <a:gd name="T99" fmla="*/ 2 h 38"/>
                <a:gd name="T100" fmla="*/ 30 w 55"/>
                <a:gd name="T101" fmla="*/ 2 h 38"/>
                <a:gd name="T102" fmla="*/ 53 w 55"/>
                <a:gd name="T103" fmla="*/ 20 h 38"/>
                <a:gd name="T104" fmla="*/ 55 w 55"/>
                <a:gd name="T105" fmla="*/ 20 h 38"/>
                <a:gd name="T106" fmla="*/ 53 w 55"/>
                <a:gd name="T107" fmla="*/ 20 h 38"/>
                <a:gd name="T108" fmla="*/ 52 w 55"/>
                <a:gd name="T109" fmla="*/ 20 h 38"/>
                <a:gd name="T110" fmla="*/ 49 w 55"/>
                <a:gd name="T111" fmla="*/ 21 h 38"/>
                <a:gd name="T112" fmla="*/ 50 w 55"/>
                <a:gd name="T113" fmla="*/ 22 h 38"/>
                <a:gd name="T114" fmla="*/ 46 w 55"/>
                <a:gd name="T115" fmla="*/ 24 h 38"/>
                <a:gd name="T116" fmla="*/ 44 w 55"/>
                <a:gd name="T117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" h="38">
                  <a:moveTo>
                    <a:pt x="31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7" y="13"/>
                    <a:pt x="47" y="13"/>
                  </a:cubicBezTo>
                  <a:cubicBezTo>
                    <a:pt x="47" y="13"/>
                    <a:pt x="46" y="13"/>
                    <a:pt x="46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lose/>
                  <a:moveTo>
                    <a:pt x="53" y="20"/>
                  </a:moveTo>
                  <a:cubicBezTo>
                    <a:pt x="54" y="20"/>
                    <a:pt x="54" y="20"/>
                    <a:pt x="54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20"/>
                    <a:pt x="53" y="20"/>
                    <a:pt x="53" y="20"/>
                  </a:cubicBezTo>
                  <a:close/>
                  <a:moveTo>
                    <a:pt x="50" y="22"/>
                  </a:moveTo>
                  <a:cubicBezTo>
                    <a:pt x="51" y="21"/>
                    <a:pt x="51" y="21"/>
                    <a:pt x="51" y="21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50" y="22"/>
                    <a:pt x="50" y="22"/>
                    <a:pt x="50" y="22"/>
                  </a:cubicBezTo>
                  <a:close/>
                  <a:moveTo>
                    <a:pt x="45" y="25"/>
                  </a:moveTo>
                  <a:cubicBezTo>
                    <a:pt x="45" y="24"/>
                    <a:pt x="45" y="24"/>
                    <a:pt x="45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lnTo>
                    <a:pt x="45" y="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75" name="Freeform 74">
              <a:extLst>
                <a:ext uri="{FF2B5EF4-FFF2-40B4-BE49-F238E27FC236}">
                  <a16:creationId xmlns:a16="http://schemas.microsoft.com/office/drawing/2014/main" xmlns="" id="{307E8682-8035-48D4-8E28-11447DB9F8B1}"/>
                </a:ext>
              </a:extLst>
            </p:cNvPr>
            <p:cNvSpPr/>
            <p:nvPr/>
          </p:nvSpPr>
          <p:spPr bwMode="auto">
            <a:xfrm>
              <a:off x="4107747" y="2312640"/>
              <a:ext cx="65619" cy="119657"/>
            </a:xfrm>
            <a:custGeom>
              <a:avLst/>
              <a:gdLst>
                <a:gd name="T0" fmla="*/ 33 w 51"/>
                <a:gd name="T1" fmla="*/ 85 h 93"/>
                <a:gd name="T2" fmla="*/ 33 w 51"/>
                <a:gd name="T3" fmla="*/ 78 h 93"/>
                <a:gd name="T4" fmla="*/ 37 w 51"/>
                <a:gd name="T5" fmla="*/ 70 h 93"/>
                <a:gd name="T6" fmla="*/ 33 w 51"/>
                <a:gd name="T7" fmla="*/ 67 h 93"/>
                <a:gd name="T8" fmla="*/ 37 w 51"/>
                <a:gd name="T9" fmla="*/ 56 h 93"/>
                <a:gd name="T10" fmla="*/ 29 w 51"/>
                <a:gd name="T11" fmla="*/ 44 h 93"/>
                <a:gd name="T12" fmla="*/ 37 w 51"/>
                <a:gd name="T13" fmla="*/ 44 h 93"/>
                <a:gd name="T14" fmla="*/ 37 w 51"/>
                <a:gd name="T15" fmla="*/ 37 h 93"/>
                <a:gd name="T16" fmla="*/ 40 w 51"/>
                <a:gd name="T17" fmla="*/ 26 h 93"/>
                <a:gd name="T18" fmla="*/ 48 w 51"/>
                <a:gd name="T19" fmla="*/ 15 h 93"/>
                <a:gd name="T20" fmla="*/ 51 w 51"/>
                <a:gd name="T21" fmla="*/ 11 h 93"/>
                <a:gd name="T22" fmla="*/ 48 w 51"/>
                <a:gd name="T23" fmla="*/ 4 h 93"/>
                <a:gd name="T24" fmla="*/ 37 w 51"/>
                <a:gd name="T25" fmla="*/ 7 h 93"/>
                <a:gd name="T26" fmla="*/ 22 w 51"/>
                <a:gd name="T27" fmla="*/ 7 h 93"/>
                <a:gd name="T28" fmla="*/ 18 w 51"/>
                <a:gd name="T29" fmla="*/ 4 h 93"/>
                <a:gd name="T30" fmla="*/ 11 w 51"/>
                <a:gd name="T31" fmla="*/ 4 h 93"/>
                <a:gd name="T32" fmla="*/ 11 w 51"/>
                <a:gd name="T33" fmla="*/ 11 h 93"/>
                <a:gd name="T34" fmla="*/ 11 w 51"/>
                <a:gd name="T35" fmla="*/ 22 h 93"/>
                <a:gd name="T36" fmla="*/ 14 w 51"/>
                <a:gd name="T37" fmla="*/ 26 h 93"/>
                <a:gd name="T38" fmla="*/ 11 w 51"/>
                <a:gd name="T39" fmla="*/ 33 h 93"/>
                <a:gd name="T40" fmla="*/ 7 w 51"/>
                <a:gd name="T41" fmla="*/ 44 h 93"/>
                <a:gd name="T42" fmla="*/ 0 w 51"/>
                <a:gd name="T43" fmla="*/ 52 h 93"/>
                <a:gd name="T44" fmla="*/ 0 w 51"/>
                <a:gd name="T45" fmla="*/ 63 h 93"/>
                <a:gd name="T46" fmla="*/ 3 w 51"/>
                <a:gd name="T47" fmla="*/ 59 h 93"/>
                <a:gd name="T48" fmla="*/ 7 w 51"/>
                <a:gd name="T49" fmla="*/ 59 h 93"/>
                <a:gd name="T50" fmla="*/ 3 w 51"/>
                <a:gd name="T51" fmla="*/ 63 h 93"/>
                <a:gd name="T52" fmla="*/ 3 w 51"/>
                <a:gd name="T53" fmla="*/ 70 h 93"/>
                <a:gd name="T54" fmla="*/ 11 w 51"/>
                <a:gd name="T55" fmla="*/ 67 h 93"/>
                <a:gd name="T56" fmla="*/ 11 w 51"/>
                <a:gd name="T57" fmla="*/ 74 h 93"/>
                <a:gd name="T58" fmla="*/ 7 w 51"/>
                <a:gd name="T59" fmla="*/ 85 h 93"/>
                <a:gd name="T60" fmla="*/ 7 w 51"/>
                <a:gd name="T61" fmla="*/ 93 h 93"/>
                <a:gd name="T62" fmla="*/ 11 w 51"/>
                <a:gd name="T63" fmla="*/ 89 h 93"/>
                <a:gd name="T64" fmla="*/ 22 w 51"/>
                <a:gd name="T65" fmla="*/ 93 h 93"/>
                <a:gd name="T66" fmla="*/ 33 w 51"/>
                <a:gd name="T67" fmla="*/ 89 h 93"/>
                <a:gd name="T68" fmla="*/ 33 w 51"/>
                <a:gd name="T69" fmla="*/ 8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" h="93">
                  <a:moveTo>
                    <a:pt x="33" y="89"/>
                  </a:moveTo>
                  <a:lnTo>
                    <a:pt x="33" y="85"/>
                  </a:lnTo>
                  <a:lnTo>
                    <a:pt x="29" y="82"/>
                  </a:lnTo>
                  <a:lnTo>
                    <a:pt x="33" y="78"/>
                  </a:lnTo>
                  <a:lnTo>
                    <a:pt x="37" y="74"/>
                  </a:lnTo>
                  <a:lnTo>
                    <a:pt x="37" y="70"/>
                  </a:lnTo>
                  <a:lnTo>
                    <a:pt x="33" y="70"/>
                  </a:lnTo>
                  <a:lnTo>
                    <a:pt x="33" y="67"/>
                  </a:lnTo>
                  <a:lnTo>
                    <a:pt x="37" y="59"/>
                  </a:lnTo>
                  <a:lnTo>
                    <a:pt x="37" y="56"/>
                  </a:lnTo>
                  <a:lnTo>
                    <a:pt x="33" y="52"/>
                  </a:lnTo>
                  <a:lnTo>
                    <a:pt x="29" y="44"/>
                  </a:lnTo>
                  <a:lnTo>
                    <a:pt x="33" y="44"/>
                  </a:lnTo>
                  <a:lnTo>
                    <a:pt x="37" y="44"/>
                  </a:lnTo>
                  <a:lnTo>
                    <a:pt x="40" y="41"/>
                  </a:lnTo>
                  <a:lnTo>
                    <a:pt x="37" y="37"/>
                  </a:lnTo>
                  <a:lnTo>
                    <a:pt x="40" y="33"/>
                  </a:lnTo>
                  <a:lnTo>
                    <a:pt x="40" y="26"/>
                  </a:lnTo>
                  <a:lnTo>
                    <a:pt x="40" y="22"/>
                  </a:lnTo>
                  <a:lnTo>
                    <a:pt x="48" y="15"/>
                  </a:lnTo>
                  <a:lnTo>
                    <a:pt x="48" y="15"/>
                  </a:lnTo>
                  <a:lnTo>
                    <a:pt x="51" y="11"/>
                  </a:lnTo>
                  <a:lnTo>
                    <a:pt x="48" y="7"/>
                  </a:lnTo>
                  <a:lnTo>
                    <a:pt x="48" y="4"/>
                  </a:lnTo>
                  <a:lnTo>
                    <a:pt x="37" y="4"/>
                  </a:lnTo>
                  <a:lnTo>
                    <a:pt x="37" y="7"/>
                  </a:lnTo>
                  <a:lnTo>
                    <a:pt x="26" y="4"/>
                  </a:lnTo>
                  <a:lnTo>
                    <a:pt x="22" y="7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0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1" y="11"/>
                  </a:lnTo>
                  <a:lnTo>
                    <a:pt x="11" y="19"/>
                  </a:lnTo>
                  <a:lnTo>
                    <a:pt x="11" y="22"/>
                  </a:lnTo>
                  <a:lnTo>
                    <a:pt x="11" y="26"/>
                  </a:lnTo>
                  <a:lnTo>
                    <a:pt x="14" y="26"/>
                  </a:lnTo>
                  <a:lnTo>
                    <a:pt x="11" y="30"/>
                  </a:lnTo>
                  <a:lnTo>
                    <a:pt x="11" y="33"/>
                  </a:lnTo>
                  <a:lnTo>
                    <a:pt x="11" y="37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0" y="52"/>
                  </a:lnTo>
                  <a:lnTo>
                    <a:pt x="0" y="59"/>
                  </a:lnTo>
                  <a:lnTo>
                    <a:pt x="0" y="63"/>
                  </a:lnTo>
                  <a:lnTo>
                    <a:pt x="3" y="63"/>
                  </a:lnTo>
                  <a:lnTo>
                    <a:pt x="3" y="59"/>
                  </a:lnTo>
                  <a:lnTo>
                    <a:pt x="7" y="59"/>
                  </a:lnTo>
                  <a:lnTo>
                    <a:pt x="7" y="59"/>
                  </a:lnTo>
                  <a:lnTo>
                    <a:pt x="7" y="63"/>
                  </a:lnTo>
                  <a:lnTo>
                    <a:pt x="3" y="63"/>
                  </a:lnTo>
                  <a:lnTo>
                    <a:pt x="3" y="67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11" y="67"/>
                  </a:lnTo>
                  <a:lnTo>
                    <a:pt x="11" y="70"/>
                  </a:lnTo>
                  <a:lnTo>
                    <a:pt x="11" y="74"/>
                  </a:lnTo>
                  <a:lnTo>
                    <a:pt x="7" y="78"/>
                  </a:lnTo>
                  <a:lnTo>
                    <a:pt x="7" y="85"/>
                  </a:lnTo>
                  <a:lnTo>
                    <a:pt x="7" y="89"/>
                  </a:lnTo>
                  <a:lnTo>
                    <a:pt x="7" y="93"/>
                  </a:lnTo>
                  <a:lnTo>
                    <a:pt x="7" y="93"/>
                  </a:lnTo>
                  <a:lnTo>
                    <a:pt x="11" y="89"/>
                  </a:lnTo>
                  <a:lnTo>
                    <a:pt x="18" y="93"/>
                  </a:lnTo>
                  <a:lnTo>
                    <a:pt x="22" y="93"/>
                  </a:lnTo>
                  <a:lnTo>
                    <a:pt x="26" y="93"/>
                  </a:lnTo>
                  <a:lnTo>
                    <a:pt x="33" y="89"/>
                  </a:lnTo>
                  <a:lnTo>
                    <a:pt x="33" y="89"/>
                  </a:lnTo>
                  <a:lnTo>
                    <a:pt x="33" y="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76" name="Freeform 75">
              <a:extLst>
                <a:ext uri="{FF2B5EF4-FFF2-40B4-BE49-F238E27FC236}">
                  <a16:creationId xmlns:a16="http://schemas.microsoft.com/office/drawing/2014/main" xmlns="" id="{9F68F493-4982-4CCA-8639-034C6DC5C5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84156" y="2317785"/>
              <a:ext cx="180128" cy="162115"/>
            </a:xfrm>
            <a:custGeom>
              <a:avLst/>
              <a:gdLst>
                <a:gd name="T0" fmla="*/ 23 w 38"/>
                <a:gd name="T1" fmla="*/ 3 h 34"/>
                <a:gd name="T2" fmla="*/ 15 w 38"/>
                <a:gd name="T3" fmla="*/ 3 h 34"/>
                <a:gd name="T4" fmla="*/ 6 w 38"/>
                <a:gd name="T5" fmla="*/ 6 h 34"/>
                <a:gd name="T6" fmla="*/ 4 w 38"/>
                <a:gd name="T7" fmla="*/ 14 h 34"/>
                <a:gd name="T8" fmla="*/ 10 w 38"/>
                <a:gd name="T9" fmla="*/ 18 h 34"/>
                <a:gd name="T10" fmla="*/ 14 w 38"/>
                <a:gd name="T11" fmla="*/ 20 h 34"/>
                <a:gd name="T12" fmla="*/ 7 w 38"/>
                <a:gd name="T13" fmla="*/ 20 h 34"/>
                <a:gd name="T14" fmla="*/ 11 w 38"/>
                <a:gd name="T15" fmla="*/ 26 h 34"/>
                <a:gd name="T16" fmla="*/ 13 w 38"/>
                <a:gd name="T17" fmla="*/ 26 h 34"/>
                <a:gd name="T18" fmla="*/ 14 w 38"/>
                <a:gd name="T19" fmla="*/ 22 h 34"/>
                <a:gd name="T20" fmla="*/ 17 w 38"/>
                <a:gd name="T21" fmla="*/ 22 h 34"/>
                <a:gd name="T22" fmla="*/ 18 w 38"/>
                <a:gd name="T23" fmla="*/ 21 h 34"/>
                <a:gd name="T24" fmla="*/ 15 w 38"/>
                <a:gd name="T25" fmla="*/ 16 h 34"/>
                <a:gd name="T26" fmla="*/ 14 w 38"/>
                <a:gd name="T27" fmla="*/ 13 h 34"/>
                <a:gd name="T28" fmla="*/ 14 w 38"/>
                <a:gd name="T29" fmla="*/ 11 h 34"/>
                <a:gd name="T30" fmla="*/ 13 w 38"/>
                <a:gd name="T31" fmla="*/ 7 h 34"/>
                <a:gd name="T32" fmla="*/ 17 w 38"/>
                <a:gd name="T33" fmla="*/ 9 h 34"/>
                <a:gd name="T34" fmla="*/ 20 w 38"/>
                <a:gd name="T35" fmla="*/ 8 h 34"/>
                <a:gd name="T36" fmla="*/ 21 w 38"/>
                <a:gd name="T37" fmla="*/ 5 h 34"/>
                <a:gd name="T38" fmla="*/ 28 w 38"/>
                <a:gd name="T39" fmla="*/ 4 h 34"/>
                <a:gd name="T40" fmla="*/ 18 w 38"/>
                <a:gd name="T41" fmla="*/ 32 h 34"/>
                <a:gd name="T42" fmla="*/ 24 w 38"/>
                <a:gd name="T43" fmla="*/ 34 h 34"/>
                <a:gd name="T44" fmla="*/ 30 w 38"/>
                <a:gd name="T45" fmla="*/ 32 h 34"/>
                <a:gd name="T46" fmla="*/ 26 w 38"/>
                <a:gd name="T47" fmla="*/ 31 h 34"/>
                <a:gd name="T48" fmla="*/ 20 w 38"/>
                <a:gd name="T49" fmla="*/ 30 h 34"/>
                <a:gd name="T50" fmla="*/ 19 w 38"/>
                <a:gd name="T51" fmla="*/ 31 h 34"/>
                <a:gd name="T52" fmla="*/ 0 w 38"/>
                <a:gd name="T53" fmla="*/ 12 h 34"/>
                <a:gd name="T54" fmla="*/ 5 w 38"/>
                <a:gd name="T55" fmla="*/ 16 h 34"/>
                <a:gd name="T56" fmla="*/ 5 w 38"/>
                <a:gd name="T57" fmla="*/ 18 h 34"/>
                <a:gd name="T58" fmla="*/ 4 w 38"/>
                <a:gd name="T59" fmla="*/ 19 h 34"/>
                <a:gd name="T60" fmla="*/ 6 w 38"/>
                <a:gd name="T61" fmla="*/ 21 h 34"/>
                <a:gd name="T62" fmla="*/ 34 w 38"/>
                <a:gd name="T63" fmla="*/ 29 h 34"/>
                <a:gd name="T64" fmla="*/ 34 w 38"/>
                <a:gd name="T65" fmla="*/ 32 h 34"/>
                <a:gd name="T66" fmla="*/ 38 w 38"/>
                <a:gd name="T67" fmla="*/ 27 h 34"/>
                <a:gd name="T68" fmla="*/ 36 w 38"/>
                <a:gd name="T69" fmla="*/ 29 h 34"/>
                <a:gd name="T70" fmla="*/ 30 w 38"/>
                <a:gd name="T71" fmla="*/ 21 h 34"/>
                <a:gd name="T72" fmla="*/ 30 w 38"/>
                <a:gd name="T73" fmla="*/ 21 h 34"/>
                <a:gd name="T74" fmla="*/ 27 w 38"/>
                <a:gd name="T75" fmla="*/ 18 h 34"/>
                <a:gd name="T76" fmla="*/ 26 w 38"/>
                <a:gd name="T77" fmla="*/ 14 h 34"/>
                <a:gd name="T78" fmla="*/ 29 w 38"/>
                <a:gd name="T79" fmla="*/ 15 h 34"/>
                <a:gd name="T80" fmla="*/ 27 w 38"/>
                <a:gd name="T81" fmla="*/ 15 h 34"/>
                <a:gd name="T82" fmla="*/ 23 w 38"/>
                <a:gd name="T83" fmla="*/ 9 h 34"/>
                <a:gd name="T84" fmla="*/ 23 w 38"/>
                <a:gd name="T85" fmla="*/ 10 h 34"/>
                <a:gd name="T86" fmla="*/ 20 w 38"/>
                <a:gd name="T87" fmla="*/ 7 h 34"/>
                <a:gd name="T88" fmla="*/ 16 w 38"/>
                <a:gd name="T89" fmla="*/ 14 h 34"/>
                <a:gd name="T90" fmla="*/ 22 w 38"/>
                <a:gd name="T91" fmla="*/ 16 h 34"/>
                <a:gd name="T92" fmla="*/ 28 w 38"/>
                <a:gd name="T93" fmla="*/ 22 h 34"/>
                <a:gd name="T94" fmla="*/ 21 w 38"/>
                <a:gd name="T95" fmla="*/ 24 h 34"/>
                <a:gd name="T96" fmla="*/ 21 w 38"/>
                <a:gd name="T97" fmla="*/ 22 h 34"/>
                <a:gd name="T98" fmla="*/ 26 w 38"/>
                <a:gd name="T99" fmla="*/ 25 h 34"/>
                <a:gd name="T100" fmla="*/ 26 w 38"/>
                <a:gd name="T101" fmla="*/ 23 h 34"/>
                <a:gd name="T102" fmla="*/ 22 w 38"/>
                <a:gd name="T103" fmla="*/ 20 h 34"/>
                <a:gd name="T104" fmla="*/ 14 w 38"/>
                <a:gd name="T105" fmla="*/ 15 h 34"/>
                <a:gd name="T106" fmla="*/ 20 w 38"/>
                <a:gd name="T107" fmla="*/ 18 h 34"/>
                <a:gd name="T108" fmla="*/ 20 w 38"/>
                <a:gd name="T109" fmla="*/ 20 h 34"/>
                <a:gd name="T110" fmla="*/ 17 w 38"/>
                <a:gd name="T111" fmla="*/ 17 h 34"/>
                <a:gd name="T112" fmla="*/ 15 w 38"/>
                <a:gd name="T113" fmla="*/ 27 h 34"/>
                <a:gd name="T114" fmla="*/ 15 w 38"/>
                <a:gd name="T115" fmla="*/ 2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8" h="34"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0"/>
                    <a:pt x="28" y="0"/>
                    <a:pt x="28" y="0"/>
                  </a:cubicBezTo>
                  <a:close/>
                  <a:moveTo>
                    <a:pt x="18" y="31"/>
                  </a:move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8" y="31"/>
                    <a:pt x="18" y="31"/>
                    <a:pt x="18" y="31"/>
                  </a:cubicBezTo>
                  <a:close/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lose/>
                  <a:moveTo>
                    <a:pt x="4" y="17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lose/>
                  <a:moveTo>
                    <a:pt x="4" y="18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1"/>
                    <a:pt x="6" y="21"/>
                    <a:pt x="6" y="21"/>
                  </a:cubicBezTo>
                  <a:close/>
                  <a:moveTo>
                    <a:pt x="33" y="30"/>
                  </a:moveTo>
                  <a:cubicBezTo>
                    <a:pt x="33" y="30"/>
                    <a:pt x="33" y="30"/>
                    <a:pt x="33" y="30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3" y="30"/>
                    <a:pt x="33" y="30"/>
                    <a:pt x="33" y="30"/>
                  </a:cubicBezTo>
                  <a:close/>
                  <a:moveTo>
                    <a:pt x="33" y="32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3" y="32"/>
                    <a:pt x="33" y="32"/>
                    <a:pt x="33" y="32"/>
                  </a:cubicBezTo>
                  <a:close/>
                  <a:moveTo>
                    <a:pt x="36" y="29"/>
                  </a:moveTo>
                  <a:cubicBezTo>
                    <a:pt x="35" y="29"/>
                    <a:pt x="35" y="29"/>
                    <a:pt x="35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lose/>
                  <a:moveTo>
                    <a:pt x="30" y="27"/>
                  </a:move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lose/>
                  <a:moveTo>
                    <a:pt x="30" y="21"/>
                  </a:moveTo>
                  <a:cubicBezTo>
                    <a:pt x="30" y="21"/>
                    <a:pt x="30" y="21"/>
                    <a:pt x="30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0" y="21"/>
                    <a:pt x="30" y="21"/>
                    <a:pt x="30" y="21"/>
                  </a:cubicBezTo>
                  <a:close/>
                  <a:moveTo>
                    <a:pt x="28" y="17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lose/>
                  <a:moveTo>
                    <a:pt x="27" y="15"/>
                  </a:moveTo>
                  <a:cubicBezTo>
                    <a:pt x="26" y="14"/>
                    <a:pt x="26" y="14"/>
                    <a:pt x="26" y="14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lose/>
                  <a:moveTo>
                    <a:pt x="25" y="7"/>
                  </a:move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7"/>
                    <a:pt x="25" y="7"/>
                    <a:pt x="25" y="7"/>
                  </a:cubicBezTo>
                  <a:close/>
                  <a:moveTo>
                    <a:pt x="23" y="9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9"/>
                    <a:pt x="23" y="9"/>
                    <a:pt x="23" y="9"/>
                  </a:cubicBezTo>
                  <a:close/>
                  <a:moveTo>
                    <a:pt x="21" y="6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6"/>
                    <a:pt x="21" y="6"/>
                    <a:pt x="21" y="6"/>
                  </a:cubicBezTo>
                  <a:close/>
                  <a:moveTo>
                    <a:pt x="17" y="14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lose/>
                  <a:moveTo>
                    <a:pt x="1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lose/>
                  <a:moveTo>
                    <a:pt x="21" y="15"/>
                  </a:move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5"/>
                    <a:pt x="21" y="15"/>
                    <a:pt x="21" y="15"/>
                  </a:cubicBezTo>
                  <a:close/>
                  <a:moveTo>
                    <a:pt x="28" y="22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8" y="22"/>
                    <a:pt x="28" y="22"/>
                    <a:pt x="28" y="22"/>
                  </a:cubicBezTo>
                  <a:close/>
                  <a:moveTo>
                    <a:pt x="21" y="27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lose/>
                  <a:moveTo>
                    <a:pt x="21" y="24"/>
                  </a:move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lose/>
                  <a:moveTo>
                    <a:pt x="21" y="23"/>
                  </a:move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lose/>
                  <a:moveTo>
                    <a:pt x="20" y="22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0" y="22"/>
                    <a:pt x="20" y="22"/>
                    <a:pt x="20" y="22"/>
                  </a:cubicBezTo>
                  <a:close/>
                  <a:moveTo>
                    <a:pt x="24" y="25"/>
                  </a:move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4" y="25"/>
                    <a:pt x="24" y="25"/>
                    <a:pt x="24" y="25"/>
                  </a:cubicBezTo>
                  <a:close/>
                  <a:moveTo>
                    <a:pt x="26" y="25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lose/>
                  <a:moveTo>
                    <a:pt x="25" y="23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5" y="23"/>
                    <a:pt x="25" y="23"/>
                    <a:pt x="25" y="23"/>
                  </a:cubicBezTo>
                  <a:close/>
                  <a:moveTo>
                    <a:pt x="24" y="22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lose/>
                  <a:moveTo>
                    <a:pt x="22" y="20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0"/>
                    <a:pt x="22" y="20"/>
                    <a:pt x="22" y="20"/>
                  </a:cubicBezTo>
                  <a:close/>
                  <a:moveTo>
                    <a:pt x="14" y="15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lose/>
                  <a:moveTo>
                    <a:pt x="15" y="27"/>
                  </a:moveTo>
                  <a:cubicBezTo>
                    <a:pt x="15" y="27"/>
                    <a:pt x="15" y="27"/>
                    <a:pt x="15" y="27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7"/>
                    <a:pt x="15" y="27"/>
                    <a:pt x="15" y="27"/>
                  </a:cubicBezTo>
                  <a:close/>
                  <a:moveTo>
                    <a:pt x="15" y="26"/>
                  </a:move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lnTo>
                    <a:pt x="15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xmlns="" id="{819D0211-2538-4457-8E09-47D76B20FF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83368" y="2307493"/>
              <a:ext cx="119657" cy="86205"/>
            </a:xfrm>
            <a:custGeom>
              <a:avLst/>
              <a:gdLst>
                <a:gd name="T0" fmla="*/ 4 w 93"/>
                <a:gd name="T1" fmla="*/ 11 h 67"/>
                <a:gd name="T2" fmla="*/ 19 w 93"/>
                <a:gd name="T3" fmla="*/ 15 h 67"/>
                <a:gd name="T4" fmla="*/ 30 w 93"/>
                <a:gd name="T5" fmla="*/ 19 h 67"/>
                <a:gd name="T6" fmla="*/ 30 w 93"/>
                <a:gd name="T7" fmla="*/ 8 h 67"/>
                <a:gd name="T8" fmla="*/ 26 w 93"/>
                <a:gd name="T9" fmla="*/ 0 h 67"/>
                <a:gd name="T10" fmla="*/ 37 w 93"/>
                <a:gd name="T11" fmla="*/ 8 h 67"/>
                <a:gd name="T12" fmla="*/ 49 w 93"/>
                <a:gd name="T13" fmla="*/ 11 h 67"/>
                <a:gd name="T14" fmla="*/ 56 w 93"/>
                <a:gd name="T15" fmla="*/ 8 h 67"/>
                <a:gd name="T16" fmla="*/ 63 w 93"/>
                <a:gd name="T17" fmla="*/ 4 h 67"/>
                <a:gd name="T18" fmla="*/ 71 w 93"/>
                <a:gd name="T19" fmla="*/ 11 h 67"/>
                <a:gd name="T20" fmla="*/ 78 w 93"/>
                <a:gd name="T21" fmla="*/ 19 h 67"/>
                <a:gd name="T22" fmla="*/ 82 w 93"/>
                <a:gd name="T23" fmla="*/ 26 h 67"/>
                <a:gd name="T24" fmla="*/ 89 w 93"/>
                <a:gd name="T25" fmla="*/ 26 h 67"/>
                <a:gd name="T26" fmla="*/ 89 w 93"/>
                <a:gd name="T27" fmla="*/ 30 h 67"/>
                <a:gd name="T28" fmla="*/ 82 w 93"/>
                <a:gd name="T29" fmla="*/ 30 h 67"/>
                <a:gd name="T30" fmla="*/ 78 w 93"/>
                <a:gd name="T31" fmla="*/ 37 h 67"/>
                <a:gd name="T32" fmla="*/ 78 w 93"/>
                <a:gd name="T33" fmla="*/ 45 h 67"/>
                <a:gd name="T34" fmla="*/ 78 w 93"/>
                <a:gd name="T35" fmla="*/ 48 h 67"/>
                <a:gd name="T36" fmla="*/ 78 w 93"/>
                <a:gd name="T37" fmla="*/ 52 h 67"/>
                <a:gd name="T38" fmla="*/ 74 w 93"/>
                <a:gd name="T39" fmla="*/ 60 h 67"/>
                <a:gd name="T40" fmla="*/ 74 w 93"/>
                <a:gd name="T41" fmla="*/ 52 h 67"/>
                <a:gd name="T42" fmla="*/ 71 w 93"/>
                <a:gd name="T43" fmla="*/ 52 h 67"/>
                <a:gd name="T44" fmla="*/ 74 w 93"/>
                <a:gd name="T45" fmla="*/ 60 h 67"/>
                <a:gd name="T46" fmla="*/ 74 w 93"/>
                <a:gd name="T47" fmla="*/ 63 h 67"/>
                <a:gd name="T48" fmla="*/ 71 w 93"/>
                <a:gd name="T49" fmla="*/ 67 h 67"/>
                <a:gd name="T50" fmla="*/ 67 w 93"/>
                <a:gd name="T51" fmla="*/ 67 h 67"/>
                <a:gd name="T52" fmla="*/ 60 w 93"/>
                <a:gd name="T53" fmla="*/ 60 h 67"/>
                <a:gd name="T54" fmla="*/ 60 w 93"/>
                <a:gd name="T55" fmla="*/ 52 h 67"/>
                <a:gd name="T56" fmla="*/ 63 w 93"/>
                <a:gd name="T57" fmla="*/ 52 h 67"/>
                <a:gd name="T58" fmla="*/ 60 w 93"/>
                <a:gd name="T59" fmla="*/ 48 h 67"/>
                <a:gd name="T60" fmla="*/ 56 w 93"/>
                <a:gd name="T61" fmla="*/ 45 h 67"/>
                <a:gd name="T62" fmla="*/ 52 w 93"/>
                <a:gd name="T63" fmla="*/ 48 h 67"/>
                <a:gd name="T64" fmla="*/ 49 w 93"/>
                <a:gd name="T65" fmla="*/ 52 h 67"/>
                <a:gd name="T66" fmla="*/ 41 w 93"/>
                <a:gd name="T67" fmla="*/ 56 h 67"/>
                <a:gd name="T68" fmla="*/ 41 w 93"/>
                <a:gd name="T69" fmla="*/ 56 h 67"/>
                <a:gd name="T70" fmla="*/ 37 w 93"/>
                <a:gd name="T71" fmla="*/ 60 h 67"/>
                <a:gd name="T72" fmla="*/ 34 w 93"/>
                <a:gd name="T73" fmla="*/ 60 h 67"/>
                <a:gd name="T74" fmla="*/ 37 w 93"/>
                <a:gd name="T75" fmla="*/ 52 h 67"/>
                <a:gd name="T76" fmla="*/ 37 w 93"/>
                <a:gd name="T77" fmla="*/ 48 h 67"/>
                <a:gd name="T78" fmla="*/ 30 w 93"/>
                <a:gd name="T79" fmla="*/ 45 h 67"/>
                <a:gd name="T80" fmla="*/ 19 w 93"/>
                <a:gd name="T81" fmla="*/ 37 h 67"/>
                <a:gd name="T82" fmla="*/ 23 w 93"/>
                <a:gd name="T83" fmla="*/ 34 h 67"/>
                <a:gd name="T84" fmla="*/ 15 w 93"/>
                <a:gd name="T85" fmla="*/ 26 h 67"/>
                <a:gd name="T86" fmla="*/ 12 w 93"/>
                <a:gd name="T87" fmla="*/ 19 h 67"/>
                <a:gd name="T88" fmla="*/ 4 w 93"/>
                <a:gd name="T89" fmla="*/ 15 h 67"/>
                <a:gd name="T90" fmla="*/ 30 w 93"/>
                <a:gd name="T91" fmla="*/ 60 h 67"/>
                <a:gd name="T92" fmla="*/ 19 w 93"/>
                <a:gd name="T93" fmla="*/ 48 h 67"/>
                <a:gd name="T94" fmla="*/ 15 w 93"/>
                <a:gd name="T95" fmla="*/ 45 h 67"/>
                <a:gd name="T96" fmla="*/ 8 w 93"/>
                <a:gd name="T97" fmla="*/ 41 h 67"/>
                <a:gd name="T98" fmla="*/ 0 w 93"/>
                <a:gd name="T99" fmla="*/ 41 h 67"/>
                <a:gd name="T100" fmla="*/ 4 w 93"/>
                <a:gd name="T101" fmla="*/ 45 h 67"/>
                <a:gd name="T102" fmla="*/ 8 w 93"/>
                <a:gd name="T103" fmla="*/ 45 h 67"/>
                <a:gd name="T104" fmla="*/ 8 w 93"/>
                <a:gd name="T105" fmla="*/ 52 h 67"/>
                <a:gd name="T106" fmla="*/ 15 w 93"/>
                <a:gd name="T107" fmla="*/ 56 h 67"/>
                <a:gd name="T108" fmla="*/ 26 w 93"/>
                <a:gd name="T109" fmla="*/ 60 h 67"/>
                <a:gd name="T110" fmla="*/ 30 w 93"/>
                <a:gd name="T111" fmla="*/ 6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3" h="67">
                  <a:moveTo>
                    <a:pt x="4" y="15"/>
                  </a:moveTo>
                  <a:lnTo>
                    <a:pt x="4" y="11"/>
                  </a:lnTo>
                  <a:lnTo>
                    <a:pt x="8" y="11"/>
                  </a:lnTo>
                  <a:lnTo>
                    <a:pt x="19" y="15"/>
                  </a:lnTo>
                  <a:lnTo>
                    <a:pt x="26" y="15"/>
                  </a:lnTo>
                  <a:lnTo>
                    <a:pt x="30" y="19"/>
                  </a:lnTo>
                  <a:lnTo>
                    <a:pt x="30" y="11"/>
                  </a:lnTo>
                  <a:lnTo>
                    <a:pt x="30" y="8"/>
                  </a:lnTo>
                  <a:lnTo>
                    <a:pt x="26" y="8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7" y="8"/>
                  </a:lnTo>
                  <a:lnTo>
                    <a:pt x="41" y="11"/>
                  </a:lnTo>
                  <a:lnTo>
                    <a:pt x="49" y="11"/>
                  </a:lnTo>
                  <a:lnTo>
                    <a:pt x="49" y="8"/>
                  </a:lnTo>
                  <a:lnTo>
                    <a:pt x="56" y="8"/>
                  </a:lnTo>
                  <a:lnTo>
                    <a:pt x="60" y="0"/>
                  </a:lnTo>
                  <a:lnTo>
                    <a:pt x="63" y="4"/>
                  </a:lnTo>
                  <a:lnTo>
                    <a:pt x="71" y="8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78" y="19"/>
                  </a:lnTo>
                  <a:lnTo>
                    <a:pt x="78" y="23"/>
                  </a:lnTo>
                  <a:lnTo>
                    <a:pt x="82" y="26"/>
                  </a:lnTo>
                  <a:lnTo>
                    <a:pt x="86" y="26"/>
                  </a:lnTo>
                  <a:lnTo>
                    <a:pt x="89" y="26"/>
                  </a:lnTo>
                  <a:lnTo>
                    <a:pt x="93" y="30"/>
                  </a:lnTo>
                  <a:lnTo>
                    <a:pt x="89" y="30"/>
                  </a:lnTo>
                  <a:lnTo>
                    <a:pt x="89" y="30"/>
                  </a:lnTo>
                  <a:lnTo>
                    <a:pt x="82" y="30"/>
                  </a:lnTo>
                  <a:lnTo>
                    <a:pt x="78" y="34"/>
                  </a:lnTo>
                  <a:lnTo>
                    <a:pt x="78" y="37"/>
                  </a:lnTo>
                  <a:lnTo>
                    <a:pt x="78" y="41"/>
                  </a:lnTo>
                  <a:lnTo>
                    <a:pt x="78" y="45"/>
                  </a:lnTo>
                  <a:lnTo>
                    <a:pt x="78" y="45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8" y="52"/>
                  </a:lnTo>
                  <a:lnTo>
                    <a:pt x="78" y="56"/>
                  </a:lnTo>
                  <a:lnTo>
                    <a:pt x="74" y="60"/>
                  </a:lnTo>
                  <a:lnTo>
                    <a:pt x="74" y="56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71" y="52"/>
                  </a:lnTo>
                  <a:lnTo>
                    <a:pt x="71" y="56"/>
                  </a:lnTo>
                  <a:lnTo>
                    <a:pt x="74" y="60"/>
                  </a:lnTo>
                  <a:lnTo>
                    <a:pt x="71" y="60"/>
                  </a:lnTo>
                  <a:lnTo>
                    <a:pt x="74" y="63"/>
                  </a:lnTo>
                  <a:lnTo>
                    <a:pt x="74" y="67"/>
                  </a:lnTo>
                  <a:lnTo>
                    <a:pt x="71" y="67"/>
                  </a:lnTo>
                  <a:lnTo>
                    <a:pt x="71" y="67"/>
                  </a:lnTo>
                  <a:lnTo>
                    <a:pt x="67" y="67"/>
                  </a:lnTo>
                  <a:lnTo>
                    <a:pt x="63" y="63"/>
                  </a:lnTo>
                  <a:lnTo>
                    <a:pt x="60" y="60"/>
                  </a:lnTo>
                  <a:lnTo>
                    <a:pt x="63" y="56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63" y="52"/>
                  </a:lnTo>
                  <a:lnTo>
                    <a:pt x="60" y="48"/>
                  </a:lnTo>
                  <a:lnTo>
                    <a:pt x="60" y="48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2" y="48"/>
                  </a:lnTo>
                  <a:lnTo>
                    <a:pt x="49" y="48"/>
                  </a:lnTo>
                  <a:lnTo>
                    <a:pt x="49" y="52"/>
                  </a:lnTo>
                  <a:lnTo>
                    <a:pt x="45" y="52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60"/>
                  </a:lnTo>
                  <a:lnTo>
                    <a:pt x="37" y="60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37" y="52"/>
                  </a:lnTo>
                  <a:lnTo>
                    <a:pt x="34" y="48"/>
                  </a:lnTo>
                  <a:lnTo>
                    <a:pt x="37" y="48"/>
                  </a:lnTo>
                  <a:lnTo>
                    <a:pt x="34" y="45"/>
                  </a:lnTo>
                  <a:lnTo>
                    <a:pt x="30" y="45"/>
                  </a:lnTo>
                  <a:lnTo>
                    <a:pt x="23" y="41"/>
                  </a:lnTo>
                  <a:lnTo>
                    <a:pt x="19" y="37"/>
                  </a:lnTo>
                  <a:lnTo>
                    <a:pt x="23" y="34"/>
                  </a:lnTo>
                  <a:lnTo>
                    <a:pt x="23" y="34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3"/>
                  </a:lnTo>
                  <a:lnTo>
                    <a:pt x="12" y="19"/>
                  </a:lnTo>
                  <a:lnTo>
                    <a:pt x="8" y="19"/>
                  </a:lnTo>
                  <a:lnTo>
                    <a:pt x="4" y="15"/>
                  </a:lnTo>
                  <a:lnTo>
                    <a:pt x="4" y="15"/>
                  </a:lnTo>
                  <a:close/>
                  <a:moveTo>
                    <a:pt x="30" y="60"/>
                  </a:moveTo>
                  <a:lnTo>
                    <a:pt x="23" y="48"/>
                  </a:lnTo>
                  <a:lnTo>
                    <a:pt x="19" y="48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2" y="45"/>
                  </a:lnTo>
                  <a:lnTo>
                    <a:pt x="8" y="41"/>
                  </a:lnTo>
                  <a:lnTo>
                    <a:pt x="4" y="41"/>
                  </a:lnTo>
                  <a:lnTo>
                    <a:pt x="0" y="41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8" y="45"/>
                  </a:lnTo>
                  <a:lnTo>
                    <a:pt x="8" y="48"/>
                  </a:lnTo>
                  <a:lnTo>
                    <a:pt x="8" y="52"/>
                  </a:lnTo>
                  <a:lnTo>
                    <a:pt x="15" y="56"/>
                  </a:lnTo>
                  <a:lnTo>
                    <a:pt x="15" y="56"/>
                  </a:lnTo>
                  <a:lnTo>
                    <a:pt x="23" y="60"/>
                  </a:lnTo>
                  <a:lnTo>
                    <a:pt x="26" y="60"/>
                  </a:lnTo>
                  <a:lnTo>
                    <a:pt x="30" y="60"/>
                  </a:lnTo>
                  <a:lnTo>
                    <a:pt x="3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xmlns="" id="{B5D5B1B2-C1AC-4CDA-8428-7C7895D8DD78}"/>
                </a:ext>
              </a:extLst>
            </p:cNvPr>
            <p:cNvSpPr/>
            <p:nvPr/>
          </p:nvSpPr>
          <p:spPr bwMode="auto">
            <a:xfrm>
              <a:off x="5179508" y="2365391"/>
              <a:ext cx="428448" cy="315225"/>
            </a:xfrm>
            <a:custGeom>
              <a:avLst/>
              <a:gdLst>
                <a:gd name="T0" fmla="*/ 11 w 333"/>
                <a:gd name="T1" fmla="*/ 3 h 245"/>
                <a:gd name="T2" fmla="*/ 29 w 333"/>
                <a:gd name="T3" fmla="*/ 15 h 245"/>
                <a:gd name="T4" fmla="*/ 40 w 333"/>
                <a:gd name="T5" fmla="*/ 15 h 245"/>
                <a:gd name="T6" fmla="*/ 48 w 333"/>
                <a:gd name="T7" fmla="*/ 7 h 245"/>
                <a:gd name="T8" fmla="*/ 59 w 333"/>
                <a:gd name="T9" fmla="*/ 0 h 245"/>
                <a:gd name="T10" fmla="*/ 63 w 333"/>
                <a:gd name="T11" fmla="*/ 7 h 245"/>
                <a:gd name="T12" fmla="*/ 70 w 333"/>
                <a:gd name="T13" fmla="*/ 22 h 245"/>
                <a:gd name="T14" fmla="*/ 77 w 333"/>
                <a:gd name="T15" fmla="*/ 26 h 245"/>
                <a:gd name="T16" fmla="*/ 85 w 333"/>
                <a:gd name="T17" fmla="*/ 37 h 245"/>
                <a:gd name="T18" fmla="*/ 103 w 333"/>
                <a:gd name="T19" fmla="*/ 41 h 245"/>
                <a:gd name="T20" fmla="*/ 126 w 333"/>
                <a:gd name="T21" fmla="*/ 52 h 245"/>
                <a:gd name="T22" fmla="*/ 163 w 333"/>
                <a:gd name="T23" fmla="*/ 48 h 245"/>
                <a:gd name="T24" fmla="*/ 174 w 333"/>
                <a:gd name="T25" fmla="*/ 37 h 245"/>
                <a:gd name="T26" fmla="*/ 192 w 333"/>
                <a:gd name="T27" fmla="*/ 22 h 245"/>
                <a:gd name="T28" fmla="*/ 211 w 333"/>
                <a:gd name="T29" fmla="*/ 22 h 245"/>
                <a:gd name="T30" fmla="*/ 237 w 333"/>
                <a:gd name="T31" fmla="*/ 29 h 245"/>
                <a:gd name="T32" fmla="*/ 251 w 333"/>
                <a:gd name="T33" fmla="*/ 37 h 245"/>
                <a:gd name="T34" fmla="*/ 277 w 333"/>
                <a:gd name="T35" fmla="*/ 55 h 245"/>
                <a:gd name="T36" fmla="*/ 281 w 333"/>
                <a:gd name="T37" fmla="*/ 70 h 245"/>
                <a:gd name="T38" fmla="*/ 281 w 333"/>
                <a:gd name="T39" fmla="*/ 78 h 245"/>
                <a:gd name="T40" fmla="*/ 274 w 333"/>
                <a:gd name="T41" fmla="*/ 89 h 245"/>
                <a:gd name="T42" fmla="*/ 281 w 333"/>
                <a:gd name="T43" fmla="*/ 100 h 245"/>
                <a:gd name="T44" fmla="*/ 281 w 333"/>
                <a:gd name="T45" fmla="*/ 126 h 245"/>
                <a:gd name="T46" fmla="*/ 300 w 333"/>
                <a:gd name="T47" fmla="*/ 144 h 245"/>
                <a:gd name="T48" fmla="*/ 300 w 333"/>
                <a:gd name="T49" fmla="*/ 182 h 245"/>
                <a:gd name="T50" fmla="*/ 318 w 333"/>
                <a:gd name="T51" fmla="*/ 189 h 245"/>
                <a:gd name="T52" fmla="*/ 326 w 333"/>
                <a:gd name="T53" fmla="*/ 204 h 245"/>
                <a:gd name="T54" fmla="*/ 333 w 333"/>
                <a:gd name="T55" fmla="*/ 219 h 245"/>
                <a:gd name="T56" fmla="*/ 311 w 333"/>
                <a:gd name="T57" fmla="*/ 222 h 245"/>
                <a:gd name="T58" fmla="*/ 311 w 333"/>
                <a:gd name="T59" fmla="*/ 241 h 245"/>
                <a:gd name="T60" fmla="*/ 296 w 333"/>
                <a:gd name="T61" fmla="*/ 241 h 245"/>
                <a:gd name="T62" fmla="*/ 289 w 333"/>
                <a:gd name="T63" fmla="*/ 241 h 245"/>
                <a:gd name="T64" fmla="*/ 263 w 333"/>
                <a:gd name="T65" fmla="*/ 237 h 245"/>
                <a:gd name="T66" fmla="*/ 248 w 333"/>
                <a:gd name="T67" fmla="*/ 233 h 245"/>
                <a:gd name="T68" fmla="*/ 233 w 333"/>
                <a:gd name="T69" fmla="*/ 222 h 245"/>
                <a:gd name="T70" fmla="*/ 226 w 333"/>
                <a:gd name="T71" fmla="*/ 211 h 245"/>
                <a:gd name="T72" fmla="*/ 207 w 333"/>
                <a:gd name="T73" fmla="*/ 211 h 245"/>
                <a:gd name="T74" fmla="*/ 185 w 333"/>
                <a:gd name="T75" fmla="*/ 215 h 245"/>
                <a:gd name="T76" fmla="*/ 166 w 333"/>
                <a:gd name="T77" fmla="*/ 211 h 245"/>
                <a:gd name="T78" fmla="*/ 159 w 333"/>
                <a:gd name="T79" fmla="*/ 204 h 245"/>
                <a:gd name="T80" fmla="*/ 140 w 333"/>
                <a:gd name="T81" fmla="*/ 200 h 245"/>
                <a:gd name="T82" fmla="*/ 126 w 333"/>
                <a:gd name="T83" fmla="*/ 185 h 245"/>
                <a:gd name="T84" fmla="*/ 126 w 333"/>
                <a:gd name="T85" fmla="*/ 182 h 245"/>
                <a:gd name="T86" fmla="*/ 114 w 333"/>
                <a:gd name="T87" fmla="*/ 163 h 245"/>
                <a:gd name="T88" fmla="*/ 100 w 333"/>
                <a:gd name="T89" fmla="*/ 163 h 245"/>
                <a:gd name="T90" fmla="*/ 96 w 333"/>
                <a:gd name="T91" fmla="*/ 159 h 245"/>
                <a:gd name="T92" fmla="*/ 92 w 333"/>
                <a:gd name="T93" fmla="*/ 163 h 245"/>
                <a:gd name="T94" fmla="*/ 85 w 333"/>
                <a:gd name="T95" fmla="*/ 159 h 245"/>
                <a:gd name="T96" fmla="*/ 74 w 333"/>
                <a:gd name="T97" fmla="*/ 141 h 245"/>
                <a:gd name="T98" fmla="*/ 66 w 333"/>
                <a:gd name="T99" fmla="*/ 122 h 245"/>
                <a:gd name="T100" fmla="*/ 44 w 333"/>
                <a:gd name="T101" fmla="*/ 115 h 245"/>
                <a:gd name="T102" fmla="*/ 40 w 333"/>
                <a:gd name="T103" fmla="*/ 104 h 245"/>
                <a:gd name="T104" fmla="*/ 33 w 333"/>
                <a:gd name="T105" fmla="*/ 96 h 245"/>
                <a:gd name="T106" fmla="*/ 37 w 333"/>
                <a:gd name="T107" fmla="*/ 81 h 245"/>
                <a:gd name="T108" fmla="*/ 40 w 333"/>
                <a:gd name="T109" fmla="*/ 70 h 245"/>
                <a:gd name="T110" fmla="*/ 40 w 333"/>
                <a:gd name="T111" fmla="*/ 67 h 245"/>
                <a:gd name="T112" fmla="*/ 26 w 333"/>
                <a:gd name="T113" fmla="*/ 63 h 245"/>
                <a:gd name="T114" fmla="*/ 18 w 333"/>
                <a:gd name="T115" fmla="*/ 52 h 245"/>
                <a:gd name="T116" fmla="*/ 11 w 333"/>
                <a:gd name="T117" fmla="*/ 41 h 245"/>
                <a:gd name="T118" fmla="*/ 7 w 333"/>
                <a:gd name="T119" fmla="*/ 22 h 245"/>
                <a:gd name="T120" fmla="*/ 0 w 333"/>
                <a:gd name="T121" fmla="*/ 7 h 245"/>
                <a:gd name="T122" fmla="*/ 7 w 333"/>
                <a:gd name="T123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3" h="245">
                  <a:moveTo>
                    <a:pt x="7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1" y="3"/>
                  </a:lnTo>
                  <a:lnTo>
                    <a:pt x="11" y="7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26" y="15"/>
                  </a:lnTo>
                  <a:lnTo>
                    <a:pt x="29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7" y="15"/>
                  </a:lnTo>
                  <a:lnTo>
                    <a:pt x="40" y="15"/>
                  </a:lnTo>
                  <a:lnTo>
                    <a:pt x="44" y="15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8" y="7"/>
                  </a:lnTo>
                  <a:lnTo>
                    <a:pt x="52" y="7"/>
                  </a:lnTo>
                  <a:lnTo>
                    <a:pt x="52" y="3"/>
                  </a:lnTo>
                  <a:lnTo>
                    <a:pt x="55" y="3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3" y="3"/>
                  </a:lnTo>
                  <a:lnTo>
                    <a:pt x="63" y="3"/>
                  </a:lnTo>
                  <a:lnTo>
                    <a:pt x="66" y="7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6" y="11"/>
                  </a:lnTo>
                  <a:lnTo>
                    <a:pt x="63" y="15"/>
                  </a:lnTo>
                  <a:lnTo>
                    <a:pt x="66" y="18"/>
                  </a:lnTo>
                  <a:lnTo>
                    <a:pt x="70" y="22"/>
                  </a:lnTo>
                  <a:lnTo>
                    <a:pt x="74" y="22"/>
                  </a:lnTo>
                  <a:lnTo>
                    <a:pt x="74" y="22"/>
                  </a:lnTo>
                  <a:lnTo>
                    <a:pt x="77" y="22"/>
                  </a:lnTo>
                  <a:lnTo>
                    <a:pt x="77" y="22"/>
                  </a:lnTo>
                  <a:lnTo>
                    <a:pt x="77" y="26"/>
                  </a:lnTo>
                  <a:lnTo>
                    <a:pt x="77" y="29"/>
                  </a:lnTo>
                  <a:lnTo>
                    <a:pt x="77" y="33"/>
                  </a:lnTo>
                  <a:lnTo>
                    <a:pt x="77" y="33"/>
                  </a:lnTo>
                  <a:lnTo>
                    <a:pt x="81" y="33"/>
                  </a:lnTo>
                  <a:lnTo>
                    <a:pt x="85" y="37"/>
                  </a:lnTo>
                  <a:lnTo>
                    <a:pt x="89" y="37"/>
                  </a:lnTo>
                  <a:lnTo>
                    <a:pt x="92" y="41"/>
                  </a:lnTo>
                  <a:lnTo>
                    <a:pt x="96" y="37"/>
                  </a:lnTo>
                  <a:lnTo>
                    <a:pt x="100" y="41"/>
                  </a:lnTo>
                  <a:lnTo>
                    <a:pt x="103" y="41"/>
                  </a:lnTo>
                  <a:lnTo>
                    <a:pt x="103" y="44"/>
                  </a:lnTo>
                  <a:lnTo>
                    <a:pt x="103" y="44"/>
                  </a:lnTo>
                  <a:lnTo>
                    <a:pt x="114" y="48"/>
                  </a:lnTo>
                  <a:lnTo>
                    <a:pt x="118" y="48"/>
                  </a:lnTo>
                  <a:lnTo>
                    <a:pt x="126" y="52"/>
                  </a:lnTo>
                  <a:lnTo>
                    <a:pt x="133" y="52"/>
                  </a:lnTo>
                  <a:lnTo>
                    <a:pt x="144" y="48"/>
                  </a:lnTo>
                  <a:lnTo>
                    <a:pt x="152" y="48"/>
                  </a:lnTo>
                  <a:lnTo>
                    <a:pt x="159" y="48"/>
                  </a:lnTo>
                  <a:lnTo>
                    <a:pt x="163" y="48"/>
                  </a:lnTo>
                  <a:lnTo>
                    <a:pt x="166" y="44"/>
                  </a:lnTo>
                  <a:lnTo>
                    <a:pt x="163" y="41"/>
                  </a:lnTo>
                  <a:lnTo>
                    <a:pt x="163" y="37"/>
                  </a:lnTo>
                  <a:lnTo>
                    <a:pt x="166" y="37"/>
                  </a:lnTo>
                  <a:lnTo>
                    <a:pt x="174" y="37"/>
                  </a:lnTo>
                  <a:lnTo>
                    <a:pt x="174" y="33"/>
                  </a:lnTo>
                  <a:lnTo>
                    <a:pt x="177" y="29"/>
                  </a:lnTo>
                  <a:lnTo>
                    <a:pt x="177" y="29"/>
                  </a:lnTo>
                  <a:lnTo>
                    <a:pt x="185" y="26"/>
                  </a:lnTo>
                  <a:lnTo>
                    <a:pt x="192" y="22"/>
                  </a:lnTo>
                  <a:lnTo>
                    <a:pt x="200" y="26"/>
                  </a:lnTo>
                  <a:lnTo>
                    <a:pt x="200" y="22"/>
                  </a:lnTo>
                  <a:lnTo>
                    <a:pt x="203" y="18"/>
                  </a:lnTo>
                  <a:lnTo>
                    <a:pt x="207" y="22"/>
                  </a:lnTo>
                  <a:lnTo>
                    <a:pt x="211" y="22"/>
                  </a:lnTo>
                  <a:lnTo>
                    <a:pt x="214" y="26"/>
                  </a:lnTo>
                  <a:lnTo>
                    <a:pt x="222" y="26"/>
                  </a:lnTo>
                  <a:lnTo>
                    <a:pt x="229" y="33"/>
                  </a:lnTo>
                  <a:lnTo>
                    <a:pt x="233" y="33"/>
                  </a:lnTo>
                  <a:lnTo>
                    <a:pt x="237" y="29"/>
                  </a:lnTo>
                  <a:lnTo>
                    <a:pt x="244" y="33"/>
                  </a:lnTo>
                  <a:lnTo>
                    <a:pt x="248" y="33"/>
                  </a:lnTo>
                  <a:lnTo>
                    <a:pt x="248" y="37"/>
                  </a:lnTo>
                  <a:lnTo>
                    <a:pt x="248" y="41"/>
                  </a:lnTo>
                  <a:lnTo>
                    <a:pt x="251" y="37"/>
                  </a:lnTo>
                  <a:lnTo>
                    <a:pt x="259" y="41"/>
                  </a:lnTo>
                  <a:lnTo>
                    <a:pt x="266" y="48"/>
                  </a:lnTo>
                  <a:lnTo>
                    <a:pt x="274" y="48"/>
                  </a:lnTo>
                  <a:lnTo>
                    <a:pt x="277" y="52"/>
                  </a:lnTo>
                  <a:lnTo>
                    <a:pt x="277" y="55"/>
                  </a:lnTo>
                  <a:lnTo>
                    <a:pt x="277" y="55"/>
                  </a:lnTo>
                  <a:lnTo>
                    <a:pt x="277" y="59"/>
                  </a:lnTo>
                  <a:lnTo>
                    <a:pt x="277" y="63"/>
                  </a:lnTo>
                  <a:lnTo>
                    <a:pt x="281" y="67"/>
                  </a:lnTo>
                  <a:lnTo>
                    <a:pt x="281" y="70"/>
                  </a:lnTo>
                  <a:lnTo>
                    <a:pt x="281" y="70"/>
                  </a:lnTo>
                  <a:lnTo>
                    <a:pt x="277" y="74"/>
                  </a:lnTo>
                  <a:lnTo>
                    <a:pt x="281" y="78"/>
                  </a:lnTo>
                  <a:lnTo>
                    <a:pt x="281" y="78"/>
                  </a:lnTo>
                  <a:lnTo>
                    <a:pt x="281" y="78"/>
                  </a:lnTo>
                  <a:lnTo>
                    <a:pt x="277" y="81"/>
                  </a:lnTo>
                  <a:lnTo>
                    <a:pt x="274" y="81"/>
                  </a:lnTo>
                  <a:lnTo>
                    <a:pt x="274" y="85"/>
                  </a:lnTo>
                  <a:lnTo>
                    <a:pt x="277" y="85"/>
                  </a:lnTo>
                  <a:lnTo>
                    <a:pt x="274" y="89"/>
                  </a:lnTo>
                  <a:lnTo>
                    <a:pt x="274" y="92"/>
                  </a:lnTo>
                  <a:lnTo>
                    <a:pt x="277" y="96"/>
                  </a:lnTo>
                  <a:lnTo>
                    <a:pt x="277" y="100"/>
                  </a:lnTo>
                  <a:lnTo>
                    <a:pt x="281" y="100"/>
                  </a:lnTo>
                  <a:lnTo>
                    <a:pt x="281" y="100"/>
                  </a:lnTo>
                  <a:lnTo>
                    <a:pt x="277" y="107"/>
                  </a:lnTo>
                  <a:lnTo>
                    <a:pt x="277" y="111"/>
                  </a:lnTo>
                  <a:lnTo>
                    <a:pt x="281" y="118"/>
                  </a:lnTo>
                  <a:lnTo>
                    <a:pt x="285" y="126"/>
                  </a:lnTo>
                  <a:lnTo>
                    <a:pt x="281" y="126"/>
                  </a:lnTo>
                  <a:lnTo>
                    <a:pt x="285" y="130"/>
                  </a:lnTo>
                  <a:lnTo>
                    <a:pt x="285" y="133"/>
                  </a:lnTo>
                  <a:lnTo>
                    <a:pt x="300" y="133"/>
                  </a:lnTo>
                  <a:lnTo>
                    <a:pt x="303" y="141"/>
                  </a:lnTo>
                  <a:lnTo>
                    <a:pt x="300" y="144"/>
                  </a:lnTo>
                  <a:lnTo>
                    <a:pt x="303" y="148"/>
                  </a:lnTo>
                  <a:lnTo>
                    <a:pt x="303" y="152"/>
                  </a:lnTo>
                  <a:lnTo>
                    <a:pt x="289" y="167"/>
                  </a:lnTo>
                  <a:lnTo>
                    <a:pt x="300" y="178"/>
                  </a:lnTo>
                  <a:lnTo>
                    <a:pt x="300" y="182"/>
                  </a:lnTo>
                  <a:lnTo>
                    <a:pt x="303" y="185"/>
                  </a:lnTo>
                  <a:lnTo>
                    <a:pt x="307" y="185"/>
                  </a:lnTo>
                  <a:lnTo>
                    <a:pt x="311" y="189"/>
                  </a:lnTo>
                  <a:lnTo>
                    <a:pt x="314" y="189"/>
                  </a:lnTo>
                  <a:lnTo>
                    <a:pt x="318" y="189"/>
                  </a:lnTo>
                  <a:lnTo>
                    <a:pt x="318" y="193"/>
                  </a:lnTo>
                  <a:lnTo>
                    <a:pt x="322" y="193"/>
                  </a:lnTo>
                  <a:lnTo>
                    <a:pt x="322" y="196"/>
                  </a:lnTo>
                  <a:lnTo>
                    <a:pt x="326" y="200"/>
                  </a:lnTo>
                  <a:lnTo>
                    <a:pt x="326" y="204"/>
                  </a:lnTo>
                  <a:lnTo>
                    <a:pt x="326" y="207"/>
                  </a:lnTo>
                  <a:lnTo>
                    <a:pt x="329" y="207"/>
                  </a:lnTo>
                  <a:lnTo>
                    <a:pt x="333" y="207"/>
                  </a:lnTo>
                  <a:lnTo>
                    <a:pt x="333" y="215"/>
                  </a:lnTo>
                  <a:lnTo>
                    <a:pt x="333" y="219"/>
                  </a:lnTo>
                  <a:lnTo>
                    <a:pt x="329" y="215"/>
                  </a:lnTo>
                  <a:lnTo>
                    <a:pt x="318" y="219"/>
                  </a:lnTo>
                  <a:lnTo>
                    <a:pt x="318" y="219"/>
                  </a:lnTo>
                  <a:lnTo>
                    <a:pt x="314" y="222"/>
                  </a:lnTo>
                  <a:lnTo>
                    <a:pt x="311" y="222"/>
                  </a:lnTo>
                  <a:lnTo>
                    <a:pt x="311" y="226"/>
                  </a:lnTo>
                  <a:lnTo>
                    <a:pt x="311" y="230"/>
                  </a:lnTo>
                  <a:lnTo>
                    <a:pt x="311" y="233"/>
                  </a:lnTo>
                  <a:lnTo>
                    <a:pt x="311" y="237"/>
                  </a:lnTo>
                  <a:lnTo>
                    <a:pt x="311" y="241"/>
                  </a:lnTo>
                  <a:lnTo>
                    <a:pt x="311" y="241"/>
                  </a:lnTo>
                  <a:lnTo>
                    <a:pt x="307" y="241"/>
                  </a:lnTo>
                  <a:lnTo>
                    <a:pt x="307" y="245"/>
                  </a:lnTo>
                  <a:lnTo>
                    <a:pt x="300" y="241"/>
                  </a:lnTo>
                  <a:lnTo>
                    <a:pt x="296" y="241"/>
                  </a:lnTo>
                  <a:lnTo>
                    <a:pt x="296" y="237"/>
                  </a:lnTo>
                  <a:lnTo>
                    <a:pt x="292" y="237"/>
                  </a:lnTo>
                  <a:lnTo>
                    <a:pt x="292" y="241"/>
                  </a:lnTo>
                  <a:lnTo>
                    <a:pt x="292" y="241"/>
                  </a:lnTo>
                  <a:lnTo>
                    <a:pt x="289" y="241"/>
                  </a:lnTo>
                  <a:lnTo>
                    <a:pt x="289" y="241"/>
                  </a:lnTo>
                  <a:lnTo>
                    <a:pt x="285" y="237"/>
                  </a:lnTo>
                  <a:lnTo>
                    <a:pt x="277" y="237"/>
                  </a:lnTo>
                  <a:lnTo>
                    <a:pt x="274" y="237"/>
                  </a:lnTo>
                  <a:lnTo>
                    <a:pt x="263" y="237"/>
                  </a:lnTo>
                  <a:lnTo>
                    <a:pt x="259" y="233"/>
                  </a:lnTo>
                  <a:lnTo>
                    <a:pt x="259" y="233"/>
                  </a:lnTo>
                  <a:lnTo>
                    <a:pt x="255" y="237"/>
                  </a:lnTo>
                  <a:lnTo>
                    <a:pt x="251" y="233"/>
                  </a:lnTo>
                  <a:lnTo>
                    <a:pt x="248" y="233"/>
                  </a:lnTo>
                  <a:lnTo>
                    <a:pt x="237" y="233"/>
                  </a:lnTo>
                  <a:lnTo>
                    <a:pt x="237" y="233"/>
                  </a:lnTo>
                  <a:lnTo>
                    <a:pt x="237" y="230"/>
                  </a:lnTo>
                  <a:lnTo>
                    <a:pt x="237" y="226"/>
                  </a:lnTo>
                  <a:lnTo>
                    <a:pt x="233" y="222"/>
                  </a:lnTo>
                  <a:lnTo>
                    <a:pt x="229" y="215"/>
                  </a:lnTo>
                  <a:lnTo>
                    <a:pt x="229" y="211"/>
                  </a:lnTo>
                  <a:lnTo>
                    <a:pt x="226" y="211"/>
                  </a:lnTo>
                  <a:lnTo>
                    <a:pt x="226" y="211"/>
                  </a:lnTo>
                  <a:lnTo>
                    <a:pt x="226" y="211"/>
                  </a:lnTo>
                  <a:lnTo>
                    <a:pt x="222" y="211"/>
                  </a:lnTo>
                  <a:lnTo>
                    <a:pt x="218" y="211"/>
                  </a:lnTo>
                  <a:lnTo>
                    <a:pt x="211" y="215"/>
                  </a:lnTo>
                  <a:lnTo>
                    <a:pt x="211" y="215"/>
                  </a:lnTo>
                  <a:lnTo>
                    <a:pt x="207" y="211"/>
                  </a:lnTo>
                  <a:lnTo>
                    <a:pt x="207" y="215"/>
                  </a:lnTo>
                  <a:lnTo>
                    <a:pt x="203" y="219"/>
                  </a:lnTo>
                  <a:lnTo>
                    <a:pt x="196" y="222"/>
                  </a:lnTo>
                  <a:lnTo>
                    <a:pt x="189" y="219"/>
                  </a:lnTo>
                  <a:lnTo>
                    <a:pt x="185" y="215"/>
                  </a:lnTo>
                  <a:lnTo>
                    <a:pt x="181" y="219"/>
                  </a:lnTo>
                  <a:lnTo>
                    <a:pt x="177" y="219"/>
                  </a:lnTo>
                  <a:lnTo>
                    <a:pt x="174" y="215"/>
                  </a:lnTo>
                  <a:lnTo>
                    <a:pt x="170" y="215"/>
                  </a:lnTo>
                  <a:lnTo>
                    <a:pt x="166" y="211"/>
                  </a:lnTo>
                  <a:lnTo>
                    <a:pt x="163" y="211"/>
                  </a:lnTo>
                  <a:lnTo>
                    <a:pt x="159" y="207"/>
                  </a:lnTo>
                  <a:lnTo>
                    <a:pt x="163" y="204"/>
                  </a:lnTo>
                  <a:lnTo>
                    <a:pt x="159" y="204"/>
                  </a:lnTo>
                  <a:lnTo>
                    <a:pt x="159" y="204"/>
                  </a:lnTo>
                  <a:lnTo>
                    <a:pt x="155" y="204"/>
                  </a:lnTo>
                  <a:lnTo>
                    <a:pt x="152" y="200"/>
                  </a:lnTo>
                  <a:lnTo>
                    <a:pt x="148" y="200"/>
                  </a:lnTo>
                  <a:lnTo>
                    <a:pt x="144" y="200"/>
                  </a:lnTo>
                  <a:lnTo>
                    <a:pt x="140" y="200"/>
                  </a:lnTo>
                  <a:lnTo>
                    <a:pt x="137" y="196"/>
                  </a:lnTo>
                  <a:lnTo>
                    <a:pt x="129" y="189"/>
                  </a:lnTo>
                  <a:lnTo>
                    <a:pt x="129" y="185"/>
                  </a:lnTo>
                  <a:lnTo>
                    <a:pt x="129" y="185"/>
                  </a:lnTo>
                  <a:lnTo>
                    <a:pt x="126" y="185"/>
                  </a:lnTo>
                  <a:lnTo>
                    <a:pt x="126" y="182"/>
                  </a:lnTo>
                  <a:lnTo>
                    <a:pt x="129" y="182"/>
                  </a:lnTo>
                  <a:lnTo>
                    <a:pt x="129" y="182"/>
                  </a:lnTo>
                  <a:lnTo>
                    <a:pt x="126" y="182"/>
                  </a:lnTo>
                  <a:lnTo>
                    <a:pt x="126" y="182"/>
                  </a:lnTo>
                  <a:lnTo>
                    <a:pt x="122" y="182"/>
                  </a:lnTo>
                  <a:lnTo>
                    <a:pt x="122" y="174"/>
                  </a:lnTo>
                  <a:lnTo>
                    <a:pt x="118" y="170"/>
                  </a:lnTo>
                  <a:lnTo>
                    <a:pt x="114" y="167"/>
                  </a:lnTo>
                  <a:lnTo>
                    <a:pt x="114" y="163"/>
                  </a:lnTo>
                  <a:lnTo>
                    <a:pt x="111" y="159"/>
                  </a:lnTo>
                  <a:lnTo>
                    <a:pt x="107" y="167"/>
                  </a:lnTo>
                  <a:lnTo>
                    <a:pt x="103" y="163"/>
                  </a:lnTo>
                  <a:lnTo>
                    <a:pt x="103" y="163"/>
                  </a:lnTo>
                  <a:lnTo>
                    <a:pt x="100" y="163"/>
                  </a:lnTo>
                  <a:lnTo>
                    <a:pt x="96" y="159"/>
                  </a:lnTo>
                  <a:lnTo>
                    <a:pt x="100" y="159"/>
                  </a:lnTo>
                  <a:lnTo>
                    <a:pt x="100" y="159"/>
                  </a:lnTo>
                  <a:lnTo>
                    <a:pt x="96" y="159"/>
                  </a:lnTo>
                  <a:lnTo>
                    <a:pt x="96" y="159"/>
                  </a:lnTo>
                  <a:lnTo>
                    <a:pt x="92" y="159"/>
                  </a:lnTo>
                  <a:lnTo>
                    <a:pt x="96" y="159"/>
                  </a:lnTo>
                  <a:lnTo>
                    <a:pt x="96" y="163"/>
                  </a:lnTo>
                  <a:lnTo>
                    <a:pt x="92" y="163"/>
                  </a:lnTo>
                  <a:lnTo>
                    <a:pt x="92" y="163"/>
                  </a:lnTo>
                  <a:lnTo>
                    <a:pt x="89" y="163"/>
                  </a:lnTo>
                  <a:lnTo>
                    <a:pt x="89" y="159"/>
                  </a:lnTo>
                  <a:lnTo>
                    <a:pt x="89" y="163"/>
                  </a:lnTo>
                  <a:lnTo>
                    <a:pt x="89" y="159"/>
                  </a:lnTo>
                  <a:lnTo>
                    <a:pt x="85" y="159"/>
                  </a:lnTo>
                  <a:lnTo>
                    <a:pt x="81" y="156"/>
                  </a:lnTo>
                  <a:lnTo>
                    <a:pt x="81" y="148"/>
                  </a:lnTo>
                  <a:lnTo>
                    <a:pt x="74" y="148"/>
                  </a:lnTo>
                  <a:lnTo>
                    <a:pt x="74" y="144"/>
                  </a:lnTo>
                  <a:lnTo>
                    <a:pt x="74" y="141"/>
                  </a:lnTo>
                  <a:lnTo>
                    <a:pt x="77" y="137"/>
                  </a:lnTo>
                  <a:lnTo>
                    <a:pt x="74" y="130"/>
                  </a:lnTo>
                  <a:lnTo>
                    <a:pt x="70" y="130"/>
                  </a:lnTo>
                  <a:lnTo>
                    <a:pt x="66" y="122"/>
                  </a:lnTo>
                  <a:lnTo>
                    <a:pt x="66" y="122"/>
                  </a:lnTo>
                  <a:lnTo>
                    <a:pt x="63" y="122"/>
                  </a:lnTo>
                  <a:lnTo>
                    <a:pt x="52" y="115"/>
                  </a:lnTo>
                  <a:lnTo>
                    <a:pt x="48" y="115"/>
                  </a:lnTo>
                  <a:lnTo>
                    <a:pt x="48" y="118"/>
                  </a:lnTo>
                  <a:lnTo>
                    <a:pt x="44" y="115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07"/>
                  </a:lnTo>
                  <a:lnTo>
                    <a:pt x="40" y="107"/>
                  </a:lnTo>
                  <a:lnTo>
                    <a:pt x="40" y="104"/>
                  </a:lnTo>
                  <a:lnTo>
                    <a:pt x="37" y="104"/>
                  </a:lnTo>
                  <a:lnTo>
                    <a:pt x="33" y="100"/>
                  </a:lnTo>
                  <a:lnTo>
                    <a:pt x="33" y="100"/>
                  </a:lnTo>
                  <a:lnTo>
                    <a:pt x="33" y="100"/>
                  </a:lnTo>
                  <a:lnTo>
                    <a:pt x="33" y="96"/>
                  </a:lnTo>
                  <a:lnTo>
                    <a:pt x="33" y="96"/>
                  </a:lnTo>
                  <a:lnTo>
                    <a:pt x="33" y="92"/>
                  </a:lnTo>
                  <a:lnTo>
                    <a:pt x="33" y="89"/>
                  </a:lnTo>
                  <a:lnTo>
                    <a:pt x="37" y="85"/>
                  </a:lnTo>
                  <a:lnTo>
                    <a:pt x="37" y="81"/>
                  </a:lnTo>
                  <a:lnTo>
                    <a:pt x="37" y="81"/>
                  </a:lnTo>
                  <a:lnTo>
                    <a:pt x="40" y="81"/>
                  </a:lnTo>
                  <a:lnTo>
                    <a:pt x="40" y="78"/>
                  </a:lnTo>
                  <a:lnTo>
                    <a:pt x="40" y="74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4" y="70"/>
                  </a:lnTo>
                  <a:lnTo>
                    <a:pt x="44" y="70"/>
                  </a:lnTo>
                  <a:lnTo>
                    <a:pt x="44" y="70"/>
                  </a:lnTo>
                  <a:lnTo>
                    <a:pt x="40" y="67"/>
                  </a:lnTo>
                  <a:lnTo>
                    <a:pt x="37" y="67"/>
                  </a:lnTo>
                  <a:lnTo>
                    <a:pt x="37" y="67"/>
                  </a:lnTo>
                  <a:lnTo>
                    <a:pt x="29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2" y="59"/>
                  </a:lnTo>
                  <a:lnTo>
                    <a:pt x="22" y="55"/>
                  </a:lnTo>
                  <a:lnTo>
                    <a:pt x="18" y="55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5" y="48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15" y="44"/>
                  </a:lnTo>
                  <a:lnTo>
                    <a:pt x="11" y="41"/>
                  </a:lnTo>
                  <a:lnTo>
                    <a:pt x="7" y="37"/>
                  </a:lnTo>
                  <a:lnTo>
                    <a:pt x="3" y="33"/>
                  </a:lnTo>
                  <a:lnTo>
                    <a:pt x="3" y="33"/>
                  </a:lnTo>
                  <a:lnTo>
                    <a:pt x="3" y="29"/>
                  </a:lnTo>
                  <a:lnTo>
                    <a:pt x="7" y="22"/>
                  </a:lnTo>
                  <a:lnTo>
                    <a:pt x="3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xmlns="" id="{44C6F4EC-2D0C-461A-B070-FA0F4BE706F4}"/>
                </a:ext>
              </a:extLst>
            </p:cNvPr>
            <p:cNvSpPr/>
            <p:nvPr/>
          </p:nvSpPr>
          <p:spPr bwMode="auto">
            <a:xfrm>
              <a:off x="5155064" y="2326793"/>
              <a:ext cx="75912" cy="57899"/>
            </a:xfrm>
            <a:custGeom>
              <a:avLst/>
              <a:gdLst>
                <a:gd name="T0" fmla="*/ 0 w 59"/>
                <a:gd name="T1" fmla="*/ 0 h 45"/>
                <a:gd name="T2" fmla="*/ 4 w 59"/>
                <a:gd name="T3" fmla="*/ 0 h 45"/>
                <a:gd name="T4" fmla="*/ 11 w 59"/>
                <a:gd name="T5" fmla="*/ 0 h 45"/>
                <a:gd name="T6" fmla="*/ 15 w 59"/>
                <a:gd name="T7" fmla="*/ 0 h 45"/>
                <a:gd name="T8" fmla="*/ 26 w 59"/>
                <a:gd name="T9" fmla="*/ 0 h 45"/>
                <a:gd name="T10" fmla="*/ 30 w 59"/>
                <a:gd name="T11" fmla="*/ 4 h 45"/>
                <a:gd name="T12" fmla="*/ 34 w 59"/>
                <a:gd name="T13" fmla="*/ 4 h 45"/>
                <a:gd name="T14" fmla="*/ 37 w 59"/>
                <a:gd name="T15" fmla="*/ 8 h 45"/>
                <a:gd name="T16" fmla="*/ 37 w 59"/>
                <a:gd name="T17" fmla="*/ 11 h 45"/>
                <a:gd name="T18" fmla="*/ 37 w 59"/>
                <a:gd name="T19" fmla="*/ 11 h 45"/>
                <a:gd name="T20" fmla="*/ 45 w 59"/>
                <a:gd name="T21" fmla="*/ 19 h 45"/>
                <a:gd name="T22" fmla="*/ 45 w 59"/>
                <a:gd name="T23" fmla="*/ 19 h 45"/>
                <a:gd name="T24" fmla="*/ 41 w 59"/>
                <a:gd name="T25" fmla="*/ 22 h 45"/>
                <a:gd name="T26" fmla="*/ 45 w 59"/>
                <a:gd name="T27" fmla="*/ 26 h 45"/>
                <a:gd name="T28" fmla="*/ 52 w 59"/>
                <a:gd name="T29" fmla="*/ 30 h 45"/>
                <a:gd name="T30" fmla="*/ 56 w 59"/>
                <a:gd name="T31" fmla="*/ 30 h 45"/>
                <a:gd name="T32" fmla="*/ 59 w 59"/>
                <a:gd name="T33" fmla="*/ 33 h 45"/>
                <a:gd name="T34" fmla="*/ 56 w 59"/>
                <a:gd name="T35" fmla="*/ 33 h 45"/>
                <a:gd name="T36" fmla="*/ 59 w 59"/>
                <a:gd name="T37" fmla="*/ 37 h 45"/>
                <a:gd name="T38" fmla="*/ 56 w 59"/>
                <a:gd name="T39" fmla="*/ 41 h 45"/>
                <a:gd name="T40" fmla="*/ 56 w 59"/>
                <a:gd name="T41" fmla="*/ 45 h 45"/>
                <a:gd name="T42" fmla="*/ 52 w 59"/>
                <a:gd name="T43" fmla="*/ 45 h 45"/>
                <a:gd name="T44" fmla="*/ 45 w 59"/>
                <a:gd name="T45" fmla="*/ 33 h 45"/>
                <a:gd name="T46" fmla="*/ 41 w 59"/>
                <a:gd name="T47" fmla="*/ 33 h 45"/>
                <a:gd name="T48" fmla="*/ 37 w 59"/>
                <a:gd name="T49" fmla="*/ 30 h 45"/>
                <a:gd name="T50" fmla="*/ 37 w 59"/>
                <a:gd name="T51" fmla="*/ 30 h 45"/>
                <a:gd name="T52" fmla="*/ 34 w 59"/>
                <a:gd name="T53" fmla="*/ 30 h 45"/>
                <a:gd name="T54" fmla="*/ 30 w 59"/>
                <a:gd name="T55" fmla="*/ 26 h 45"/>
                <a:gd name="T56" fmla="*/ 26 w 59"/>
                <a:gd name="T57" fmla="*/ 26 h 45"/>
                <a:gd name="T58" fmla="*/ 22 w 59"/>
                <a:gd name="T59" fmla="*/ 26 h 45"/>
                <a:gd name="T60" fmla="*/ 22 w 59"/>
                <a:gd name="T61" fmla="*/ 26 h 45"/>
                <a:gd name="T62" fmla="*/ 19 w 59"/>
                <a:gd name="T63" fmla="*/ 22 h 45"/>
                <a:gd name="T64" fmla="*/ 19 w 59"/>
                <a:gd name="T65" fmla="*/ 22 h 45"/>
                <a:gd name="T66" fmla="*/ 11 w 59"/>
                <a:gd name="T67" fmla="*/ 22 h 45"/>
                <a:gd name="T68" fmla="*/ 8 w 59"/>
                <a:gd name="T69" fmla="*/ 19 h 45"/>
                <a:gd name="T70" fmla="*/ 8 w 59"/>
                <a:gd name="T71" fmla="*/ 15 h 45"/>
                <a:gd name="T72" fmla="*/ 8 w 59"/>
                <a:gd name="T73" fmla="*/ 11 h 45"/>
                <a:gd name="T74" fmla="*/ 8 w 59"/>
                <a:gd name="T75" fmla="*/ 8 h 45"/>
                <a:gd name="T76" fmla="*/ 4 w 59"/>
                <a:gd name="T77" fmla="*/ 8 h 45"/>
                <a:gd name="T78" fmla="*/ 4 w 59"/>
                <a:gd name="T79" fmla="*/ 4 h 45"/>
                <a:gd name="T80" fmla="*/ 0 w 59"/>
                <a:gd name="T8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9" h="45">
                  <a:moveTo>
                    <a:pt x="0" y="0"/>
                  </a:moveTo>
                  <a:lnTo>
                    <a:pt x="4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4" y="4"/>
                  </a:lnTo>
                  <a:lnTo>
                    <a:pt x="37" y="8"/>
                  </a:lnTo>
                  <a:lnTo>
                    <a:pt x="37" y="11"/>
                  </a:lnTo>
                  <a:lnTo>
                    <a:pt x="37" y="11"/>
                  </a:lnTo>
                  <a:lnTo>
                    <a:pt x="45" y="19"/>
                  </a:lnTo>
                  <a:lnTo>
                    <a:pt x="45" y="19"/>
                  </a:lnTo>
                  <a:lnTo>
                    <a:pt x="41" y="22"/>
                  </a:lnTo>
                  <a:lnTo>
                    <a:pt x="45" y="26"/>
                  </a:lnTo>
                  <a:lnTo>
                    <a:pt x="52" y="30"/>
                  </a:lnTo>
                  <a:lnTo>
                    <a:pt x="56" y="30"/>
                  </a:lnTo>
                  <a:lnTo>
                    <a:pt x="59" y="33"/>
                  </a:lnTo>
                  <a:lnTo>
                    <a:pt x="56" y="33"/>
                  </a:lnTo>
                  <a:lnTo>
                    <a:pt x="59" y="37"/>
                  </a:lnTo>
                  <a:lnTo>
                    <a:pt x="56" y="41"/>
                  </a:lnTo>
                  <a:lnTo>
                    <a:pt x="56" y="45"/>
                  </a:lnTo>
                  <a:lnTo>
                    <a:pt x="52" y="45"/>
                  </a:lnTo>
                  <a:lnTo>
                    <a:pt x="45" y="33"/>
                  </a:lnTo>
                  <a:lnTo>
                    <a:pt x="41" y="33"/>
                  </a:lnTo>
                  <a:lnTo>
                    <a:pt x="37" y="30"/>
                  </a:lnTo>
                  <a:lnTo>
                    <a:pt x="37" y="30"/>
                  </a:lnTo>
                  <a:lnTo>
                    <a:pt x="34" y="30"/>
                  </a:lnTo>
                  <a:lnTo>
                    <a:pt x="30" y="26"/>
                  </a:lnTo>
                  <a:lnTo>
                    <a:pt x="26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11" y="22"/>
                  </a:lnTo>
                  <a:lnTo>
                    <a:pt x="8" y="19"/>
                  </a:lnTo>
                  <a:lnTo>
                    <a:pt x="8" y="15"/>
                  </a:lnTo>
                  <a:lnTo>
                    <a:pt x="8" y="11"/>
                  </a:lnTo>
                  <a:lnTo>
                    <a:pt x="8" y="8"/>
                  </a:lnTo>
                  <a:lnTo>
                    <a:pt x="4" y="8"/>
                  </a:lnTo>
                  <a:lnTo>
                    <a:pt x="4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80" name="Freeform 79">
              <a:extLst>
                <a:ext uri="{FF2B5EF4-FFF2-40B4-BE49-F238E27FC236}">
                  <a16:creationId xmlns:a16="http://schemas.microsoft.com/office/drawing/2014/main" xmlns="" id="{CAC02FA4-6F40-42DA-BE3F-85FBFC414C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02526" y="2312640"/>
              <a:ext cx="396282" cy="142816"/>
            </a:xfrm>
            <a:custGeom>
              <a:avLst/>
              <a:gdLst>
                <a:gd name="T0" fmla="*/ 15 w 308"/>
                <a:gd name="T1" fmla="*/ 11 h 111"/>
                <a:gd name="T2" fmla="*/ 26 w 308"/>
                <a:gd name="T3" fmla="*/ 0 h 111"/>
                <a:gd name="T4" fmla="*/ 45 w 308"/>
                <a:gd name="T5" fmla="*/ 11 h 111"/>
                <a:gd name="T6" fmla="*/ 41 w 308"/>
                <a:gd name="T7" fmla="*/ 19 h 111"/>
                <a:gd name="T8" fmla="*/ 19 w 308"/>
                <a:gd name="T9" fmla="*/ 30 h 111"/>
                <a:gd name="T10" fmla="*/ 15 w 308"/>
                <a:gd name="T11" fmla="*/ 26 h 111"/>
                <a:gd name="T12" fmla="*/ 8 w 308"/>
                <a:gd name="T13" fmla="*/ 22 h 111"/>
                <a:gd name="T14" fmla="*/ 233 w 308"/>
                <a:gd name="T15" fmla="*/ 19 h 111"/>
                <a:gd name="T16" fmla="*/ 215 w 308"/>
                <a:gd name="T17" fmla="*/ 15 h 111"/>
                <a:gd name="T18" fmla="*/ 185 w 308"/>
                <a:gd name="T19" fmla="*/ 19 h 111"/>
                <a:gd name="T20" fmla="*/ 167 w 308"/>
                <a:gd name="T21" fmla="*/ 11 h 111"/>
                <a:gd name="T22" fmla="*/ 152 w 308"/>
                <a:gd name="T23" fmla="*/ 7 h 111"/>
                <a:gd name="T24" fmla="*/ 133 w 308"/>
                <a:gd name="T25" fmla="*/ 0 h 111"/>
                <a:gd name="T26" fmla="*/ 104 w 308"/>
                <a:gd name="T27" fmla="*/ 4 h 111"/>
                <a:gd name="T28" fmla="*/ 89 w 308"/>
                <a:gd name="T29" fmla="*/ 15 h 111"/>
                <a:gd name="T30" fmla="*/ 67 w 308"/>
                <a:gd name="T31" fmla="*/ 15 h 111"/>
                <a:gd name="T32" fmla="*/ 56 w 308"/>
                <a:gd name="T33" fmla="*/ 22 h 111"/>
                <a:gd name="T34" fmla="*/ 48 w 308"/>
                <a:gd name="T35" fmla="*/ 30 h 111"/>
                <a:gd name="T36" fmla="*/ 41 w 308"/>
                <a:gd name="T37" fmla="*/ 33 h 111"/>
                <a:gd name="T38" fmla="*/ 22 w 308"/>
                <a:gd name="T39" fmla="*/ 30 h 111"/>
                <a:gd name="T40" fmla="*/ 11 w 308"/>
                <a:gd name="T41" fmla="*/ 44 h 111"/>
                <a:gd name="T42" fmla="*/ 22 w 308"/>
                <a:gd name="T43" fmla="*/ 48 h 111"/>
                <a:gd name="T44" fmla="*/ 22 w 308"/>
                <a:gd name="T45" fmla="*/ 59 h 111"/>
                <a:gd name="T46" fmla="*/ 22 w 308"/>
                <a:gd name="T47" fmla="*/ 63 h 111"/>
                <a:gd name="T48" fmla="*/ 15 w 308"/>
                <a:gd name="T49" fmla="*/ 67 h 111"/>
                <a:gd name="T50" fmla="*/ 22 w 308"/>
                <a:gd name="T51" fmla="*/ 74 h 111"/>
                <a:gd name="T52" fmla="*/ 30 w 308"/>
                <a:gd name="T53" fmla="*/ 85 h 111"/>
                <a:gd name="T54" fmla="*/ 30 w 308"/>
                <a:gd name="T55" fmla="*/ 96 h 111"/>
                <a:gd name="T56" fmla="*/ 34 w 308"/>
                <a:gd name="T57" fmla="*/ 96 h 111"/>
                <a:gd name="T58" fmla="*/ 41 w 308"/>
                <a:gd name="T59" fmla="*/ 100 h 111"/>
                <a:gd name="T60" fmla="*/ 52 w 308"/>
                <a:gd name="T61" fmla="*/ 96 h 111"/>
                <a:gd name="T62" fmla="*/ 59 w 308"/>
                <a:gd name="T63" fmla="*/ 104 h 111"/>
                <a:gd name="T64" fmla="*/ 74 w 308"/>
                <a:gd name="T65" fmla="*/ 108 h 111"/>
                <a:gd name="T66" fmla="*/ 85 w 308"/>
                <a:gd name="T67" fmla="*/ 100 h 111"/>
                <a:gd name="T68" fmla="*/ 111 w 308"/>
                <a:gd name="T69" fmla="*/ 108 h 111"/>
                <a:gd name="T70" fmla="*/ 141 w 308"/>
                <a:gd name="T71" fmla="*/ 104 h 111"/>
                <a:gd name="T72" fmla="*/ 167 w 308"/>
                <a:gd name="T73" fmla="*/ 96 h 111"/>
                <a:gd name="T74" fmla="*/ 167 w 308"/>
                <a:gd name="T75" fmla="*/ 104 h 111"/>
                <a:gd name="T76" fmla="*/ 182 w 308"/>
                <a:gd name="T77" fmla="*/ 108 h 111"/>
                <a:gd name="T78" fmla="*/ 189 w 308"/>
                <a:gd name="T79" fmla="*/ 96 h 111"/>
                <a:gd name="T80" fmla="*/ 215 w 308"/>
                <a:gd name="T81" fmla="*/ 93 h 111"/>
                <a:gd name="T82" fmla="*/ 241 w 308"/>
                <a:gd name="T83" fmla="*/ 89 h 111"/>
                <a:gd name="T84" fmla="*/ 270 w 308"/>
                <a:gd name="T85" fmla="*/ 89 h 111"/>
                <a:gd name="T86" fmla="*/ 296 w 308"/>
                <a:gd name="T87" fmla="*/ 85 h 111"/>
                <a:gd name="T88" fmla="*/ 304 w 308"/>
                <a:gd name="T89" fmla="*/ 82 h 111"/>
                <a:gd name="T90" fmla="*/ 296 w 308"/>
                <a:gd name="T91" fmla="*/ 63 h 111"/>
                <a:gd name="T92" fmla="*/ 293 w 308"/>
                <a:gd name="T93" fmla="*/ 44 h 111"/>
                <a:gd name="T94" fmla="*/ 293 w 308"/>
                <a:gd name="T95" fmla="*/ 33 h 111"/>
                <a:gd name="T96" fmla="*/ 278 w 308"/>
                <a:gd name="T97" fmla="*/ 19 h 111"/>
                <a:gd name="T98" fmla="*/ 259 w 308"/>
                <a:gd name="T99" fmla="*/ 7 h 111"/>
                <a:gd name="T100" fmla="*/ 248 w 308"/>
                <a:gd name="T101" fmla="*/ 4 h 111"/>
                <a:gd name="T102" fmla="*/ 37 w 308"/>
                <a:gd name="T103" fmla="*/ 100 h 111"/>
                <a:gd name="T104" fmla="*/ 8 w 308"/>
                <a:gd name="T105" fmla="*/ 3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08" h="111">
                  <a:moveTo>
                    <a:pt x="8" y="22"/>
                  </a:moveTo>
                  <a:lnTo>
                    <a:pt x="11" y="22"/>
                  </a:lnTo>
                  <a:lnTo>
                    <a:pt x="11" y="19"/>
                  </a:lnTo>
                  <a:lnTo>
                    <a:pt x="11" y="15"/>
                  </a:lnTo>
                  <a:lnTo>
                    <a:pt x="15" y="15"/>
                  </a:lnTo>
                  <a:lnTo>
                    <a:pt x="15" y="11"/>
                  </a:lnTo>
                  <a:lnTo>
                    <a:pt x="11" y="7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34" y="4"/>
                  </a:lnTo>
                  <a:lnTo>
                    <a:pt x="37" y="7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8" y="15"/>
                  </a:lnTo>
                  <a:lnTo>
                    <a:pt x="52" y="19"/>
                  </a:lnTo>
                  <a:lnTo>
                    <a:pt x="52" y="19"/>
                  </a:lnTo>
                  <a:lnTo>
                    <a:pt x="48" y="22"/>
                  </a:lnTo>
                  <a:lnTo>
                    <a:pt x="45" y="22"/>
                  </a:lnTo>
                  <a:lnTo>
                    <a:pt x="41" y="19"/>
                  </a:lnTo>
                  <a:lnTo>
                    <a:pt x="37" y="19"/>
                  </a:lnTo>
                  <a:lnTo>
                    <a:pt x="37" y="22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26"/>
                  </a:lnTo>
                  <a:lnTo>
                    <a:pt x="19" y="30"/>
                  </a:lnTo>
                  <a:lnTo>
                    <a:pt x="11" y="37"/>
                  </a:lnTo>
                  <a:lnTo>
                    <a:pt x="11" y="33"/>
                  </a:lnTo>
                  <a:lnTo>
                    <a:pt x="11" y="30"/>
                  </a:lnTo>
                  <a:lnTo>
                    <a:pt x="15" y="30"/>
                  </a:lnTo>
                  <a:lnTo>
                    <a:pt x="19" y="26"/>
                  </a:lnTo>
                  <a:lnTo>
                    <a:pt x="15" y="26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8" y="26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22"/>
                  </a:lnTo>
                  <a:close/>
                  <a:moveTo>
                    <a:pt x="248" y="4"/>
                  </a:moveTo>
                  <a:lnTo>
                    <a:pt x="245" y="7"/>
                  </a:lnTo>
                  <a:lnTo>
                    <a:pt x="245" y="11"/>
                  </a:lnTo>
                  <a:lnTo>
                    <a:pt x="241" y="11"/>
                  </a:lnTo>
                  <a:lnTo>
                    <a:pt x="233" y="15"/>
                  </a:lnTo>
                  <a:lnTo>
                    <a:pt x="233" y="19"/>
                  </a:lnTo>
                  <a:lnTo>
                    <a:pt x="230" y="19"/>
                  </a:lnTo>
                  <a:lnTo>
                    <a:pt x="226" y="19"/>
                  </a:lnTo>
                  <a:lnTo>
                    <a:pt x="219" y="19"/>
                  </a:lnTo>
                  <a:lnTo>
                    <a:pt x="219" y="15"/>
                  </a:lnTo>
                  <a:lnTo>
                    <a:pt x="215" y="15"/>
                  </a:lnTo>
                  <a:lnTo>
                    <a:pt x="215" y="15"/>
                  </a:lnTo>
                  <a:lnTo>
                    <a:pt x="211" y="15"/>
                  </a:lnTo>
                  <a:lnTo>
                    <a:pt x="204" y="19"/>
                  </a:lnTo>
                  <a:lnTo>
                    <a:pt x="196" y="19"/>
                  </a:lnTo>
                  <a:lnTo>
                    <a:pt x="193" y="19"/>
                  </a:lnTo>
                  <a:lnTo>
                    <a:pt x="189" y="15"/>
                  </a:lnTo>
                  <a:lnTo>
                    <a:pt x="185" y="19"/>
                  </a:lnTo>
                  <a:lnTo>
                    <a:pt x="182" y="15"/>
                  </a:lnTo>
                  <a:lnTo>
                    <a:pt x="178" y="15"/>
                  </a:lnTo>
                  <a:lnTo>
                    <a:pt x="171" y="11"/>
                  </a:lnTo>
                  <a:lnTo>
                    <a:pt x="171" y="11"/>
                  </a:lnTo>
                  <a:lnTo>
                    <a:pt x="167" y="11"/>
                  </a:lnTo>
                  <a:lnTo>
                    <a:pt x="167" y="11"/>
                  </a:lnTo>
                  <a:lnTo>
                    <a:pt x="163" y="7"/>
                  </a:lnTo>
                  <a:lnTo>
                    <a:pt x="163" y="4"/>
                  </a:lnTo>
                  <a:lnTo>
                    <a:pt x="159" y="4"/>
                  </a:lnTo>
                  <a:lnTo>
                    <a:pt x="159" y="4"/>
                  </a:lnTo>
                  <a:lnTo>
                    <a:pt x="152" y="7"/>
                  </a:lnTo>
                  <a:lnTo>
                    <a:pt x="152" y="7"/>
                  </a:lnTo>
                  <a:lnTo>
                    <a:pt x="152" y="7"/>
                  </a:lnTo>
                  <a:lnTo>
                    <a:pt x="145" y="4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41" y="0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30" y="0"/>
                  </a:lnTo>
                  <a:lnTo>
                    <a:pt x="119" y="0"/>
                  </a:lnTo>
                  <a:lnTo>
                    <a:pt x="115" y="0"/>
                  </a:lnTo>
                  <a:lnTo>
                    <a:pt x="108" y="4"/>
                  </a:lnTo>
                  <a:lnTo>
                    <a:pt x="104" y="4"/>
                  </a:lnTo>
                  <a:lnTo>
                    <a:pt x="100" y="4"/>
                  </a:lnTo>
                  <a:lnTo>
                    <a:pt x="96" y="7"/>
                  </a:lnTo>
                  <a:lnTo>
                    <a:pt x="96" y="7"/>
                  </a:lnTo>
                  <a:lnTo>
                    <a:pt x="93" y="11"/>
                  </a:lnTo>
                  <a:lnTo>
                    <a:pt x="89" y="11"/>
                  </a:lnTo>
                  <a:lnTo>
                    <a:pt x="89" y="15"/>
                  </a:lnTo>
                  <a:lnTo>
                    <a:pt x="89" y="15"/>
                  </a:lnTo>
                  <a:lnTo>
                    <a:pt x="89" y="19"/>
                  </a:lnTo>
                  <a:lnTo>
                    <a:pt x="82" y="19"/>
                  </a:lnTo>
                  <a:lnTo>
                    <a:pt x="74" y="15"/>
                  </a:lnTo>
                  <a:lnTo>
                    <a:pt x="71" y="15"/>
                  </a:lnTo>
                  <a:lnTo>
                    <a:pt x="67" y="15"/>
                  </a:lnTo>
                  <a:lnTo>
                    <a:pt x="63" y="15"/>
                  </a:lnTo>
                  <a:lnTo>
                    <a:pt x="59" y="19"/>
                  </a:lnTo>
                  <a:lnTo>
                    <a:pt x="56" y="15"/>
                  </a:lnTo>
                  <a:lnTo>
                    <a:pt x="52" y="19"/>
                  </a:lnTo>
                  <a:lnTo>
                    <a:pt x="52" y="19"/>
                  </a:lnTo>
                  <a:lnTo>
                    <a:pt x="56" y="22"/>
                  </a:lnTo>
                  <a:lnTo>
                    <a:pt x="59" y="22"/>
                  </a:lnTo>
                  <a:lnTo>
                    <a:pt x="63" y="26"/>
                  </a:lnTo>
                  <a:lnTo>
                    <a:pt x="63" y="26"/>
                  </a:lnTo>
                  <a:lnTo>
                    <a:pt x="56" y="26"/>
                  </a:lnTo>
                  <a:lnTo>
                    <a:pt x="52" y="26"/>
                  </a:lnTo>
                  <a:lnTo>
                    <a:pt x="48" y="30"/>
                  </a:lnTo>
                  <a:lnTo>
                    <a:pt x="48" y="33"/>
                  </a:lnTo>
                  <a:lnTo>
                    <a:pt x="52" y="30"/>
                  </a:lnTo>
                  <a:lnTo>
                    <a:pt x="56" y="33"/>
                  </a:lnTo>
                  <a:lnTo>
                    <a:pt x="52" y="33"/>
                  </a:lnTo>
                  <a:lnTo>
                    <a:pt x="45" y="33"/>
                  </a:lnTo>
                  <a:lnTo>
                    <a:pt x="41" y="33"/>
                  </a:lnTo>
                  <a:lnTo>
                    <a:pt x="37" y="33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0" y="33"/>
                  </a:lnTo>
                  <a:lnTo>
                    <a:pt x="26" y="33"/>
                  </a:lnTo>
                  <a:lnTo>
                    <a:pt x="22" y="30"/>
                  </a:lnTo>
                  <a:lnTo>
                    <a:pt x="19" y="30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11" y="41"/>
                  </a:lnTo>
                  <a:lnTo>
                    <a:pt x="11" y="44"/>
                  </a:lnTo>
                  <a:lnTo>
                    <a:pt x="11" y="44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15" y="48"/>
                  </a:lnTo>
                  <a:lnTo>
                    <a:pt x="15" y="48"/>
                  </a:lnTo>
                  <a:lnTo>
                    <a:pt x="19" y="48"/>
                  </a:lnTo>
                  <a:lnTo>
                    <a:pt x="22" y="48"/>
                  </a:lnTo>
                  <a:lnTo>
                    <a:pt x="19" y="52"/>
                  </a:lnTo>
                  <a:lnTo>
                    <a:pt x="19" y="52"/>
                  </a:lnTo>
                  <a:lnTo>
                    <a:pt x="22" y="56"/>
                  </a:lnTo>
                  <a:lnTo>
                    <a:pt x="22" y="59"/>
                  </a:lnTo>
                  <a:lnTo>
                    <a:pt x="22" y="59"/>
                  </a:lnTo>
                  <a:lnTo>
                    <a:pt x="22" y="59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22" y="59"/>
                  </a:lnTo>
                  <a:lnTo>
                    <a:pt x="19" y="63"/>
                  </a:lnTo>
                  <a:lnTo>
                    <a:pt x="22" y="63"/>
                  </a:lnTo>
                  <a:lnTo>
                    <a:pt x="22" y="63"/>
                  </a:lnTo>
                  <a:lnTo>
                    <a:pt x="22" y="67"/>
                  </a:lnTo>
                  <a:lnTo>
                    <a:pt x="19" y="67"/>
                  </a:lnTo>
                  <a:lnTo>
                    <a:pt x="19" y="67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5" y="67"/>
                  </a:lnTo>
                  <a:lnTo>
                    <a:pt x="15" y="70"/>
                  </a:lnTo>
                  <a:lnTo>
                    <a:pt x="15" y="70"/>
                  </a:lnTo>
                  <a:lnTo>
                    <a:pt x="15" y="74"/>
                  </a:lnTo>
                  <a:lnTo>
                    <a:pt x="19" y="74"/>
                  </a:lnTo>
                  <a:lnTo>
                    <a:pt x="19" y="74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26" y="78"/>
                  </a:lnTo>
                  <a:lnTo>
                    <a:pt x="30" y="82"/>
                  </a:lnTo>
                  <a:lnTo>
                    <a:pt x="26" y="82"/>
                  </a:lnTo>
                  <a:lnTo>
                    <a:pt x="26" y="85"/>
                  </a:lnTo>
                  <a:lnTo>
                    <a:pt x="30" y="85"/>
                  </a:lnTo>
                  <a:lnTo>
                    <a:pt x="30" y="85"/>
                  </a:lnTo>
                  <a:lnTo>
                    <a:pt x="34" y="89"/>
                  </a:lnTo>
                  <a:lnTo>
                    <a:pt x="34" y="93"/>
                  </a:lnTo>
                  <a:lnTo>
                    <a:pt x="30" y="93"/>
                  </a:lnTo>
                  <a:lnTo>
                    <a:pt x="30" y="93"/>
                  </a:lnTo>
                  <a:lnTo>
                    <a:pt x="30" y="96"/>
                  </a:lnTo>
                  <a:lnTo>
                    <a:pt x="37" y="93"/>
                  </a:lnTo>
                  <a:lnTo>
                    <a:pt x="45" y="93"/>
                  </a:lnTo>
                  <a:lnTo>
                    <a:pt x="45" y="96"/>
                  </a:lnTo>
                  <a:lnTo>
                    <a:pt x="41" y="96"/>
                  </a:lnTo>
                  <a:lnTo>
                    <a:pt x="37" y="96"/>
                  </a:lnTo>
                  <a:lnTo>
                    <a:pt x="34" y="96"/>
                  </a:lnTo>
                  <a:lnTo>
                    <a:pt x="30" y="100"/>
                  </a:lnTo>
                  <a:lnTo>
                    <a:pt x="34" y="100"/>
                  </a:lnTo>
                  <a:lnTo>
                    <a:pt x="37" y="100"/>
                  </a:lnTo>
                  <a:lnTo>
                    <a:pt x="41" y="100"/>
                  </a:lnTo>
                  <a:lnTo>
                    <a:pt x="41" y="96"/>
                  </a:lnTo>
                  <a:lnTo>
                    <a:pt x="41" y="100"/>
                  </a:lnTo>
                  <a:lnTo>
                    <a:pt x="41" y="100"/>
                  </a:lnTo>
                  <a:lnTo>
                    <a:pt x="45" y="100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52" y="96"/>
                  </a:lnTo>
                  <a:lnTo>
                    <a:pt x="52" y="96"/>
                  </a:lnTo>
                  <a:lnTo>
                    <a:pt x="56" y="100"/>
                  </a:lnTo>
                  <a:lnTo>
                    <a:pt x="56" y="96"/>
                  </a:lnTo>
                  <a:lnTo>
                    <a:pt x="59" y="96"/>
                  </a:lnTo>
                  <a:lnTo>
                    <a:pt x="59" y="100"/>
                  </a:lnTo>
                  <a:lnTo>
                    <a:pt x="59" y="100"/>
                  </a:lnTo>
                  <a:lnTo>
                    <a:pt x="59" y="104"/>
                  </a:lnTo>
                  <a:lnTo>
                    <a:pt x="59" y="104"/>
                  </a:lnTo>
                  <a:lnTo>
                    <a:pt x="63" y="108"/>
                  </a:lnTo>
                  <a:lnTo>
                    <a:pt x="63" y="108"/>
                  </a:lnTo>
                  <a:lnTo>
                    <a:pt x="67" y="108"/>
                  </a:lnTo>
                  <a:lnTo>
                    <a:pt x="71" y="108"/>
                  </a:lnTo>
                  <a:lnTo>
                    <a:pt x="74" y="108"/>
                  </a:lnTo>
                  <a:lnTo>
                    <a:pt x="78" y="108"/>
                  </a:lnTo>
                  <a:lnTo>
                    <a:pt x="78" y="104"/>
                  </a:lnTo>
                  <a:lnTo>
                    <a:pt x="82" y="104"/>
                  </a:lnTo>
                  <a:lnTo>
                    <a:pt x="85" y="104"/>
                  </a:lnTo>
                  <a:lnTo>
                    <a:pt x="85" y="100"/>
                  </a:lnTo>
                  <a:lnTo>
                    <a:pt x="85" y="100"/>
                  </a:lnTo>
                  <a:lnTo>
                    <a:pt x="85" y="96"/>
                  </a:lnTo>
                  <a:lnTo>
                    <a:pt x="89" y="96"/>
                  </a:lnTo>
                  <a:lnTo>
                    <a:pt x="96" y="96"/>
                  </a:lnTo>
                  <a:lnTo>
                    <a:pt x="104" y="100"/>
                  </a:lnTo>
                  <a:lnTo>
                    <a:pt x="108" y="100"/>
                  </a:lnTo>
                  <a:lnTo>
                    <a:pt x="111" y="108"/>
                  </a:lnTo>
                  <a:lnTo>
                    <a:pt x="119" y="108"/>
                  </a:lnTo>
                  <a:lnTo>
                    <a:pt x="133" y="108"/>
                  </a:lnTo>
                  <a:lnTo>
                    <a:pt x="137" y="104"/>
                  </a:lnTo>
                  <a:lnTo>
                    <a:pt x="137" y="104"/>
                  </a:lnTo>
                  <a:lnTo>
                    <a:pt x="137" y="108"/>
                  </a:lnTo>
                  <a:lnTo>
                    <a:pt x="141" y="104"/>
                  </a:lnTo>
                  <a:lnTo>
                    <a:pt x="141" y="104"/>
                  </a:lnTo>
                  <a:lnTo>
                    <a:pt x="148" y="96"/>
                  </a:lnTo>
                  <a:lnTo>
                    <a:pt x="152" y="93"/>
                  </a:lnTo>
                  <a:lnTo>
                    <a:pt x="156" y="96"/>
                  </a:lnTo>
                  <a:lnTo>
                    <a:pt x="163" y="96"/>
                  </a:lnTo>
                  <a:lnTo>
                    <a:pt x="167" y="96"/>
                  </a:lnTo>
                  <a:lnTo>
                    <a:pt x="167" y="96"/>
                  </a:lnTo>
                  <a:lnTo>
                    <a:pt x="171" y="93"/>
                  </a:lnTo>
                  <a:lnTo>
                    <a:pt x="174" y="93"/>
                  </a:lnTo>
                  <a:lnTo>
                    <a:pt x="174" y="96"/>
                  </a:lnTo>
                  <a:lnTo>
                    <a:pt x="171" y="100"/>
                  </a:lnTo>
                  <a:lnTo>
                    <a:pt x="167" y="104"/>
                  </a:lnTo>
                  <a:lnTo>
                    <a:pt x="167" y="104"/>
                  </a:lnTo>
                  <a:lnTo>
                    <a:pt x="171" y="108"/>
                  </a:lnTo>
                  <a:lnTo>
                    <a:pt x="171" y="108"/>
                  </a:lnTo>
                  <a:lnTo>
                    <a:pt x="174" y="111"/>
                  </a:lnTo>
                  <a:lnTo>
                    <a:pt x="178" y="108"/>
                  </a:lnTo>
                  <a:lnTo>
                    <a:pt x="182" y="108"/>
                  </a:lnTo>
                  <a:lnTo>
                    <a:pt x="178" y="104"/>
                  </a:lnTo>
                  <a:lnTo>
                    <a:pt x="182" y="104"/>
                  </a:lnTo>
                  <a:lnTo>
                    <a:pt x="182" y="96"/>
                  </a:lnTo>
                  <a:lnTo>
                    <a:pt x="182" y="96"/>
                  </a:lnTo>
                  <a:lnTo>
                    <a:pt x="189" y="96"/>
                  </a:lnTo>
                  <a:lnTo>
                    <a:pt x="189" y="96"/>
                  </a:lnTo>
                  <a:lnTo>
                    <a:pt x="200" y="96"/>
                  </a:lnTo>
                  <a:lnTo>
                    <a:pt x="200" y="93"/>
                  </a:lnTo>
                  <a:lnTo>
                    <a:pt x="204" y="93"/>
                  </a:lnTo>
                  <a:lnTo>
                    <a:pt x="211" y="93"/>
                  </a:lnTo>
                  <a:lnTo>
                    <a:pt x="215" y="93"/>
                  </a:lnTo>
                  <a:lnTo>
                    <a:pt x="215" y="93"/>
                  </a:lnTo>
                  <a:lnTo>
                    <a:pt x="222" y="96"/>
                  </a:lnTo>
                  <a:lnTo>
                    <a:pt x="230" y="96"/>
                  </a:lnTo>
                  <a:lnTo>
                    <a:pt x="230" y="93"/>
                  </a:lnTo>
                  <a:lnTo>
                    <a:pt x="233" y="93"/>
                  </a:lnTo>
                  <a:lnTo>
                    <a:pt x="237" y="89"/>
                  </a:lnTo>
                  <a:lnTo>
                    <a:pt x="241" y="89"/>
                  </a:lnTo>
                  <a:lnTo>
                    <a:pt x="245" y="89"/>
                  </a:lnTo>
                  <a:lnTo>
                    <a:pt x="248" y="89"/>
                  </a:lnTo>
                  <a:lnTo>
                    <a:pt x="256" y="89"/>
                  </a:lnTo>
                  <a:lnTo>
                    <a:pt x="263" y="85"/>
                  </a:lnTo>
                  <a:lnTo>
                    <a:pt x="267" y="85"/>
                  </a:lnTo>
                  <a:lnTo>
                    <a:pt x="270" y="89"/>
                  </a:lnTo>
                  <a:lnTo>
                    <a:pt x="274" y="85"/>
                  </a:lnTo>
                  <a:lnTo>
                    <a:pt x="278" y="85"/>
                  </a:lnTo>
                  <a:lnTo>
                    <a:pt x="282" y="82"/>
                  </a:lnTo>
                  <a:lnTo>
                    <a:pt x="285" y="82"/>
                  </a:lnTo>
                  <a:lnTo>
                    <a:pt x="293" y="85"/>
                  </a:lnTo>
                  <a:lnTo>
                    <a:pt x="296" y="85"/>
                  </a:lnTo>
                  <a:lnTo>
                    <a:pt x="300" y="85"/>
                  </a:lnTo>
                  <a:lnTo>
                    <a:pt x="300" y="89"/>
                  </a:lnTo>
                  <a:lnTo>
                    <a:pt x="300" y="89"/>
                  </a:lnTo>
                  <a:lnTo>
                    <a:pt x="304" y="89"/>
                  </a:lnTo>
                  <a:lnTo>
                    <a:pt x="308" y="85"/>
                  </a:lnTo>
                  <a:lnTo>
                    <a:pt x="304" y="82"/>
                  </a:lnTo>
                  <a:lnTo>
                    <a:pt x="300" y="78"/>
                  </a:lnTo>
                  <a:lnTo>
                    <a:pt x="296" y="74"/>
                  </a:lnTo>
                  <a:lnTo>
                    <a:pt x="296" y="74"/>
                  </a:lnTo>
                  <a:lnTo>
                    <a:pt x="296" y="70"/>
                  </a:lnTo>
                  <a:lnTo>
                    <a:pt x="300" y="63"/>
                  </a:lnTo>
                  <a:lnTo>
                    <a:pt x="296" y="63"/>
                  </a:lnTo>
                  <a:lnTo>
                    <a:pt x="293" y="63"/>
                  </a:lnTo>
                  <a:lnTo>
                    <a:pt x="293" y="59"/>
                  </a:lnTo>
                  <a:lnTo>
                    <a:pt x="293" y="56"/>
                  </a:lnTo>
                  <a:lnTo>
                    <a:pt x="293" y="48"/>
                  </a:lnTo>
                  <a:lnTo>
                    <a:pt x="293" y="48"/>
                  </a:lnTo>
                  <a:lnTo>
                    <a:pt x="293" y="44"/>
                  </a:lnTo>
                  <a:lnTo>
                    <a:pt x="296" y="44"/>
                  </a:lnTo>
                  <a:lnTo>
                    <a:pt x="296" y="41"/>
                  </a:lnTo>
                  <a:lnTo>
                    <a:pt x="300" y="41"/>
                  </a:lnTo>
                  <a:lnTo>
                    <a:pt x="296" y="37"/>
                  </a:lnTo>
                  <a:lnTo>
                    <a:pt x="293" y="33"/>
                  </a:lnTo>
                  <a:lnTo>
                    <a:pt x="293" y="33"/>
                  </a:lnTo>
                  <a:lnTo>
                    <a:pt x="285" y="33"/>
                  </a:lnTo>
                  <a:lnTo>
                    <a:pt x="282" y="30"/>
                  </a:lnTo>
                  <a:lnTo>
                    <a:pt x="282" y="26"/>
                  </a:lnTo>
                  <a:lnTo>
                    <a:pt x="282" y="22"/>
                  </a:lnTo>
                  <a:lnTo>
                    <a:pt x="282" y="19"/>
                  </a:lnTo>
                  <a:lnTo>
                    <a:pt x="278" y="19"/>
                  </a:lnTo>
                  <a:lnTo>
                    <a:pt x="278" y="15"/>
                  </a:lnTo>
                  <a:lnTo>
                    <a:pt x="274" y="11"/>
                  </a:lnTo>
                  <a:lnTo>
                    <a:pt x="270" y="11"/>
                  </a:lnTo>
                  <a:lnTo>
                    <a:pt x="263" y="7"/>
                  </a:lnTo>
                  <a:lnTo>
                    <a:pt x="263" y="7"/>
                  </a:lnTo>
                  <a:lnTo>
                    <a:pt x="259" y="7"/>
                  </a:lnTo>
                  <a:lnTo>
                    <a:pt x="256" y="7"/>
                  </a:lnTo>
                  <a:lnTo>
                    <a:pt x="252" y="7"/>
                  </a:lnTo>
                  <a:lnTo>
                    <a:pt x="252" y="7"/>
                  </a:lnTo>
                  <a:lnTo>
                    <a:pt x="248" y="7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close/>
                  <a:moveTo>
                    <a:pt x="37" y="100"/>
                  </a:moveTo>
                  <a:lnTo>
                    <a:pt x="37" y="100"/>
                  </a:lnTo>
                  <a:lnTo>
                    <a:pt x="41" y="100"/>
                  </a:lnTo>
                  <a:lnTo>
                    <a:pt x="41" y="100"/>
                  </a:lnTo>
                  <a:lnTo>
                    <a:pt x="37" y="100"/>
                  </a:lnTo>
                  <a:lnTo>
                    <a:pt x="37" y="100"/>
                  </a:lnTo>
                  <a:lnTo>
                    <a:pt x="37" y="100"/>
                  </a:lnTo>
                  <a:close/>
                  <a:moveTo>
                    <a:pt x="0" y="33"/>
                  </a:moveTo>
                  <a:lnTo>
                    <a:pt x="4" y="37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4" y="33"/>
                  </a:lnTo>
                  <a:lnTo>
                    <a:pt x="0" y="33"/>
                  </a:ln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81" name="Freeform 80">
              <a:extLst>
                <a:ext uri="{FF2B5EF4-FFF2-40B4-BE49-F238E27FC236}">
                  <a16:creationId xmlns:a16="http://schemas.microsoft.com/office/drawing/2014/main" xmlns="" id="{19EF741A-FBC2-4812-A838-597AAD1C491E}"/>
                </a:ext>
              </a:extLst>
            </p:cNvPr>
            <p:cNvSpPr/>
            <p:nvPr/>
          </p:nvSpPr>
          <p:spPr bwMode="auto">
            <a:xfrm>
              <a:off x="5088158" y="2418143"/>
              <a:ext cx="205861" cy="181415"/>
            </a:xfrm>
            <a:custGeom>
              <a:avLst/>
              <a:gdLst>
                <a:gd name="T0" fmla="*/ 160 w 160"/>
                <a:gd name="T1" fmla="*/ 118 h 141"/>
                <a:gd name="T2" fmla="*/ 152 w 160"/>
                <a:gd name="T3" fmla="*/ 115 h 141"/>
                <a:gd name="T4" fmla="*/ 145 w 160"/>
                <a:gd name="T5" fmla="*/ 107 h 141"/>
                <a:gd name="T6" fmla="*/ 145 w 160"/>
                <a:gd name="T7" fmla="*/ 100 h 141"/>
                <a:gd name="T8" fmla="*/ 145 w 160"/>
                <a:gd name="T9" fmla="*/ 89 h 141"/>
                <a:gd name="T10" fmla="*/ 137 w 160"/>
                <a:gd name="T11" fmla="*/ 81 h 141"/>
                <a:gd name="T12" fmla="*/ 134 w 160"/>
                <a:gd name="T13" fmla="*/ 81 h 141"/>
                <a:gd name="T14" fmla="*/ 119 w 160"/>
                <a:gd name="T15" fmla="*/ 74 h 141"/>
                <a:gd name="T16" fmla="*/ 115 w 160"/>
                <a:gd name="T17" fmla="*/ 74 h 141"/>
                <a:gd name="T18" fmla="*/ 115 w 160"/>
                <a:gd name="T19" fmla="*/ 70 h 141"/>
                <a:gd name="T20" fmla="*/ 111 w 160"/>
                <a:gd name="T21" fmla="*/ 66 h 141"/>
                <a:gd name="T22" fmla="*/ 108 w 160"/>
                <a:gd name="T23" fmla="*/ 63 h 141"/>
                <a:gd name="T24" fmla="*/ 104 w 160"/>
                <a:gd name="T25" fmla="*/ 59 h 141"/>
                <a:gd name="T26" fmla="*/ 104 w 160"/>
                <a:gd name="T27" fmla="*/ 55 h 141"/>
                <a:gd name="T28" fmla="*/ 104 w 160"/>
                <a:gd name="T29" fmla="*/ 51 h 141"/>
                <a:gd name="T30" fmla="*/ 108 w 160"/>
                <a:gd name="T31" fmla="*/ 44 h 141"/>
                <a:gd name="T32" fmla="*/ 108 w 160"/>
                <a:gd name="T33" fmla="*/ 40 h 141"/>
                <a:gd name="T34" fmla="*/ 111 w 160"/>
                <a:gd name="T35" fmla="*/ 37 h 141"/>
                <a:gd name="T36" fmla="*/ 111 w 160"/>
                <a:gd name="T37" fmla="*/ 29 h 141"/>
                <a:gd name="T38" fmla="*/ 115 w 160"/>
                <a:gd name="T39" fmla="*/ 29 h 141"/>
                <a:gd name="T40" fmla="*/ 115 w 160"/>
                <a:gd name="T41" fmla="*/ 29 h 141"/>
                <a:gd name="T42" fmla="*/ 108 w 160"/>
                <a:gd name="T43" fmla="*/ 26 h 141"/>
                <a:gd name="T44" fmla="*/ 100 w 160"/>
                <a:gd name="T45" fmla="*/ 22 h 141"/>
                <a:gd name="T46" fmla="*/ 97 w 160"/>
                <a:gd name="T47" fmla="*/ 22 h 141"/>
                <a:gd name="T48" fmla="*/ 93 w 160"/>
                <a:gd name="T49" fmla="*/ 14 h 141"/>
                <a:gd name="T50" fmla="*/ 89 w 160"/>
                <a:gd name="T51" fmla="*/ 11 h 141"/>
                <a:gd name="T52" fmla="*/ 86 w 160"/>
                <a:gd name="T53" fmla="*/ 7 h 141"/>
                <a:gd name="T54" fmla="*/ 78 w 160"/>
                <a:gd name="T55" fmla="*/ 7 h 141"/>
                <a:gd name="T56" fmla="*/ 78 w 160"/>
                <a:gd name="T57" fmla="*/ 3 h 141"/>
                <a:gd name="T58" fmla="*/ 71 w 160"/>
                <a:gd name="T59" fmla="*/ 3 h 141"/>
                <a:gd name="T60" fmla="*/ 60 w 160"/>
                <a:gd name="T61" fmla="*/ 0 h 141"/>
                <a:gd name="T62" fmla="*/ 52 w 160"/>
                <a:gd name="T63" fmla="*/ 3 h 141"/>
                <a:gd name="T64" fmla="*/ 48 w 160"/>
                <a:gd name="T65" fmla="*/ 7 h 141"/>
                <a:gd name="T66" fmla="*/ 45 w 160"/>
                <a:gd name="T67" fmla="*/ 11 h 141"/>
                <a:gd name="T68" fmla="*/ 34 w 160"/>
                <a:gd name="T69" fmla="*/ 14 h 141"/>
                <a:gd name="T70" fmla="*/ 34 w 160"/>
                <a:gd name="T71" fmla="*/ 22 h 141"/>
                <a:gd name="T72" fmla="*/ 34 w 160"/>
                <a:gd name="T73" fmla="*/ 33 h 141"/>
                <a:gd name="T74" fmla="*/ 34 w 160"/>
                <a:gd name="T75" fmla="*/ 40 h 141"/>
                <a:gd name="T76" fmla="*/ 30 w 160"/>
                <a:gd name="T77" fmla="*/ 48 h 141"/>
                <a:gd name="T78" fmla="*/ 0 w 160"/>
                <a:gd name="T79" fmla="*/ 70 h 141"/>
                <a:gd name="T80" fmla="*/ 0 w 160"/>
                <a:gd name="T81" fmla="*/ 70 h 141"/>
                <a:gd name="T82" fmla="*/ 23 w 160"/>
                <a:gd name="T83" fmla="*/ 92 h 141"/>
                <a:gd name="T84" fmla="*/ 130 w 160"/>
                <a:gd name="T85" fmla="*/ 141 h 141"/>
                <a:gd name="T86" fmla="*/ 137 w 160"/>
                <a:gd name="T87" fmla="*/ 126 h 141"/>
                <a:gd name="T88" fmla="*/ 152 w 160"/>
                <a:gd name="T89" fmla="*/ 126 h 141"/>
                <a:gd name="T90" fmla="*/ 156 w 160"/>
                <a:gd name="T91" fmla="*/ 126 h 141"/>
                <a:gd name="T92" fmla="*/ 160 w 160"/>
                <a:gd name="T93" fmla="*/ 12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0" h="141">
                  <a:moveTo>
                    <a:pt x="160" y="122"/>
                  </a:moveTo>
                  <a:lnTo>
                    <a:pt x="160" y="118"/>
                  </a:lnTo>
                  <a:lnTo>
                    <a:pt x="156" y="118"/>
                  </a:lnTo>
                  <a:lnTo>
                    <a:pt x="152" y="115"/>
                  </a:lnTo>
                  <a:lnTo>
                    <a:pt x="152" y="107"/>
                  </a:lnTo>
                  <a:lnTo>
                    <a:pt x="145" y="107"/>
                  </a:lnTo>
                  <a:lnTo>
                    <a:pt x="145" y="103"/>
                  </a:lnTo>
                  <a:lnTo>
                    <a:pt x="145" y="100"/>
                  </a:lnTo>
                  <a:lnTo>
                    <a:pt x="148" y="96"/>
                  </a:lnTo>
                  <a:lnTo>
                    <a:pt x="145" y="89"/>
                  </a:lnTo>
                  <a:lnTo>
                    <a:pt x="141" y="89"/>
                  </a:lnTo>
                  <a:lnTo>
                    <a:pt x="137" y="81"/>
                  </a:lnTo>
                  <a:lnTo>
                    <a:pt x="137" y="81"/>
                  </a:lnTo>
                  <a:lnTo>
                    <a:pt x="134" y="81"/>
                  </a:lnTo>
                  <a:lnTo>
                    <a:pt x="123" y="74"/>
                  </a:lnTo>
                  <a:lnTo>
                    <a:pt x="119" y="74"/>
                  </a:lnTo>
                  <a:lnTo>
                    <a:pt x="119" y="77"/>
                  </a:lnTo>
                  <a:lnTo>
                    <a:pt x="115" y="74"/>
                  </a:lnTo>
                  <a:lnTo>
                    <a:pt x="115" y="70"/>
                  </a:lnTo>
                  <a:lnTo>
                    <a:pt x="115" y="70"/>
                  </a:lnTo>
                  <a:lnTo>
                    <a:pt x="115" y="66"/>
                  </a:lnTo>
                  <a:lnTo>
                    <a:pt x="111" y="66"/>
                  </a:lnTo>
                  <a:lnTo>
                    <a:pt x="111" y="63"/>
                  </a:lnTo>
                  <a:lnTo>
                    <a:pt x="108" y="63"/>
                  </a:lnTo>
                  <a:lnTo>
                    <a:pt x="104" y="59"/>
                  </a:lnTo>
                  <a:lnTo>
                    <a:pt x="104" y="59"/>
                  </a:lnTo>
                  <a:lnTo>
                    <a:pt x="104" y="59"/>
                  </a:lnTo>
                  <a:lnTo>
                    <a:pt x="104" y="55"/>
                  </a:lnTo>
                  <a:lnTo>
                    <a:pt x="104" y="55"/>
                  </a:lnTo>
                  <a:lnTo>
                    <a:pt x="104" y="51"/>
                  </a:lnTo>
                  <a:lnTo>
                    <a:pt x="104" y="48"/>
                  </a:lnTo>
                  <a:lnTo>
                    <a:pt x="108" y="44"/>
                  </a:lnTo>
                  <a:lnTo>
                    <a:pt x="108" y="40"/>
                  </a:lnTo>
                  <a:lnTo>
                    <a:pt x="108" y="40"/>
                  </a:lnTo>
                  <a:lnTo>
                    <a:pt x="111" y="40"/>
                  </a:lnTo>
                  <a:lnTo>
                    <a:pt x="111" y="37"/>
                  </a:lnTo>
                  <a:lnTo>
                    <a:pt x="111" y="33"/>
                  </a:lnTo>
                  <a:lnTo>
                    <a:pt x="111" y="29"/>
                  </a:lnTo>
                  <a:lnTo>
                    <a:pt x="111" y="29"/>
                  </a:lnTo>
                  <a:lnTo>
                    <a:pt x="115" y="29"/>
                  </a:lnTo>
                  <a:lnTo>
                    <a:pt x="115" y="29"/>
                  </a:lnTo>
                  <a:lnTo>
                    <a:pt x="115" y="29"/>
                  </a:lnTo>
                  <a:lnTo>
                    <a:pt x="111" y="26"/>
                  </a:lnTo>
                  <a:lnTo>
                    <a:pt x="108" y="26"/>
                  </a:lnTo>
                  <a:lnTo>
                    <a:pt x="108" y="26"/>
                  </a:lnTo>
                  <a:lnTo>
                    <a:pt x="100" y="22"/>
                  </a:lnTo>
                  <a:lnTo>
                    <a:pt x="97" y="22"/>
                  </a:lnTo>
                  <a:lnTo>
                    <a:pt x="97" y="22"/>
                  </a:lnTo>
                  <a:lnTo>
                    <a:pt x="93" y="18"/>
                  </a:lnTo>
                  <a:lnTo>
                    <a:pt x="93" y="14"/>
                  </a:lnTo>
                  <a:lnTo>
                    <a:pt x="89" y="14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86" y="7"/>
                  </a:lnTo>
                  <a:lnTo>
                    <a:pt x="82" y="7"/>
                  </a:lnTo>
                  <a:lnTo>
                    <a:pt x="78" y="7"/>
                  </a:lnTo>
                  <a:lnTo>
                    <a:pt x="78" y="7"/>
                  </a:lnTo>
                  <a:lnTo>
                    <a:pt x="78" y="3"/>
                  </a:lnTo>
                  <a:lnTo>
                    <a:pt x="74" y="3"/>
                  </a:lnTo>
                  <a:lnTo>
                    <a:pt x="71" y="3"/>
                  </a:lnTo>
                  <a:lnTo>
                    <a:pt x="63" y="0"/>
                  </a:lnTo>
                  <a:lnTo>
                    <a:pt x="60" y="0"/>
                  </a:lnTo>
                  <a:lnTo>
                    <a:pt x="56" y="3"/>
                  </a:lnTo>
                  <a:lnTo>
                    <a:pt x="52" y="3"/>
                  </a:lnTo>
                  <a:lnTo>
                    <a:pt x="48" y="7"/>
                  </a:lnTo>
                  <a:lnTo>
                    <a:pt x="48" y="7"/>
                  </a:lnTo>
                  <a:lnTo>
                    <a:pt x="45" y="11"/>
                  </a:lnTo>
                  <a:lnTo>
                    <a:pt x="45" y="11"/>
                  </a:lnTo>
                  <a:lnTo>
                    <a:pt x="41" y="11"/>
                  </a:lnTo>
                  <a:lnTo>
                    <a:pt x="34" y="14"/>
                  </a:lnTo>
                  <a:lnTo>
                    <a:pt x="34" y="18"/>
                  </a:lnTo>
                  <a:lnTo>
                    <a:pt x="34" y="22"/>
                  </a:lnTo>
                  <a:lnTo>
                    <a:pt x="34" y="29"/>
                  </a:lnTo>
                  <a:lnTo>
                    <a:pt x="34" y="33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4" y="44"/>
                  </a:lnTo>
                  <a:lnTo>
                    <a:pt x="30" y="48"/>
                  </a:lnTo>
                  <a:lnTo>
                    <a:pt x="30" y="51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8" y="89"/>
                  </a:lnTo>
                  <a:lnTo>
                    <a:pt x="23" y="92"/>
                  </a:lnTo>
                  <a:lnTo>
                    <a:pt x="100" y="141"/>
                  </a:lnTo>
                  <a:lnTo>
                    <a:pt x="130" y="141"/>
                  </a:lnTo>
                  <a:lnTo>
                    <a:pt x="134" y="133"/>
                  </a:lnTo>
                  <a:lnTo>
                    <a:pt x="137" y="126"/>
                  </a:lnTo>
                  <a:lnTo>
                    <a:pt x="145" y="122"/>
                  </a:lnTo>
                  <a:lnTo>
                    <a:pt x="152" y="126"/>
                  </a:lnTo>
                  <a:lnTo>
                    <a:pt x="156" y="126"/>
                  </a:lnTo>
                  <a:lnTo>
                    <a:pt x="156" y="126"/>
                  </a:lnTo>
                  <a:lnTo>
                    <a:pt x="156" y="122"/>
                  </a:lnTo>
                  <a:lnTo>
                    <a:pt x="160" y="1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82" name="Freeform 81">
              <a:extLst>
                <a:ext uri="{FF2B5EF4-FFF2-40B4-BE49-F238E27FC236}">
                  <a16:creationId xmlns:a16="http://schemas.microsoft.com/office/drawing/2014/main" xmlns="" id="{FCCCB93B-F61A-455C-857B-480422E5580E}"/>
                </a:ext>
              </a:extLst>
            </p:cNvPr>
            <p:cNvSpPr/>
            <p:nvPr/>
          </p:nvSpPr>
          <p:spPr bwMode="auto">
            <a:xfrm>
              <a:off x="5255421" y="2575112"/>
              <a:ext cx="38599" cy="33452"/>
            </a:xfrm>
            <a:custGeom>
              <a:avLst/>
              <a:gdLst>
                <a:gd name="T0" fmla="*/ 0 w 30"/>
                <a:gd name="T1" fmla="*/ 19 h 26"/>
                <a:gd name="T2" fmla="*/ 4 w 30"/>
                <a:gd name="T3" fmla="*/ 11 h 26"/>
                <a:gd name="T4" fmla="*/ 7 w 30"/>
                <a:gd name="T5" fmla="*/ 4 h 26"/>
                <a:gd name="T6" fmla="*/ 15 w 30"/>
                <a:gd name="T7" fmla="*/ 0 h 26"/>
                <a:gd name="T8" fmla="*/ 22 w 30"/>
                <a:gd name="T9" fmla="*/ 4 h 26"/>
                <a:gd name="T10" fmla="*/ 26 w 30"/>
                <a:gd name="T11" fmla="*/ 4 h 26"/>
                <a:gd name="T12" fmla="*/ 26 w 30"/>
                <a:gd name="T13" fmla="*/ 4 h 26"/>
                <a:gd name="T14" fmla="*/ 26 w 30"/>
                <a:gd name="T15" fmla="*/ 4 h 26"/>
                <a:gd name="T16" fmla="*/ 26 w 30"/>
                <a:gd name="T17" fmla="*/ 11 h 26"/>
                <a:gd name="T18" fmla="*/ 18 w 30"/>
                <a:gd name="T19" fmla="*/ 11 h 26"/>
                <a:gd name="T20" fmla="*/ 26 w 30"/>
                <a:gd name="T21" fmla="*/ 15 h 26"/>
                <a:gd name="T22" fmla="*/ 26 w 30"/>
                <a:gd name="T23" fmla="*/ 15 h 26"/>
                <a:gd name="T24" fmla="*/ 26 w 30"/>
                <a:gd name="T25" fmla="*/ 15 h 26"/>
                <a:gd name="T26" fmla="*/ 26 w 30"/>
                <a:gd name="T27" fmla="*/ 19 h 26"/>
                <a:gd name="T28" fmla="*/ 30 w 30"/>
                <a:gd name="T29" fmla="*/ 22 h 26"/>
                <a:gd name="T30" fmla="*/ 26 w 30"/>
                <a:gd name="T31" fmla="*/ 22 h 26"/>
                <a:gd name="T32" fmla="*/ 26 w 30"/>
                <a:gd name="T33" fmla="*/ 22 h 26"/>
                <a:gd name="T34" fmla="*/ 30 w 30"/>
                <a:gd name="T35" fmla="*/ 22 h 26"/>
                <a:gd name="T36" fmla="*/ 18 w 30"/>
                <a:gd name="T37" fmla="*/ 26 h 26"/>
                <a:gd name="T38" fmla="*/ 18 w 30"/>
                <a:gd name="T39" fmla="*/ 22 h 26"/>
                <a:gd name="T40" fmla="*/ 4 w 30"/>
                <a:gd name="T41" fmla="*/ 19 h 26"/>
                <a:gd name="T42" fmla="*/ 0 w 30"/>
                <a:gd name="T43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" h="26">
                  <a:moveTo>
                    <a:pt x="0" y="19"/>
                  </a:moveTo>
                  <a:lnTo>
                    <a:pt x="4" y="11"/>
                  </a:lnTo>
                  <a:lnTo>
                    <a:pt x="7" y="4"/>
                  </a:lnTo>
                  <a:lnTo>
                    <a:pt x="15" y="0"/>
                  </a:lnTo>
                  <a:lnTo>
                    <a:pt x="22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11"/>
                  </a:lnTo>
                  <a:lnTo>
                    <a:pt x="18" y="11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9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18" y="26"/>
                  </a:lnTo>
                  <a:lnTo>
                    <a:pt x="18" y="22"/>
                  </a:lnTo>
                  <a:lnTo>
                    <a:pt x="4" y="19"/>
                  </a:lnTo>
                  <a:lnTo>
                    <a:pt x="0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83" name="Freeform 82">
              <a:extLst>
                <a:ext uri="{FF2B5EF4-FFF2-40B4-BE49-F238E27FC236}">
                  <a16:creationId xmlns:a16="http://schemas.microsoft.com/office/drawing/2014/main" xmlns="" id="{8A45F9D0-61B5-4A2E-9CDF-820C590E4E35}"/>
                </a:ext>
              </a:extLst>
            </p:cNvPr>
            <p:cNvSpPr/>
            <p:nvPr/>
          </p:nvSpPr>
          <p:spPr bwMode="auto">
            <a:xfrm>
              <a:off x="4950488" y="2460603"/>
              <a:ext cx="47606" cy="23159"/>
            </a:xfrm>
            <a:custGeom>
              <a:avLst/>
              <a:gdLst>
                <a:gd name="T0" fmla="*/ 4 w 37"/>
                <a:gd name="T1" fmla="*/ 18 h 18"/>
                <a:gd name="T2" fmla="*/ 0 w 37"/>
                <a:gd name="T3" fmla="*/ 15 h 18"/>
                <a:gd name="T4" fmla="*/ 0 w 37"/>
                <a:gd name="T5" fmla="*/ 15 h 18"/>
                <a:gd name="T6" fmla="*/ 0 w 37"/>
                <a:gd name="T7" fmla="*/ 11 h 18"/>
                <a:gd name="T8" fmla="*/ 0 w 37"/>
                <a:gd name="T9" fmla="*/ 11 h 18"/>
                <a:gd name="T10" fmla="*/ 4 w 37"/>
                <a:gd name="T11" fmla="*/ 7 h 18"/>
                <a:gd name="T12" fmla="*/ 7 w 37"/>
                <a:gd name="T13" fmla="*/ 7 h 18"/>
                <a:gd name="T14" fmla="*/ 7 w 37"/>
                <a:gd name="T15" fmla="*/ 7 h 18"/>
                <a:gd name="T16" fmla="*/ 7 w 37"/>
                <a:gd name="T17" fmla="*/ 7 h 18"/>
                <a:gd name="T18" fmla="*/ 11 w 37"/>
                <a:gd name="T19" fmla="*/ 4 h 18"/>
                <a:gd name="T20" fmla="*/ 11 w 37"/>
                <a:gd name="T21" fmla="*/ 4 h 18"/>
                <a:gd name="T22" fmla="*/ 15 w 37"/>
                <a:gd name="T23" fmla="*/ 7 h 18"/>
                <a:gd name="T24" fmla="*/ 18 w 37"/>
                <a:gd name="T25" fmla="*/ 7 h 18"/>
                <a:gd name="T26" fmla="*/ 26 w 37"/>
                <a:gd name="T27" fmla="*/ 4 h 18"/>
                <a:gd name="T28" fmla="*/ 33 w 37"/>
                <a:gd name="T29" fmla="*/ 0 h 18"/>
                <a:gd name="T30" fmla="*/ 33 w 37"/>
                <a:gd name="T31" fmla="*/ 0 h 18"/>
                <a:gd name="T32" fmla="*/ 37 w 37"/>
                <a:gd name="T33" fmla="*/ 0 h 18"/>
                <a:gd name="T34" fmla="*/ 33 w 37"/>
                <a:gd name="T35" fmla="*/ 4 h 18"/>
                <a:gd name="T36" fmla="*/ 30 w 37"/>
                <a:gd name="T37" fmla="*/ 4 h 18"/>
                <a:gd name="T38" fmla="*/ 26 w 37"/>
                <a:gd name="T39" fmla="*/ 7 h 18"/>
                <a:gd name="T40" fmla="*/ 26 w 37"/>
                <a:gd name="T41" fmla="*/ 11 h 18"/>
                <a:gd name="T42" fmla="*/ 26 w 37"/>
                <a:gd name="T43" fmla="*/ 15 h 18"/>
                <a:gd name="T44" fmla="*/ 22 w 37"/>
                <a:gd name="T45" fmla="*/ 15 h 18"/>
                <a:gd name="T46" fmla="*/ 18 w 37"/>
                <a:gd name="T47" fmla="*/ 15 h 18"/>
                <a:gd name="T48" fmla="*/ 18 w 37"/>
                <a:gd name="T49" fmla="*/ 18 h 18"/>
                <a:gd name="T50" fmla="*/ 15 w 37"/>
                <a:gd name="T51" fmla="*/ 18 h 18"/>
                <a:gd name="T52" fmla="*/ 11 w 37"/>
                <a:gd name="T53" fmla="*/ 18 h 18"/>
                <a:gd name="T54" fmla="*/ 11 w 37"/>
                <a:gd name="T55" fmla="*/ 18 h 18"/>
                <a:gd name="T56" fmla="*/ 4 w 37"/>
                <a:gd name="T5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" h="18">
                  <a:moveTo>
                    <a:pt x="4" y="18"/>
                  </a:moveTo>
                  <a:lnTo>
                    <a:pt x="0" y="15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4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5" y="7"/>
                  </a:lnTo>
                  <a:lnTo>
                    <a:pt x="18" y="7"/>
                  </a:lnTo>
                  <a:lnTo>
                    <a:pt x="26" y="4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3" y="4"/>
                  </a:lnTo>
                  <a:lnTo>
                    <a:pt x="30" y="4"/>
                  </a:lnTo>
                  <a:lnTo>
                    <a:pt x="26" y="7"/>
                  </a:lnTo>
                  <a:lnTo>
                    <a:pt x="26" y="11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18" y="15"/>
                  </a:lnTo>
                  <a:lnTo>
                    <a:pt x="18" y="18"/>
                  </a:lnTo>
                  <a:lnTo>
                    <a:pt x="15" y="18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4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84" name="Freeform 83">
              <a:extLst>
                <a:ext uri="{FF2B5EF4-FFF2-40B4-BE49-F238E27FC236}">
                  <a16:creationId xmlns:a16="http://schemas.microsoft.com/office/drawing/2014/main" xmlns="" id="{AEE34050-654C-4267-A323-D7540AB2E68D}"/>
                </a:ext>
              </a:extLst>
            </p:cNvPr>
            <p:cNvSpPr/>
            <p:nvPr/>
          </p:nvSpPr>
          <p:spPr bwMode="auto">
            <a:xfrm>
              <a:off x="5017394" y="2422004"/>
              <a:ext cx="132523" cy="110650"/>
            </a:xfrm>
            <a:custGeom>
              <a:avLst/>
              <a:gdLst>
                <a:gd name="T0" fmla="*/ 85 w 103"/>
                <a:gd name="T1" fmla="*/ 48 h 86"/>
                <a:gd name="T2" fmla="*/ 89 w 103"/>
                <a:gd name="T3" fmla="*/ 41 h 86"/>
                <a:gd name="T4" fmla="*/ 89 w 103"/>
                <a:gd name="T5" fmla="*/ 37 h 86"/>
                <a:gd name="T6" fmla="*/ 89 w 103"/>
                <a:gd name="T7" fmla="*/ 26 h 86"/>
                <a:gd name="T8" fmla="*/ 89 w 103"/>
                <a:gd name="T9" fmla="*/ 15 h 86"/>
                <a:gd name="T10" fmla="*/ 96 w 103"/>
                <a:gd name="T11" fmla="*/ 8 h 86"/>
                <a:gd name="T12" fmla="*/ 100 w 103"/>
                <a:gd name="T13" fmla="*/ 8 h 86"/>
                <a:gd name="T14" fmla="*/ 100 w 103"/>
                <a:gd name="T15" fmla="*/ 0 h 86"/>
                <a:gd name="T16" fmla="*/ 89 w 103"/>
                <a:gd name="T17" fmla="*/ 4 h 86"/>
                <a:gd name="T18" fmla="*/ 78 w 103"/>
                <a:gd name="T19" fmla="*/ 4 h 86"/>
                <a:gd name="T20" fmla="*/ 70 w 103"/>
                <a:gd name="T21" fmla="*/ 4 h 86"/>
                <a:gd name="T22" fmla="*/ 63 w 103"/>
                <a:gd name="T23" fmla="*/ 8 h 86"/>
                <a:gd name="T24" fmla="*/ 55 w 103"/>
                <a:gd name="T25" fmla="*/ 11 h 86"/>
                <a:gd name="T26" fmla="*/ 48 w 103"/>
                <a:gd name="T27" fmla="*/ 8 h 86"/>
                <a:gd name="T28" fmla="*/ 37 w 103"/>
                <a:gd name="T29" fmla="*/ 8 h 86"/>
                <a:gd name="T30" fmla="*/ 33 w 103"/>
                <a:gd name="T31" fmla="*/ 11 h 86"/>
                <a:gd name="T32" fmla="*/ 22 w 103"/>
                <a:gd name="T33" fmla="*/ 11 h 86"/>
                <a:gd name="T34" fmla="*/ 15 w 103"/>
                <a:gd name="T35" fmla="*/ 11 h 86"/>
                <a:gd name="T36" fmla="*/ 11 w 103"/>
                <a:gd name="T37" fmla="*/ 19 h 86"/>
                <a:gd name="T38" fmla="*/ 11 w 103"/>
                <a:gd name="T39" fmla="*/ 23 h 86"/>
                <a:gd name="T40" fmla="*/ 4 w 103"/>
                <a:gd name="T41" fmla="*/ 23 h 86"/>
                <a:gd name="T42" fmla="*/ 0 w 103"/>
                <a:gd name="T43" fmla="*/ 26 h 86"/>
                <a:gd name="T44" fmla="*/ 4 w 103"/>
                <a:gd name="T45" fmla="*/ 34 h 86"/>
                <a:gd name="T46" fmla="*/ 4 w 103"/>
                <a:gd name="T47" fmla="*/ 41 h 86"/>
                <a:gd name="T48" fmla="*/ 11 w 103"/>
                <a:gd name="T49" fmla="*/ 48 h 86"/>
                <a:gd name="T50" fmla="*/ 15 w 103"/>
                <a:gd name="T51" fmla="*/ 52 h 86"/>
                <a:gd name="T52" fmla="*/ 15 w 103"/>
                <a:gd name="T53" fmla="*/ 60 h 86"/>
                <a:gd name="T54" fmla="*/ 15 w 103"/>
                <a:gd name="T55" fmla="*/ 60 h 86"/>
                <a:gd name="T56" fmla="*/ 7 w 103"/>
                <a:gd name="T57" fmla="*/ 63 h 86"/>
                <a:gd name="T58" fmla="*/ 7 w 103"/>
                <a:gd name="T59" fmla="*/ 67 h 86"/>
                <a:gd name="T60" fmla="*/ 7 w 103"/>
                <a:gd name="T61" fmla="*/ 71 h 86"/>
                <a:gd name="T62" fmla="*/ 7 w 103"/>
                <a:gd name="T63" fmla="*/ 78 h 86"/>
                <a:gd name="T64" fmla="*/ 15 w 103"/>
                <a:gd name="T65" fmla="*/ 82 h 86"/>
                <a:gd name="T66" fmla="*/ 18 w 103"/>
                <a:gd name="T67" fmla="*/ 86 h 86"/>
                <a:gd name="T68" fmla="*/ 55 w 103"/>
                <a:gd name="T69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3" h="86">
                  <a:moveTo>
                    <a:pt x="55" y="67"/>
                  </a:moveTo>
                  <a:lnTo>
                    <a:pt x="85" y="48"/>
                  </a:lnTo>
                  <a:lnTo>
                    <a:pt x="85" y="45"/>
                  </a:lnTo>
                  <a:lnTo>
                    <a:pt x="89" y="41"/>
                  </a:lnTo>
                  <a:lnTo>
                    <a:pt x="89" y="37"/>
                  </a:lnTo>
                  <a:lnTo>
                    <a:pt x="89" y="37"/>
                  </a:lnTo>
                  <a:lnTo>
                    <a:pt x="89" y="30"/>
                  </a:lnTo>
                  <a:lnTo>
                    <a:pt x="89" y="26"/>
                  </a:lnTo>
                  <a:lnTo>
                    <a:pt x="89" y="19"/>
                  </a:lnTo>
                  <a:lnTo>
                    <a:pt x="89" y="15"/>
                  </a:lnTo>
                  <a:lnTo>
                    <a:pt x="89" y="11"/>
                  </a:lnTo>
                  <a:lnTo>
                    <a:pt x="96" y="8"/>
                  </a:lnTo>
                  <a:lnTo>
                    <a:pt x="100" y="8"/>
                  </a:lnTo>
                  <a:lnTo>
                    <a:pt x="100" y="8"/>
                  </a:lnTo>
                  <a:lnTo>
                    <a:pt x="103" y="4"/>
                  </a:lnTo>
                  <a:lnTo>
                    <a:pt x="100" y="0"/>
                  </a:lnTo>
                  <a:lnTo>
                    <a:pt x="96" y="0"/>
                  </a:lnTo>
                  <a:lnTo>
                    <a:pt x="89" y="4"/>
                  </a:lnTo>
                  <a:lnTo>
                    <a:pt x="81" y="4"/>
                  </a:lnTo>
                  <a:lnTo>
                    <a:pt x="78" y="4"/>
                  </a:lnTo>
                  <a:lnTo>
                    <a:pt x="74" y="4"/>
                  </a:lnTo>
                  <a:lnTo>
                    <a:pt x="70" y="4"/>
                  </a:lnTo>
                  <a:lnTo>
                    <a:pt x="66" y="8"/>
                  </a:lnTo>
                  <a:lnTo>
                    <a:pt x="63" y="8"/>
                  </a:lnTo>
                  <a:lnTo>
                    <a:pt x="63" y="11"/>
                  </a:lnTo>
                  <a:lnTo>
                    <a:pt x="55" y="11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4" y="8"/>
                  </a:lnTo>
                  <a:lnTo>
                    <a:pt x="37" y="8"/>
                  </a:lnTo>
                  <a:lnTo>
                    <a:pt x="33" y="8"/>
                  </a:lnTo>
                  <a:lnTo>
                    <a:pt x="33" y="11"/>
                  </a:lnTo>
                  <a:lnTo>
                    <a:pt x="22" y="11"/>
                  </a:lnTo>
                  <a:lnTo>
                    <a:pt x="22" y="11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5" y="19"/>
                  </a:lnTo>
                  <a:lnTo>
                    <a:pt x="11" y="19"/>
                  </a:lnTo>
                  <a:lnTo>
                    <a:pt x="15" y="23"/>
                  </a:lnTo>
                  <a:lnTo>
                    <a:pt x="11" y="23"/>
                  </a:lnTo>
                  <a:lnTo>
                    <a:pt x="7" y="26"/>
                  </a:lnTo>
                  <a:lnTo>
                    <a:pt x="4" y="23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4" y="34"/>
                  </a:lnTo>
                  <a:lnTo>
                    <a:pt x="7" y="37"/>
                  </a:lnTo>
                  <a:lnTo>
                    <a:pt x="4" y="41"/>
                  </a:lnTo>
                  <a:lnTo>
                    <a:pt x="4" y="48"/>
                  </a:lnTo>
                  <a:lnTo>
                    <a:pt x="11" y="48"/>
                  </a:lnTo>
                  <a:lnTo>
                    <a:pt x="11" y="52"/>
                  </a:lnTo>
                  <a:lnTo>
                    <a:pt x="15" y="52"/>
                  </a:lnTo>
                  <a:lnTo>
                    <a:pt x="15" y="56"/>
                  </a:lnTo>
                  <a:lnTo>
                    <a:pt x="15" y="60"/>
                  </a:lnTo>
                  <a:lnTo>
                    <a:pt x="15" y="60"/>
                  </a:lnTo>
                  <a:lnTo>
                    <a:pt x="15" y="60"/>
                  </a:lnTo>
                  <a:lnTo>
                    <a:pt x="11" y="60"/>
                  </a:lnTo>
                  <a:lnTo>
                    <a:pt x="7" y="63"/>
                  </a:lnTo>
                  <a:lnTo>
                    <a:pt x="7" y="67"/>
                  </a:lnTo>
                  <a:lnTo>
                    <a:pt x="7" y="67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11" y="78"/>
                  </a:lnTo>
                  <a:lnTo>
                    <a:pt x="7" y="78"/>
                  </a:lnTo>
                  <a:lnTo>
                    <a:pt x="11" y="78"/>
                  </a:lnTo>
                  <a:lnTo>
                    <a:pt x="15" y="82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22" y="86"/>
                  </a:lnTo>
                  <a:lnTo>
                    <a:pt x="55" y="67"/>
                  </a:lnTo>
                  <a:lnTo>
                    <a:pt x="55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85" name="Freeform 84">
              <a:extLst>
                <a:ext uri="{FF2B5EF4-FFF2-40B4-BE49-F238E27FC236}">
                  <a16:creationId xmlns:a16="http://schemas.microsoft.com/office/drawing/2014/main" xmlns="" id="{4582C512-373B-434D-B3DD-739B69A63B21}"/>
                </a:ext>
              </a:extLst>
            </p:cNvPr>
            <p:cNvSpPr/>
            <p:nvPr/>
          </p:nvSpPr>
          <p:spPr bwMode="auto">
            <a:xfrm>
              <a:off x="4992949" y="2508208"/>
              <a:ext cx="33452" cy="86205"/>
            </a:xfrm>
            <a:custGeom>
              <a:avLst/>
              <a:gdLst>
                <a:gd name="T0" fmla="*/ 15 w 26"/>
                <a:gd name="T1" fmla="*/ 67 h 67"/>
                <a:gd name="T2" fmla="*/ 19 w 26"/>
                <a:gd name="T3" fmla="*/ 63 h 67"/>
                <a:gd name="T4" fmla="*/ 19 w 26"/>
                <a:gd name="T5" fmla="*/ 63 h 67"/>
                <a:gd name="T6" fmla="*/ 19 w 26"/>
                <a:gd name="T7" fmla="*/ 63 h 67"/>
                <a:gd name="T8" fmla="*/ 19 w 26"/>
                <a:gd name="T9" fmla="*/ 59 h 67"/>
                <a:gd name="T10" fmla="*/ 19 w 26"/>
                <a:gd name="T11" fmla="*/ 56 h 67"/>
                <a:gd name="T12" fmla="*/ 19 w 26"/>
                <a:gd name="T13" fmla="*/ 52 h 67"/>
                <a:gd name="T14" fmla="*/ 19 w 26"/>
                <a:gd name="T15" fmla="*/ 48 h 67"/>
                <a:gd name="T16" fmla="*/ 23 w 26"/>
                <a:gd name="T17" fmla="*/ 48 h 67"/>
                <a:gd name="T18" fmla="*/ 23 w 26"/>
                <a:gd name="T19" fmla="*/ 45 h 67"/>
                <a:gd name="T20" fmla="*/ 23 w 26"/>
                <a:gd name="T21" fmla="*/ 41 h 67"/>
                <a:gd name="T22" fmla="*/ 23 w 26"/>
                <a:gd name="T23" fmla="*/ 41 h 67"/>
                <a:gd name="T24" fmla="*/ 23 w 26"/>
                <a:gd name="T25" fmla="*/ 33 h 67"/>
                <a:gd name="T26" fmla="*/ 23 w 26"/>
                <a:gd name="T27" fmla="*/ 33 h 67"/>
                <a:gd name="T28" fmla="*/ 19 w 26"/>
                <a:gd name="T29" fmla="*/ 33 h 67"/>
                <a:gd name="T30" fmla="*/ 15 w 26"/>
                <a:gd name="T31" fmla="*/ 33 h 67"/>
                <a:gd name="T32" fmla="*/ 15 w 26"/>
                <a:gd name="T33" fmla="*/ 33 h 67"/>
                <a:gd name="T34" fmla="*/ 15 w 26"/>
                <a:gd name="T35" fmla="*/ 30 h 67"/>
                <a:gd name="T36" fmla="*/ 15 w 26"/>
                <a:gd name="T37" fmla="*/ 22 h 67"/>
                <a:gd name="T38" fmla="*/ 15 w 26"/>
                <a:gd name="T39" fmla="*/ 19 h 67"/>
                <a:gd name="T40" fmla="*/ 15 w 26"/>
                <a:gd name="T41" fmla="*/ 15 h 67"/>
                <a:gd name="T42" fmla="*/ 19 w 26"/>
                <a:gd name="T43" fmla="*/ 15 h 67"/>
                <a:gd name="T44" fmla="*/ 19 w 26"/>
                <a:gd name="T45" fmla="*/ 19 h 67"/>
                <a:gd name="T46" fmla="*/ 23 w 26"/>
                <a:gd name="T47" fmla="*/ 19 h 67"/>
                <a:gd name="T48" fmla="*/ 23 w 26"/>
                <a:gd name="T49" fmla="*/ 19 h 67"/>
                <a:gd name="T50" fmla="*/ 23 w 26"/>
                <a:gd name="T51" fmla="*/ 15 h 67"/>
                <a:gd name="T52" fmla="*/ 23 w 26"/>
                <a:gd name="T53" fmla="*/ 15 h 67"/>
                <a:gd name="T54" fmla="*/ 23 w 26"/>
                <a:gd name="T55" fmla="*/ 15 h 67"/>
                <a:gd name="T56" fmla="*/ 23 w 26"/>
                <a:gd name="T57" fmla="*/ 11 h 67"/>
                <a:gd name="T58" fmla="*/ 23 w 26"/>
                <a:gd name="T59" fmla="*/ 7 h 67"/>
                <a:gd name="T60" fmla="*/ 23 w 26"/>
                <a:gd name="T61" fmla="*/ 4 h 67"/>
                <a:gd name="T62" fmla="*/ 26 w 26"/>
                <a:gd name="T63" fmla="*/ 0 h 67"/>
                <a:gd name="T64" fmla="*/ 23 w 26"/>
                <a:gd name="T65" fmla="*/ 0 h 67"/>
                <a:gd name="T66" fmla="*/ 23 w 26"/>
                <a:gd name="T67" fmla="*/ 4 h 67"/>
                <a:gd name="T68" fmla="*/ 15 w 26"/>
                <a:gd name="T69" fmla="*/ 4 h 67"/>
                <a:gd name="T70" fmla="*/ 15 w 26"/>
                <a:gd name="T71" fmla="*/ 4 h 67"/>
                <a:gd name="T72" fmla="*/ 11 w 26"/>
                <a:gd name="T73" fmla="*/ 7 h 67"/>
                <a:gd name="T74" fmla="*/ 8 w 26"/>
                <a:gd name="T75" fmla="*/ 19 h 67"/>
                <a:gd name="T76" fmla="*/ 4 w 26"/>
                <a:gd name="T77" fmla="*/ 26 h 67"/>
                <a:gd name="T78" fmla="*/ 0 w 26"/>
                <a:gd name="T79" fmla="*/ 33 h 67"/>
                <a:gd name="T80" fmla="*/ 0 w 26"/>
                <a:gd name="T81" fmla="*/ 33 h 67"/>
                <a:gd name="T82" fmla="*/ 4 w 26"/>
                <a:gd name="T83" fmla="*/ 37 h 67"/>
                <a:gd name="T84" fmla="*/ 8 w 26"/>
                <a:gd name="T85" fmla="*/ 45 h 67"/>
                <a:gd name="T86" fmla="*/ 11 w 26"/>
                <a:gd name="T87" fmla="*/ 52 h 67"/>
                <a:gd name="T88" fmla="*/ 15 w 26"/>
                <a:gd name="T89" fmla="*/ 59 h 67"/>
                <a:gd name="T90" fmla="*/ 11 w 26"/>
                <a:gd name="T91" fmla="*/ 63 h 67"/>
                <a:gd name="T92" fmla="*/ 15 w 26"/>
                <a:gd name="T93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" h="67">
                  <a:moveTo>
                    <a:pt x="15" y="67"/>
                  </a:moveTo>
                  <a:lnTo>
                    <a:pt x="19" y="63"/>
                  </a:lnTo>
                  <a:lnTo>
                    <a:pt x="19" y="63"/>
                  </a:lnTo>
                  <a:lnTo>
                    <a:pt x="19" y="63"/>
                  </a:lnTo>
                  <a:lnTo>
                    <a:pt x="19" y="59"/>
                  </a:lnTo>
                  <a:lnTo>
                    <a:pt x="19" y="56"/>
                  </a:lnTo>
                  <a:lnTo>
                    <a:pt x="19" y="52"/>
                  </a:lnTo>
                  <a:lnTo>
                    <a:pt x="19" y="48"/>
                  </a:lnTo>
                  <a:lnTo>
                    <a:pt x="23" y="48"/>
                  </a:lnTo>
                  <a:lnTo>
                    <a:pt x="23" y="45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19" y="33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5" y="30"/>
                  </a:lnTo>
                  <a:lnTo>
                    <a:pt x="15" y="22"/>
                  </a:lnTo>
                  <a:lnTo>
                    <a:pt x="15" y="19"/>
                  </a:lnTo>
                  <a:lnTo>
                    <a:pt x="15" y="15"/>
                  </a:lnTo>
                  <a:lnTo>
                    <a:pt x="19" y="15"/>
                  </a:lnTo>
                  <a:lnTo>
                    <a:pt x="19" y="19"/>
                  </a:lnTo>
                  <a:lnTo>
                    <a:pt x="23" y="19"/>
                  </a:lnTo>
                  <a:lnTo>
                    <a:pt x="23" y="19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3" y="11"/>
                  </a:lnTo>
                  <a:lnTo>
                    <a:pt x="23" y="7"/>
                  </a:lnTo>
                  <a:lnTo>
                    <a:pt x="23" y="4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1" y="7"/>
                  </a:lnTo>
                  <a:lnTo>
                    <a:pt x="8" y="19"/>
                  </a:lnTo>
                  <a:lnTo>
                    <a:pt x="4" y="26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4" y="37"/>
                  </a:lnTo>
                  <a:lnTo>
                    <a:pt x="8" y="45"/>
                  </a:lnTo>
                  <a:lnTo>
                    <a:pt x="11" y="52"/>
                  </a:lnTo>
                  <a:lnTo>
                    <a:pt x="15" y="59"/>
                  </a:lnTo>
                  <a:lnTo>
                    <a:pt x="11" y="63"/>
                  </a:lnTo>
                  <a:lnTo>
                    <a:pt x="15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86" name="Freeform 85">
              <a:extLst>
                <a:ext uri="{FF2B5EF4-FFF2-40B4-BE49-F238E27FC236}">
                  <a16:creationId xmlns:a16="http://schemas.microsoft.com/office/drawing/2014/main" xmlns="" id="{450EA1CB-1B93-4450-98CE-F06F527DBE10}"/>
                </a:ext>
              </a:extLst>
            </p:cNvPr>
            <p:cNvSpPr/>
            <p:nvPr/>
          </p:nvSpPr>
          <p:spPr bwMode="auto">
            <a:xfrm>
              <a:off x="5022541" y="2508208"/>
              <a:ext cx="9007" cy="19300"/>
            </a:xfrm>
            <a:custGeom>
              <a:avLst/>
              <a:gdLst>
                <a:gd name="T0" fmla="*/ 0 w 7"/>
                <a:gd name="T1" fmla="*/ 15 h 15"/>
                <a:gd name="T2" fmla="*/ 0 w 7"/>
                <a:gd name="T3" fmla="*/ 15 h 15"/>
                <a:gd name="T4" fmla="*/ 0 w 7"/>
                <a:gd name="T5" fmla="*/ 11 h 15"/>
                <a:gd name="T6" fmla="*/ 0 w 7"/>
                <a:gd name="T7" fmla="*/ 7 h 15"/>
                <a:gd name="T8" fmla="*/ 0 w 7"/>
                <a:gd name="T9" fmla="*/ 4 h 15"/>
                <a:gd name="T10" fmla="*/ 3 w 7"/>
                <a:gd name="T11" fmla="*/ 0 h 15"/>
                <a:gd name="T12" fmla="*/ 3 w 7"/>
                <a:gd name="T13" fmla="*/ 0 h 15"/>
                <a:gd name="T14" fmla="*/ 3 w 7"/>
                <a:gd name="T15" fmla="*/ 4 h 15"/>
                <a:gd name="T16" fmla="*/ 3 w 7"/>
                <a:gd name="T17" fmla="*/ 4 h 15"/>
                <a:gd name="T18" fmla="*/ 7 w 7"/>
                <a:gd name="T19" fmla="*/ 11 h 15"/>
                <a:gd name="T20" fmla="*/ 3 w 7"/>
                <a:gd name="T21" fmla="*/ 11 h 15"/>
                <a:gd name="T22" fmla="*/ 3 w 7"/>
                <a:gd name="T23" fmla="*/ 11 h 15"/>
                <a:gd name="T24" fmla="*/ 3 w 7"/>
                <a:gd name="T25" fmla="*/ 15 h 15"/>
                <a:gd name="T26" fmla="*/ 0 w 7"/>
                <a:gd name="T27" fmla="*/ 15 h 15"/>
                <a:gd name="T28" fmla="*/ 0 w 7"/>
                <a:gd name="T2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15">
                  <a:moveTo>
                    <a:pt x="0" y="15"/>
                  </a:move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4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7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5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87" name="Freeform 86">
              <a:extLst>
                <a:ext uri="{FF2B5EF4-FFF2-40B4-BE49-F238E27FC236}">
                  <a16:creationId xmlns:a16="http://schemas.microsoft.com/office/drawing/2014/main" xmlns="" id="{5725A31F-E5A9-47B2-AE60-4F83B1B52C3B}"/>
                </a:ext>
              </a:extLst>
            </p:cNvPr>
            <p:cNvSpPr/>
            <p:nvPr/>
          </p:nvSpPr>
          <p:spPr bwMode="auto">
            <a:xfrm>
              <a:off x="5012246" y="2527507"/>
              <a:ext cx="10293" cy="23159"/>
            </a:xfrm>
            <a:custGeom>
              <a:avLst/>
              <a:gdLst>
                <a:gd name="T0" fmla="*/ 8 w 8"/>
                <a:gd name="T1" fmla="*/ 18 h 18"/>
                <a:gd name="T2" fmla="*/ 4 w 8"/>
                <a:gd name="T3" fmla="*/ 18 h 18"/>
                <a:gd name="T4" fmla="*/ 0 w 8"/>
                <a:gd name="T5" fmla="*/ 18 h 18"/>
                <a:gd name="T6" fmla="*/ 0 w 8"/>
                <a:gd name="T7" fmla="*/ 18 h 18"/>
                <a:gd name="T8" fmla="*/ 0 w 8"/>
                <a:gd name="T9" fmla="*/ 15 h 18"/>
                <a:gd name="T10" fmla="*/ 0 w 8"/>
                <a:gd name="T11" fmla="*/ 7 h 18"/>
                <a:gd name="T12" fmla="*/ 0 w 8"/>
                <a:gd name="T13" fmla="*/ 4 h 18"/>
                <a:gd name="T14" fmla="*/ 0 w 8"/>
                <a:gd name="T15" fmla="*/ 0 h 18"/>
                <a:gd name="T16" fmla="*/ 4 w 8"/>
                <a:gd name="T17" fmla="*/ 0 h 18"/>
                <a:gd name="T18" fmla="*/ 4 w 8"/>
                <a:gd name="T19" fmla="*/ 4 h 18"/>
                <a:gd name="T20" fmla="*/ 8 w 8"/>
                <a:gd name="T21" fmla="*/ 4 h 18"/>
                <a:gd name="T22" fmla="*/ 8 w 8"/>
                <a:gd name="T23" fmla="*/ 4 h 18"/>
                <a:gd name="T24" fmla="*/ 8 w 8"/>
                <a:gd name="T25" fmla="*/ 4 h 18"/>
                <a:gd name="T26" fmla="*/ 8 w 8"/>
                <a:gd name="T27" fmla="*/ 4 h 18"/>
                <a:gd name="T28" fmla="*/ 8 w 8"/>
                <a:gd name="T29" fmla="*/ 7 h 18"/>
                <a:gd name="T30" fmla="*/ 8 w 8"/>
                <a:gd name="T31" fmla="*/ 11 h 18"/>
                <a:gd name="T32" fmla="*/ 8 w 8"/>
                <a:gd name="T33" fmla="*/ 11 h 18"/>
                <a:gd name="T34" fmla="*/ 8 w 8"/>
                <a:gd name="T35" fmla="*/ 18 h 18"/>
                <a:gd name="T36" fmla="*/ 8 w 8"/>
                <a:gd name="T3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18">
                  <a:moveTo>
                    <a:pt x="8" y="18"/>
                  </a:moveTo>
                  <a:lnTo>
                    <a:pt x="4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7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8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88" name="Freeform 87">
              <a:extLst>
                <a:ext uri="{FF2B5EF4-FFF2-40B4-BE49-F238E27FC236}">
                  <a16:creationId xmlns:a16="http://schemas.microsoft.com/office/drawing/2014/main" xmlns="" id="{C16C1043-880B-4F84-BC9F-E4E30503B802}"/>
                </a:ext>
              </a:extLst>
            </p:cNvPr>
            <p:cNvSpPr/>
            <p:nvPr/>
          </p:nvSpPr>
          <p:spPr bwMode="auto">
            <a:xfrm>
              <a:off x="5012248" y="2483762"/>
              <a:ext cx="24446" cy="29593"/>
            </a:xfrm>
            <a:custGeom>
              <a:avLst/>
              <a:gdLst>
                <a:gd name="T0" fmla="*/ 0 w 19"/>
                <a:gd name="T1" fmla="*/ 23 h 23"/>
                <a:gd name="T2" fmla="*/ 0 w 19"/>
                <a:gd name="T3" fmla="*/ 23 h 23"/>
                <a:gd name="T4" fmla="*/ 8 w 19"/>
                <a:gd name="T5" fmla="*/ 23 h 23"/>
                <a:gd name="T6" fmla="*/ 8 w 19"/>
                <a:gd name="T7" fmla="*/ 19 h 23"/>
                <a:gd name="T8" fmla="*/ 11 w 19"/>
                <a:gd name="T9" fmla="*/ 19 h 23"/>
                <a:gd name="T10" fmla="*/ 11 w 19"/>
                <a:gd name="T11" fmla="*/ 15 h 23"/>
                <a:gd name="T12" fmla="*/ 15 w 19"/>
                <a:gd name="T13" fmla="*/ 12 h 23"/>
                <a:gd name="T14" fmla="*/ 19 w 19"/>
                <a:gd name="T15" fmla="*/ 12 h 23"/>
                <a:gd name="T16" fmla="*/ 19 w 19"/>
                <a:gd name="T17" fmla="*/ 12 h 23"/>
                <a:gd name="T18" fmla="*/ 19 w 19"/>
                <a:gd name="T19" fmla="*/ 12 h 23"/>
                <a:gd name="T20" fmla="*/ 19 w 19"/>
                <a:gd name="T21" fmla="*/ 8 h 23"/>
                <a:gd name="T22" fmla="*/ 19 w 19"/>
                <a:gd name="T23" fmla="*/ 4 h 23"/>
                <a:gd name="T24" fmla="*/ 15 w 19"/>
                <a:gd name="T25" fmla="*/ 4 h 23"/>
                <a:gd name="T26" fmla="*/ 15 w 19"/>
                <a:gd name="T27" fmla="*/ 0 h 23"/>
                <a:gd name="T28" fmla="*/ 8 w 19"/>
                <a:gd name="T29" fmla="*/ 0 h 23"/>
                <a:gd name="T30" fmla="*/ 8 w 19"/>
                <a:gd name="T31" fmla="*/ 0 h 23"/>
                <a:gd name="T32" fmla="*/ 8 w 19"/>
                <a:gd name="T33" fmla="*/ 0 h 23"/>
                <a:gd name="T34" fmla="*/ 4 w 19"/>
                <a:gd name="T35" fmla="*/ 12 h 23"/>
                <a:gd name="T36" fmla="*/ 4 w 19"/>
                <a:gd name="T37" fmla="*/ 15 h 23"/>
                <a:gd name="T38" fmla="*/ 0 w 19"/>
                <a:gd name="T39" fmla="*/ 19 h 23"/>
                <a:gd name="T40" fmla="*/ 0 w 19"/>
                <a:gd name="T41" fmla="*/ 23 h 23"/>
                <a:gd name="T42" fmla="*/ 0 w 19"/>
                <a:gd name="T4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" h="23">
                  <a:moveTo>
                    <a:pt x="0" y="23"/>
                  </a:moveTo>
                  <a:lnTo>
                    <a:pt x="0" y="23"/>
                  </a:lnTo>
                  <a:lnTo>
                    <a:pt x="8" y="23"/>
                  </a:lnTo>
                  <a:lnTo>
                    <a:pt x="8" y="19"/>
                  </a:lnTo>
                  <a:lnTo>
                    <a:pt x="11" y="19"/>
                  </a:lnTo>
                  <a:lnTo>
                    <a:pt x="11" y="15"/>
                  </a:lnTo>
                  <a:lnTo>
                    <a:pt x="15" y="12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19" y="8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12"/>
                  </a:lnTo>
                  <a:lnTo>
                    <a:pt x="4" y="15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89" name="Freeform 88">
              <a:extLst>
                <a:ext uri="{FF2B5EF4-FFF2-40B4-BE49-F238E27FC236}">
                  <a16:creationId xmlns:a16="http://schemas.microsoft.com/office/drawing/2014/main" xmlns="" id="{7B59E767-F034-43D1-B02F-CB06460A5B96}"/>
                </a:ext>
              </a:extLst>
            </p:cNvPr>
            <p:cNvSpPr/>
            <p:nvPr/>
          </p:nvSpPr>
          <p:spPr bwMode="auto">
            <a:xfrm>
              <a:off x="5012247" y="2508208"/>
              <a:ext cx="86205" cy="95211"/>
            </a:xfrm>
            <a:custGeom>
              <a:avLst/>
              <a:gdLst>
                <a:gd name="T0" fmla="*/ 4 w 67"/>
                <a:gd name="T1" fmla="*/ 63 h 74"/>
                <a:gd name="T2" fmla="*/ 4 w 67"/>
                <a:gd name="T3" fmla="*/ 63 h 74"/>
                <a:gd name="T4" fmla="*/ 4 w 67"/>
                <a:gd name="T5" fmla="*/ 63 h 74"/>
                <a:gd name="T6" fmla="*/ 4 w 67"/>
                <a:gd name="T7" fmla="*/ 59 h 74"/>
                <a:gd name="T8" fmla="*/ 4 w 67"/>
                <a:gd name="T9" fmla="*/ 56 h 74"/>
                <a:gd name="T10" fmla="*/ 4 w 67"/>
                <a:gd name="T11" fmla="*/ 52 h 74"/>
                <a:gd name="T12" fmla="*/ 4 w 67"/>
                <a:gd name="T13" fmla="*/ 48 h 74"/>
                <a:gd name="T14" fmla="*/ 8 w 67"/>
                <a:gd name="T15" fmla="*/ 48 h 74"/>
                <a:gd name="T16" fmla="*/ 8 w 67"/>
                <a:gd name="T17" fmla="*/ 45 h 74"/>
                <a:gd name="T18" fmla="*/ 8 w 67"/>
                <a:gd name="T19" fmla="*/ 41 h 74"/>
                <a:gd name="T20" fmla="*/ 8 w 67"/>
                <a:gd name="T21" fmla="*/ 41 h 74"/>
                <a:gd name="T22" fmla="*/ 8 w 67"/>
                <a:gd name="T23" fmla="*/ 26 h 74"/>
                <a:gd name="T24" fmla="*/ 8 w 67"/>
                <a:gd name="T25" fmla="*/ 26 h 74"/>
                <a:gd name="T26" fmla="*/ 8 w 67"/>
                <a:gd name="T27" fmla="*/ 22 h 74"/>
                <a:gd name="T28" fmla="*/ 8 w 67"/>
                <a:gd name="T29" fmla="*/ 19 h 74"/>
                <a:gd name="T30" fmla="*/ 8 w 67"/>
                <a:gd name="T31" fmla="*/ 19 h 74"/>
                <a:gd name="T32" fmla="*/ 8 w 67"/>
                <a:gd name="T33" fmla="*/ 15 h 74"/>
                <a:gd name="T34" fmla="*/ 8 w 67"/>
                <a:gd name="T35" fmla="*/ 15 h 74"/>
                <a:gd name="T36" fmla="*/ 11 w 67"/>
                <a:gd name="T37" fmla="*/ 15 h 74"/>
                <a:gd name="T38" fmla="*/ 11 w 67"/>
                <a:gd name="T39" fmla="*/ 11 h 74"/>
                <a:gd name="T40" fmla="*/ 15 w 67"/>
                <a:gd name="T41" fmla="*/ 11 h 74"/>
                <a:gd name="T42" fmla="*/ 19 w 67"/>
                <a:gd name="T43" fmla="*/ 15 h 74"/>
                <a:gd name="T44" fmla="*/ 22 w 67"/>
                <a:gd name="T45" fmla="*/ 19 h 74"/>
                <a:gd name="T46" fmla="*/ 22 w 67"/>
                <a:gd name="T47" fmla="*/ 19 h 74"/>
                <a:gd name="T48" fmla="*/ 26 w 67"/>
                <a:gd name="T49" fmla="*/ 19 h 74"/>
                <a:gd name="T50" fmla="*/ 59 w 67"/>
                <a:gd name="T51" fmla="*/ 0 h 74"/>
                <a:gd name="T52" fmla="*/ 67 w 67"/>
                <a:gd name="T53" fmla="*/ 19 h 74"/>
                <a:gd name="T54" fmla="*/ 67 w 67"/>
                <a:gd name="T55" fmla="*/ 19 h 74"/>
                <a:gd name="T56" fmla="*/ 59 w 67"/>
                <a:gd name="T57" fmla="*/ 26 h 74"/>
                <a:gd name="T58" fmla="*/ 37 w 67"/>
                <a:gd name="T59" fmla="*/ 30 h 74"/>
                <a:gd name="T60" fmla="*/ 56 w 67"/>
                <a:gd name="T61" fmla="*/ 48 h 74"/>
                <a:gd name="T62" fmla="*/ 48 w 67"/>
                <a:gd name="T63" fmla="*/ 56 h 74"/>
                <a:gd name="T64" fmla="*/ 48 w 67"/>
                <a:gd name="T65" fmla="*/ 63 h 74"/>
                <a:gd name="T66" fmla="*/ 33 w 67"/>
                <a:gd name="T67" fmla="*/ 63 h 74"/>
                <a:gd name="T68" fmla="*/ 22 w 67"/>
                <a:gd name="T69" fmla="*/ 74 h 74"/>
                <a:gd name="T70" fmla="*/ 8 w 67"/>
                <a:gd name="T71" fmla="*/ 71 h 74"/>
                <a:gd name="T72" fmla="*/ 0 w 67"/>
                <a:gd name="T73" fmla="*/ 71 h 74"/>
                <a:gd name="T74" fmla="*/ 0 w 67"/>
                <a:gd name="T75" fmla="*/ 71 h 74"/>
                <a:gd name="T76" fmla="*/ 4 w 67"/>
                <a:gd name="T77" fmla="*/ 67 h 74"/>
                <a:gd name="T78" fmla="*/ 4 w 67"/>
                <a:gd name="T79" fmla="*/ 63 h 74"/>
                <a:gd name="T80" fmla="*/ 4 w 67"/>
                <a:gd name="T81" fmla="*/ 6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7" h="74">
                  <a:moveTo>
                    <a:pt x="4" y="63"/>
                  </a:moveTo>
                  <a:lnTo>
                    <a:pt x="4" y="63"/>
                  </a:lnTo>
                  <a:lnTo>
                    <a:pt x="4" y="63"/>
                  </a:lnTo>
                  <a:lnTo>
                    <a:pt x="4" y="59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4" y="48"/>
                  </a:lnTo>
                  <a:lnTo>
                    <a:pt x="8" y="48"/>
                  </a:lnTo>
                  <a:lnTo>
                    <a:pt x="8" y="45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22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8" y="15"/>
                  </a:lnTo>
                  <a:lnTo>
                    <a:pt x="8" y="15"/>
                  </a:lnTo>
                  <a:lnTo>
                    <a:pt x="11" y="15"/>
                  </a:lnTo>
                  <a:lnTo>
                    <a:pt x="11" y="11"/>
                  </a:lnTo>
                  <a:lnTo>
                    <a:pt x="15" y="11"/>
                  </a:lnTo>
                  <a:lnTo>
                    <a:pt x="19" y="15"/>
                  </a:lnTo>
                  <a:lnTo>
                    <a:pt x="22" y="19"/>
                  </a:lnTo>
                  <a:lnTo>
                    <a:pt x="22" y="19"/>
                  </a:lnTo>
                  <a:lnTo>
                    <a:pt x="26" y="19"/>
                  </a:lnTo>
                  <a:lnTo>
                    <a:pt x="59" y="0"/>
                  </a:lnTo>
                  <a:lnTo>
                    <a:pt x="67" y="19"/>
                  </a:lnTo>
                  <a:lnTo>
                    <a:pt x="67" y="19"/>
                  </a:lnTo>
                  <a:lnTo>
                    <a:pt x="59" y="26"/>
                  </a:lnTo>
                  <a:lnTo>
                    <a:pt x="37" y="30"/>
                  </a:lnTo>
                  <a:lnTo>
                    <a:pt x="56" y="48"/>
                  </a:lnTo>
                  <a:lnTo>
                    <a:pt x="48" y="56"/>
                  </a:lnTo>
                  <a:lnTo>
                    <a:pt x="48" y="63"/>
                  </a:lnTo>
                  <a:lnTo>
                    <a:pt x="33" y="63"/>
                  </a:lnTo>
                  <a:lnTo>
                    <a:pt x="22" y="74"/>
                  </a:lnTo>
                  <a:lnTo>
                    <a:pt x="8" y="71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4" y="67"/>
                  </a:lnTo>
                  <a:lnTo>
                    <a:pt x="4" y="63"/>
                  </a:lnTo>
                  <a:lnTo>
                    <a:pt x="4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90" name="Freeform 89">
              <a:extLst>
                <a:ext uri="{FF2B5EF4-FFF2-40B4-BE49-F238E27FC236}">
                  <a16:creationId xmlns:a16="http://schemas.microsoft.com/office/drawing/2014/main" xmlns="" id="{19BE8D43-9B77-4996-9622-15BCCBA00D00}"/>
                </a:ext>
              </a:extLst>
            </p:cNvPr>
            <p:cNvSpPr/>
            <p:nvPr/>
          </p:nvSpPr>
          <p:spPr bwMode="auto">
            <a:xfrm>
              <a:off x="5012246" y="2532654"/>
              <a:ext cx="438742" cy="333238"/>
            </a:xfrm>
            <a:custGeom>
              <a:avLst/>
              <a:gdLst>
                <a:gd name="T0" fmla="*/ 207 w 341"/>
                <a:gd name="T1" fmla="*/ 55 h 259"/>
                <a:gd name="T2" fmla="*/ 82 w 341"/>
                <a:gd name="T3" fmla="*/ 3 h 259"/>
                <a:gd name="T4" fmla="*/ 37 w 341"/>
                <a:gd name="T5" fmla="*/ 11 h 259"/>
                <a:gd name="T6" fmla="*/ 48 w 341"/>
                <a:gd name="T7" fmla="*/ 44 h 259"/>
                <a:gd name="T8" fmla="*/ 8 w 341"/>
                <a:gd name="T9" fmla="*/ 52 h 259"/>
                <a:gd name="T10" fmla="*/ 0 w 341"/>
                <a:gd name="T11" fmla="*/ 63 h 259"/>
                <a:gd name="T12" fmla="*/ 0 w 341"/>
                <a:gd name="T13" fmla="*/ 66 h 259"/>
                <a:gd name="T14" fmla="*/ 8 w 341"/>
                <a:gd name="T15" fmla="*/ 70 h 259"/>
                <a:gd name="T16" fmla="*/ 15 w 341"/>
                <a:gd name="T17" fmla="*/ 81 h 259"/>
                <a:gd name="T18" fmla="*/ 22 w 341"/>
                <a:gd name="T19" fmla="*/ 89 h 259"/>
                <a:gd name="T20" fmla="*/ 26 w 341"/>
                <a:gd name="T21" fmla="*/ 96 h 259"/>
                <a:gd name="T22" fmla="*/ 33 w 341"/>
                <a:gd name="T23" fmla="*/ 103 h 259"/>
                <a:gd name="T24" fmla="*/ 41 w 341"/>
                <a:gd name="T25" fmla="*/ 115 h 259"/>
                <a:gd name="T26" fmla="*/ 45 w 341"/>
                <a:gd name="T27" fmla="*/ 122 h 259"/>
                <a:gd name="T28" fmla="*/ 48 w 341"/>
                <a:gd name="T29" fmla="*/ 129 h 259"/>
                <a:gd name="T30" fmla="*/ 56 w 341"/>
                <a:gd name="T31" fmla="*/ 129 h 259"/>
                <a:gd name="T32" fmla="*/ 67 w 341"/>
                <a:gd name="T33" fmla="*/ 141 h 259"/>
                <a:gd name="T34" fmla="*/ 67 w 341"/>
                <a:gd name="T35" fmla="*/ 144 h 259"/>
                <a:gd name="T36" fmla="*/ 74 w 341"/>
                <a:gd name="T37" fmla="*/ 159 h 259"/>
                <a:gd name="T38" fmla="*/ 74 w 341"/>
                <a:gd name="T39" fmla="*/ 167 h 259"/>
                <a:gd name="T40" fmla="*/ 78 w 341"/>
                <a:gd name="T41" fmla="*/ 178 h 259"/>
                <a:gd name="T42" fmla="*/ 89 w 341"/>
                <a:gd name="T43" fmla="*/ 192 h 259"/>
                <a:gd name="T44" fmla="*/ 96 w 341"/>
                <a:gd name="T45" fmla="*/ 196 h 259"/>
                <a:gd name="T46" fmla="*/ 104 w 341"/>
                <a:gd name="T47" fmla="*/ 200 h 259"/>
                <a:gd name="T48" fmla="*/ 107 w 341"/>
                <a:gd name="T49" fmla="*/ 204 h 259"/>
                <a:gd name="T50" fmla="*/ 115 w 341"/>
                <a:gd name="T51" fmla="*/ 222 h 259"/>
                <a:gd name="T52" fmla="*/ 133 w 341"/>
                <a:gd name="T53" fmla="*/ 241 h 259"/>
                <a:gd name="T54" fmla="*/ 141 w 341"/>
                <a:gd name="T55" fmla="*/ 252 h 259"/>
                <a:gd name="T56" fmla="*/ 152 w 341"/>
                <a:gd name="T57" fmla="*/ 244 h 259"/>
                <a:gd name="T58" fmla="*/ 156 w 341"/>
                <a:gd name="T59" fmla="*/ 233 h 259"/>
                <a:gd name="T60" fmla="*/ 185 w 341"/>
                <a:gd name="T61" fmla="*/ 241 h 259"/>
                <a:gd name="T62" fmla="*/ 230 w 341"/>
                <a:gd name="T63" fmla="*/ 226 h 259"/>
                <a:gd name="T64" fmla="*/ 337 w 341"/>
                <a:gd name="T65" fmla="*/ 152 h 259"/>
                <a:gd name="T66" fmla="*/ 282 w 341"/>
                <a:gd name="T67" fmla="*/ 148 h 259"/>
                <a:gd name="T68" fmla="*/ 274 w 341"/>
                <a:gd name="T69" fmla="*/ 126 h 259"/>
                <a:gd name="T70" fmla="*/ 274 w 341"/>
                <a:gd name="T71" fmla="*/ 126 h 259"/>
                <a:gd name="T72" fmla="*/ 270 w 341"/>
                <a:gd name="T73" fmla="*/ 122 h 259"/>
                <a:gd name="T74" fmla="*/ 263 w 341"/>
                <a:gd name="T75" fmla="*/ 118 h 259"/>
                <a:gd name="T76" fmla="*/ 259 w 341"/>
                <a:gd name="T77" fmla="*/ 115 h 259"/>
                <a:gd name="T78" fmla="*/ 248 w 341"/>
                <a:gd name="T79" fmla="*/ 100 h 259"/>
                <a:gd name="T80" fmla="*/ 248 w 341"/>
                <a:gd name="T81" fmla="*/ 89 h 259"/>
                <a:gd name="T82" fmla="*/ 244 w 341"/>
                <a:gd name="T83" fmla="*/ 85 h 259"/>
                <a:gd name="T84" fmla="*/ 233 w 341"/>
                <a:gd name="T85" fmla="*/ 74 h 259"/>
                <a:gd name="T86" fmla="*/ 237 w 341"/>
                <a:gd name="T87" fmla="*/ 74 h 259"/>
                <a:gd name="T88" fmla="*/ 226 w 341"/>
                <a:gd name="T89" fmla="*/ 70 h 259"/>
                <a:gd name="T90" fmla="*/ 219 w 341"/>
                <a:gd name="T91" fmla="*/ 59 h 259"/>
                <a:gd name="T92" fmla="*/ 219 w 341"/>
                <a:gd name="T93" fmla="*/ 55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1" h="259">
                  <a:moveTo>
                    <a:pt x="219" y="55"/>
                  </a:moveTo>
                  <a:lnTo>
                    <a:pt x="207" y="59"/>
                  </a:lnTo>
                  <a:lnTo>
                    <a:pt x="207" y="55"/>
                  </a:lnTo>
                  <a:lnTo>
                    <a:pt x="193" y="52"/>
                  </a:lnTo>
                  <a:lnTo>
                    <a:pt x="159" y="52"/>
                  </a:lnTo>
                  <a:lnTo>
                    <a:pt x="82" y="3"/>
                  </a:lnTo>
                  <a:lnTo>
                    <a:pt x="67" y="0"/>
                  </a:lnTo>
                  <a:lnTo>
                    <a:pt x="59" y="7"/>
                  </a:lnTo>
                  <a:lnTo>
                    <a:pt x="37" y="11"/>
                  </a:lnTo>
                  <a:lnTo>
                    <a:pt x="56" y="29"/>
                  </a:lnTo>
                  <a:lnTo>
                    <a:pt x="48" y="37"/>
                  </a:lnTo>
                  <a:lnTo>
                    <a:pt x="48" y="44"/>
                  </a:lnTo>
                  <a:lnTo>
                    <a:pt x="33" y="44"/>
                  </a:lnTo>
                  <a:lnTo>
                    <a:pt x="22" y="55"/>
                  </a:lnTo>
                  <a:lnTo>
                    <a:pt x="8" y="52"/>
                  </a:lnTo>
                  <a:lnTo>
                    <a:pt x="0" y="52"/>
                  </a:lnTo>
                  <a:lnTo>
                    <a:pt x="0" y="55"/>
                  </a:lnTo>
                  <a:lnTo>
                    <a:pt x="0" y="63"/>
                  </a:lnTo>
                  <a:lnTo>
                    <a:pt x="0" y="66"/>
                  </a:lnTo>
                  <a:lnTo>
                    <a:pt x="0" y="70"/>
                  </a:lnTo>
                  <a:lnTo>
                    <a:pt x="0" y="66"/>
                  </a:lnTo>
                  <a:lnTo>
                    <a:pt x="4" y="70"/>
                  </a:lnTo>
                  <a:lnTo>
                    <a:pt x="4" y="66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15" y="77"/>
                  </a:lnTo>
                  <a:lnTo>
                    <a:pt x="15" y="81"/>
                  </a:lnTo>
                  <a:lnTo>
                    <a:pt x="15" y="81"/>
                  </a:lnTo>
                  <a:lnTo>
                    <a:pt x="19" y="85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6" y="96"/>
                  </a:lnTo>
                  <a:lnTo>
                    <a:pt x="26" y="96"/>
                  </a:lnTo>
                  <a:lnTo>
                    <a:pt x="30" y="100"/>
                  </a:lnTo>
                  <a:lnTo>
                    <a:pt x="30" y="100"/>
                  </a:lnTo>
                  <a:lnTo>
                    <a:pt x="33" y="103"/>
                  </a:lnTo>
                  <a:lnTo>
                    <a:pt x="33" y="107"/>
                  </a:lnTo>
                  <a:lnTo>
                    <a:pt x="37" y="107"/>
                  </a:lnTo>
                  <a:lnTo>
                    <a:pt x="41" y="115"/>
                  </a:lnTo>
                  <a:lnTo>
                    <a:pt x="45" y="115"/>
                  </a:lnTo>
                  <a:lnTo>
                    <a:pt x="45" y="118"/>
                  </a:lnTo>
                  <a:lnTo>
                    <a:pt x="45" y="122"/>
                  </a:lnTo>
                  <a:lnTo>
                    <a:pt x="45" y="126"/>
                  </a:lnTo>
                  <a:lnTo>
                    <a:pt x="45" y="126"/>
                  </a:lnTo>
                  <a:lnTo>
                    <a:pt x="48" y="129"/>
                  </a:lnTo>
                  <a:lnTo>
                    <a:pt x="48" y="129"/>
                  </a:lnTo>
                  <a:lnTo>
                    <a:pt x="52" y="129"/>
                  </a:lnTo>
                  <a:lnTo>
                    <a:pt x="56" y="129"/>
                  </a:lnTo>
                  <a:lnTo>
                    <a:pt x="59" y="133"/>
                  </a:lnTo>
                  <a:lnTo>
                    <a:pt x="63" y="137"/>
                  </a:lnTo>
                  <a:lnTo>
                    <a:pt x="67" y="141"/>
                  </a:lnTo>
                  <a:lnTo>
                    <a:pt x="67" y="141"/>
                  </a:lnTo>
                  <a:lnTo>
                    <a:pt x="67" y="144"/>
                  </a:lnTo>
                  <a:lnTo>
                    <a:pt x="67" y="144"/>
                  </a:lnTo>
                  <a:lnTo>
                    <a:pt x="70" y="148"/>
                  </a:lnTo>
                  <a:lnTo>
                    <a:pt x="74" y="152"/>
                  </a:lnTo>
                  <a:lnTo>
                    <a:pt x="74" y="159"/>
                  </a:lnTo>
                  <a:lnTo>
                    <a:pt x="74" y="159"/>
                  </a:lnTo>
                  <a:lnTo>
                    <a:pt x="74" y="163"/>
                  </a:lnTo>
                  <a:lnTo>
                    <a:pt x="74" y="167"/>
                  </a:lnTo>
                  <a:lnTo>
                    <a:pt x="74" y="167"/>
                  </a:lnTo>
                  <a:lnTo>
                    <a:pt x="74" y="174"/>
                  </a:lnTo>
                  <a:lnTo>
                    <a:pt x="78" y="178"/>
                  </a:lnTo>
                  <a:lnTo>
                    <a:pt x="78" y="181"/>
                  </a:lnTo>
                  <a:lnTo>
                    <a:pt x="78" y="181"/>
                  </a:lnTo>
                  <a:lnTo>
                    <a:pt x="89" y="192"/>
                  </a:lnTo>
                  <a:lnTo>
                    <a:pt x="89" y="192"/>
                  </a:lnTo>
                  <a:lnTo>
                    <a:pt x="93" y="192"/>
                  </a:lnTo>
                  <a:lnTo>
                    <a:pt x="96" y="196"/>
                  </a:lnTo>
                  <a:lnTo>
                    <a:pt x="96" y="196"/>
                  </a:lnTo>
                  <a:lnTo>
                    <a:pt x="104" y="200"/>
                  </a:lnTo>
                  <a:lnTo>
                    <a:pt x="104" y="200"/>
                  </a:lnTo>
                  <a:lnTo>
                    <a:pt x="107" y="204"/>
                  </a:lnTo>
                  <a:lnTo>
                    <a:pt x="107" y="204"/>
                  </a:lnTo>
                  <a:lnTo>
                    <a:pt x="107" y="204"/>
                  </a:lnTo>
                  <a:lnTo>
                    <a:pt x="111" y="218"/>
                  </a:lnTo>
                  <a:lnTo>
                    <a:pt x="115" y="218"/>
                  </a:lnTo>
                  <a:lnTo>
                    <a:pt x="115" y="222"/>
                  </a:lnTo>
                  <a:lnTo>
                    <a:pt x="130" y="233"/>
                  </a:lnTo>
                  <a:lnTo>
                    <a:pt x="130" y="233"/>
                  </a:lnTo>
                  <a:lnTo>
                    <a:pt x="133" y="241"/>
                  </a:lnTo>
                  <a:lnTo>
                    <a:pt x="137" y="241"/>
                  </a:lnTo>
                  <a:lnTo>
                    <a:pt x="141" y="252"/>
                  </a:lnTo>
                  <a:lnTo>
                    <a:pt x="141" y="252"/>
                  </a:lnTo>
                  <a:lnTo>
                    <a:pt x="145" y="252"/>
                  </a:lnTo>
                  <a:lnTo>
                    <a:pt x="148" y="248"/>
                  </a:lnTo>
                  <a:lnTo>
                    <a:pt x="152" y="244"/>
                  </a:lnTo>
                  <a:lnTo>
                    <a:pt x="148" y="241"/>
                  </a:lnTo>
                  <a:lnTo>
                    <a:pt x="152" y="233"/>
                  </a:lnTo>
                  <a:lnTo>
                    <a:pt x="156" y="233"/>
                  </a:lnTo>
                  <a:lnTo>
                    <a:pt x="159" y="237"/>
                  </a:lnTo>
                  <a:lnTo>
                    <a:pt x="170" y="237"/>
                  </a:lnTo>
                  <a:lnTo>
                    <a:pt x="185" y="241"/>
                  </a:lnTo>
                  <a:lnTo>
                    <a:pt x="200" y="248"/>
                  </a:lnTo>
                  <a:lnTo>
                    <a:pt x="200" y="259"/>
                  </a:lnTo>
                  <a:lnTo>
                    <a:pt x="230" y="226"/>
                  </a:lnTo>
                  <a:lnTo>
                    <a:pt x="337" y="196"/>
                  </a:lnTo>
                  <a:lnTo>
                    <a:pt x="341" y="163"/>
                  </a:lnTo>
                  <a:lnTo>
                    <a:pt x="337" y="152"/>
                  </a:lnTo>
                  <a:lnTo>
                    <a:pt x="337" y="152"/>
                  </a:lnTo>
                  <a:lnTo>
                    <a:pt x="330" y="155"/>
                  </a:lnTo>
                  <a:lnTo>
                    <a:pt x="282" y="148"/>
                  </a:lnTo>
                  <a:lnTo>
                    <a:pt x="278" y="137"/>
                  </a:lnTo>
                  <a:lnTo>
                    <a:pt x="274" y="133"/>
                  </a:lnTo>
                  <a:lnTo>
                    <a:pt x="274" y="126"/>
                  </a:lnTo>
                  <a:lnTo>
                    <a:pt x="274" y="126"/>
                  </a:lnTo>
                  <a:lnTo>
                    <a:pt x="274" y="129"/>
                  </a:lnTo>
                  <a:lnTo>
                    <a:pt x="274" y="126"/>
                  </a:lnTo>
                  <a:lnTo>
                    <a:pt x="274" y="126"/>
                  </a:lnTo>
                  <a:lnTo>
                    <a:pt x="274" y="122"/>
                  </a:lnTo>
                  <a:lnTo>
                    <a:pt x="270" y="122"/>
                  </a:lnTo>
                  <a:lnTo>
                    <a:pt x="270" y="122"/>
                  </a:lnTo>
                  <a:lnTo>
                    <a:pt x="270" y="122"/>
                  </a:lnTo>
                  <a:lnTo>
                    <a:pt x="263" y="118"/>
                  </a:lnTo>
                  <a:lnTo>
                    <a:pt x="263" y="118"/>
                  </a:lnTo>
                  <a:lnTo>
                    <a:pt x="263" y="118"/>
                  </a:lnTo>
                  <a:lnTo>
                    <a:pt x="259" y="115"/>
                  </a:lnTo>
                  <a:lnTo>
                    <a:pt x="259" y="111"/>
                  </a:lnTo>
                  <a:lnTo>
                    <a:pt x="252" y="100"/>
                  </a:lnTo>
                  <a:lnTo>
                    <a:pt x="248" y="100"/>
                  </a:lnTo>
                  <a:lnTo>
                    <a:pt x="248" y="100"/>
                  </a:lnTo>
                  <a:lnTo>
                    <a:pt x="248" y="96"/>
                  </a:lnTo>
                  <a:lnTo>
                    <a:pt x="248" y="89"/>
                  </a:lnTo>
                  <a:lnTo>
                    <a:pt x="248" y="89"/>
                  </a:lnTo>
                  <a:lnTo>
                    <a:pt x="244" y="85"/>
                  </a:lnTo>
                  <a:lnTo>
                    <a:pt x="244" y="85"/>
                  </a:lnTo>
                  <a:lnTo>
                    <a:pt x="237" y="77"/>
                  </a:lnTo>
                  <a:lnTo>
                    <a:pt x="237" y="77"/>
                  </a:lnTo>
                  <a:lnTo>
                    <a:pt x="233" y="74"/>
                  </a:lnTo>
                  <a:lnTo>
                    <a:pt x="233" y="74"/>
                  </a:lnTo>
                  <a:lnTo>
                    <a:pt x="233" y="74"/>
                  </a:lnTo>
                  <a:lnTo>
                    <a:pt x="237" y="74"/>
                  </a:lnTo>
                  <a:lnTo>
                    <a:pt x="233" y="74"/>
                  </a:lnTo>
                  <a:lnTo>
                    <a:pt x="233" y="74"/>
                  </a:lnTo>
                  <a:lnTo>
                    <a:pt x="226" y="70"/>
                  </a:lnTo>
                  <a:lnTo>
                    <a:pt x="222" y="63"/>
                  </a:lnTo>
                  <a:lnTo>
                    <a:pt x="222" y="59"/>
                  </a:lnTo>
                  <a:lnTo>
                    <a:pt x="219" y="59"/>
                  </a:lnTo>
                  <a:lnTo>
                    <a:pt x="219" y="55"/>
                  </a:lnTo>
                  <a:lnTo>
                    <a:pt x="219" y="59"/>
                  </a:lnTo>
                  <a:lnTo>
                    <a:pt x="219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91" name="Freeform 90">
              <a:extLst>
                <a:ext uri="{FF2B5EF4-FFF2-40B4-BE49-F238E27FC236}">
                  <a16:creationId xmlns:a16="http://schemas.microsoft.com/office/drawing/2014/main" xmlns="" id="{9BF027D9-0AAF-4444-AD9C-B1AB7D953CF8}"/>
                </a:ext>
              </a:extLst>
            </p:cNvPr>
            <p:cNvSpPr/>
            <p:nvPr/>
          </p:nvSpPr>
          <p:spPr bwMode="auto">
            <a:xfrm>
              <a:off x="5350632" y="2656170"/>
              <a:ext cx="14153" cy="33452"/>
            </a:xfrm>
            <a:custGeom>
              <a:avLst/>
              <a:gdLst>
                <a:gd name="T0" fmla="*/ 7 w 11"/>
                <a:gd name="T1" fmla="*/ 26 h 26"/>
                <a:gd name="T2" fmla="*/ 7 w 11"/>
                <a:gd name="T3" fmla="*/ 26 h 26"/>
                <a:gd name="T4" fmla="*/ 0 w 11"/>
                <a:gd name="T5" fmla="*/ 22 h 26"/>
                <a:gd name="T6" fmla="*/ 0 w 11"/>
                <a:gd name="T7" fmla="*/ 22 h 26"/>
                <a:gd name="T8" fmla="*/ 0 w 11"/>
                <a:gd name="T9" fmla="*/ 22 h 26"/>
                <a:gd name="T10" fmla="*/ 0 w 11"/>
                <a:gd name="T11" fmla="*/ 19 h 26"/>
                <a:gd name="T12" fmla="*/ 0 w 11"/>
                <a:gd name="T13" fmla="*/ 19 h 26"/>
                <a:gd name="T14" fmla="*/ 0 w 11"/>
                <a:gd name="T15" fmla="*/ 15 h 26"/>
                <a:gd name="T16" fmla="*/ 0 w 11"/>
                <a:gd name="T17" fmla="*/ 11 h 26"/>
                <a:gd name="T18" fmla="*/ 0 w 11"/>
                <a:gd name="T19" fmla="*/ 11 h 26"/>
                <a:gd name="T20" fmla="*/ 0 w 11"/>
                <a:gd name="T21" fmla="*/ 11 h 26"/>
                <a:gd name="T22" fmla="*/ 0 w 11"/>
                <a:gd name="T23" fmla="*/ 7 h 26"/>
                <a:gd name="T24" fmla="*/ 0 w 11"/>
                <a:gd name="T25" fmla="*/ 7 h 26"/>
                <a:gd name="T26" fmla="*/ 0 w 11"/>
                <a:gd name="T27" fmla="*/ 4 h 26"/>
                <a:gd name="T28" fmla="*/ 4 w 11"/>
                <a:gd name="T29" fmla="*/ 4 h 26"/>
                <a:gd name="T30" fmla="*/ 4 w 11"/>
                <a:gd name="T31" fmla="*/ 4 h 26"/>
                <a:gd name="T32" fmla="*/ 4 w 11"/>
                <a:gd name="T33" fmla="*/ 4 h 26"/>
                <a:gd name="T34" fmla="*/ 4 w 11"/>
                <a:gd name="T35" fmla="*/ 0 h 26"/>
                <a:gd name="T36" fmla="*/ 4 w 11"/>
                <a:gd name="T37" fmla="*/ 0 h 26"/>
                <a:gd name="T38" fmla="*/ 7 w 11"/>
                <a:gd name="T39" fmla="*/ 4 h 26"/>
                <a:gd name="T40" fmla="*/ 7 w 11"/>
                <a:gd name="T41" fmla="*/ 4 h 26"/>
                <a:gd name="T42" fmla="*/ 11 w 11"/>
                <a:gd name="T43" fmla="*/ 4 h 26"/>
                <a:gd name="T44" fmla="*/ 11 w 11"/>
                <a:gd name="T45" fmla="*/ 4 h 26"/>
                <a:gd name="T46" fmla="*/ 7 w 11"/>
                <a:gd name="T47" fmla="*/ 11 h 26"/>
                <a:gd name="T48" fmla="*/ 7 w 11"/>
                <a:gd name="T49" fmla="*/ 11 h 26"/>
                <a:gd name="T50" fmla="*/ 7 w 11"/>
                <a:gd name="T51" fmla="*/ 15 h 26"/>
                <a:gd name="T52" fmla="*/ 11 w 11"/>
                <a:gd name="T53" fmla="*/ 15 h 26"/>
                <a:gd name="T54" fmla="*/ 11 w 11"/>
                <a:gd name="T55" fmla="*/ 19 h 26"/>
                <a:gd name="T56" fmla="*/ 11 w 11"/>
                <a:gd name="T57" fmla="*/ 26 h 26"/>
                <a:gd name="T58" fmla="*/ 7 w 11"/>
                <a:gd name="T59" fmla="*/ 26 h 26"/>
                <a:gd name="T60" fmla="*/ 7 w 11"/>
                <a:gd name="T6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" h="26">
                  <a:moveTo>
                    <a:pt x="7" y="26"/>
                  </a:moveTo>
                  <a:lnTo>
                    <a:pt x="7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7" y="4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7" y="15"/>
                  </a:lnTo>
                  <a:lnTo>
                    <a:pt x="11" y="15"/>
                  </a:lnTo>
                  <a:lnTo>
                    <a:pt x="11" y="19"/>
                  </a:lnTo>
                  <a:lnTo>
                    <a:pt x="11" y="26"/>
                  </a:lnTo>
                  <a:lnTo>
                    <a:pt x="7" y="26"/>
                  </a:lnTo>
                  <a:lnTo>
                    <a:pt x="7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92" name="Freeform 91">
              <a:extLst>
                <a:ext uri="{FF2B5EF4-FFF2-40B4-BE49-F238E27FC236}">
                  <a16:creationId xmlns:a16="http://schemas.microsoft.com/office/drawing/2014/main" xmlns="" id="{DF6A1DC0-7A7F-4DD8-A581-6D10F9E04CA3}"/>
                </a:ext>
              </a:extLst>
            </p:cNvPr>
            <p:cNvSpPr/>
            <p:nvPr/>
          </p:nvSpPr>
          <p:spPr bwMode="auto">
            <a:xfrm>
              <a:off x="5364785" y="2661317"/>
              <a:ext cx="105504" cy="70765"/>
            </a:xfrm>
            <a:custGeom>
              <a:avLst/>
              <a:gdLst>
                <a:gd name="T0" fmla="*/ 0 w 82"/>
                <a:gd name="T1" fmla="*/ 26 h 55"/>
                <a:gd name="T2" fmla="*/ 0 w 82"/>
                <a:gd name="T3" fmla="*/ 33 h 55"/>
                <a:gd name="T4" fmla="*/ 4 w 82"/>
                <a:gd name="T5" fmla="*/ 37 h 55"/>
                <a:gd name="T6" fmla="*/ 8 w 82"/>
                <a:gd name="T7" fmla="*/ 48 h 55"/>
                <a:gd name="T8" fmla="*/ 56 w 82"/>
                <a:gd name="T9" fmla="*/ 55 h 55"/>
                <a:gd name="T10" fmla="*/ 63 w 82"/>
                <a:gd name="T11" fmla="*/ 52 h 55"/>
                <a:gd name="T12" fmla="*/ 78 w 82"/>
                <a:gd name="T13" fmla="*/ 11 h 55"/>
                <a:gd name="T14" fmla="*/ 82 w 82"/>
                <a:gd name="T15" fmla="*/ 11 h 55"/>
                <a:gd name="T16" fmla="*/ 78 w 82"/>
                <a:gd name="T17" fmla="*/ 7 h 55"/>
                <a:gd name="T18" fmla="*/ 78 w 82"/>
                <a:gd name="T19" fmla="*/ 3 h 55"/>
                <a:gd name="T20" fmla="*/ 78 w 82"/>
                <a:gd name="T21" fmla="*/ 7 h 55"/>
                <a:gd name="T22" fmla="*/ 78 w 82"/>
                <a:gd name="T23" fmla="*/ 3 h 55"/>
                <a:gd name="T24" fmla="*/ 78 w 82"/>
                <a:gd name="T25" fmla="*/ 3 h 55"/>
                <a:gd name="T26" fmla="*/ 74 w 82"/>
                <a:gd name="T27" fmla="*/ 3 h 55"/>
                <a:gd name="T28" fmla="*/ 74 w 82"/>
                <a:gd name="T29" fmla="*/ 0 h 55"/>
                <a:gd name="T30" fmla="*/ 74 w 82"/>
                <a:gd name="T31" fmla="*/ 0 h 55"/>
                <a:gd name="T32" fmla="*/ 74 w 82"/>
                <a:gd name="T33" fmla="*/ 0 h 55"/>
                <a:gd name="T34" fmla="*/ 70 w 82"/>
                <a:gd name="T35" fmla="*/ 3 h 55"/>
                <a:gd name="T36" fmla="*/ 63 w 82"/>
                <a:gd name="T37" fmla="*/ 7 h 55"/>
                <a:gd name="T38" fmla="*/ 63 w 82"/>
                <a:gd name="T39" fmla="*/ 11 h 55"/>
                <a:gd name="T40" fmla="*/ 52 w 82"/>
                <a:gd name="T41" fmla="*/ 18 h 55"/>
                <a:gd name="T42" fmla="*/ 52 w 82"/>
                <a:gd name="T43" fmla="*/ 22 h 55"/>
                <a:gd name="T44" fmla="*/ 52 w 82"/>
                <a:gd name="T45" fmla="*/ 22 h 55"/>
                <a:gd name="T46" fmla="*/ 52 w 82"/>
                <a:gd name="T47" fmla="*/ 22 h 55"/>
                <a:gd name="T48" fmla="*/ 48 w 82"/>
                <a:gd name="T49" fmla="*/ 26 h 55"/>
                <a:gd name="T50" fmla="*/ 48 w 82"/>
                <a:gd name="T51" fmla="*/ 26 h 55"/>
                <a:gd name="T52" fmla="*/ 45 w 82"/>
                <a:gd name="T53" fmla="*/ 26 h 55"/>
                <a:gd name="T54" fmla="*/ 45 w 82"/>
                <a:gd name="T55" fmla="*/ 26 h 55"/>
                <a:gd name="T56" fmla="*/ 45 w 82"/>
                <a:gd name="T57" fmla="*/ 29 h 55"/>
                <a:gd name="T58" fmla="*/ 45 w 82"/>
                <a:gd name="T59" fmla="*/ 29 h 55"/>
                <a:gd name="T60" fmla="*/ 41 w 82"/>
                <a:gd name="T61" fmla="*/ 29 h 55"/>
                <a:gd name="T62" fmla="*/ 37 w 82"/>
                <a:gd name="T63" fmla="*/ 29 h 55"/>
                <a:gd name="T64" fmla="*/ 33 w 82"/>
                <a:gd name="T65" fmla="*/ 33 h 55"/>
                <a:gd name="T66" fmla="*/ 33 w 82"/>
                <a:gd name="T67" fmla="*/ 29 h 55"/>
                <a:gd name="T68" fmla="*/ 30 w 82"/>
                <a:gd name="T69" fmla="*/ 29 h 55"/>
                <a:gd name="T70" fmla="*/ 26 w 82"/>
                <a:gd name="T71" fmla="*/ 29 h 55"/>
                <a:gd name="T72" fmla="*/ 26 w 82"/>
                <a:gd name="T73" fmla="*/ 29 h 55"/>
                <a:gd name="T74" fmla="*/ 19 w 82"/>
                <a:gd name="T75" fmla="*/ 29 h 55"/>
                <a:gd name="T76" fmla="*/ 11 w 82"/>
                <a:gd name="T77" fmla="*/ 33 h 55"/>
                <a:gd name="T78" fmla="*/ 11 w 82"/>
                <a:gd name="T79" fmla="*/ 33 h 55"/>
                <a:gd name="T80" fmla="*/ 8 w 82"/>
                <a:gd name="T81" fmla="*/ 33 h 55"/>
                <a:gd name="T82" fmla="*/ 4 w 82"/>
                <a:gd name="T83" fmla="*/ 33 h 55"/>
                <a:gd name="T84" fmla="*/ 4 w 82"/>
                <a:gd name="T85" fmla="*/ 26 h 55"/>
                <a:gd name="T86" fmla="*/ 4 w 82"/>
                <a:gd name="T87" fmla="*/ 29 h 55"/>
                <a:gd name="T88" fmla="*/ 0 w 82"/>
                <a:gd name="T89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2" h="55">
                  <a:moveTo>
                    <a:pt x="0" y="26"/>
                  </a:moveTo>
                  <a:lnTo>
                    <a:pt x="0" y="33"/>
                  </a:lnTo>
                  <a:lnTo>
                    <a:pt x="4" y="37"/>
                  </a:lnTo>
                  <a:lnTo>
                    <a:pt x="8" y="48"/>
                  </a:lnTo>
                  <a:lnTo>
                    <a:pt x="56" y="55"/>
                  </a:lnTo>
                  <a:lnTo>
                    <a:pt x="63" y="52"/>
                  </a:lnTo>
                  <a:lnTo>
                    <a:pt x="78" y="11"/>
                  </a:lnTo>
                  <a:lnTo>
                    <a:pt x="82" y="11"/>
                  </a:lnTo>
                  <a:lnTo>
                    <a:pt x="78" y="7"/>
                  </a:lnTo>
                  <a:lnTo>
                    <a:pt x="78" y="3"/>
                  </a:lnTo>
                  <a:lnTo>
                    <a:pt x="78" y="7"/>
                  </a:lnTo>
                  <a:lnTo>
                    <a:pt x="78" y="3"/>
                  </a:lnTo>
                  <a:lnTo>
                    <a:pt x="78" y="3"/>
                  </a:lnTo>
                  <a:lnTo>
                    <a:pt x="74" y="3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0" y="3"/>
                  </a:lnTo>
                  <a:lnTo>
                    <a:pt x="63" y="7"/>
                  </a:lnTo>
                  <a:lnTo>
                    <a:pt x="63" y="11"/>
                  </a:lnTo>
                  <a:lnTo>
                    <a:pt x="52" y="18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5" y="26"/>
                  </a:lnTo>
                  <a:lnTo>
                    <a:pt x="45" y="26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1" y="29"/>
                  </a:lnTo>
                  <a:lnTo>
                    <a:pt x="37" y="29"/>
                  </a:lnTo>
                  <a:lnTo>
                    <a:pt x="33" y="33"/>
                  </a:lnTo>
                  <a:lnTo>
                    <a:pt x="33" y="29"/>
                  </a:lnTo>
                  <a:lnTo>
                    <a:pt x="30" y="29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19" y="29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8" y="33"/>
                  </a:lnTo>
                  <a:lnTo>
                    <a:pt x="4" y="33"/>
                  </a:lnTo>
                  <a:lnTo>
                    <a:pt x="4" y="26"/>
                  </a:lnTo>
                  <a:lnTo>
                    <a:pt x="4" y="29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93" name="Freeform 92">
              <a:extLst>
                <a:ext uri="{FF2B5EF4-FFF2-40B4-BE49-F238E27FC236}">
                  <a16:creationId xmlns:a16="http://schemas.microsoft.com/office/drawing/2014/main" xmlns="" id="{84CC3081-0B5A-4E8C-AE59-B7D1FDC17E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21756" y="2388551"/>
              <a:ext cx="61758" cy="24446"/>
            </a:xfrm>
            <a:custGeom>
              <a:avLst/>
              <a:gdLst>
                <a:gd name="T0" fmla="*/ 18 w 48"/>
                <a:gd name="T1" fmla="*/ 0 h 19"/>
                <a:gd name="T2" fmla="*/ 22 w 48"/>
                <a:gd name="T3" fmla="*/ 4 h 19"/>
                <a:gd name="T4" fmla="*/ 22 w 48"/>
                <a:gd name="T5" fmla="*/ 0 h 19"/>
                <a:gd name="T6" fmla="*/ 18 w 48"/>
                <a:gd name="T7" fmla="*/ 0 h 19"/>
                <a:gd name="T8" fmla="*/ 18 w 48"/>
                <a:gd name="T9" fmla="*/ 0 h 19"/>
                <a:gd name="T10" fmla="*/ 18 w 48"/>
                <a:gd name="T11" fmla="*/ 0 h 19"/>
                <a:gd name="T12" fmla="*/ 3 w 48"/>
                <a:gd name="T13" fmla="*/ 0 h 19"/>
                <a:gd name="T14" fmla="*/ 7 w 48"/>
                <a:gd name="T15" fmla="*/ 4 h 19"/>
                <a:gd name="T16" fmla="*/ 7 w 48"/>
                <a:gd name="T17" fmla="*/ 0 h 19"/>
                <a:gd name="T18" fmla="*/ 3 w 48"/>
                <a:gd name="T19" fmla="*/ 0 h 19"/>
                <a:gd name="T20" fmla="*/ 3 w 48"/>
                <a:gd name="T21" fmla="*/ 0 h 19"/>
                <a:gd name="T22" fmla="*/ 0 w 48"/>
                <a:gd name="T23" fmla="*/ 4 h 19"/>
                <a:gd name="T24" fmla="*/ 0 w 48"/>
                <a:gd name="T25" fmla="*/ 8 h 19"/>
                <a:gd name="T26" fmla="*/ 3 w 48"/>
                <a:gd name="T27" fmla="*/ 8 h 19"/>
                <a:gd name="T28" fmla="*/ 3 w 48"/>
                <a:gd name="T29" fmla="*/ 8 h 19"/>
                <a:gd name="T30" fmla="*/ 3 w 48"/>
                <a:gd name="T31" fmla="*/ 4 h 19"/>
                <a:gd name="T32" fmla="*/ 0 w 48"/>
                <a:gd name="T33" fmla="*/ 4 h 19"/>
                <a:gd name="T34" fmla="*/ 0 w 48"/>
                <a:gd name="T35" fmla="*/ 4 h 19"/>
                <a:gd name="T36" fmla="*/ 44 w 48"/>
                <a:gd name="T37" fmla="*/ 19 h 19"/>
                <a:gd name="T38" fmla="*/ 40 w 48"/>
                <a:gd name="T39" fmla="*/ 19 h 19"/>
                <a:gd name="T40" fmla="*/ 40 w 48"/>
                <a:gd name="T41" fmla="*/ 19 h 19"/>
                <a:gd name="T42" fmla="*/ 48 w 48"/>
                <a:gd name="T43" fmla="*/ 19 h 19"/>
                <a:gd name="T44" fmla="*/ 48 w 48"/>
                <a:gd name="T45" fmla="*/ 19 h 19"/>
                <a:gd name="T46" fmla="*/ 48 w 48"/>
                <a:gd name="T47" fmla="*/ 19 h 19"/>
                <a:gd name="T48" fmla="*/ 44 w 48"/>
                <a:gd name="T4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19">
                  <a:moveTo>
                    <a:pt x="18" y="0"/>
                  </a:moveTo>
                  <a:lnTo>
                    <a:pt x="22" y="4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close/>
                  <a:moveTo>
                    <a:pt x="3" y="0"/>
                  </a:moveTo>
                  <a:lnTo>
                    <a:pt x="7" y="4"/>
                  </a:lnTo>
                  <a:lnTo>
                    <a:pt x="7" y="0"/>
                  </a:lnTo>
                  <a:lnTo>
                    <a:pt x="3" y="0"/>
                  </a:lnTo>
                  <a:lnTo>
                    <a:pt x="3" y="0"/>
                  </a:lnTo>
                  <a:close/>
                  <a:moveTo>
                    <a:pt x="0" y="4"/>
                  </a:moveTo>
                  <a:lnTo>
                    <a:pt x="0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4"/>
                  </a:lnTo>
                  <a:close/>
                  <a:moveTo>
                    <a:pt x="44" y="19"/>
                  </a:moveTo>
                  <a:lnTo>
                    <a:pt x="40" y="19"/>
                  </a:lnTo>
                  <a:lnTo>
                    <a:pt x="40" y="19"/>
                  </a:lnTo>
                  <a:lnTo>
                    <a:pt x="48" y="19"/>
                  </a:lnTo>
                  <a:lnTo>
                    <a:pt x="48" y="19"/>
                  </a:lnTo>
                  <a:lnTo>
                    <a:pt x="48" y="19"/>
                  </a:lnTo>
                  <a:lnTo>
                    <a:pt x="44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94" name="Freeform 93">
              <a:extLst>
                <a:ext uri="{FF2B5EF4-FFF2-40B4-BE49-F238E27FC236}">
                  <a16:creationId xmlns:a16="http://schemas.microsoft.com/office/drawing/2014/main" xmlns="" id="{16B4E8F5-92E3-4BD2-90CB-8ECEB91195B4}"/>
                </a:ext>
              </a:extLst>
            </p:cNvPr>
            <p:cNvSpPr/>
            <p:nvPr/>
          </p:nvSpPr>
          <p:spPr bwMode="auto">
            <a:xfrm>
              <a:off x="3945630" y="2522360"/>
              <a:ext cx="9007" cy="5147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2 w 2"/>
                <a:gd name="T9" fmla="*/ 1 h 1"/>
                <a:gd name="T10" fmla="*/ 1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95" name="Freeform 94">
              <a:extLst>
                <a:ext uri="{FF2B5EF4-FFF2-40B4-BE49-F238E27FC236}">
                  <a16:creationId xmlns:a16="http://schemas.microsoft.com/office/drawing/2014/main" xmlns="" id="{CDB8DBE4-702C-4147-841D-1DE2B5E1BB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26331" y="2603418"/>
              <a:ext cx="95211" cy="28306"/>
            </a:xfrm>
            <a:custGeom>
              <a:avLst/>
              <a:gdLst>
                <a:gd name="T0" fmla="*/ 3 w 20"/>
                <a:gd name="T1" fmla="*/ 4 h 6"/>
                <a:gd name="T2" fmla="*/ 3 w 20"/>
                <a:gd name="T3" fmla="*/ 4 h 6"/>
                <a:gd name="T4" fmla="*/ 3 w 20"/>
                <a:gd name="T5" fmla="*/ 4 h 6"/>
                <a:gd name="T6" fmla="*/ 4 w 20"/>
                <a:gd name="T7" fmla="*/ 4 h 6"/>
                <a:gd name="T8" fmla="*/ 4 w 20"/>
                <a:gd name="T9" fmla="*/ 4 h 6"/>
                <a:gd name="T10" fmla="*/ 3 w 20"/>
                <a:gd name="T11" fmla="*/ 4 h 6"/>
                <a:gd name="T12" fmla="*/ 0 w 20"/>
                <a:gd name="T13" fmla="*/ 6 h 6"/>
                <a:gd name="T14" fmla="*/ 0 w 20"/>
                <a:gd name="T15" fmla="*/ 6 h 6"/>
                <a:gd name="T16" fmla="*/ 0 w 20"/>
                <a:gd name="T17" fmla="*/ 5 h 6"/>
                <a:gd name="T18" fmla="*/ 1 w 20"/>
                <a:gd name="T19" fmla="*/ 5 h 6"/>
                <a:gd name="T20" fmla="*/ 1 w 20"/>
                <a:gd name="T21" fmla="*/ 6 h 6"/>
                <a:gd name="T22" fmla="*/ 0 w 20"/>
                <a:gd name="T23" fmla="*/ 6 h 6"/>
                <a:gd name="T24" fmla="*/ 0 w 20"/>
                <a:gd name="T25" fmla="*/ 6 h 6"/>
                <a:gd name="T26" fmla="*/ 1 w 20"/>
                <a:gd name="T27" fmla="*/ 3 h 6"/>
                <a:gd name="T28" fmla="*/ 1 w 20"/>
                <a:gd name="T29" fmla="*/ 2 h 6"/>
                <a:gd name="T30" fmla="*/ 1 w 20"/>
                <a:gd name="T31" fmla="*/ 1 h 6"/>
                <a:gd name="T32" fmla="*/ 1 w 20"/>
                <a:gd name="T33" fmla="*/ 1 h 6"/>
                <a:gd name="T34" fmla="*/ 2 w 20"/>
                <a:gd name="T35" fmla="*/ 1 h 6"/>
                <a:gd name="T36" fmla="*/ 2 w 20"/>
                <a:gd name="T37" fmla="*/ 2 h 6"/>
                <a:gd name="T38" fmla="*/ 1 w 20"/>
                <a:gd name="T39" fmla="*/ 3 h 6"/>
                <a:gd name="T40" fmla="*/ 8 w 20"/>
                <a:gd name="T41" fmla="*/ 4 h 6"/>
                <a:gd name="T42" fmla="*/ 7 w 20"/>
                <a:gd name="T43" fmla="*/ 4 h 6"/>
                <a:gd name="T44" fmla="*/ 6 w 20"/>
                <a:gd name="T45" fmla="*/ 5 h 6"/>
                <a:gd name="T46" fmla="*/ 5 w 20"/>
                <a:gd name="T47" fmla="*/ 4 h 6"/>
                <a:gd name="T48" fmla="*/ 4 w 20"/>
                <a:gd name="T49" fmla="*/ 4 h 6"/>
                <a:gd name="T50" fmla="*/ 5 w 20"/>
                <a:gd name="T51" fmla="*/ 3 h 6"/>
                <a:gd name="T52" fmla="*/ 6 w 20"/>
                <a:gd name="T53" fmla="*/ 3 h 6"/>
                <a:gd name="T54" fmla="*/ 7 w 20"/>
                <a:gd name="T55" fmla="*/ 3 h 6"/>
                <a:gd name="T56" fmla="*/ 7 w 20"/>
                <a:gd name="T57" fmla="*/ 3 h 6"/>
                <a:gd name="T58" fmla="*/ 8 w 20"/>
                <a:gd name="T59" fmla="*/ 3 h 6"/>
                <a:gd name="T60" fmla="*/ 8 w 20"/>
                <a:gd name="T61" fmla="*/ 4 h 6"/>
                <a:gd name="T62" fmla="*/ 10 w 20"/>
                <a:gd name="T63" fmla="*/ 4 h 6"/>
                <a:gd name="T64" fmla="*/ 9 w 20"/>
                <a:gd name="T65" fmla="*/ 5 h 6"/>
                <a:gd name="T66" fmla="*/ 10 w 20"/>
                <a:gd name="T67" fmla="*/ 6 h 6"/>
                <a:gd name="T68" fmla="*/ 11 w 20"/>
                <a:gd name="T69" fmla="*/ 5 h 6"/>
                <a:gd name="T70" fmla="*/ 12 w 20"/>
                <a:gd name="T71" fmla="*/ 5 h 6"/>
                <a:gd name="T72" fmla="*/ 11 w 20"/>
                <a:gd name="T73" fmla="*/ 4 h 6"/>
                <a:gd name="T74" fmla="*/ 11 w 20"/>
                <a:gd name="T75" fmla="*/ 4 h 6"/>
                <a:gd name="T76" fmla="*/ 10 w 20"/>
                <a:gd name="T77" fmla="*/ 4 h 6"/>
                <a:gd name="T78" fmla="*/ 18 w 20"/>
                <a:gd name="T79" fmla="*/ 1 h 6"/>
                <a:gd name="T80" fmla="*/ 19 w 20"/>
                <a:gd name="T81" fmla="*/ 0 h 6"/>
                <a:gd name="T82" fmla="*/ 19 w 20"/>
                <a:gd name="T83" fmla="*/ 0 h 6"/>
                <a:gd name="T84" fmla="*/ 20 w 20"/>
                <a:gd name="T85" fmla="*/ 0 h 6"/>
                <a:gd name="T86" fmla="*/ 19 w 20"/>
                <a:gd name="T87" fmla="*/ 0 h 6"/>
                <a:gd name="T88" fmla="*/ 18 w 20"/>
                <a:gd name="T89" fmla="*/ 1 h 6"/>
                <a:gd name="T90" fmla="*/ 15 w 20"/>
                <a:gd name="T91" fmla="*/ 4 h 6"/>
                <a:gd name="T92" fmla="*/ 16 w 20"/>
                <a:gd name="T93" fmla="*/ 3 h 6"/>
                <a:gd name="T94" fmla="*/ 16 w 20"/>
                <a:gd name="T95" fmla="*/ 3 h 6"/>
                <a:gd name="T96" fmla="*/ 18 w 20"/>
                <a:gd name="T97" fmla="*/ 2 h 6"/>
                <a:gd name="T98" fmla="*/ 18 w 20"/>
                <a:gd name="T99" fmla="*/ 3 h 6"/>
                <a:gd name="T100" fmla="*/ 17 w 20"/>
                <a:gd name="T101" fmla="*/ 4 h 6"/>
                <a:gd name="T102" fmla="*/ 16 w 20"/>
                <a:gd name="T103" fmla="*/ 4 h 6"/>
                <a:gd name="T104" fmla="*/ 15 w 20"/>
                <a:gd name="T10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" h="6"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lose/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lose/>
                  <a:moveTo>
                    <a:pt x="1" y="3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lose/>
                  <a:moveTo>
                    <a:pt x="8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lose/>
                  <a:moveTo>
                    <a:pt x="10" y="4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18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1"/>
                    <a:pt x="18" y="1"/>
                    <a:pt x="18" y="1"/>
                  </a:cubicBezTo>
                  <a:close/>
                  <a:moveTo>
                    <a:pt x="15" y="4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6" y="4"/>
                    <a:pt x="16" y="4"/>
                  </a:cubicBezTo>
                  <a:lnTo>
                    <a:pt x="15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96" name="Freeform 95">
              <a:extLst>
                <a:ext uri="{FF2B5EF4-FFF2-40B4-BE49-F238E27FC236}">
                  <a16:creationId xmlns:a16="http://schemas.microsoft.com/office/drawing/2014/main" xmlns="" id="{6763AFEA-ABBB-47E5-A86C-C2E1A5B06A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69361" y="2842732"/>
              <a:ext cx="51465" cy="42459"/>
            </a:xfrm>
            <a:custGeom>
              <a:avLst/>
              <a:gdLst>
                <a:gd name="T0" fmla="*/ 1 w 11"/>
                <a:gd name="T1" fmla="*/ 1 h 9"/>
                <a:gd name="T2" fmla="*/ 2 w 11"/>
                <a:gd name="T3" fmla="*/ 0 h 9"/>
                <a:gd name="T4" fmla="*/ 1 w 11"/>
                <a:gd name="T5" fmla="*/ 0 h 9"/>
                <a:gd name="T6" fmla="*/ 1 w 11"/>
                <a:gd name="T7" fmla="*/ 0 h 9"/>
                <a:gd name="T8" fmla="*/ 0 w 11"/>
                <a:gd name="T9" fmla="*/ 0 h 9"/>
                <a:gd name="T10" fmla="*/ 0 w 11"/>
                <a:gd name="T11" fmla="*/ 0 h 9"/>
                <a:gd name="T12" fmla="*/ 0 w 11"/>
                <a:gd name="T13" fmla="*/ 0 h 9"/>
                <a:gd name="T14" fmla="*/ 1 w 11"/>
                <a:gd name="T15" fmla="*/ 1 h 9"/>
                <a:gd name="T16" fmla="*/ 2 w 11"/>
                <a:gd name="T17" fmla="*/ 1 h 9"/>
                <a:gd name="T18" fmla="*/ 2 w 11"/>
                <a:gd name="T19" fmla="*/ 1 h 9"/>
                <a:gd name="T20" fmla="*/ 2 w 11"/>
                <a:gd name="T21" fmla="*/ 0 h 9"/>
                <a:gd name="T22" fmla="*/ 2 w 11"/>
                <a:gd name="T23" fmla="*/ 0 h 9"/>
                <a:gd name="T24" fmla="*/ 2 w 11"/>
                <a:gd name="T25" fmla="*/ 1 h 9"/>
                <a:gd name="T26" fmla="*/ 2 w 11"/>
                <a:gd name="T27" fmla="*/ 1 h 9"/>
                <a:gd name="T28" fmla="*/ 5 w 11"/>
                <a:gd name="T29" fmla="*/ 2 h 9"/>
                <a:gd name="T30" fmla="*/ 5 w 11"/>
                <a:gd name="T31" fmla="*/ 2 h 9"/>
                <a:gd name="T32" fmla="*/ 5 w 11"/>
                <a:gd name="T33" fmla="*/ 2 h 9"/>
                <a:gd name="T34" fmla="*/ 4 w 11"/>
                <a:gd name="T35" fmla="*/ 2 h 9"/>
                <a:gd name="T36" fmla="*/ 4 w 11"/>
                <a:gd name="T37" fmla="*/ 2 h 9"/>
                <a:gd name="T38" fmla="*/ 5 w 11"/>
                <a:gd name="T39" fmla="*/ 2 h 9"/>
                <a:gd name="T40" fmla="*/ 5 w 11"/>
                <a:gd name="T41" fmla="*/ 2 h 9"/>
                <a:gd name="T42" fmla="*/ 5 w 11"/>
                <a:gd name="T43" fmla="*/ 2 h 9"/>
                <a:gd name="T44" fmla="*/ 5 w 11"/>
                <a:gd name="T45" fmla="*/ 2 h 9"/>
                <a:gd name="T46" fmla="*/ 7 w 11"/>
                <a:gd name="T47" fmla="*/ 2 h 9"/>
                <a:gd name="T48" fmla="*/ 6 w 11"/>
                <a:gd name="T49" fmla="*/ 2 h 9"/>
                <a:gd name="T50" fmla="*/ 6 w 11"/>
                <a:gd name="T51" fmla="*/ 2 h 9"/>
                <a:gd name="T52" fmla="*/ 6 w 11"/>
                <a:gd name="T53" fmla="*/ 2 h 9"/>
                <a:gd name="T54" fmla="*/ 7 w 11"/>
                <a:gd name="T55" fmla="*/ 2 h 9"/>
                <a:gd name="T56" fmla="*/ 11 w 11"/>
                <a:gd name="T57" fmla="*/ 2 h 9"/>
                <a:gd name="T58" fmla="*/ 10 w 11"/>
                <a:gd name="T59" fmla="*/ 1 h 9"/>
                <a:gd name="T60" fmla="*/ 11 w 11"/>
                <a:gd name="T61" fmla="*/ 1 h 9"/>
                <a:gd name="T62" fmla="*/ 11 w 11"/>
                <a:gd name="T63" fmla="*/ 1 h 9"/>
                <a:gd name="T64" fmla="*/ 11 w 11"/>
                <a:gd name="T65" fmla="*/ 2 h 9"/>
                <a:gd name="T66" fmla="*/ 10 w 11"/>
                <a:gd name="T67" fmla="*/ 4 h 9"/>
                <a:gd name="T68" fmla="*/ 10 w 11"/>
                <a:gd name="T69" fmla="*/ 4 h 9"/>
                <a:gd name="T70" fmla="*/ 10 w 11"/>
                <a:gd name="T71" fmla="*/ 3 h 9"/>
                <a:gd name="T72" fmla="*/ 11 w 11"/>
                <a:gd name="T73" fmla="*/ 4 h 9"/>
                <a:gd name="T74" fmla="*/ 11 w 11"/>
                <a:gd name="T75" fmla="*/ 4 h 9"/>
                <a:gd name="T76" fmla="*/ 11 w 11"/>
                <a:gd name="T77" fmla="*/ 4 h 9"/>
                <a:gd name="T78" fmla="*/ 10 w 11"/>
                <a:gd name="T79" fmla="*/ 4 h 9"/>
                <a:gd name="T80" fmla="*/ 9 w 11"/>
                <a:gd name="T81" fmla="*/ 8 h 9"/>
                <a:gd name="T82" fmla="*/ 9 w 11"/>
                <a:gd name="T83" fmla="*/ 8 h 9"/>
                <a:gd name="T84" fmla="*/ 9 w 11"/>
                <a:gd name="T85" fmla="*/ 7 h 9"/>
                <a:gd name="T86" fmla="*/ 10 w 11"/>
                <a:gd name="T87" fmla="*/ 8 h 9"/>
                <a:gd name="T88" fmla="*/ 9 w 11"/>
                <a:gd name="T89" fmla="*/ 8 h 9"/>
                <a:gd name="T90" fmla="*/ 7 w 11"/>
                <a:gd name="T91" fmla="*/ 9 h 9"/>
                <a:gd name="T92" fmla="*/ 7 w 11"/>
                <a:gd name="T93" fmla="*/ 8 h 9"/>
                <a:gd name="T94" fmla="*/ 7 w 11"/>
                <a:gd name="T95" fmla="*/ 7 h 9"/>
                <a:gd name="T96" fmla="*/ 7 w 11"/>
                <a:gd name="T97" fmla="*/ 8 h 9"/>
                <a:gd name="T98" fmla="*/ 8 w 11"/>
                <a:gd name="T99" fmla="*/ 9 h 9"/>
                <a:gd name="T100" fmla="*/ 8 w 11"/>
                <a:gd name="T101" fmla="*/ 9 h 9"/>
                <a:gd name="T102" fmla="*/ 7 w 11"/>
                <a:gd name="T10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" h="9">
                  <a:moveTo>
                    <a:pt x="1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7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lose/>
                  <a:moveTo>
                    <a:pt x="11" y="2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lose/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9" y="8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lose/>
                  <a:moveTo>
                    <a:pt x="7" y="9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lnTo>
                    <a:pt x="7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97" name="Freeform 96">
              <a:extLst>
                <a:ext uri="{FF2B5EF4-FFF2-40B4-BE49-F238E27FC236}">
                  <a16:creationId xmlns:a16="http://schemas.microsoft.com/office/drawing/2014/main" xmlns="" id="{C2EF2405-2C67-4758-9CD3-97924E551A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84084" y="2651023"/>
              <a:ext cx="162115" cy="200714"/>
            </a:xfrm>
            <a:custGeom>
              <a:avLst/>
              <a:gdLst>
                <a:gd name="T0" fmla="*/ 48 w 126"/>
                <a:gd name="T1" fmla="*/ 104 h 156"/>
                <a:gd name="T2" fmla="*/ 48 w 126"/>
                <a:gd name="T3" fmla="*/ 60 h 156"/>
                <a:gd name="T4" fmla="*/ 67 w 126"/>
                <a:gd name="T5" fmla="*/ 19 h 156"/>
                <a:gd name="T6" fmla="*/ 70 w 126"/>
                <a:gd name="T7" fmla="*/ 34 h 156"/>
                <a:gd name="T8" fmla="*/ 81 w 126"/>
                <a:gd name="T9" fmla="*/ 41 h 156"/>
                <a:gd name="T10" fmla="*/ 89 w 126"/>
                <a:gd name="T11" fmla="*/ 41 h 156"/>
                <a:gd name="T12" fmla="*/ 96 w 126"/>
                <a:gd name="T13" fmla="*/ 45 h 156"/>
                <a:gd name="T14" fmla="*/ 104 w 126"/>
                <a:gd name="T15" fmla="*/ 45 h 156"/>
                <a:gd name="T16" fmla="*/ 111 w 126"/>
                <a:gd name="T17" fmla="*/ 52 h 156"/>
                <a:gd name="T18" fmla="*/ 115 w 126"/>
                <a:gd name="T19" fmla="*/ 56 h 156"/>
                <a:gd name="T20" fmla="*/ 122 w 126"/>
                <a:gd name="T21" fmla="*/ 63 h 156"/>
                <a:gd name="T22" fmla="*/ 122 w 126"/>
                <a:gd name="T23" fmla="*/ 67 h 156"/>
                <a:gd name="T24" fmla="*/ 122 w 126"/>
                <a:gd name="T25" fmla="*/ 71 h 156"/>
                <a:gd name="T26" fmla="*/ 115 w 126"/>
                <a:gd name="T27" fmla="*/ 82 h 156"/>
                <a:gd name="T28" fmla="*/ 111 w 126"/>
                <a:gd name="T29" fmla="*/ 89 h 156"/>
                <a:gd name="T30" fmla="*/ 107 w 126"/>
                <a:gd name="T31" fmla="*/ 97 h 156"/>
                <a:gd name="T32" fmla="*/ 104 w 126"/>
                <a:gd name="T33" fmla="*/ 97 h 156"/>
                <a:gd name="T34" fmla="*/ 104 w 126"/>
                <a:gd name="T35" fmla="*/ 93 h 156"/>
                <a:gd name="T36" fmla="*/ 100 w 126"/>
                <a:gd name="T37" fmla="*/ 93 h 156"/>
                <a:gd name="T38" fmla="*/ 96 w 126"/>
                <a:gd name="T39" fmla="*/ 97 h 156"/>
                <a:gd name="T40" fmla="*/ 96 w 126"/>
                <a:gd name="T41" fmla="*/ 100 h 156"/>
                <a:gd name="T42" fmla="*/ 92 w 126"/>
                <a:gd name="T43" fmla="*/ 108 h 156"/>
                <a:gd name="T44" fmla="*/ 92 w 126"/>
                <a:gd name="T45" fmla="*/ 108 h 156"/>
                <a:gd name="T46" fmla="*/ 96 w 126"/>
                <a:gd name="T47" fmla="*/ 112 h 156"/>
                <a:gd name="T48" fmla="*/ 96 w 126"/>
                <a:gd name="T49" fmla="*/ 119 h 156"/>
                <a:gd name="T50" fmla="*/ 89 w 126"/>
                <a:gd name="T51" fmla="*/ 119 h 156"/>
                <a:gd name="T52" fmla="*/ 85 w 126"/>
                <a:gd name="T53" fmla="*/ 119 h 156"/>
                <a:gd name="T54" fmla="*/ 74 w 126"/>
                <a:gd name="T55" fmla="*/ 126 h 156"/>
                <a:gd name="T56" fmla="*/ 74 w 126"/>
                <a:gd name="T57" fmla="*/ 134 h 156"/>
                <a:gd name="T58" fmla="*/ 70 w 126"/>
                <a:gd name="T59" fmla="*/ 138 h 156"/>
                <a:gd name="T60" fmla="*/ 59 w 126"/>
                <a:gd name="T61" fmla="*/ 138 h 156"/>
                <a:gd name="T62" fmla="*/ 55 w 126"/>
                <a:gd name="T63" fmla="*/ 141 h 156"/>
                <a:gd name="T64" fmla="*/ 55 w 126"/>
                <a:gd name="T65" fmla="*/ 145 h 156"/>
                <a:gd name="T66" fmla="*/ 55 w 126"/>
                <a:gd name="T67" fmla="*/ 145 h 156"/>
                <a:gd name="T68" fmla="*/ 55 w 126"/>
                <a:gd name="T69" fmla="*/ 145 h 156"/>
                <a:gd name="T70" fmla="*/ 52 w 126"/>
                <a:gd name="T71" fmla="*/ 152 h 156"/>
                <a:gd name="T72" fmla="*/ 44 w 126"/>
                <a:gd name="T73" fmla="*/ 152 h 156"/>
                <a:gd name="T74" fmla="*/ 37 w 126"/>
                <a:gd name="T75" fmla="*/ 152 h 156"/>
                <a:gd name="T76" fmla="*/ 30 w 126"/>
                <a:gd name="T77" fmla="*/ 156 h 156"/>
                <a:gd name="T78" fmla="*/ 26 w 126"/>
                <a:gd name="T79" fmla="*/ 156 h 156"/>
                <a:gd name="T80" fmla="*/ 15 w 126"/>
                <a:gd name="T81" fmla="*/ 145 h 156"/>
                <a:gd name="T82" fmla="*/ 0 w 126"/>
                <a:gd name="T83" fmla="*/ 123 h 156"/>
                <a:gd name="T84" fmla="*/ 4 w 126"/>
                <a:gd name="T85" fmla="*/ 115 h 156"/>
                <a:gd name="T86" fmla="*/ 63 w 126"/>
                <a:gd name="T87" fmla="*/ 11 h 156"/>
                <a:gd name="T88" fmla="*/ 63 w 126"/>
                <a:gd name="T89" fmla="*/ 4 h 156"/>
                <a:gd name="T90" fmla="*/ 63 w 126"/>
                <a:gd name="T91" fmla="*/ 0 h 156"/>
                <a:gd name="T92" fmla="*/ 63 w 126"/>
                <a:gd name="T93" fmla="*/ 0 h 156"/>
                <a:gd name="T94" fmla="*/ 63 w 126"/>
                <a:gd name="T95" fmla="*/ 0 h 156"/>
                <a:gd name="T96" fmla="*/ 59 w 126"/>
                <a:gd name="T97" fmla="*/ 0 h 156"/>
                <a:gd name="T98" fmla="*/ 59 w 126"/>
                <a:gd name="T99" fmla="*/ 4 h 156"/>
                <a:gd name="T100" fmla="*/ 59 w 126"/>
                <a:gd name="T101" fmla="*/ 4 h 156"/>
                <a:gd name="T102" fmla="*/ 59 w 126"/>
                <a:gd name="T103" fmla="*/ 8 h 156"/>
                <a:gd name="T104" fmla="*/ 63 w 126"/>
                <a:gd name="T105" fmla="*/ 1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6" h="156">
                  <a:moveTo>
                    <a:pt x="4" y="115"/>
                  </a:moveTo>
                  <a:lnTo>
                    <a:pt x="48" y="104"/>
                  </a:lnTo>
                  <a:lnTo>
                    <a:pt x="52" y="71"/>
                  </a:lnTo>
                  <a:lnTo>
                    <a:pt x="48" y="60"/>
                  </a:lnTo>
                  <a:lnTo>
                    <a:pt x="63" y="19"/>
                  </a:lnTo>
                  <a:lnTo>
                    <a:pt x="67" y="19"/>
                  </a:lnTo>
                  <a:lnTo>
                    <a:pt x="67" y="26"/>
                  </a:lnTo>
                  <a:lnTo>
                    <a:pt x="70" y="34"/>
                  </a:lnTo>
                  <a:lnTo>
                    <a:pt x="70" y="37"/>
                  </a:lnTo>
                  <a:lnTo>
                    <a:pt x="81" y="41"/>
                  </a:lnTo>
                  <a:lnTo>
                    <a:pt x="85" y="45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96" y="45"/>
                  </a:lnTo>
                  <a:lnTo>
                    <a:pt x="100" y="45"/>
                  </a:lnTo>
                  <a:lnTo>
                    <a:pt x="104" y="45"/>
                  </a:lnTo>
                  <a:lnTo>
                    <a:pt x="107" y="49"/>
                  </a:lnTo>
                  <a:lnTo>
                    <a:pt x="111" y="52"/>
                  </a:lnTo>
                  <a:lnTo>
                    <a:pt x="111" y="56"/>
                  </a:lnTo>
                  <a:lnTo>
                    <a:pt x="115" y="56"/>
                  </a:lnTo>
                  <a:lnTo>
                    <a:pt x="118" y="63"/>
                  </a:lnTo>
                  <a:lnTo>
                    <a:pt x="122" y="63"/>
                  </a:lnTo>
                  <a:lnTo>
                    <a:pt x="126" y="63"/>
                  </a:lnTo>
                  <a:lnTo>
                    <a:pt x="122" y="67"/>
                  </a:lnTo>
                  <a:lnTo>
                    <a:pt x="122" y="71"/>
                  </a:lnTo>
                  <a:lnTo>
                    <a:pt x="122" y="71"/>
                  </a:lnTo>
                  <a:lnTo>
                    <a:pt x="122" y="75"/>
                  </a:lnTo>
                  <a:lnTo>
                    <a:pt x="115" y="82"/>
                  </a:lnTo>
                  <a:lnTo>
                    <a:pt x="111" y="86"/>
                  </a:lnTo>
                  <a:lnTo>
                    <a:pt x="111" y="89"/>
                  </a:lnTo>
                  <a:lnTo>
                    <a:pt x="107" y="89"/>
                  </a:lnTo>
                  <a:lnTo>
                    <a:pt x="107" y="97"/>
                  </a:lnTo>
                  <a:lnTo>
                    <a:pt x="104" y="97"/>
                  </a:lnTo>
                  <a:lnTo>
                    <a:pt x="104" y="97"/>
                  </a:lnTo>
                  <a:lnTo>
                    <a:pt x="104" y="93"/>
                  </a:lnTo>
                  <a:lnTo>
                    <a:pt x="104" y="93"/>
                  </a:lnTo>
                  <a:lnTo>
                    <a:pt x="104" y="93"/>
                  </a:lnTo>
                  <a:lnTo>
                    <a:pt x="100" y="93"/>
                  </a:lnTo>
                  <a:lnTo>
                    <a:pt x="100" y="97"/>
                  </a:lnTo>
                  <a:lnTo>
                    <a:pt x="96" y="97"/>
                  </a:lnTo>
                  <a:lnTo>
                    <a:pt x="100" y="97"/>
                  </a:lnTo>
                  <a:lnTo>
                    <a:pt x="96" y="100"/>
                  </a:lnTo>
                  <a:lnTo>
                    <a:pt x="92" y="104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96" y="112"/>
                  </a:lnTo>
                  <a:lnTo>
                    <a:pt x="96" y="112"/>
                  </a:lnTo>
                  <a:lnTo>
                    <a:pt x="96" y="119"/>
                  </a:lnTo>
                  <a:lnTo>
                    <a:pt x="96" y="119"/>
                  </a:lnTo>
                  <a:lnTo>
                    <a:pt x="96" y="119"/>
                  </a:lnTo>
                  <a:lnTo>
                    <a:pt x="89" y="119"/>
                  </a:lnTo>
                  <a:lnTo>
                    <a:pt x="89" y="123"/>
                  </a:lnTo>
                  <a:lnTo>
                    <a:pt x="85" y="119"/>
                  </a:lnTo>
                  <a:lnTo>
                    <a:pt x="81" y="123"/>
                  </a:lnTo>
                  <a:lnTo>
                    <a:pt x="74" y="126"/>
                  </a:lnTo>
                  <a:lnTo>
                    <a:pt x="74" y="134"/>
                  </a:lnTo>
                  <a:lnTo>
                    <a:pt x="74" y="134"/>
                  </a:lnTo>
                  <a:lnTo>
                    <a:pt x="70" y="138"/>
                  </a:lnTo>
                  <a:lnTo>
                    <a:pt x="70" y="138"/>
                  </a:lnTo>
                  <a:lnTo>
                    <a:pt x="63" y="138"/>
                  </a:lnTo>
                  <a:lnTo>
                    <a:pt x="59" y="138"/>
                  </a:lnTo>
                  <a:lnTo>
                    <a:pt x="59" y="138"/>
                  </a:lnTo>
                  <a:lnTo>
                    <a:pt x="55" y="141"/>
                  </a:lnTo>
                  <a:lnTo>
                    <a:pt x="55" y="141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52" y="152"/>
                  </a:lnTo>
                  <a:lnTo>
                    <a:pt x="52" y="152"/>
                  </a:lnTo>
                  <a:lnTo>
                    <a:pt x="48" y="149"/>
                  </a:lnTo>
                  <a:lnTo>
                    <a:pt x="44" y="152"/>
                  </a:lnTo>
                  <a:lnTo>
                    <a:pt x="41" y="152"/>
                  </a:lnTo>
                  <a:lnTo>
                    <a:pt x="37" y="152"/>
                  </a:lnTo>
                  <a:lnTo>
                    <a:pt x="33" y="152"/>
                  </a:lnTo>
                  <a:lnTo>
                    <a:pt x="30" y="156"/>
                  </a:lnTo>
                  <a:lnTo>
                    <a:pt x="26" y="156"/>
                  </a:lnTo>
                  <a:lnTo>
                    <a:pt x="26" y="156"/>
                  </a:lnTo>
                  <a:lnTo>
                    <a:pt x="22" y="156"/>
                  </a:lnTo>
                  <a:lnTo>
                    <a:pt x="15" y="145"/>
                  </a:lnTo>
                  <a:lnTo>
                    <a:pt x="15" y="141"/>
                  </a:lnTo>
                  <a:lnTo>
                    <a:pt x="0" y="123"/>
                  </a:lnTo>
                  <a:lnTo>
                    <a:pt x="4" y="115"/>
                  </a:lnTo>
                  <a:lnTo>
                    <a:pt x="4" y="115"/>
                  </a:lnTo>
                  <a:close/>
                  <a:moveTo>
                    <a:pt x="63" y="11"/>
                  </a:moveTo>
                  <a:lnTo>
                    <a:pt x="63" y="11"/>
                  </a:lnTo>
                  <a:lnTo>
                    <a:pt x="63" y="8"/>
                  </a:lnTo>
                  <a:lnTo>
                    <a:pt x="63" y="4"/>
                  </a:lnTo>
                  <a:lnTo>
                    <a:pt x="63" y="4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59" y="0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59" y="8"/>
                  </a:lnTo>
                  <a:lnTo>
                    <a:pt x="59" y="8"/>
                  </a:lnTo>
                  <a:lnTo>
                    <a:pt x="59" y="11"/>
                  </a:lnTo>
                  <a:lnTo>
                    <a:pt x="63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98" name="Freeform 97">
              <a:extLst>
                <a:ext uri="{FF2B5EF4-FFF2-40B4-BE49-F238E27FC236}">
                  <a16:creationId xmlns:a16="http://schemas.microsoft.com/office/drawing/2014/main" xmlns="" id="{1D34DB59-1302-493A-BC0A-E62F3303F4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88515" y="2798985"/>
              <a:ext cx="257326" cy="144103"/>
            </a:xfrm>
            <a:custGeom>
              <a:avLst/>
              <a:gdLst>
                <a:gd name="T0" fmla="*/ 4 w 200"/>
                <a:gd name="T1" fmla="*/ 45 h 112"/>
                <a:gd name="T2" fmla="*/ 11 w 200"/>
                <a:gd name="T3" fmla="*/ 41 h 112"/>
                <a:gd name="T4" fmla="*/ 11 w 200"/>
                <a:gd name="T5" fmla="*/ 34 h 112"/>
                <a:gd name="T6" fmla="*/ 19 w 200"/>
                <a:gd name="T7" fmla="*/ 26 h 112"/>
                <a:gd name="T8" fmla="*/ 33 w 200"/>
                <a:gd name="T9" fmla="*/ 30 h 112"/>
                <a:gd name="T10" fmla="*/ 63 w 200"/>
                <a:gd name="T11" fmla="*/ 41 h 112"/>
                <a:gd name="T12" fmla="*/ 93 w 200"/>
                <a:gd name="T13" fmla="*/ 19 h 112"/>
                <a:gd name="T14" fmla="*/ 152 w 200"/>
                <a:gd name="T15" fmla="*/ 8 h 112"/>
                <a:gd name="T16" fmla="*/ 167 w 200"/>
                <a:gd name="T17" fmla="*/ 30 h 112"/>
                <a:gd name="T18" fmla="*/ 170 w 200"/>
                <a:gd name="T19" fmla="*/ 41 h 112"/>
                <a:gd name="T20" fmla="*/ 159 w 200"/>
                <a:gd name="T21" fmla="*/ 49 h 112"/>
                <a:gd name="T22" fmla="*/ 159 w 200"/>
                <a:gd name="T23" fmla="*/ 56 h 112"/>
                <a:gd name="T24" fmla="*/ 159 w 200"/>
                <a:gd name="T25" fmla="*/ 56 h 112"/>
                <a:gd name="T26" fmla="*/ 152 w 200"/>
                <a:gd name="T27" fmla="*/ 60 h 112"/>
                <a:gd name="T28" fmla="*/ 133 w 200"/>
                <a:gd name="T29" fmla="*/ 67 h 112"/>
                <a:gd name="T30" fmla="*/ 115 w 200"/>
                <a:gd name="T31" fmla="*/ 71 h 112"/>
                <a:gd name="T32" fmla="*/ 111 w 200"/>
                <a:gd name="T33" fmla="*/ 75 h 112"/>
                <a:gd name="T34" fmla="*/ 100 w 200"/>
                <a:gd name="T35" fmla="*/ 82 h 112"/>
                <a:gd name="T36" fmla="*/ 96 w 200"/>
                <a:gd name="T37" fmla="*/ 82 h 112"/>
                <a:gd name="T38" fmla="*/ 93 w 200"/>
                <a:gd name="T39" fmla="*/ 82 h 112"/>
                <a:gd name="T40" fmla="*/ 89 w 200"/>
                <a:gd name="T41" fmla="*/ 82 h 112"/>
                <a:gd name="T42" fmla="*/ 85 w 200"/>
                <a:gd name="T43" fmla="*/ 89 h 112"/>
                <a:gd name="T44" fmla="*/ 74 w 200"/>
                <a:gd name="T45" fmla="*/ 89 h 112"/>
                <a:gd name="T46" fmla="*/ 63 w 200"/>
                <a:gd name="T47" fmla="*/ 93 h 112"/>
                <a:gd name="T48" fmla="*/ 59 w 200"/>
                <a:gd name="T49" fmla="*/ 89 h 112"/>
                <a:gd name="T50" fmla="*/ 56 w 200"/>
                <a:gd name="T51" fmla="*/ 89 h 112"/>
                <a:gd name="T52" fmla="*/ 48 w 200"/>
                <a:gd name="T53" fmla="*/ 93 h 112"/>
                <a:gd name="T54" fmla="*/ 45 w 200"/>
                <a:gd name="T55" fmla="*/ 97 h 112"/>
                <a:gd name="T56" fmla="*/ 41 w 200"/>
                <a:gd name="T57" fmla="*/ 100 h 112"/>
                <a:gd name="T58" fmla="*/ 33 w 200"/>
                <a:gd name="T59" fmla="*/ 100 h 112"/>
                <a:gd name="T60" fmla="*/ 30 w 200"/>
                <a:gd name="T61" fmla="*/ 104 h 112"/>
                <a:gd name="T62" fmla="*/ 22 w 200"/>
                <a:gd name="T63" fmla="*/ 104 h 112"/>
                <a:gd name="T64" fmla="*/ 19 w 200"/>
                <a:gd name="T65" fmla="*/ 100 h 112"/>
                <a:gd name="T66" fmla="*/ 15 w 200"/>
                <a:gd name="T67" fmla="*/ 93 h 112"/>
                <a:gd name="T68" fmla="*/ 15 w 200"/>
                <a:gd name="T69" fmla="*/ 89 h 112"/>
                <a:gd name="T70" fmla="*/ 11 w 200"/>
                <a:gd name="T71" fmla="*/ 82 h 112"/>
                <a:gd name="T72" fmla="*/ 4 w 200"/>
                <a:gd name="T73" fmla="*/ 63 h 112"/>
                <a:gd name="T74" fmla="*/ 0 w 200"/>
                <a:gd name="T75" fmla="*/ 60 h 112"/>
                <a:gd name="T76" fmla="*/ 4 w 200"/>
                <a:gd name="T77" fmla="*/ 60 h 112"/>
                <a:gd name="T78" fmla="*/ 4 w 200"/>
                <a:gd name="T79" fmla="*/ 56 h 112"/>
                <a:gd name="T80" fmla="*/ 4 w 200"/>
                <a:gd name="T81" fmla="*/ 45 h 112"/>
                <a:gd name="T82" fmla="*/ 4 w 200"/>
                <a:gd name="T83" fmla="*/ 45 h 112"/>
                <a:gd name="T84" fmla="*/ 163 w 200"/>
                <a:gd name="T85" fmla="*/ 112 h 112"/>
                <a:gd name="T86" fmla="*/ 163 w 200"/>
                <a:gd name="T87" fmla="*/ 112 h 112"/>
                <a:gd name="T88" fmla="*/ 159 w 200"/>
                <a:gd name="T89" fmla="*/ 112 h 112"/>
                <a:gd name="T90" fmla="*/ 182 w 200"/>
                <a:gd name="T91" fmla="*/ 104 h 112"/>
                <a:gd name="T92" fmla="*/ 185 w 200"/>
                <a:gd name="T93" fmla="*/ 100 h 112"/>
                <a:gd name="T94" fmla="*/ 189 w 200"/>
                <a:gd name="T95" fmla="*/ 104 h 112"/>
                <a:gd name="T96" fmla="*/ 193 w 200"/>
                <a:gd name="T97" fmla="*/ 104 h 112"/>
                <a:gd name="T98" fmla="*/ 196 w 200"/>
                <a:gd name="T99" fmla="*/ 104 h 112"/>
                <a:gd name="T100" fmla="*/ 200 w 200"/>
                <a:gd name="T101" fmla="*/ 104 h 112"/>
                <a:gd name="T102" fmla="*/ 196 w 200"/>
                <a:gd name="T103" fmla="*/ 108 h 112"/>
                <a:gd name="T104" fmla="*/ 189 w 200"/>
                <a:gd name="T105" fmla="*/ 108 h 112"/>
                <a:gd name="T106" fmla="*/ 182 w 200"/>
                <a:gd name="T107" fmla="*/ 10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0" h="112">
                  <a:moveTo>
                    <a:pt x="4" y="45"/>
                  </a:moveTo>
                  <a:lnTo>
                    <a:pt x="4" y="45"/>
                  </a:lnTo>
                  <a:lnTo>
                    <a:pt x="8" y="45"/>
                  </a:lnTo>
                  <a:lnTo>
                    <a:pt x="11" y="41"/>
                  </a:lnTo>
                  <a:lnTo>
                    <a:pt x="15" y="37"/>
                  </a:lnTo>
                  <a:lnTo>
                    <a:pt x="11" y="34"/>
                  </a:lnTo>
                  <a:lnTo>
                    <a:pt x="15" y="26"/>
                  </a:lnTo>
                  <a:lnTo>
                    <a:pt x="19" y="26"/>
                  </a:lnTo>
                  <a:lnTo>
                    <a:pt x="22" y="30"/>
                  </a:lnTo>
                  <a:lnTo>
                    <a:pt x="33" y="30"/>
                  </a:lnTo>
                  <a:lnTo>
                    <a:pt x="48" y="34"/>
                  </a:lnTo>
                  <a:lnTo>
                    <a:pt x="63" y="41"/>
                  </a:lnTo>
                  <a:lnTo>
                    <a:pt x="63" y="52"/>
                  </a:lnTo>
                  <a:lnTo>
                    <a:pt x="93" y="19"/>
                  </a:lnTo>
                  <a:lnTo>
                    <a:pt x="156" y="0"/>
                  </a:lnTo>
                  <a:lnTo>
                    <a:pt x="152" y="8"/>
                  </a:lnTo>
                  <a:lnTo>
                    <a:pt x="167" y="26"/>
                  </a:lnTo>
                  <a:lnTo>
                    <a:pt x="167" y="30"/>
                  </a:lnTo>
                  <a:lnTo>
                    <a:pt x="174" y="41"/>
                  </a:lnTo>
                  <a:lnTo>
                    <a:pt x="170" y="41"/>
                  </a:lnTo>
                  <a:lnTo>
                    <a:pt x="167" y="45"/>
                  </a:lnTo>
                  <a:lnTo>
                    <a:pt x="159" y="49"/>
                  </a:lnTo>
                  <a:lnTo>
                    <a:pt x="159" y="52"/>
                  </a:lnTo>
                  <a:lnTo>
                    <a:pt x="159" y="56"/>
                  </a:lnTo>
                  <a:lnTo>
                    <a:pt x="159" y="56"/>
                  </a:lnTo>
                  <a:lnTo>
                    <a:pt x="159" y="56"/>
                  </a:lnTo>
                  <a:lnTo>
                    <a:pt x="156" y="60"/>
                  </a:lnTo>
                  <a:lnTo>
                    <a:pt x="152" y="60"/>
                  </a:lnTo>
                  <a:lnTo>
                    <a:pt x="145" y="63"/>
                  </a:lnTo>
                  <a:lnTo>
                    <a:pt x="133" y="67"/>
                  </a:lnTo>
                  <a:lnTo>
                    <a:pt x="133" y="67"/>
                  </a:lnTo>
                  <a:lnTo>
                    <a:pt x="115" y="71"/>
                  </a:lnTo>
                  <a:lnTo>
                    <a:pt x="111" y="71"/>
                  </a:lnTo>
                  <a:lnTo>
                    <a:pt x="111" y="75"/>
                  </a:lnTo>
                  <a:lnTo>
                    <a:pt x="107" y="78"/>
                  </a:lnTo>
                  <a:lnTo>
                    <a:pt x="100" y="82"/>
                  </a:lnTo>
                  <a:lnTo>
                    <a:pt x="100" y="82"/>
                  </a:lnTo>
                  <a:lnTo>
                    <a:pt x="96" y="82"/>
                  </a:lnTo>
                  <a:lnTo>
                    <a:pt x="96" y="82"/>
                  </a:lnTo>
                  <a:lnTo>
                    <a:pt x="93" y="82"/>
                  </a:lnTo>
                  <a:lnTo>
                    <a:pt x="93" y="82"/>
                  </a:lnTo>
                  <a:lnTo>
                    <a:pt x="89" y="82"/>
                  </a:lnTo>
                  <a:lnTo>
                    <a:pt x="85" y="86"/>
                  </a:lnTo>
                  <a:lnTo>
                    <a:pt x="85" y="89"/>
                  </a:lnTo>
                  <a:lnTo>
                    <a:pt x="82" y="89"/>
                  </a:lnTo>
                  <a:lnTo>
                    <a:pt x="74" y="89"/>
                  </a:lnTo>
                  <a:lnTo>
                    <a:pt x="67" y="93"/>
                  </a:lnTo>
                  <a:lnTo>
                    <a:pt x="63" y="93"/>
                  </a:lnTo>
                  <a:lnTo>
                    <a:pt x="63" y="89"/>
                  </a:lnTo>
                  <a:lnTo>
                    <a:pt x="59" y="89"/>
                  </a:lnTo>
                  <a:lnTo>
                    <a:pt x="59" y="89"/>
                  </a:lnTo>
                  <a:lnTo>
                    <a:pt x="56" y="89"/>
                  </a:lnTo>
                  <a:lnTo>
                    <a:pt x="52" y="89"/>
                  </a:lnTo>
                  <a:lnTo>
                    <a:pt x="48" y="93"/>
                  </a:lnTo>
                  <a:lnTo>
                    <a:pt x="48" y="97"/>
                  </a:lnTo>
                  <a:lnTo>
                    <a:pt x="45" y="97"/>
                  </a:lnTo>
                  <a:lnTo>
                    <a:pt x="41" y="100"/>
                  </a:lnTo>
                  <a:lnTo>
                    <a:pt x="41" y="100"/>
                  </a:lnTo>
                  <a:lnTo>
                    <a:pt x="37" y="100"/>
                  </a:lnTo>
                  <a:lnTo>
                    <a:pt x="33" y="100"/>
                  </a:lnTo>
                  <a:lnTo>
                    <a:pt x="30" y="104"/>
                  </a:lnTo>
                  <a:lnTo>
                    <a:pt x="30" y="104"/>
                  </a:lnTo>
                  <a:lnTo>
                    <a:pt x="22" y="100"/>
                  </a:lnTo>
                  <a:lnTo>
                    <a:pt x="22" y="104"/>
                  </a:lnTo>
                  <a:lnTo>
                    <a:pt x="19" y="104"/>
                  </a:lnTo>
                  <a:lnTo>
                    <a:pt x="19" y="100"/>
                  </a:lnTo>
                  <a:lnTo>
                    <a:pt x="19" y="97"/>
                  </a:lnTo>
                  <a:lnTo>
                    <a:pt x="15" y="93"/>
                  </a:lnTo>
                  <a:lnTo>
                    <a:pt x="11" y="89"/>
                  </a:lnTo>
                  <a:lnTo>
                    <a:pt x="15" y="89"/>
                  </a:lnTo>
                  <a:lnTo>
                    <a:pt x="15" y="86"/>
                  </a:lnTo>
                  <a:lnTo>
                    <a:pt x="11" y="82"/>
                  </a:lnTo>
                  <a:lnTo>
                    <a:pt x="8" y="67"/>
                  </a:lnTo>
                  <a:lnTo>
                    <a:pt x="4" y="63"/>
                  </a:lnTo>
                  <a:lnTo>
                    <a:pt x="4" y="60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4" y="60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5"/>
                  </a:lnTo>
                  <a:close/>
                  <a:moveTo>
                    <a:pt x="159" y="112"/>
                  </a:moveTo>
                  <a:lnTo>
                    <a:pt x="163" y="112"/>
                  </a:lnTo>
                  <a:lnTo>
                    <a:pt x="167" y="112"/>
                  </a:lnTo>
                  <a:lnTo>
                    <a:pt x="163" y="112"/>
                  </a:lnTo>
                  <a:lnTo>
                    <a:pt x="159" y="112"/>
                  </a:lnTo>
                  <a:lnTo>
                    <a:pt x="159" y="112"/>
                  </a:lnTo>
                  <a:close/>
                  <a:moveTo>
                    <a:pt x="182" y="108"/>
                  </a:moveTo>
                  <a:lnTo>
                    <a:pt x="182" y="104"/>
                  </a:lnTo>
                  <a:lnTo>
                    <a:pt x="182" y="104"/>
                  </a:lnTo>
                  <a:lnTo>
                    <a:pt x="185" y="100"/>
                  </a:lnTo>
                  <a:lnTo>
                    <a:pt x="185" y="100"/>
                  </a:lnTo>
                  <a:lnTo>
                    <a:pt x="189" y="104"/>
                  </a:lnTo>
                  <a:lnTo>
                    <a:pt x="189" y="104"/>
                  </a:lnTo>
                  <a:lnTo>
                    <a:pt x="193" y="104"/>
                  </a:lnTo>
                  <a:lnTo>
                    <a:pt x="196" y="104"/>
                  </a:lnTo>
                  <a:lnTo>
                    <a:pt x="196" y="104"/>
                  </a:lnTo>
                  <a:lnTo>
                    <a:pt x="200" y="104"/>
                  </a:lnTo>
                  <a:lnTo>
                    <a:pt x="200" y="104"/>
                  </a:lnTo>
                  <a:lnTo>
                    <a:pt x="200" y="108"/>
                  </a:lnTo>
                  <a:lnTo>
                    <a:pt x="196" y="108"/>
                  </a:lnTo>
                  <a:lnTo>
                    <a:pt x="193" y="108"/>
                  </a:lnTo>
                  <a:lnTo>
                    <a:pt x="189" y="108"/>
                  </a:lnTo>
                  <a:lnTo>
                    <a:pt x="185" y="108"/>
                  </a:lnTo>
                  <a:lnTo>
                    <a:pt x="182" y="108"/>
                  </a:lnTo>
                  <a:lnTo>
                    <a:pt x="182" y="10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99" name="Freeform 98">
              <a:extLst>
                <a:ext uri="{FF2B5EF4-FFF2-40B4-BE49-F238E27FC236}">
                  <a16:creationId xmlns:a16="http://schemas.microsoft.com/office/drawing/2014/main" xmlns="" id="{49E08DD5-ABC7-4EC1-AA24-2800FD2E16F5}"/>
                </a:ext>
              </a:extLst>
            </p:cNvPr>
            <p:cNvSpPr/>
            <p:nvPr/>
          </p:nvSpPr>
          <p:spPr bwMode="auto">
            <a:xfrm>
              <a:off x="4802526" y="2546806"/>
              <a:ext cx="262473" cy="200714"/>
            </a:xfrm>
            <a:custGeom>
              <a:avLst/>
              <a:gdLst>
                <a:gd name="T0" fmla="*/ 163 w 204"/>
                <a:gd name="T1" fmla="*/ 29 h 156"/>
                <a:gd name="T2" fmla="*/ 152 w 204"/>
                <a:gd name="T3" fmla="*/ 7 h 156"/>
                <a:gd name="T4" fmla="*/ 145 w 204"/>
                <a:gd name="T5" fmla="*/ 7 h 156"/>
                <a:gd name="T6" fmla="*/ 122 w 204"/>
                <a:gd name="T7" fmla="*/ 7 h 156"/>
                <a:gd name="T8" fmla="*/ 119 w 204"/>
                <a:gd name="T9" fmla="*/ 11 h 156"/>
                <a:gd name="T10" fmla="*/ 111 w 204"/>
                <a:gd name="T11" fmla="*/ 7 h 156"/>
                <a:gd name="T12" fmla="*/ 111 w 204"/>
                <a:gd name="T13" fmla="*/ 3 h 156"/>
                <a:gd name="T14" fmla="*/ 100 w 204"/>
                <a:gd name="T15" fmla="*/ 0 h 156"/>
                <a:gd name="T16" fmla="*/ 100 w 204"/>
                <a:gd name="T17" fmla="*/ 3 h 156"/>
                <a:gd name="T18" fmla="*/ 93 w 204"/>
                <a:gd name="T19" fmla="*/ 3 h 156"/>
                <a:gd name="T20" fmla="*/ 93 w 204"/>
                <a:gd name="T21" fmla="*/ 3 h 156"/>
                <a:gd name="T22" fmla="*/ 89 w 204"/>
                <a:gd name="T23" fmla="*/ 3 h 156"/>
                <a:gd name="T24" fmla="*/ 82 w 204"/>
                <a:gd name="T25" fmla="*/ 7 h 156"/>
                <a:gd name="T26" fmla="*/ 71 w 204"/>
                <a:gd name="T27" fmla="*/ 11 h 156"/>
                <a:gd name="T28" fmla="*/ 56 w 204"/>
                <a:gd name="T29" fmla="*/ 7 h 156"/>
                <a:gd name="T30" fmla="*/ 45 w 204"/>
                <a:gd name="T31" fmla="*/ 7 h 156"/>
                <a:gd name="T32" fmla="*/ 34 w 204"/>
                <a:gd name="T33" fmla="*/ 3 h 156"/>
                <a:gd name="T34" fmla="*/ 4 w 204"/>
                <a:gd name="T35" fmla="*/ 0 h 156"/>
                <a:gd name="T36" fmla="*/ 4 w 204"/>
                <a:gd name="T37" fmla="*/ 3 h 156"/>
                <a:gd name="T38" fmla="*/ 4 w 204"/>
                <a:gd name="T39" fmla="*/ 18 h 156"/>
                <a:gd name="T40" fmla="*/ 0 w 204"/>
                <a:gd name="T41" fmla="*/ 29 h 156"/>
                <a:gd name="T42" fmla="*/ 204 w 204"/>
                <a:gd name="T43" fmla="*/ 156 h 156"/>
                <a:gd name="T44" fmla="*/ 196 w 204"/>
                <a:gd name="T45" fmla="*/ 152 h 156"/>
                <a:gd name="T46" fmla="*/ 193 w 204"/>
                <a:gd name="T47" fmla="*/ 144 h 156"/>
                <a:gd name="T48" fmla="*/ 182 w 204"/>
                <a:gd name="T49" fmla="*/ 141 h 156"/>
                <a:gd name="T50" fmla="*/ 178 w 204"/>
                <a:gd name="T51" fmla="*/ 126 h 156"/>
                <a:gd name="T52" fmla="*/ 178 w 204"/>
                <a:gd name="T53" fmla="*/ 126 h 156"/>
                <a:gd name="T54" fmla="*/ 182 w 204"/>
                <a:gd name="T55" fmla="*/ 122 h 156"/>
                <a:gd name="T56" fmla="*/ 178 w 204"/>
                <a:gd name="T57" fmla="*/ 118 h 156"/>
                <a:gd name="T58" fmla="*/ 167 w 204"/>
                <a:gd name="T59" fmla="*/ 104 h 156"/>
                <a:gd name="T60" fmla="*/ 152 w 204"/>
                <a:gd name="T61" fmla="*/ 85 h 156"/>
                <a:gd name="T62" fmla="*/ 152 w 204"/>
                <a:gd name="T63" fmla="*/ 74 h 156"/>
                <a:gd name="T64" fmla="*/ 145 w 204"/>
                <a:gd name="T65" fmla="*/ 66 h 156"/>
                <a:gd name="T66" fmla="*/ 145 w 204"/>
                <a:gd name="T67" fmla="*/ 59 h 156"/>
                <a:gd name="T68" fmla="*/ 126 w 204"/>
                <a:gd name="T69" fmla="*/ 44 h 156"/>
                <a:gd name="T70" fmla="*/ 122 w 204"/>
                <a:gd name="T71" fmla="*/ 33 h 156"/>
                <a:gd name="T72" fmla="*/ 126 w 204"/>
                <a:gd name="T73" fmla="*/ 29 h 156"/>
                <a:gd name="T74" fmla="*/ 130 w 204"/>
                <a:gd name="T75" fmla="*/ 37 h 156"/>
                <a:gd name="T76" fmla="*/ 137 w 204"/>
                <a:gd name="T77" fmla="*/ 44 h 156"/>
                <a:gd name="T78" fmla="*/ 141 w 204"/>
                <a:gd name="T79" fmla="*/ 52 h 156"/>
                <a:gd name="T80" fmla="*/ 156 w 204"/>
                <a:gd name="T81" fmla="*/ 63 h 156"/>
                <a:gd name="T82" fmla="*/ 159 w 204"/>
                <a:gd name="T83" fmla="*/ 55 h 156"/>
                <a:gd name="T84" fmla="*/ 159 w 204"/>
                <a:gd name="T85" fmla="*/ 4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4" h="156">
                  <a:moveTo>
                    <a:pt x="163" y="37"/>
                  </a:moveTo>
                  <a:lnTo>
                    <a:pt x="159" y="33"/>
                  </a:lnTo>
                  <a:lnTo>
                    <a:pt x="163" y="29"/>
                  </a:lnTo>
                  <a:lnTo>
                    <a:pt x="159" y="22"/>
                  </a:lnTo>
                  <a:lnTo>
                    <a:pt x="156" y="15"/>
                  </a:lnTo>
                  <a:lnTo>
                    <a:pt x="152" y="7"/>
                  </a:lnTo>
                  <a:lnTo>
                    <a:pt x="148" y="3"/>
                  </a:lnTo>
                  <a:lnTo>
                    <a:pt x="148" y="3"/>
                  </a:lnTo>
                  <a:lnTo>
                    <a:pt x="145" y="7"/>
                  </a:lnTo>
                  <a:lnTo>
                    <a:pt x="141" y="7"/>
                  </a:lnTo>
                  <a:lnTo>
                    <a:pt x="130" y="7"/>
                  </a:lnTo>
                  <a:lnTo>
                    <a:pt x="122" y="7"/>
                  </a:lnTo>
                  <a:lnTo>
                    <a:pt x="115" y="3"/>
                  </a:lnTo>
                  <a:lnTo>
                    <a:pt x="115" y="7"/>
                  </a:lnTo>
                  <a:lnTo>
                    <a:pt x="119" y="11"/>
                  </a:lnTo>
                  <a:lnTo>
                    <a:pt x="119" y="11"/>
                  </a:lnTo>
                  <a:lnTo>
                    <a:pt x="115" y="7"/>
                  </a:lnTo>
                  <a:lnTo>
                    <a:pt x="111" y="7"/>
                  </a:lnTo>
                  <a:lnTo>
                    <a:pt x="111" y="3"/>
                  </a:lnTo>
                  <a:lnTo>
                    <a:pt x="111" y="3"/>
                  </a:lnTo>
                  <a:lnTo>
                    <a:pt x="111" y="3"/>
                  </a:lnTo>
                  <a:lnTo>
                    <a:pt x="108" y="3"/>
                  </a:lnTo>
                  <a:lnTo>
                    <a:pt x="104" y="3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100" y="3"/>
                  </a:lnTo>
                  <a:lnTo>
                    <a:pt x="100" y="3"/>
                  </a:lnTo>
                  <a:lnTo>
                    <a:pt x="100" y="3"/>
                  </a:lnTo>
                  <a:lnTo>
                    <a:pt x="96" y="3"/>
                  </a:lnTo>
                  <a:lnTo>
                    <a:pt x="93" y="3"/>
                  </a:lnTo>
                  <a:lnTo>
                    <a:pt x="89" y="3"/>
                  </a:lnTo>
                  <a:lnTo>
                    <a:pt x="93" y="3"/>
                  </a:lnTo>
                  <a:lnTo>
                    <a:pt x="93" y="3"/>
                  </a:lnTo>
                  <a:lnTo>
                    <a:pt x="96" y="0"/>
                  </a:lnTo>
                  <a:lnTo>
                    <a:pt x="93" y="3"/>
                  </a:lnTo>
                  <a:lnTo>
                    <a:pt x="89" y="3"/>
                  </a:lnTo>
                  <a:lnTo>
                    <a:pt x="85" y="3"/>
                  </a:lnTo>
                  <a:lnTo>
                    <a:pt x="82" y="3"/>
                  </a:lnTo>
                  <a:lnTo>
                    <a:pt x="82" y="7"/>
                  </a:lnTo>
                  <a:lnTo>
                    <a:pt x="78" y="7"/>
                  </a:lnTo>
                  <a:lnTo>
                    <a:pt x="74" y="11"/>
                  </a:lnTo>
                  <a:lnTo>
                    <a:pt x="71" y="11"/>
                  </a:lnTo>
                  <a:lnTo>
                    <a:pt x="67" y="11"/>
                  </a:lnTo>
                  <a:lnTo>
                    <a:pt x="59" y="7"/>
                  </a:lnTo>
                  <a:lnTo>
                    <a:pt x="56" y="7"/>
                  </a:lnTo>
                  <a:lnTo>
                    <a:pt x="52" y="7"/>
                  </a:lnTo>
                  <a:lnTo>
                    <a:pt x="45" y="7"/>
                  </a:lnTo>
                  <a:lnTo>
                    <a:pt x="45" y="7"/>
                  </a:lnTo>
                  <a:lnTo>
                    <a:pt x="41" y="7"/>
                  </a:lnTo>
                  <a:lnTo>
                    <a:pt x="37" y="3"/>
                  </a:lnTo>
                  <a:lnTo>
                    <a:pt x="34" y="3"/>
                  </a:lnTo>
                  <a:lnTo>
                    <a:pt x="19" y="3"/>
                  </a:lnTo>
                  <a:lnTo>
                    <a:pt x="15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3"/>
                  </a:lnTo>
                  <a:lnTo>
                    <a:pt x="0" y="11"/>
                  </a:lnTo>
                  <a:lnTo>
                    <a:pt x="4" y="15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29"/>
                  </a:lnTo>
                  <a:lnTo>
                    <a:pt x="4" y="37"/>
                  </a:lnTo>
                  <a:lnTo>
                    <a:pt x="8" y="156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00" y="152"/>
                  </a:lnTo>
                  <a:lnTo>
                    <a:pt x="196" y="152"/>
                  </a:lnTo>
                  <a:lnTo>
                    <a:pt x="196" y="148"/>
                  </a:lnTo>
                  <a:lnTo>
                    <a:pt x="193" y="148"/>
                  </a:lnTo>
                  <a:lnTo>
                    <a:pt x="193" y="144"/>
                  </a:lnTo>
                  <a:lnTo>
                    <a:pt x="189" y="144"/>
                  </a:lnTo>
                  <a:lnTo>
                    <a:pt x="185" y="144"/>
                  </a:lnTo>
                  <a:lnTo>
                    <a:pt x="182" y="141"/>
                  </a:lnTo>
                  <a:lnTo>
                    <a:pt x="178" y="133"/>
                  </a:lnTo>
                  <a:lnTo>
                    <a:pt x="178" y="130"/>
                  </a:lnTo>
                  <a:lnTo>
                    <a:pt x="178" y="126"/>
                  </a:lnTo>
                  <a:lnTo>
                    <a:pt x="178" y="126"/>
                  </a:lnTo>
                  <a:lnTo>
                    <a:pt x="178" y="126"/>
                  </a:lnTo>
                  <a:lnTo>
                    <a:pt x="178" y="126"/>
                  </a:lnTo>
                  <a:lnTo>
                    <a:pt x="185" y="126"/>
                  </a:lnTo>
                  <a:lnTo>
                    <a:pt x="182" y="122"/>
                  </a:lnTo>
                  <a:lnTo>
                    <a:pt x="182" y="122"/>
                  </a:lnTo>
                  <a:lnTo>
                    <a:pt x="178" y="118"/>
                  </a:lnTo>
                  <a:lnTo>
                    <a:pt x="178" y="118"/>
                  </a:lnTo>
                  <a:lnTo>
                    <a:pt x="178" y="118"/>
                  </a:lnTo>
                  <a:lnTo>
                    <a:pt x="174" y="118"/>
                  </a:lnTo>
                  <a:lnTo>
                    <a:pt x="174" y="115"/>
                  </a:lnTo>
                  <a:lnTo>
                    <a:pt x="167" y="104"/>
                  </a:lnTo>
                  <a:lnTo>
                    <a:pt x="163" y="104"/>
                  </a:lnTo>
                  <a:lnTo>
                    <a:pt x="163" y="100"/>
                  </a:lnTo>
                  <a:lnTo>
                    <a:pt x="152" y="85"/>
                  </a:lnTo>
                  <a:lnTo>
                    <a:pt x="152" y="81"/>
                  </a:lnTo>
                  <a:lnTo>
                    <a:pt x="152" y="81"/>
                  </a:lnTo>
                  <a:lnTo>
                    <a:pt x="152" y="74"/>
                  </a:lnTo>
                  <a:lnTo>
                    <a:pt x="148" y="74"/>
                  </a:lnTo>
                  <a:lnTo>
                    <a:pt x="148" y="70"/>
                  </a:lnTo>
                  <a:lnTo>
                    <a:pt x="145" y="66"/>
                  </a:lnTo>
                  <a:lnTo>
                    <a:pt x="145" y="63"/>
                  </a:lnTo>
                  <a:lnTo>
                    <a:pt x="145" y="63"/>
                  </a:lnTo>
                  <a:lnTo>
                    <a:pt x="145" y="59"/>
                  </a:lnTo>
                  <a:lnTo>
                    <a:pt x="133" y="52"/>
                  </a:lnTo>
                  <a:lnTo>
                    <a:pt x="133" y="48"/>
                  </a:lnTo>
                  <a:lnTo>
                    <a:pt x="126" y="44"/>
                  </a:lnTo>
                  <a:lnTo>
                    <a:pt x="126" y="41"/>
                  </a:lnTo>
                  <a:lnTo>
                    <a:pt x="122" y="37"/>
                  </a:lnTo>
                  <a:lnTo>
                    <a:pt x="122" y="33"/>
                  </a:lnTo>
                  <a:lnTo>
                    <a:pt x="122" y="29"/>
                  </a:lnTo>
                  <a:lnTo>
                    <a:pt x="122" y="29"/>
                  </a:lnTo>
                  <a:lnTo>
                    <a:pt x="126" y="29"/>
                  </a:lnTo>
                  <a:lnTo>
                    <a:pt x="126" y="29"/>
                  </a:lnTo>
                  <a:lnTo>
                    <a:pt x="126" y="33"/>
                  </a:lnTo>
                  <a:lnTo>
                    <a:pt x="130" y="37"/>
                  </a:lnTo>
                  <a:lnTo>
                    <a:pt x="130" y="37"/>
                  </a:lnTo>
                  <a:lnTo>
                    <a:pt x="137" y="44"/>
                  </a:lnTo>
                  <a:lnTo>
                    <a:pt x="137" y="44"/>
                  </a:lnTo>
                  <a:lnTo>
                    <a:pt x="137" y="48"/>
                  </a:lnTo>
                  <a:lnTo>
                    <a:pt x="141" y="52"/>
                  </a:lnTo>
                  <a:lnTo>
                    <a:pt x="141" y="52"/>
                  </a:lnTo>
                  <a:lnTo>
                    <a:pt x="152" y="63"/>
                  </a:lnTo>
                  <a:lnTo>
                    <a:pt x="156" y="63"/>
                  </a:lnTo>
                  <a:lnTo>
                    <a:pt x="156" y="63"/>
                  </a:lnTo>
                  <a:lnTo>
                    <a:pt x="156" y="63"/>
                  </a:lnTo>
                  <a:lnTo>
                    <a:pt x="159" y="59"/>
                  </a:lnTo>
                  <a:lnTo>
                    <a:pt x="159" y="55"/>
                  </a:lnTo>
                  <a:lnTo>
                    <a:pt x="159" y="55"/>
                  </a:lnTo>
                  <a:lnTo>
                    <a:pt x="159" y="48"/>
                  </a:lnTo>
                  <a:lnTo>
                    <a:pt x="159" y="44"/>
                  </a:lnTo>
                  <a:lnTo>
                    <a:pt x="163" y="37"/>
                  </a:lnTo>
                  <a:lnTo>
                    <a:pt x="163" y="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00" name="Freeform 99">
              <a:extLst>
                <a:ext uri="{FF2B5EF4-FFF2-40B4-BE49-F238E27FC236}">
                  <a16:creationId xmlns:a16="http://schemas.microsoft.com/office/drawing/2014/main" xmlns="" id="{D537F8EC-E5D4-42A1-A542-65F108C70E42}"/>
                </a:ext>
              </a:extLst>
            </p:cNvPr>
            <p:cNvSpPr/>
            <p:nvPr/>
          </p:nvSpPr>
          <p:spPr bwMode="auto">
            <a:xfrm>
              <a:off x="4754921" y="2747520"/>
              <a:ext cx="347390" cy="361544"/>
            </a:xfrm>
            <a:custGeom>
              <a:avLst/>
              <a:gdLst>
                <a:gd name="T0" fmla="*/ 241 w 270"/>
                <a:gd name="T1" fmla="*/ 3 h 281"/>
                <a:gd name="T2" fmla="*/ 245 w 270"/>
                <a:gd name="T3" fmla="*/ 11 h 281"/>
                <a:gd name="T4" fmla="*/ 245 w 270"/>
                <a:gd name="T5" fmla="*/ 11 h 281"/>
                <a:gd name="T6" fmla="*/ 248 w 270"/>
                <a:gd name="T7" fmla="*/ 37 h 281"/>
                <a:gd name="T8" fmla="*/ 263 w 270"/>
                <a:gd name="T9" fmla="*/ 55 h 281"/>
                <a:gd name="T10" fmla="*/ 270 w 270"/>
                <a:gd name="T11" fmla="*/ 63 h 281"/>
                <a:gd name="T12" fmla="*/ 256 w 270"/>
                <a:gd name="T13" fmla="*/ 70 h 281"/>
                <a:gd name="T14" fmla="*/ 248 w 270"/>
                <a:gd name="T15" fmla="*/ 74 h 281"/>
                <a:gd name="T16" fmla="*/ 248 w 270"/>
                <a:gd name="T17" fmla="*/ 85 h 281"/>
                <a:gd name="T18" fmla="*/ 241 w 270"/>
                <a:gd name="T19" fmla="*/ 103 h 281"/>
                <a:gd name="T20" fmla="*/ 241 w 270"/>
                <a:gd name="T21" fmla="*/ 118 h 281"/>
                <a:gd name="T22" fmla="*/ 233 w 270"/>
                <a:gd name="T23" fmla="*/ 140 h 281"/>
                <a:gd name="T24" fmla="*/ 226 w 270"/>
                <a:gd name="T25" fmla="*/ 152 h 281"/>
                <a:gd name="T26" fmla="*/ 211 w 270"/>
                <a:gd name="T27" fmla="*/ 170 h 281"/>
                <a:gd name="T28" fmla="*/ 208 w 270"/>
                <a:gd name="T29" fmla="*/ 185 h 281"/>
                <a:gd name="T30" fmla="*/ 200 w 270"/>
                <a:gd name="T31" fmla="*/ 207 h 281"/>
                <a:gd name="T32" fmla="*/ 189 w 270"/>
                <a:gd name="T33" fmla="*/ 207 h 281"/>
                <a:gd name="T34" fmla="*/ 189 w 270"/>
                <a:gd name="T35" fmla="*/ 218 h 281"/>
                <a:gd name="T36" fmla="*/ 204 w 270"/>
                <a:gd name="T37" fmla="*/ 222 h 281"/>
                <a:gd name="T38" fmla="*/ 211 w 270"/>
                <a:gd name="T39" fmla="*/ 233 h 281"/>
                <a:gd name="T40" fmla="*/ 222 w 270"/>
                <a:gd name="T41" fmla="*/ 248 h 281"/>
                <a:gd name="T42" fmla="*/ 208 w 270"/>
                <a:gd name="T43" fmla="*/ 267 h 281"/>
                <a:gd name="T44" fmla="*/ 200 w 270"/>
                <a:gd name="T45" fmla="*/ 274 h 281"/>
                <a:gd name="T46" fmla="*/ 182 w 270"/>
                <a:gd name="T47" fmla="*/ 278 h 281"/>
                <a:gd name="T48" fmla="*/ 174 w 270"/>
                <a:gd name="T49" fmla="*/ 281 h 281"/>
                <a:gd name="T50" fmla="*/ 159 w 270"/>
                <a:gd name="T51" fmla="*/ 278 h 281"/>
                <a:gd name="T52" fmla="*/ 152 w 270"/>
                <a:gd name="T53" fmla="*/ 281 h 281"/>
                <a:gd name="T54" fmla="*/ 145 w 270"/>
                <a:gd name="T55" fmla="*/ 278 h 281"/>
                <a:gd name="T56" fmla="*/ 137 w 270"/>
                <a:gd name="T57" fmla="*/ 270 h 281"/>
                <a:gd name="T58" fmla="*/ 126 w 270"/>
                <a:gd name="T59" fmla="*/ 263 h 281"/>
                <a:gd name="T60" fmla="*/ 119 w 270"/>
                <a:gd name="T61" fmla="*/ 267 h 281"/>
                <a:gd name="T62" fmla="*/ 108 w 270"/>
                <a:gd name="T63" fmla="*/ 270 h 281"/>
                <a:gd name="T64" fmla="*/ 96 w 270"/>
                <a:gd name="T65" fmla="*/ 263 h 281"/>
                <a:gd name="T66" fmla="*/ 89 w 270"/>
                <a:gd name="T67" fmla="*/ 255 h 281"/>
                <a:gd name="T68" fmla="*/ 78 w 270"/>
                <a:gd name="T69" fmla="*/ 244 h 281"/>
                <a:gd name="T70" fmla="*/ 74 w 270"/>
                <a:gd name="T71" fmla="*/ 237 h 281"/>
                <a:gd name="T72" fmla="*/ 63 w 270"/>
                <a:gd name="T73" fmla="*/ 226 h 281"/>
                <a:gd name="T74" fmla="*/ 56 w 270"/>
                <a:gd name="T75" fmla="*/ 222 h 281"/>
                <a:gd name="T76" fmla="*/ 52 w 270"/>
                <a:gd name="T77" fmla="*/ 215 h 281"/>
                <a:gd name="T78" fmla="*/ 37 w 270"/>
                <a:gd name="T79" fmla="*/ 207 h 281"/>
                <a:gd name="T80" fmla="*/ 33 w 270"/>
                <a:gd name="T81" fmla="*/ 204 h 281"/>
                <a:gd name="T82" fmla="*/ 26 w 270"/>
                <a:gd name="T83" fmla="*/ 192 h 281"/>
                <a:gd name="T84" fmla="*/ 19 w 270"/>
                <a:gd name="T85" fmla="*/ 174 h 281"/>
                <a:gd name="T86" fmla="*/ 15 w 270"/>
                <a:gd name="T87" fmla="*/ 166 h 281"/>
                <a:gd name="T88" fmla="*/ 8 w 270"/>
                <a:gd name="T89" fmla="*/ 155 h 281"/>
                <a:gd name="T90" fmla="*/ 8 w 270"/>
                <a:gd name="T91" fmla="*/ 144 h 281"/>
                <a:gd name="T92" fmla="*/ 0 w 270"/>
                <a:gd name="T93" fmla="*/ 140 h 281"/>
                <a:gd name="T94" fmla="*/ 4 w 270"/>
                <a:gd name="T95" fmla="*/ 126 h 281"/>
                <a:gd name="T96" fmla="*/ 8 w 270"/>
                <a:gd name="T97" fmla="*/ 115 h 281"/>
                <a:gd name="T98" fmla="*/ 15 w 270"/>
                <a:gd name="T99" fmla="*/ 100 h 281"/>
                <a:gd name="T100" fmla="*/ 33 w 270"/>
                <a:gd name="T101" fmla="*/ 96 h 281"/>
                <a:gd name="T102" fmla="*/ 45 w 270"/>
                <a:gd name="T103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0" h="281">
                  <a:moveTo>
                    <a:pt x="45" y="0"/>
                  </a:moveTo>
                  <a:lnTo>
                    <a:pt x="241" y="0"/>
                  </a:lnTo>
                  <a:lnTo>
                    <a:pt x="241" y="0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41" y="7"/>
                  </a:lnTo>
                  <a:lnTo>
                    <a:pt x="245" y="11"/>
                  </a:lnTo>
                  <a:lnTo>
                    <a:pt x="248" y="14"/>
                  </a:lnTo>
                  <a:lnTo>
                    <a:pt x="248" y="14"/>
                  </a:lnTo>
                  <a:lnTo>
                    <a:pt x="245" y="14"/>
                  </a:lnTo>
                  <a:lnTo>
                    <a:pt x="245" y="14"/>
                  </a:lnTo>
                  <a:lnTo>
                    <a:pt x="245" y="11"/>
                  </a:lnTo>
                  <a:lnTo>
                    <a:pt x="245" y="14"/>
                  </a:lnTo>
                  <a:lnTo>
                    <a:pt x="245" y="14"/>
                  </a:lnTo>
                  <a:lnTo>
                    <a:pt x="248" y="25"/>
                  </a:lnTo>
                  <a:lnTo>
                    <a:pt x="248" y="33"/>
                  </a:lnTo>
                  <a:lnTo>
                    <a:pt x="248" y="37"/>
                  </a:lnTo>
                  <a:lnTo>
                    <a:pt x="252" y="44"/>
                  </a:lnTo>
                  <a:lnTo>
                    <a:pt x="252" y="48"/>
                  </a:lnTo>
                  <a:lnTo>
                    <a:pt x="256" y="48"/>
                  </a:lnTo>
                  <a:lnTo>
                    <a:pt x="263" y="55"/>
                  </a:lnTo>
                  <a:lnTo>
                    <a:pt x="263" y="55"/>
                  </a:lnTo>
                  <a:lnTo>
                    <a:pt x="267" y="55"/>
                  </a:lnTo>
                  <a:lnTo>
                    <a:pt x="270" y="59"/>
                  </a:lnTo>
                  <a:lnTo>
                    <a:pt x="270" y="59"/>
                  </a:lnTo>
                  <a:lnTo>
                    <a:pt x="270" y="59"/>
                  </a:lnTo>
                  <a:lnTo>
                    <a:pt x="270" y="63"/>
                  </a:lnTo>
                  <a:lnTo>
                    <a:pt x="267" y="66"/>
                  </a:lnTo>
                  <a:lnTo>
                    <a:pt x="263" y="66"/>
                  </a:lnTo>
                  <a:lnTo>
                    <a:pt x="263" y="66"/>
                  </a:lnTo>
                  <a:lnTo>
                    <a:pt x="259" y="66"/>
                  </a:lnTo>
                  <a:lnTo>
                    <a:pt x="256" y="70"/>
                  </a:lnTo>
                  <a:lnTo>
                    <a:pt x="252" y="70"/>
                  </a:lnTo>
                  <a:lnTo>
                    <a:pt x="252" y="70"/>
                  </a:lnTo>
                  <a:lnTo>
                    <a:pt x="256" y="74"/>
                  </a:lnTo>
                  <a:lnTo>
                    <a:pt x="252" y="74"/>
                  </a:lnTo>
                  <a:lnTo>
                    <a:pt x="248" y="74"/>
                  </a:lnTo>
                  <a:lnTo>
                    <a:pt x="248" y="74"/>
                  </a:lnTo>
                  <a:lnTo>
                    <a:pt x="248" y="77"/>
                  </a:lnTo>
                  <a:lnTo>
                    <a:pt x="245" y="81"/>
                  </a:lnTo>
                  <a:lnTo>
                    <a:pt x="248" y="81"/>
                  </a:lnTo>
                  <a:lnTo>
                    <a:pt x="248" y="85"/>
                  </a:lnTo>
                  <a:lnTo>
                    <a:pt x="248" y="85"/>
                  </a:lnTo>
                  <a:lnTo>
                    <a:pt x="245" y="89"/>
                  </a:lnTo>
                  <a:lnTo>
                    <a:pt x="245" y="96"/>
                  </a:lnTo>
                  <a:lnTo>
                    <a:pt x="241" y="100"/>
                  </a:lnTo>
                  <a:lnTo>
                    <a:pt x="241" y="103"/>
                  </a:lnTo>
                  <a:lnTo>
                    <a:pt x="241" y="103"/>
                  </a:lnTo>
                  <a:lnTo>
                    <a:pt x="237" y="107"/>
                  </a:lnTo>
                  <a:lnTo>
                    <a:pt x="241" y="115"/>
                  </a:lnTo>
                  <a:lnTo>
                    <a:pt x="241" y="118"/>
                  </a:lnTo>
                  <a:lnTo>
                    <a:pt x="241" y="118"/>
                  </a:lnTo>
                  <a:lnTo>
                    <a:pt x="241" y="118"/>
                  </a:lnTo>
                  <a:lnTo>
                    <a:pt x="241" y="122"/>
                  </a:lnTo>
                  <a:lnTo>
                    <a:pt x="241" y="129"/>
                  </a:lnTo>
                  <a:lnTo>
                    <a:pt x="233" y="137"/>
                  </a:lnTo>
                  <a:lnTo>
                    <a:pt x="233" y="140"/>
                  </a:lnTo>
                  <a:lnTo>
                    <a:pt x="233" y="140"/>
                  </a:lnTo>
                  <a:lnTo>
                    <a:pt x="230" y="140"/>
                  </a:lnTo>
                  <a:lnTo>
                    <a:pt x="230" y="144"/>
                  </a:lnTo>
                  <a:lnTo>
                    <a:pt x="226" y="148"/>
                  </a:lnTo>
                  <a:lnTo>
                    <a:pt x="226" y="152"/>
                  </a:lnTo>
                  <a:lnTo>
                    <a:pt x="219" y="155"/>
                  </a:lnTo>
                  <a:lnTo>
                    <a:pt x="219" y="159"/>
                  </a:lnTo>
                  <a:lnTo>
                    <a:pt x="215" y="170"/>
                  </a:lnTo>
                  <a:lnTo>
                    <a:pt x="211" y="170"/>
                  </a:lnTo>
                  <a:lnTo>
                    <a:pt x="211" y="170"/>
                  </a:lnTo>
                  <a:lnTo>
                    <a:pt x="211" y="170"/>
                  </a:lnTo>
                  <a:lnTo>
                    <a:pt x="208" y="178"/>
                  </a:lnTo>
                  <a:lnTo>
                    <a:pt x="208" y="178"/>
                  </a:lnTo>
                  <a:lnTo>
                    <a:pt x="208" y="181"/>
                  </a:lnTo>
                  <a:lnTo>
                    <a:pt x="208" y="185"/>
                  </a:lnTo>
                  <a:lnTo>
                    <a:pt x="204" y="189"/>
                  </a:lnTo>
                  <a:lnTo>
                    <a:pt x="204" y="192"/>
                  </a:lnTo>
                  <a:lnTo>
                    <a:pt x="204" y="196"/>
                  </a:lnTo>
                  <a:lnTo>
                    <a:pt x="204" y="204"/>
                  </a:lnTo>
                  <a:lnTo>
                    <a:pt x="200" y="207"/>
                  </a:lnTo>
                  <a:lnTo>
                    <a:pt x="200" y="207"/>
                  </a:lnTo>
                  <a:lnTo>
                    <a:pt x="196" y="207"/>
                  </a:lnTo>
                  <a:lnTo>
                    <a:pt x="196" y="207"/>
                  </a:lnTo>
                  <a:lnTo>
                    <a:pt x="193" y="207"/>
                  </a:lnTo>
                  <a:lnTo>
                    <a:pt x="189" y="207"/>
                  </a:lnTo>
                  <a:lnTo>
                    <a:pt x="189" y="211"/>
                  </a:lnTo>
                  <a:lnTo>
                    <a:pt x="189" y="211"/>
                  </a:lnTo>
                  <a:lnTo>
                    <a:pt x="185" y="215"/>
                  </a:lnTo>
                  <a:lnTo>
                    <a:pt x="185" y="215"/>
                  </a:lnTo>
                  <a:lnTo>
                    <a:pt x="189" y="218"/>
                  </a:lnTo>
                  <a:lnTo>
                    <a:pt x="196" y="215"/>
                  </a:lnTo>
                  <a:lnTo>
                    <a:pt x="196" y="218"/>
                  </a:lnTo>
                  <a:lnTo>
                    <a:pt x="200" y="222"/>
                  </a:lnTo>
                  <a:lnTo>
                    <a:pt x="200" y="222"/>
                  </a:lnTo>
                  <a:lnTo>
                    <a:pt x="204" y="222"/>
                  </a:lnTo>
                  <a:lnTo>
                    <a:pt x="204" y="230"/>
                  </a:lnTo>
                  <a:lnTo>
                    <a:pt x="208" y="230"/>
                  </a:lnTo>
                  <a:lnTo>
                    <a:pt x="208" y="230"/>
                  </a:lnTo>
                  <a:lnTo>
                    <a:pt x="211" y="233"/>
                  </a:lnTo>
                  <a:lnTo>
                    <a:pt x="211" y="233"/>
                  </a:lnTo>
                  <a:lnTo>
                    <a:pt x="215" y="233"/>
                  </a:lnTo>
                  <a:lnTo>
                    <a:pt x="215" y="237"/>
                  </a:lnTo>
                  <a:lnTo>
                    <a:pt x="219" y="241"/>
                  </a:lnTo>
                  <a:lnTo>
                    <a:pt x="219" y="244"/>
                  </a:lnTo>
                  <a:lnTo>
                    <a:pt x="222" y="248"/>
                  </a:lnTo>
                  <a:lnTo>
                    <a:pt x="222" y="252"/>
                  </a:lnTo>
                  <a:lnTo>
                    <a:pt x="215" y="259"/>
                  </a:lnTo>
                  <a:lnTo>
                    <a:pt x="211" y="263"/>
                  </a:lnTo>
                  <a:lnTo>
                    <a:pt x="211" y="263"/>
                  </a:lnTo>
                  <a:lnTo>
                    <a:pt x="208" y="267"/>
                  </a:lnTo>
                  <a:lnTo>
                    <a:pt x="208" y="267"/>
                  </a:lnTo>
                  <a:lnTo>
                    <a:pt x="204" y="267"/>
                  </a:lnTo>
                  <a:lnTo>
                    <a:pt x="204" y="270"/>
                  </a:lnTo>
                  <a:lnTo>
                    <a:pt x="204" y="270"/>
                  </a:lnTo>
                  <a:lnTo>
                    <a:pt x="200" y="274"/>
                  </a:lnTo>
                  <a:lnTo>
                    <a:pt x="196" y="274"/>
                  </a:lnTo>
                  <a:lnTo>
                    <a:pt x="193" y="278"/>
                  </a:lnTo>
                  <a:lnTo>
                    <a:pt x="189" y="274"/>
                  </a:lnTo>
                  <a:lnTo>
                    <a:pt x="185" y="274"/>
                  </a:lnTo>
                  <a:lnTo>
                    <a:pt x="182" y="278"/>
                  </a:lnTo>
                  <a:lnTo>
                    <a:pt x="178" y="278"/>
                  </a:lnTo>
                  <a:lnTo>
                    <a:pt x="178" y="278"/>
                  </a:lnTo>
                  <a:lnTo>
                    <a:pt x="174" y="278"/>
                  </a:lnTo>
                  <a:lnTo>
                    <a:pt x="174" y="278"/>
                  </a:lnTo>
                  <a:lnTo>
                    <a:pt x="174" y="281"/>
                  </a:lnTo>
                  <a:lnTo>
                    <a:pt x="170" y="281"/>
                  </a:lnTo>
                  <a:lnTo>
                    <a:pt x="167" y="281"/>
                  </a:lnTo>
                  <a:lnTo>
                    <a:pt x="167" y="278"/>
                  </a:lnTo>
                  <a:lnTo>
                    <a:pt x="163" y="278"/>
                  </a:lnTo>
                  <a:lnTo>
                    <a:pt x="159" y="278"/>
                  </a:lnTo>
                  <a:lnTo>
                    <a:pt x="156" y="278"/>
                  </a:lnTo>
                  <a:lnTo>
                    <a:pt x="152" y="274"/>
                  </a:lnTo>
                  <a:lnTo>
                    <a:pt x="152" y="278"/>
                  </a:lnTo>
                  <a:lnTo>
                    <a:pt x="152" y="278"/>
                  </a:lnTo>
                  <a:lnTo>
                    <a:pt x="152" y="281"/>
                  </a:lnTo>
                  <a:lnTo>
                    <a:pt x="152" y="281"/>
                  </a:lnTo>
                  <a:lnTo>
                    <a:pt x="152" y="281"/>
                  </a:lnTo>
                  <a:lnTo>
                    <a:pt x="148" y="281"/>
                  </a:lnTo>
                  <a:lnTo>
                    <a:pt x="145" y="281"/>
                  </a:lnTo>
                  <a:lnTo>
                    <a:pt x="145" y="278"/>
                  </a:lnTo>
                  <a:lnTo>
                    <a:pt x="145" y="278"/>
                  </a:lnTo>
                  <a:lnTo>
                    <a:pt x="145" y="274"/>
                  </a:lnTo>
                  <a:lnTo>
                    <a:pt x="141" y="274"/>
                  </a:lnTo>
                  <a:lnTo>
                    <a:pt x="141" y="270"/>
                  </a:lnTo>
                  <a:lnTo>
                    <a:pt x="137" y="270"/>
                  </a:lnTo>
                  <a:lnTo>
                    <a:pt x="137" y="270"/>
                  </a:lnTo>
                  <a:lnTo>
                    <a:pt x="133" y="267"/>
                  </a:lnTo>
                  <a:lnTo>
                    <a:pt x="130" y="263"/>
                  </a:lnTo>
                  <a:lnTo>
                    <a:pt x="130" y="263"/>
                  </a:lnTo>
                  <a:lnTo>
                    <a:pt x="126" y="263"/>
                  </a:lnTo>
                  <a:lnTo>
                    <a:pt x="126" y="263"/>
                  </a:lnTo>
                  <a:lnTo>
                    <a:pt x="122" y="267"/>
                  </a:lnTo>
                  <a:lnTo>
                    <a:pt x="119" y="267"/>
                  </a:lnTo>
                  <a:lnTo>
                    <a:pt x="119" y="267"/>
                  </a:lnTo>
                  <a:lnTo>
                    <a:pt x="119" y="267"/>
                  </a:lnTo>
                  <a:lnTo>
                    <a:pt x="115" y="267"/>
                  </a:lnTo>
                  <a:lnTo>
                    <a:pt x="111" y="267"/>
                  </a:lnTo>
                  <a:lnTo>
                    <a:pt x="111" y="267"/>
                  </a:lnTo>
                  <a:lnTo>
                    <a:pt x="108" y="270"/>
                  </a:lnTo>
                  <a:lnTo>
                    <a:pt x="108" y="270"/>
                  </a:lnTo>
                  <a:lnTo>
                    <a:pt x="104" y="267"/>
                  </a:lnTo>
                  <a:lnTo>
                    <a:pt x="100" y="267"/>
                  </a:lnTo>
                  <a:lnTo>
                    <a:pt x="100" y="263"/>
                  </a:lnTo>
                  <a:lnTo>
                    <a:pt x="96" y="263"/>
                  </a:lnTo>
                  <a:lnTo>
                    <a:pt x="96" y="263"/>
                  </a:lnTo>
                  <a:lnTo>
                    <a:pt x="93" y="259"/>
                  </a:lnTo>
                  <a:lnTo>
                    <a:pt x="93" y="259"/>
                  </a:lnTo>
                  <a:lnTo>
                    <a:pt x="93" y="259"/>
                  </a:lnTo>
                  <a:lnTo>
                    <a:pt x="93" y="255"/>
                  </a:lnTo>
                  <a:lnTo>
                    <a:pt x="89" y="255"/>
                  </a:lnTo>
                  <a:lnTo>
                    <a:pt x="89" y="252"/>
                  </a:lnTo>
                  <a:lnTo>
                    <a:pt x="85" y="248"/>
                  </a:lnTo>
                  <a:lnTo>
                    <a:pt x="89" y="248"/>
                  </a:lnTo>
                  <a:lnTo>
                    <a:pt x="85" y="244"/>
                  </a:lnTo>
                  <a:lnTo>
                    <a:pt x="78" y="244"/>
                  </a:lnTo>
                  <a:lnTo>
                    <a:pt x="78" y="244"/>
                  </a:lnTo>
                  <a:lnTo>
                    <a:pt x="78" y="241"/>
                  </a:lnTo>
                  <a:lnTo>
                    <a:pt x="78" y="241"/>
                  </a:lnTo>
                  <a:lnTo>
                    <a:pt x="74" y="237"/>
                  </a:lnTo>
                  <a:lnTo>
                    <a:pt x="74" y="237"/>
                  </a:lnTo>
                  <a:lnTo>
                    <a:pt x="71" y="233"/>
                  </a:lnTo>
                  <a:lnTo>
                    <a:pt x="71" y="230"/>
                  </a:lnTo>
                  <a:lnTo>
                    <a:pt x="67" y="226"/>
                  </a:lnTo>
                  <a:lnTo>
                    <a:pt x="63" y="230"/>
                  </a:lnTo>
                  <a:lnTo>
                    <a:pt x="63" y="226"/>
                  </a:lnTo>
                  <a:lnTo>
                    <a:pt x="59" y="226"/>
                  </a:lnTo>
                  <a:lnTo>
                    <a:pt x="59" y="226"/>
                  </a:lnTo>
                  <a:lnTo>
                    <a:pt x="56" y="222"/>
                  </a:lnTo>
                  <a:lnTo>
                    <a:pt x="56" y="222"/>
                  </a:lnTo>
                  <a:lnTo>
                    <a:pt x="56" y="222"/>
                  </a:lnTo>
                  <a:lnTo>
                    <a:pt x="59" y="218"/>
                  </a:lnTo>
                  <a:lnTo>
                    <a:pt x="59" y="218"/>
                  </a:lnTo>
                  <a:lnTo>
                    <a:pt x="56" y="215"/>
                  </a:lnTo>
                  <a:lnTo>
                    <a:pt x="56" y="215"/>
                  </a:lnTo>
                  <a:lnTo>
                    <a:pt x="52" y="215"/>
                  </a:lnTo>
                  <a:lnTo>
                    <a:pt x="52" y="211"/>
                  </a:lnTo>
                  <a:lnTo>
                    <a:pt x="48" y="211"/>
                  </a:lnTo>
                  <a:lnTo>
                    <a:pt x="45" y="211"/>
                  </a:lnTo>
                  <a:lnTo>
                    <a:pt x="41" y="211"/>
                  </a:lnTo>
                  <a:lnTo>
                    <a:pt x="37" y="207"/>
                  </a:lnTo>
                  <a:lnTo>
                    <a:pt x="37" y="204"/>
                  </a:lnTo>
                  <a:lnTo>
                    <a:pt x="41" y="204"/>
                  </a:lnTo>
                  <a:lnTo>
                    <a:pt x="37" y="200"/>
                  </a:lnTo>
                  <a:lnTo>
                    <a:pt x="33" y="200"/>
                  </a:lnTo>
                  <a:lnTo>
                    <a:pt x="33" y="204"/>
                  </a:lnTo>
                  <a:lnTo>
                    <a:pt x="26" y="204"/>
                  </a:lnTo>
                  <a:lnTo>
                    <a:pt x="26" y="200"/>
                  </a:lnTo>
                  <a:lnTo>
                    <a:pt x="26" y="196"/>
                  </a:lnTo>
                  <a:lnTo>
                    <a:pt x="26" y="192"/>
                  </a:lnTo>
                  <a:lnTo>
                    <a:pt x="26" y="192"/>
                  </a:lnTo>
                  <a:lnTo>
                    <a:pt x="30" y="189"/>
                  </a:lnTo>
                  <a:lnTo>
                    <a:pt x="26" y="185"/>
                  </a:lnTo>
                  <a:lnTo>
                    <a:pt x="22" y="181"/>
                  </a:lnTo>
                  <a:lnTo>
                    <a:pt x="19" y="174"/>
                  </a:lnTo>
                  <a:lnTo>
                    <a:pt x="19" y="174"/>
                  </a:lnTo>
                  <a:lnTo>
                    <a:pt x="15" y="170"/>
                  </a:lnTo>
                  <a:lnTo>
                    <a:pt x="15" y="170"/>
                  </a:lnTo>
                  <a:lnTo>
                    <a:pt x="15" y="170"/>
                  </a:lnTo>
                  <a:lnTo>
                    <a:pt x="15" y="166"/>
                  </a:lnTo>
                  <a:lnTo>
                    <a:pt x="15" y="166"/>
                  </a:lnTo>
                  <a:lnTo>
                    <a:pt x="15" y="163"/>
                  </a:lnTo>
                  <a:lnTo>
                    <a:pt x="15" y="163"/>
                  </a:lnTo>
                  <a:lnTo>
                    <a:pt x="15" y="159"/>
                  </a:lnTo>
                  <a:lnTo>
                    <a:pt x="8" y="159"/>
                  </a:lnTo>
                  <a:lnTo>
                    <a:pt x="8" y="155"/>
                  </a:lnTo>
                  <a:lnTo>
                    <a:pt x="8" y="152"/>
                  </a:lnTo>
                  <a:lnTo>
                    <a:pt x="8" y="148"/>
                  </a:lnTo>
                  <a:lnTo>
                    <a:pt x="8" y="148"/>
                  </a:lnTo>
                  <a:lnTo>
                    <a:pt x="4" y="144"/>
                  </a:lnTo>
                  <a:lnTo>
                    <a:pt x="8" y="144"/>
                  </a:lnTo>
                  <a:lnTo>
                    <a:pt x="8" y="140"/>
                  </a:lnTo>
                  <a:lnTo>
                    <a:pt x="4" y="140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0" y="140"/>
                  </a:lnTo>
                  <a:lnTo>
                    <a:pt x="4" y="133"/>
                  </a:lnTo>
                  <a:lnTo>
                    <a:pt x="8" y="133"/>
                  </a:lnTo>
                  <a:lnTo>
                    <a:pt x="8" y="129"/>
                  </a:lnTo>
                  <a:lnTo>
                    <a:pt x="4" y="126"/>
                  </a:lnTo>
                  <a:lnTo>
                    <a:pt x="4" y="126"/>
                  </a:lnTo>
                  <a:lnTo>
                    <a:pt x="8" y="122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8" y="115"/>
                  </a:lnTo>
                  <a:lnTo>
                    <a:pt x="8" y="115"/>
                  </a:lnTo>
                  <a:lnTo>
                    <a:pt x="11" y="115"/>
                  </a:lnTo>
                  <a:lnTo>
                    <a:pt x="15" y="107"/>
                  </a:lnTo>
                  <a:lnTo>
                    <a:pt x="19" y="103"/>
                  </a:lnTo>
                  <a:lnTo>
                    <a:pt x="15" y="103"/>
                  </a:lnTo>
                  <a:lnTo>
                    <a:pt x="15" y="100"/>
                  </a:lnTo>
                  <a:lnTo>
                    <a:pt x="19" y="96"/>
                  </a:lnTo>
                  <a:lnTo>
                    <a:pt x="22" y="96"/>
                  </a:lnTo>
                  <a:lnTo>
                    <a:pt x="26" y="96"/>
                  </a:lnTo>
                  <a:lnTo>
                    <a:pt x="30" y="96"/>
                  </a:lnTo>
                  <a:lnTo>
                    <a:pt x="33" y="96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30" y="29"/>
                  </a:lnTo>
                  <a:lnTo>
                    <a:pt x="48" y="29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01" name="Freeform 100">
              <a:extLst>
                <a:ext uri="{FF2B5EF4-FFF2-40B4-BE49-F238E27FC236}">
                  <a16:creationId xmlns:a16="http://schemas.microsoft.com/office/drawing/2014/main" xmlns="" id="{41C34DA1-2794-441D-A49B-32479ADF548B}"/>
                </a:ext>
              </a:extLst>
            </p:cNvPr>
            <p:cNvSpPr/>
            <p:nvPr/>
          </p:nvSpPr>
          <p:spPr bwMode="auto">
            <a:xfrm>
              <a:off x="4992947" y="2885191"/>
              <a:ext cx="324231" cy="223874"/>
            </a:xfrm>
            <a:custGeom>
              <a:avLst/>
              <a:gdLst>
                <a:gd name="T0" fmla="*/ 34 w 252"/>
                <a:gd name="T1" fmla="*/ 137 h 174"/>
                <a:gd name="T2" fmla="*/ 30 w 252"/>
                <a:gd name="T3" fmla="*/ 126 h 174"/>
                <a:gd name="T4" fmla="*/ 23 w 252"/>
                <a:gd name="T5" fmla="*/ 123 h 174"/>
                <a:gd name="T6" fmla="*/ 19 w 252"/>
                <a:gd name="T7" fmla="*/ 115 h 174"/>
                <a:gd name="T8" fmla="*/ 11 w 252"/>
                <a:gd name="T9" fmla="*/ 111 h 174"/>
                <a:gd name="T10" fmla="*/ 0 w 252"/>
                <a:gd name="T11" fmla="*/ 108 h 174"/>
                <a:gd name="T12" fmla="*/ 4 w 252"/>
                <a:gd name="T13" fmla="*/ 104 h 174"/>
                <a:gd name="T14" fmla="*/ 11 w 252"/>
                <a:gd name="T15" fmla="*/ 100 h 174"/>
                <a:gd name="T16" fmla="*/ 15 w 252"/>
                <a:gd name="T17" fmla="*/ 100 h 174"/>
                <a:gd name="T18" fmla="*/ 19 w 252"/>
                <a:gd name="T19" fmla="*/ 85 h 174"/>
                <a:gd name="T20" fmla="*/ 23 w 252"/>
                <a:gd name="T21" fmla="*/ 74 h 174"/>
                <a:gd name="T22" fmla="*/ 26 w 252"/>
                <a:gd name="T23" fmla="*/ 63 h 174"/>
                <a:gd name="T24" fmla="*/ 30 w 252"/>
                <a:gd name="T25" fmla="*/ 63 h 174"/>
                <a:gd name="T26" fmla="*/ 41 w 252"/>
                <a:gd name="T27" fmla="*/ 45 h 174"/>
                <a:gd name="T28" fmla="*/ 45 w 252"/>
                <a:gd name="T29" fmla="*/ 33 h 174"/>
                <a:gd name="T30" fmla="*/ 48 w 252"/>
                <a:gd name="T31" fmla="*/ 30 h 174"/>
                <a:gd name="T32" fmla="*/ 56 w 252"/>
                <a:gd name="T33" fmla="*/ 11 h 174"/>
                <a:gd name="T34" fmla="*/ 63 w 252"/>
                <a:gd name="T35" fmla="*/ 11 h 174"/>
                <a:gd name="T36" fmla="*/ 71 w 252"/>
                <a:gd name="T37" fmla="*/ 0 h 174"/>
                <a:gd name="T38" fmla="*/ 82 w 252"/>
                <a:gd name="T39" fmla="*/ 8 h 174"/>
                <a:gd name="T40" fmla="*/ 89 w 252"/>
                <a:gd name="T41" fmla="*/ 4 h 174"/>
                <a:gd name="T42" fmla="*/ 97 w 252"/>
                <a:gd name="T43" fmla="*/ 4 h 174"/>
                <a:gd name="T44" fmla="*/ 104 w 252"/>
                <a:gd name="T45" fmla="*/ 8 h 174"/>
                <a:gd name="T46" fmla="*/ 115 w 252"/>
                <a:gd name="T47" fmla="*/ 11 h 174"/>
                <a:gd name="T48" fmla="*/ 126 w 252"/>
                <a:gd name="T49" fmla="*/ 19 h 174"/>
                <a:gd name="T50" fmla="*/ 130 w 252"/>
                <a:gd name="T51" fmla="*/ 22 h 174"/>
                <a:gd name="T52" fmla="*/ 141 w 252"/>
                <a:gd name="T53" fmla="*/ 26 h 174"/>
                <a:gd name="T54" fmla="*/ 145 w 252"/>
                <a:gd name="T55" fmla="*/ 37 h 174"/>
                <a:gd name="T56" fmla="*/ 148 w 252"/>
                <a:gd name="T57" fmla="*/ 41 h 174"/>
                <a:gd name="T58" fmla="*/ 148 w 252"/>
                <a:gd name="T59" fmla="*/ 52 h 174"/>
                <a:gd name="T60" fmla="*/ 145 w 252"/>
                <a:gd name="T61" fmla="*/ 63 h 174"/>
                <a:gd name="T62" fmla="*/ 156 w 252"/>
                <a:gd name="T63" fmla="*/ 59 h 174"/>
                <a:gd name="T64" fmla="*/ 160 w 252"/>
                <a:gd name="T65" fmla="*/ 63 h 174"/>
                <a:gd name="T66" fmla="*/ 171 w 252"/>
                <a:gd name="T67" fmla="*/ 78 h 174"/>
                <a:gd name="T68" fmla="*/ 178 w 252"/>
                <a:gd name="T69" fmla="*/ 89 h 174"/>
                <a:gd name="T70" fmla="*/ 252 w 252"/>
                <a:gd name="T71" fmla="*/ 104 h 174"/>
                <a:gd name="T72" fmla="*/ 178 w 252"/>
                <a:gd name="T73" fmla="*/ 152 h 174"/>
                <a:gd name="T74" fmla="*/ 171 w 252"/>
                <a:gd name="T75" fmla="*/ 156 h 174"/>
                <a:gd name="T76" fmla="*/ 160 w 252"/>
                <a:gd name="T77" fmla="*/ 163 h 174"/>
                <a:gd name="T78" fmla="*/ 148 w 252"/>
                <a:gd name="T79" fmla="*/ 167 h 174"/>
                <a:gd name="T80" fmla="*/ 137 w 252"/>
                <a:gd name="T81" fmla="*/ 167 h 174"/>
                <a:gd name="T82" fmla="*/ 130 w 252"/>
                <a:gd name="T83" fmla="*/ 163 h 174"/>
                <a:gd name="T84" fmla="*/ 119 w 252"/>
                <a:gd name="T85" fmla="*/ 163 h 174"/>
                <a:gd name="T86" fmla="*/ 108 w 252"/>
                <a:gd name="T87" fmla="*/ 174 h 174"/>
                <a:gd name="T88" fmla="*/ 100 w 252"/>
                <a:gd name="T89" fmla="*/ 174 h 174"/>
                <a:gd name="T90" fmla="*/ 85 w 252"/>
                <a:gd name="T91" fmla="*/ 171 h 174"/>
                <a:gd name="T92" fmla="*/ 78 w 252"/>
                <a:gd name="T93" fmla="*/ 167 h 174"/>
                <a:gd name="T94" fmla="*/ 60 w 252"/>
                <a:gd name="T95" fmla="*/ 160 h 174"/>
                <a:gd name="T96" fmla="*/ 48 w 252"/>
                <a:gd name="T97" fmla="*/ 160 h 174"/>
                <a:gd name="T98" fmla="*/ 45 w 252"/>
                <a:gd name="T99" fmla="*/ 145 h 174"/>
                <a:gd name="T100" fmla="*/ 37 w 252"/>
                <a:gd name="T101" fmla="*/ 14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2" h="174">
                  <a:moveTo>
                    <a:pt x="37" y="145"/>
                  </a:moveTo>
                  <a:lnTo>
                    <a:pt x="37" y="141"/>
                  </a:lnTo>
                  <a:lnTo>
                    <a:pt x="34" y="137"/>
                  </a:lnTo>
                  <a:lnTo>
                    <a:pt x="34" y="134"/>
                  </a:lnTo>
                  <a:lnTo>
                    <a:pt x="30" y="130"/>
                  </a:lnTo>
                  <a:lnTo>
                    <a:pt x="30" y="126"/>
                  </a:lnTo>
                  <a:lnTo>
                    <a:pt x="26" y="126"/>
                  </a:lnTo>
                  <a:lnTo>
                    <a:pt x="26" y="126"/>
                  </a:lnTo>
                  <a:lnTo>
                    <a:pt x="23" y="123"/>
                  </a:lnTo>
                  <a:lnTo>
                    <a:pt x="23" y="123"/>
                  </a:lnTo>
                  <a:lnTo>
                    <a:pt x="19" y="123"/>
                  </a:lnTo>
                  <a:lnTo>
                    <a:pt x="19" y="115"/>
                  </a:lnTo>
                  <a:lnTo>
                    <a:pt x="15" y="115"/>
                  </a:lnTo>
                  <a:lnTo>
                    <a:pt x="15" y="115"/>
                  </a:lnTo>
                  <a:lnTo>
                    <a:pt x="11" y="111"/>
                  </a:lnTo>
                  <a:lnTo>
                    <a:pt x="11" y="108"/>
                  </a:lnTo>
                  <a:lnTo>
                    <a:pt x="4" y="111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4" y="104"/>
                  </a:lnTo>
                  <a:lnTo>
                    <a:pt x="4" y="104"/>
                  </a:lnTo>
                  <a:lnTo>
                    <a:pt x="4" y="100"/>
                  </a:lnTo>
                  <a:lnTo>
                    <a:pt x="8" y="100"/>
                  </a:lnTo>
                  <a:lnTo>
                    <a:pt x="11" y="100"/>
                  </a:lnTo>
                  <a:lnTo>
                    <a:pt x="11" y="100"/>
                  </a:lnTo>
                  <a:lnTo>
                    <a:pt x="15" y="100"/>
                  </a:lnTo>
                  <a:lnTo>
                    <a:pt x="15" y="100"/>
                  </a:lnTo>
                  <a:lnTo>
                    <a:pt x="19" y="97"/>
                  </a:lnTo>
                  <a:lnTo>
                    <a:pt x="19" y="89"/>
                  </a:lnTo>
                  <a:lnTo>
                    <a:pt x="19" y="85"/>
                  </a:lnTo>
                  <a:lnTo>
                    <a:pt x="19" y="82"/>
                  </a:lnTo>
                  <a:lnTo>
                    <a:pt x="23" y="78"/>
                  </a:lnTo>
                  <a:lnTo>
                    <a:pt x="23" y="74"/>
                  </a:lnTo>
                  <a:lnTo>
                    <a:pt x="23" y="71"/>
                  </a:lnTo>
                  <a:lnTo>
                    <a:pt x="23" y="71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30" y="63"/>
                  </a:lnTo>
                  <a:lnTo>
                    <a:pt x="34" y="52"/>
                  </a:lnTo>
                  <a:lnTo>
                    <a:pt x="34" y="48"/>
                  </a:lnTo>
                  <a:lnTo>
                    <a:pt x="41" y="45"/>
                  </a:lnTo>
                  <a:lnTo>
                    <a:pt x="41" y="41"/>
                  </a:lnTo>
                  <a:lnTo>
                    <a:pt x="45" y="37"/>
                  </a:lnTo>
                  <a:lnTo>
                    <a:pt x="45" y="33"/>
                  </a:lnTo>
                  <a:lnTo>
                    <a:pt x="48" y="33"/>
                  </a:lnTo>
                  <a:lnTo>
                    <a:pt x="48" y="33"/>
                  </a:lnTo>
                  <a:lnTo>
                    <a:pt x="48" y="30"/>
                  </a:lnTo>
                  <a:lnTo>
                    <a:pt x="56" y="22"/>
                  </a:lnTo>
                  <a:lnTo>
                    <a:pt x="56" y="15"/>
                  </a:lnTo>
                  <a:lnTo>
                    <a:pt x="56" y="11"/>
                  </a:lnTo>
                  <a:lnTo>
                    <a:pt x="56" y="11"/>
                  </a:lnTo>
                  <a:lnTo>
                    <a:pt x="60" y="11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7" y="11"/>
                  </a:lnTo>
                  <a:lnTo>
                    <a:pt x="71" y="0"/>
                  </a:lnTo>
                  <a:lnTo>
                    <a:pt x="74" y="4"/>
                  </a:lnTo>
                  <a:lnTo>
                    <a:pt x="74" y="4"/>
                  </a:lnTo>
                  <a:lnTo>
                    <a:pt x="82" y="8"/>
                  </a:lnTo>
                  <a:lnTo>
                    <a:pt x="82" y="8"/>
                  </a:lnTo>
                  <a:lnTo>
                    <a:pt x="85" y="4"/>
                  </a:lnTo>
                  <a:lnTo>
                    <a:pt x="89" y="4"/>
                  </a:lnTo>
                  <a:lnTo>
                    <a:pt x="93" y="4"/>
                  </a:lnTo>
                  <a:lnTo>
                    <a:pt x="93" y="4"/>
                  </a:lnTo>
                  <a:lnTo>
                    <a:pt x="97" y="4"/>
                  </a:lnTo>
                  <a:lnTo>
                    <a:pt x="100" y="8"/>
                  </a:lnTo>
                  <a:lnTo>
                    <a:pt x="100" y="8"/>
                  </a:lnTo>
                  <a:lnTo>
                    <a:pt x="104" y="8"/>
                  </a:lnTo>
                  <a:lnTo>
                    <a:pt x="108" y="8"/>
                  </a:lnTo>
                  <a:lnTo>
                    <a:pt x="111" y="11"/>
                  </a:lnTo>
                  <a:lnTo>
                    <a:pt x="115" y="11"/>
                  </a:lnTo>
                  <a:lnTo>
                    <a:pt x="119" y="15"/>
                  </a:lnTo>
                  <a:lnTo>
                    <a:pt x="119" y="19"/>
                  </a:lnTo>
                  <a:lnTo>
                    <a:pt x="126" y="19"/>
                  </a:lnTo>
                  <a:lnTo>
                    <a:pt x="126" y="19"/>
                  </a:lnTo>
                  <a:lnTo>
                    <a:pt x="130" y="19"/>
                  </a:lnTo>
                  <a:lnTo>
                    <a:pt x="130" y="22"/>
                  </a:lnTo>
                  <a:lnTo>
                    <a:pt x="134" y="22"/>
                  </a:lnTo>
                  <a:lnTo>
                    <a:pt x="137" y="26"/>
                  </a:lnTo>
                  <a:lnTo>
                    <a:pt x="141" y="26"/>
                  </a:lnTo>
                  <a:lnTo>
                    <a:pt x="145" y="33"/>
                  </a:lnTo>
                  <a:lnTo>
                    <a:pt x="145" y="33"/>
                  </a:lnTo>
                  <a:lnTo>
                    <a:pt x="145" y="37"/>
                  </a:lnTo>
                  <a:lnTo>
                    <a:pt x="148" y="37"/>
                  </a:lnTo>
                  <a:lnTo>
                    <a:pt x="152" y="41"/>
                  </a:lnTo>
                  <a:lnTo>
                    <a:pt x="148" y="41"/>
                  </a:lnTo>
                  <a:lnTo>
                    <a:pt x="148" y="45"/>
                  </a:lnTo>
                  <a:lnTo>
                    <a:pt x="148" y="48"/>
                  </a:lnTo>
                  <a:lnTo>
                    <a:pt x="148" y="52"/>
                  </a:lnTo>
                  <a:lnTo>
                    <a:pt x="145" y="56"/>
                  </a:lnTo>
                  <a:lnTo>
                    <a:pt x="145" y="59"/>
                  </a:lnTo>
                  <a:lnTo>
                    <a:pt x="145" y="63"/>
                  </a:lnTo>
                  <a:lnTo>
                    <a:pt x="145" y="63"/>
                  </a:lnTo>
                  <a:lnTo>
                    <a:pt x="152" y="63"/>
                  </a:lnTo>
                  <a:lnTo>
                    <a:pt x="156" y="59"/>
                  </a:lnTo>
                  <a:lnTo>
                    <a:pt x="160" y="59"/>
                  </a:lnTo>
                  <a:lnTo>
                    <a:pt x="163" y="63"/>
                  </a:lnTo>
                  <a:lnTo>
                    <a:pt x="160" y="63"/>
                  </a:lnTo>
                  <a:lnTo>
                    <a:pt x="163" y="71"/>
                  </a:lnTo>
                  <a:lnTo>
                    <a:pt x="167" y="78"/>
                  </a:lnTo>
                  <a:lnTo>
                    <a:pt x="171" y="78"/>
                  </a:lnTo>
                  <a:lnTo>
                    <a:pt x="171" y="82"/>
                  </a:lnTo>
                  <a:lnTo>
                    <a:pt x="171" y="89"/>
                  </a:lnTo>
                  <a:lnTo>
                    <a:pt x="178" y="89"/>
                  </a:lnTo>
                  <a:lnTo>
                    <a:pt x="182" y="93"/>
                  </a:lnTo>
                  <a:lnTo>
                    <a:pt x="230" y="104"/>
                  </a:lnTo>
                  <a:lnTo>
                    <a:pt x="252" y="104"/>
                  </a:lnTo>
                  <a:lnTo>
                    <a:pt x="200" y="152"/>
                  </a:lnTo>
                  <a:lnTo>
                    <a:pt x="189" y="152"/>
                  </a:lnTo>
                  <a:lnTo>
                    <a:pt x="178" y="152"/>
                  </a:lnTo>
                  <a:lnTo>
                    <a:pt x="174" y="152"/>
                  </a:lnTo>
                  <a:lnTo>
                    <a:pt x="174" y="152"/>
                  </a:lnTo>
                  <a:lnTo>
                    <a:pt x="171" y="156"/>
                  </a:lnTo>
                  <a:lnTo>
                    <a:pt x="167" y="160"/>
                  </a:lnTo>
                  <a:lnTo>
                    <a:pt x="163" y="160"/>
                  </a:lnTo>
                  <a:lnTo>
                    <a:pt x="160" y="163"/>
                  </a:lnTo>
                  <a:lnTo>
                    <a:pt x="156" y="163"/>
                  </a:lnTo>
                  <a:lnTo>
                    <a:pt x="148" y="163"/>
                  </a:lnTo>
                  <a:lnTo>
                    <a:pt x="148" y="167"/>
                  </a:lnTo>
                  <a:lnTo>
                    <a:pt x="148" y="167"/>
                  </a:lnTo>
                  <a:lnTo>
                    <a:pt x="145" y="167"/>
                  </a:lnTo>
                  <a:lnTo>
                    <a:pt x="137" y="167"/>
                  </a:lnTo>
                  <a:lnTo>
                    <a:pt x="134" y="167"/>
                  </a:lnTo>
                  <a:lnTo>
                    <a:pt x="134" y="163"/>
                  </a:lnTo>
                  <a:lnTo>
                    <a:pt x="130" y="163"/>
                  </a:lnTo>
                  <a:lnTo>
                    <a:pt x="122" y="163"/>
                  </a:lnTo>
                  <a:lnTo>
                    <a:pt x="122" y="163"/>
                  </a:lnTo>
                  <a:lnTo>
                    <a:pt x="119" y="163"/>
                  </a:lnTo>
                  <a:lnTo>
                    <a:pt x="115" y="167"/>
                  </a:lnTo>
                  <a:lnTo>
                    <a:pt x="115" y="167"/>
                  </a:lnTo>
                  <a:lnTo>
                    <a:pt x="108" y="174"/>
                  </a:lnTo>
                  <a:lnTo>
                    <a:pt x="108" y="174"/>
                  </a:lnTo>
                  <a:lnTo>
                    <a:pt x="104" y="174"/>
                  </a:lnTo>
                  <a:lnTo>
                    <a:pt x="100" y="174"/>
                  </a:lnTo>
                  <a:lnTo>
                    <a:pt x="97" y="174"/>
                  </a:lnTo>
                  <a:lnTo>
                    <a:pt x="93" y="171"/>
                  </a:lnTo>
                  <a:lnTo>
                    <a:pt x="85" y="171"/>
                  </a:lnTo>
                  <a:lnTo>
                    <a:pt x="85" y="171"/>
                  </a:lnTo>
                  <a:lnTo>
                    <a:pt x="82" y="167"/>
                  </a:lnTo>
                  <a:lnTo>
                    <a:pt x="78" y="167"/>
                  </a:lnTo>
                  <a:lnTo>
                    <a:pt x="71" y="160"/>
                  </a:lnTo>
                  <a:lnTo>
                    <a:pt x="67" y="160"/>
                  </a:lnTo>
                  <a:lnTo>
                    <a:pt x="60" y="160"/>
                  </a:lnTo>
                  <a:lnTo>
                    <a:pt x="56" y="156"/>
                  </a:lnTo>
                  <a:lnTo>
                    <a:pt x="52" y="160"/>
                  </a:lnTo>
                  <a:lnTo>
                    <a:pt x="48" y="160"/>
                  </a:lnTo>
                  <a:lnTo>
                    <a:pt x="45" y="156"/>
                  </a:lnTo>
                  <a:lnTo>
                    <a:pt x="45" y="145"/>
                  </a:lnTo>
                  <a:lnTo>
                    <a:pt x="45" y="145"/>
                  </a:lnTo>
                  <a:lnTo>
                    <a:pt x="41" y="148"/>
                  </a:lnTo>
                  <a:lnTo>
                    <a:pt x="37" y="145"/>
                  </a:lnTo>
                  <a:lnTo>
                    <a:pt x="37" y="1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02" name="Freeform 101">
              <a:extLst>
                <a:ext uri="{FF2B5EF4-FFF2-40B4-BE49-F238E27FC236}">
                  <a16:creationId xmlns:a16="http://schemas.microsoft.com/office/drawing/2014/main" xmlns="" id="{C53AA570-476D-4BCF-849F-BE0232B3F28A}"/>
                </a:ext>
              </a:extLst>
            </p:cNvPr>
            <p:cNvSpPr/>
            <p:nvPr/>
          </p:nvSpPr>
          <p:spPr bwMode="auto">
            <a:xfrm>
              <a:off x="5059853" y="2823432"/>
              <a:ext cx="142816" cy="114511"/>
            </a:xfrm>
            <a:custGeom>
              <a:avLst/>
              <a:gdLst>
                <a:gd name="T0" fmla="*/ 96 w 111"/>
                <a:gd name="T1" fmla="*/ 85 h 89"/>
                <a:gd name="T2" fmla="*/ 93 w 111"/>
                <a:gd name="T3" fmla="*/ 81 h 89"/>
                <a:gd name="T4" fmla="*/ 89 w 111"/>
                <a:gd name="T5" fmla="*/ 74 h 89"/>
                <a:gd name="T6" fmla="*/ 82 w 111"/>
                <a:gd name="T7" fmla="*/ 70 h 89"/>
                <a:gd name="T8" fmla="*/ 78 w 111"/>
                <a:gd name="T9" fmla="*/ 67 h 89"/>
                <a:gd name="T10" fmla="*/ 74 w 111"/>
                <a:gd name="T11" fmla="*/ 67 h 89"/>
                <a:gd name="T12" fmla="*/ 67 w 111"/>
                <a:gd name="T13" fmla="*/ 63 h 89"/>
                <a:gd name="T14" fmla="*/ 59 w 111"/>
                <a:gd name="T15" fmla="*/ 59 h 89"/>
                <a:gd name="T16" fmla="*/ 52 w 111"/>
                <a:gd name="T17" fmla="*/ 56 h 89"/>
                <a:gd name="T18" fmla="*/ 48 w 111"/>
                <a:gd name="T19" fmla="*/ 56 h 89"/>
                <a:gd name="T20" fmla="*/ 41 w 111"/>
                <a:gd name="T21" fmla="*/ 52 h 89"/>
                <a:gd name="T22" fmla="*/ 37 w 111"/>
                <a:gd name="T23" fmla="*/ 52 h 89"/>
                <a:gd name="T24" fmla="*/ 30 w 111"/>
                <a:gd name="T25" fmla="*/ 56 h 89"/>
                <a:gd name="T26" fmla="*/ 22 w 111"/>
                <a:gd name="T27" fmla="*/ 52 h 89"/>
                <a:gd name="T28" fmla="*/ 19 w 111"/>
                <a:gd name="T29" fmla="*/ 48 h 89"/>
                <a:gd name="T30" fmla="*/ 11 w 111"/>
                <a:gd name="T31" fmla="*/ 59 h 89"/>
                <a:gd name="T32" fmla="*/ 8 w 111"/>
                <a:gd name="T33" fmla="*/ 59 h 89"/>
                <a:gd name="T34" fmla="*/ 4 w 111"/>
                <a:gd name="T35" fmla="*/ 56 h 89"/>
                <a:gd name="T36" fmla="*/ 4 w 111"/>
                <a:gd name="T37" fmla="*/ 44 h 89"/>
                <a:gd name="T38" fmla="*/ 4 w 111"/>
                <a:gd name="T39" fmla="*/ 41 h 89"/>
                <a:gd name="T40" fmla="*/ 8 w 111"/>
                <a:gd name="T41" fmla="*/ 30 h 89"/>
                <a:gd name="T42" fmla="*/ 11 w 111"/>
                <a:gd name="T43" fmla="*/ 26 h 89"/>
                <a:gd name="T44" fmla="*/ 8 w 111"/>
                <a:gd name="T45" fmla="*/ 22 h 89"/>
                <a:gd name="T46" fmla="*/ 11 w 111"/>
                <a:gd name="T47" fmla="*/ 15 h 89"/>
                <a:gd name="T48" fmla="*/ 15 w 111"/>
                <a:gd name="T49" fmla="*/ 15 h 89"/>
                <a:gd name="T50" fmla="*/ 15 w 111"/>
                <a:gd name="T51" fmla="*/ 11 h 89"/>
                <a:gd name="T52" fmla="*/ 19 w 111"/>
                <a:gd name="T53" fmla="*/ 11 h 89"/>
                <a:gd name="T54" fmla="*/ 26 w 111"/>
                <a:gd name="T55" fmla="*/ 7 h 89"/>
                <a:gd name="T56" fmla="*/ 30 w 111"/>
                <a:gd name="T57" fmla="*/ 7 h 89"/>
                <a:gd name="T58" fmla="*/ 33 w 111"/>
                <a:gd name="T59" fmla="*/ 0 h 89"/>
                <a:gd name="T60" fmla="*/ 37 w 111"/>
                <a:gd name="T61" fmla="*/ 4 h 89"/>
                <a:gd name="T62" fmla="*/ 48 w 111"/>
                <a:gd name="T63" fmla="*/ 33 h 89"/>
                <a:gd name="T64" fmla="*/ 48 w 111"/>
                <a:gd name="T65" fmla="*/ 37 h 89"/>
                <a:gd name="T66" fmla="*/ 52 w 111"/>
                <a:gd name="T67" fmla="*/ 37 h 89"/>
                <a:gd name="T68" fmla="*/ 56 w 111"/>
                <a:gd name="T69" fmla="*/ 44 h 89"/>
                <a:gd name="T70" fmla="*/ 56 w 111"/>
                <a:gd name="T71" fmla="*/ 44 h 89"/>
                <a:gd name="T72" fmla="*/ 56 w 111"/>
                <a:gd name="T73" fmla="*/ 41 h 89"/>
                <a:gd name="T74" fmla="*/ 59 w 111"/>
                <a:gd name="T75" fmla="*/ 44 h 89"/>
                <a:gd name="T76" fmla="*/ 63 w 111"/>
                <a:gd name="T77" fmla="*/ 48 h 89"/>
                <a:gd name="T78" fmla="*/ 67 w 111"/>
                <a:gd name="T79" fmla="*/ 48 h 89"/>
                <a:gd name="T80" fmla="*/ 70 w 111"/>
                <a:gd name="T81" fmla="*/ 48 h 89"/>
                <a:gd name="T82" fmla="*/ 74 w 111"/>
                <a:gd name="T83" fmla="*/ 52 h 89"/>
                <a:gd name="T84" fmla="*/ 82 w 111"/>
                <a:gd name="T85" fmla="*/ 56 h 89"/>
                <a:gd name="T86" fmla="*/ 85 w 111"/>
                <a:gd name="T87" fmla="*/ 63 h 89"/>
                <a:gd name="T88" fmla="*/ 93 w 111"/>
                <a:gd name="T89" fmla="*/ 67 h 89"/>
                <a:gd name="T90" fmla="*/ 96 w 111"/>
                <a:gd name="T91" fmla="*/ 70 h 89"/>
                <a:gd name="T92" fmla="*/ 96 w 111"/>
                <a:gd name="T93" fmla="*/ 70 h 89"/>
                <a:gd name="T94" fmla="*/ 104 w 111"/>
                <a:gd name="T95" fmla="*/ 78 h 89"/>
                <a:gd name="T96" fmla="*/ 104 w 111"/>
                <a:gd name="T97" fmla="*/ 81 h 89"/>
                <a:gd name="T98" fmla="*/ 108 w 111"/>
                <a:gd name="T99" fmla="*/ 81 h 89"/>
                <a:gd name="T100" fmla="*/ 111 w 111"/>
                <a:gd name="T101" fmla="*/ 81 h 89"/>
                <a:gd name="T102" fmla="*/ 111 w 111"/>
                <a:gd name="T103" fmla="*/ 85 h 89"/>
                <a:gd name="T104" fmla="*/ 108 w 111"/>
                <a:gd name="T105" fmla="*/ 89 h 89"/>
                <a:gd name="T106" fmla="*/ 100 w 111"/>
                <a:gd name="T10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1" h="89">
                  <a:moveTo>
                    <a:pt x="100" y="89"/>
                  </a:moveTo>
                  <a:lnTo>
                    <a:pt x="96" y="85"/>
                  </a:lnTo>
                  <a:lnTo>
                    <a:pt x="93" y="85"/>
                  </a:lnTo>
                  <a:lnTo>
                    <a:pt x="93" y="81"/>
                  </a:lnTo>
                  <a:lnTo>
                    <a:pt x="93" y="81"/>
                  </a:lnTo>
                  <a:lnTo>
                    <a:pt x="89" y="74"/>
                  </a:lnTo>
                  <a:lnTo>
                    <a:pt x="85" y="74"/>
                  </a:lnTo>
                  <a:lnTo>
                    <a:pt x="82" y="70"/>
                  </a:lnTo>
                  <a:lnTo>
                    <a:pt x="78" y="70"/>
                  </a:lnTo>
                  <a:lnTo>
                    <a:pt x="78" y="67"/>
                  </a:lnTo>
                  <a:lnTo>
                    <a:pt x="74" y="67"/>
                  </a:lnTo>
                  <a:lnTo>
                    <a:pt x="74" y="67"/>
                  </a:lnTo>
                  <a:lnTo>
                    <a:pt x="67" y="67"/>
                  </a:lnTo>
                  <a:lnTo>
                    <a:pt x="67" y="63"/>
                  </a:lnTo>
                  <a:lnTo>
                    <a:pt x="63" y="59"/>
                  </a:lnTo>
                  <a:lnTo>
                    <a:pt x="59" y="59"/>
                  </a:lnTo>
                  <a:lnTo>
                    <a:pt x="56" y="56"/>
                  </a:lnTo>
                  <a:lnTo>
                    <a:pt x="52" y="56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5" y="52"/>
                  </a:lnTo>
                  <a:lnTo>
                    <a:pt x="41" y="52"/>
                  </a:lnTo>
                  <a:lnTo>
                    <a:pt x="41" y="52"/>
                  </a:lnTo>
                  <a:lnTo>
                    <a:pt x="37" y="52"/>
                  </a:lnTo>
                  <a:lnTo>
                    <a:pt x="33" y="52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19" y="48"/>
                  </a:lnTo>
                  <a:lnTo>
                    <a:pt x="15" y="59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8" y="59"/>
                  </a:lnTo>
                  <a:lnTo>
                    <a:pt x="4" y="59"/>
                  </a:lnTo>
                  <a:lnTo>
                    <a:pt x="4" y="56"/>
                  </a:lnTo>
                  <a:lnTo>
                    <a:pt x="0" y="48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1"/>
                  </a:lnTo>
                  <a:lnTo>
                    <a:pt x="8" y="37"/>
                  </a:lnTo>
                  <a:lnTo>
                    <a:pt x="8" y="30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8" y="22"/>
                  </a:lnTo>
                  <a:lnTo>
                    <a:pt x="11" y="18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5" y="15"/>
                  </a:lnTo>
                  <a:lnTo>
                    <a:pt x="19" y="15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9" y="11"/>
                  </a:lnTo>
                  <a:lnTo>
                    <a:pt x="22" y="7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33" y="4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7" y="4"/>
                  </a:lnTo>
                  <a:lnTo>
                    <a:pt x="45" y="22"/>
                  </a:lnTo>
                  <a:lnTo>
                    <a:pt x="48" y="33"/>
                  </a:lnTo>
                  <a:lnTo>
                    <a:pt x="48" y="33"/>
                  </a:lnTo>
                  <a:lnTo>
                    <a:pt x="48" y="37"/>
                  </a:lnTo>
                  <a:lnTo>
                    <a:pt x="48" y="37"/>
                  </a:lnTo>
                  <a:lnTo>
                    <a:pt x="52" y="37"/>
                  </a:lnTo>
                  <a:lnTo>
                    <a:pt x="52" y="41"/>
                  </a:lnTo>
                  <a:lnTo>
                    <a:pt x="56" y="44"/>
                  </a:lnTo>
                  <a:lnTo>
                    <a:pt x="56" y="48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6" y="41"/>
                  </a:lnTo>
                  <a:lnTo>
                    <a:pt x="56" y="41"/>
                  </a:lnTo>
                  <a:lnTo>
                    <a:pt x="59" y="44"/>
                  </a:lnTo>
                  <a:lnTo>
                    <a:pt x="59" y="44"/>
                  </a:lnTo>
                  <a:lnTo>
                    <a:pt x="63" y="48"/>
                  </a:lnTo>
                  <a:lnTo>
                    <a:pt x="63" y="48"/>
                  </a:lnTo>
                  <a:lnTo>
                    <a:pt x="67" y="48"/>
                  </a:lnTo>
                  <a:lnTo>
                    <a:pt x="67" y="48"/>
                  </a:lnTo>
                  <a:lnTo>
                    <a:pt x="70" y="48"/>
                  </a:lnTo>
                  <a:lnTo>
                    <a:pt x="70" y="48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82" y="56"/>
                  </a:lnTo>
                  <a:lnTo>
                    <a:pt x="82" y="56"/>
                  </a:lnTo>
                  <a:lnTo>
                    <a:pt x="85" y="63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6" y="70"/>
                  </a:lnTo>
                  <a:lnTo>
                    <a:pt x="96" y="70"/>
                  </a:lnTo>
                  <a:lnTo>
                    <a:pt x="96" y="67"/>
                  </a:lnTo>
                  <a:lnTo>
                    <a:pt x="96" y="70"/>
                  </a:lnTo>
                  <a:lnTo>
                    <a:pt x="100" y="74"/>
                  </a:lnTo>
                  <a:lnTo>
                    <a:pt x="104" y="78"/>
                  </a:lnTo>
                  <a:lnTo>
                    <a:pt x="104" y="78"/>
                  </a:lnTo>
                  <a:lnTo>
                    <a:pt x="104" y="81"/>
                  </a:lnTo>
                  <a:lnTo>
                    <a:pt x="104" y="81"/>
                  </a:lnTo>
                  <a:lnTo>
                    <a:pt x="108" y="81"/>
                  </a:lnTo>
                  <a:lnTo>
                    <a:pt x="108" y="85"/>
                  </a:lnTo>
                  <a:lnTo>
                    <a:pt x="111" y="81"/>
                  </a:lnTo>
                  <a:lnTo>
                    <a:pt x="111" y="85"/>
                  </a:lnTo>
                  <a:lnTo>
                    <a:pt x="111" y="85"/>
                  </a:lnTo>
                  <a:lnTo>
                    <a:pt x="108" y="85"/>
                  </a:lnTo>
                  <a:lnTo>
                    <a:pt x="108" y="89"/>
                  </a:lnTo>
                  <a:lnTo>
                    <a:pt x="104" y="89"/>
                  </a:lnTo>
                  <a:lnTo>
                    <a:pt x="100" y="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03" name="Freeform 102">
              <a:extLst>
                <a:ext uri="{FF2B5EF4-FFF2-40B4-BE49-F238E27FC236}">
                  <a16:creationId xmlns:a16="http://schemas.microsoft.com/office/drawing/2014/main" xmlns="" id="{87192C1F-8766-48D9-9E88-13764982F270}"/>
                </a:ext>
              </a:extLst>
            </p:cNvPr>
            <p:cNvSpPr/>
            <p:nvPr/>
          </p:nvSpPr>
          <p:spPr bwMode="auto">
            <a:xfrm>
              <a:off x="5179510" y="2932796"/>
              <a:ext cx="28306" cy="33452"/>
            </a:xfrm>
            <a:custGeom>
              <a:avLst/>
              <a:gdLst>
                <a:gd name="T0" fmla="*/ 18 w 22"/>
                <a:gd name="T1" fmla="*/ 26 h 26"/>
                <a:gd name="T2" fmla="*/ 15 w 22"/>
                <a:gd name="T3" fmla="*/ 22 h 26"/>
                <a:gd name="T4" fmla="*/ 11 w 22"/>
                <a:gd name="T5" fmla="*/ 22 h 26"/>
                <a:gd name="T6" fmla="*/ 7 w 22"/>
                <a:gd name="T7" fmla="*/ 26 h 26"/>
                <a:gd name="T8" fmla="*/ 0 w 22"/>
                <a:gd name="T9" fmla="*/ 26 h 26"/>
                <a:gd name="T10" fmla="*/ 0 w 22"/>
                <a:gd name="T11" fmla="*/ 26 h 26"/>
                <a:gd name="T12" fmla="*/ 0 w 22"/>
                <a:gd name="T13" fmla="*/ 22 h 26"/>
                <a:gd name="T14" fmla="*/ 0 w 22"/>
                <a:gd name="T15" fmla="*/ 19 h 26"/>
                <a:gd name="T16" fmla="*/ 3 w 22"/>
                <a:gd name="T17" fmla="*/ 15 h 26"/>
                <a:gd name="T18" fmla="*/ 3 w 22"/>
                <a:gd name="T19" fmla="*/ 11 h 26"/>
                <a:gd name="T20" fmla="*/ 3 w 22"/>
                <a:gd name="T21" fmla="*/ 8 h 26"/>
                <a:gd name="T22" fmla="*/ 3 w 22"/>
                <a:gd name="T23" fmla="*/ 4 h 26"/>
                <a:gd name="T24" fmla="*/ 11 w 22"/>
                <a:gd name="T25" fmla="*/ 4 h 26"/>
                <a:gd name="T26" fmla="*/ 15 w 22"/>
                <a:gd name="T27" fmla="*/ 4 h 26"/>
                <a:gd name="T28" fmla="*/ 15 w 22"/>
                <a:gd name="T29" fmla="*/ 0 h 26"/>
                <a:gd name="T30" fmla="*/ 18 w 22"/>
                <a:gd name="T31" fmla="*/ 0 h 26"/>
                <a:gd name="T32" fmla="*/ 18 w 22"/>
                <a:gd name="T33" fmla="*/ 0 h 26"/>
                <a:gd name="T34" fmla="*/ 18 w 22"/>
                <a:gd name="T35" fmla="*/ 0 h 26"/>
                <a:gd name="T36" fmla="*/ 22 w 22"/>
                <a:gd name="T37" fmla="*/ 4 h 26"/>
                <a:gd name="T38" fmla="*/ 22 w 22"/>
                <a:gd name="T39" fmla="*/ 4 h 26"/>
                <a:gd name="T40" fmla="*/ 22 w 22"/>
                <a:gd name="T41" fmla="*/ 4 h 26"/>
                <a:gd name="T42" fmla="*/ 22 w 22"/>
                <a:gd name="T43" fmla="*/ 8 h 26"/>
                <a:gd name="T44" fmla="*/ 22 w 22"/>
                <a:gd name="T45" fmla="*/ 11 h 26"/>
                <a:gd name="T46" fmla="*/ 18 w 22"/>
                <a:gd name="T47" fmla="*/ 11 h 26"/>
                <a:gd name="T48" fmla="*/ 18 w 22"/>
                <a:gd name="T49" fmla="*/ 11 h 26"/>
                <a:gd name="T50" fmla="*/ 15 w 22"/>
                <a:gd name="T51" fmla="*/ 15 h 26"/>
                <a:gd name="T52" fmla="*/ 11 w 22"/>
                <a:gd name="T53" fmla="*/ 15 h 26"/>
                <a:gd name="T54" fmla="*/ 15 w 22"/>
                <a:gd name="T55" fmla="*/ 19 h 26"/>
                <a:gd name="T56" fmla="*/ 15 w 22"/>
                <a:gd name="T57" fmla="*/ 19 h 26"/>
                <a:gd name="T58" fmla="*/ 18 w 22"/>
                <a:gd name="T59" fmla="*/ 15 h 26"/>
                <a:gd name="T60" fmla="*/ 22 w 22"/>
                <a:gd name="T61" fmla="*/ 15 h 26"/>
                <a:gd name="T62" fmla="*/ 22 w 22"/>
                <a:gd name="T63" fmla="*/ 19 h 26"/>
                <a:gd name="T64" fmla="*/ 18 w 22"/>
                <a:gd name="T65" fmla="*/ 22 h 26"/>
                <a:gd name="T66" fmla="*/ 18 w 22"/>
                <a:gd name="T6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" h="26">
                  <a:moveTo>
                    <a:pt x="18" y="26"/>
                  </a:moveTo>
                  <a:lnTo>
                    <a:pt x="15" y="22"/>
                  </a:lnTo>
                  <a:lnTo>
                    <a:pt x="11" y="22"/>
                  </a:lnTo>
                  <a:lnTo>
                    <a:pt x="7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3" y="15"/>
                  </a:lnTo>
                  <a:lnTo>
                    <a:pt x="3" y="11"/>
                  </a:lnTo>
                  <a:lnTo>
                    <a:pt x="3" y="8"/>
                  </a:lnTo>
                  <a:lnTo>
                    <a:pt x="3" y="4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8"/>
                  </a:lnTo>
                  <a:lnTo>
                    <a:pt x="22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5" y="15"/>
                  </a:lnTo>
                  <a:lnTo>
                    <a:pt x="11" y="15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8" y="15"/>
                  </a:lnTo>
                  <a:lnTo>
                    <a:pt x="22" y="15"/>
                  </a:lnTo>
                  <a:lnTo>
                    <a:pt x="22" y="19"/>
                  </a:lnTo>
                  <a:lnTo>
                    <a:pt x="18" y="22"/>
                  </a:lnTo>
                  <a:lnTo>
                    <a:pt x="18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04" name="Freeform 103">
              <a:extLst>
                <a:ext uri="{FF2B5EF4-FFF2-40B4-BE49-F238E27FC236}">
                  <a16:creationId xmlns:a16="http://schemas.microsoft.com/office/drawing/2014/main" xmlns="" id="{766FB4D5-ED4A-4DCD-8748-D39DE8ADABE3}"/>
                </a:ext>
              </a:extLst>
            </p:cNvPr>
            <p:cNvSpPr/>
            <p:nvPr/>
          </p:nvSpPr>
          <p:spPr bwMode="auto">
            <a:xfrm>
              <a:off x="5165357" y="2946948"/>
              <a:ext cx="213581" cy="258613"/>
            </a:xfrm>
            <a:custGeom>
              <a:avLst/>
              <a:gdLst>
                <a:gd name="T0" fmla="*/ 14 w 166"/>
                <a:gd name="T1" fmla="*/ 115 h 201"/>
                <a:gd name="T2" fmla="*/ 29 w 166"/>
                <a:gd name="T3" fmla="*/ 112 h 201"/>
                <a:gd name="T4" fmla="*/ 40 w 166"/>
                <a:gd name="T5" fmla="*/ 104 h 201"/>
                <a:gd name="T6" fmla="*/ 55 w 166"/>
                <a:gd name="T7" fmla="*/ 104 h 201"/>
                <a:gd name="T8" fmla="*/ 96 w 166"/>
                <a:gd name="T9" fmla="*/ 56 h 201"/>
                <a:gd name="T10" fmla="*/ 37 w 166"/>
                <a:gd name="T11" fmla="*/ 41 h 201"/>
                <a:gd name="T12" fmla="*/ 33 w 166"/>
                <a:gd name="T13" fmla="*/ 30 h 201"/>
                <a:gd name="T14" fmla="*/ 29 w 166"/>
                <a:gd name="T15" fmla="*/ 11 h 201"/>
                <a:gd name="T16" fmla="*/ 33 w 166"/>
                <a:gd name="T17" fmla="*/ 8 h 201"/>
                <a:gd name="T18" fmla="*/ 48 w 166"/>
                <a:gd name="T19" fmla="*/ 23 h 201"/>
                <a:gd name="T20" fmla="*/ 59 w 166"/>
                <a:gd name="T21" fmla="*/ 26 h 201"/>
                <a:gd name="T22" fmla="*/ 70 w 166"/>
                <a:gd name="T23" fmla="*/ 23 h 201"/>
                <a:gd name="T24" fmla="*/ 77 w 166"/>
                <a:gd name="T25" fmla="*/ 19 h 201"/>
                <a:gd name="T26" fmla="*/ 85 w 166"/>
                <a:gd name="T27" fmla="*/ 19 h 201"/>
                <a:gd name="T28" fmla="*/ 103 w 166"/>
                <a:gd name="T29" fmla="*/ 11 h 201"/>
                <a:gd name="T30" fmla="*/ 114 w 166"/>
                <a:gd name="T31" fmla="*/ 11 h 201"/>
                <a:gd name="T32" fmla="*/ 125 w 166"/>
                <a:gd name="T33" fmla="*/ 11 h 201"/>
                <a:gd name="T34" fmla="*/ 137 w 166"/>
                <a:gd name="T35" fmla="*/ 8 h 201"/>
                <a:gd name="T36" fmla="*/ 144 w 166"/>
                <a:gd name="T37" fmla="*/ 8 h 201"/>
                <a:gd name="T38" fmla="*/ 155 w 166"/>
                <a:gd name="T39" fmla="*/ 4 h 201"/>
                <a:gd name="T40" fmla="*/ 155 w 166"/>
                <a:gd name="T41" fmla="*/ 0 h 201"/>
                <a:gd name="T42" fmla="*/ 159 w 166"/>
                <a:gd name="T43" fmla="*/ 0 h 201"/>
                <a:gd name="T44" fmla="*/ 166 w 166"/>
                <a:gd name="T45" fmla="*/ 0 h 201"/>
                <a:gd name="T46" fmla="*/ 163 w 166"/>
                <a:gd name="T47" fmla="*/ 8 h 201"/>
                <a:gd name="T48" fmla="*/ 166 w 166"/>
                <a:gd name="T49" fmla="*/ 11 h 201"/>
                <a:gd name="T50" fmla="*/ 163 w 166"/>
                <a:gd name="T51" fmla="*/ 15 h 201"/>
                <a:gd name="T52" fmla="*/ 163 w 166"/>
                <a:gd name="T53" fmla="*/ 23 h 201"/>
                <a:gd name="T54" fmla="*/ 166 w 166"/>
                <a:gd name="T55" fmla="*/ 23 h 201"/>
                <a:gd name="T56" fmla="*/ 166 w 166"/>
                <a:gd name="T57" fmla="*/ 26 h 201"/>
                <a:gd name="T58" fmla="*/ 159 w 166"/>
                <a:gd name="T59" fmla="*/ 30 h 201"/>
                <a:gd name="T60" fmla="*/ 159 w 166"/>
                <a:gd name="T61" fmla="*/ 37 h 201"/>
                <a:gd name="T62" fmla="*/ 151 w 166"/>
                <a:gd name="T63" fmla="*/ 56 h 201"/>
                <a:gd name="T64" fmla="*/ 144 w 166"/>
                <a:gd name="T65" fmla="*/ 60 h 201"/>
                <a:gd name="T66" fmla="*/ 140 w 166"/>
                <a:gd name="T67" fmla="*/ 67 h 201"/>
                <a:gd name="T68" fmla="*/ 125 w 166"/>
                <a:gd name="T69" fmla="*/ 93 h 201"/>
                <a:gd name="T70" fmla="*/ 114 w 166"/>
                <a:gd name="T71" fmla="*/ 112 h 201"/>
                <a:gd name="T72" fmla="*/ 81 w 166"/>
                <a:gd name="T73" fmla="*/ 141 h 201"/>
                <a:gd name="T74" fmla="*/ 63 w 166"/>
                <a:gd name="T75" fmla="*/ 152 h 201"/>
                <a:gd name="T76" fmla="*/ 44 w 166"/>
                <a:gd name="T77" fmla="*/ 167 h 201"/>
                <a:gd name="T78" fmla="*/ 33 w 166"/>
                <a:gd name="T79" fmla="*/ 178 h 201"/>
                <a:gd name="T80" fmla="*/ 26 w 166"/>
                <a:gd name="T81" fmla="*/ 186 h 201"/>
                <a:gd name="T82" fmla="*/ 0 w 166"/>
                <a:gd name="T83" fmla="*/ 190 h 201"/>
                <a:gd name="T84" fmla="*/ 14 w 166"/>
                <a:gd name="T85" fmla="*/ 11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6" h="201">
                  <a:moveTo>
                    <a:pt x="14" y="119"/>
                  </a:moveTo>
                  <a:lnTo>
                    <a:pt x="14" y="119"/>
                  </a:lnTo>
                  <a:lnTo>
                    <a:pt x="14" y="115"/>
                  </a:lnTo>
                  <a:lnTo>
                    <a:pt x="22" y="115"/>
                  </a:lnTo>
                  <a:lnTo>
                    <a:pt x="26" y="115"/>
                  </a:lnTo>
                  <a:lnTo>
                    <a:pt x="29" y="112"/>
                  </a:lnTo>
                  <a:lnTo>
                    <a:pt x="33" y="112"/>
                  </a:lnTo>
                  <a:lnTo>
                    <a:pt x="37" y="108"/>
                  </a:lnTo>
                  <a:lnTo>
                    <a:pt x="40" y="104"/>
                  </a:lnTo>
                  <a:lnTo>
                    <a:pt x="40" y="104"/>
                  </a:lnTo>
                  <a:lnTo>
                    <a:pt x="44" y="104"/>
                  </a:lnTo>
                  <a:lnTo>
                    <a:pt x="55" y="104"/>
                  </a:lnTo>
                  <a:lnTo>
                    <a:pt x="66" y="104"/>
                  </a:lnTo>
                  <a:lnTo>
                    <a:pt x="118" y="56"/>
                  </a:lnTo>
                  <a:lnTo>
                    <a:pt x="96" y="56"/>
                  </a:lnTo>
                  <a:lnTo>
                    <a:pt x="48" y="45"/>
                  </a:lnTo>
                  <a:lnTo>
                    <a:pt x="44" y="41"/>
                  </a:lnTo>
                  <a:lnTo>
                    <a:pt x="37" y="41"/>
                  </a:lnTo>
                  <a:lnTo>
                    <a:pt x="37" y="34"/>
                  </a:lnTo>
                  <a:lnTo>
                    <a:pt x="37" y="30"/>
                  </a:lnTo>
                  <a:lnTo>
                    <a:pt x="33" y="30"/>
                  </a:lnTo>
                  <a:lnTo>
                    <a:pt x="29" y="23"/>
                  </a:lnTo>
                  <a:lnTo>
                    <a:pt x="26" y="15"/>
                  </a:lnTo>
                  <a:lnTo>
                    <a:pt x="29" y="11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44" y="19"/>
                  </a:lnTo>
                  <a:lnTo>
                    <a:pt x="44" y="23"/>
                  </a:lnTo>
                  <a:lnTo>
                    <a:pt x="48" y="23"/>
                  </a:lnTo>
                  <a:lnTo>
                    <a:pt x="51" y="26"/>
                  </a:lnTo>
                  <a:lnTo>
                    <a:pt x="55" y="26"/>
                  </a:lnTo>
                  <a:lnTo>
                    <a:pt x="59" y="26"/>
                  </a:lnTo>
                  <a:lnTo>
                    <a:pt x="63" y="23"/>
                  </a:lnTo>
                  <a:lnTo>
                    <a:pt x="66" y="23"/>
                  </a:lnTo>
                  <a:lnTo>
                    <a:pt x="70" y="23"/>
                  </a:lnTo>
                  <a:lnTo>
                    <a:pt x="74" y="15"/>
                  </a:lnTo>
                  <a:lnTo>
                    <a:pt x="77" y="15"/>
                  </a:lnTo>
                  <a:lnTo>
                    <a:pt x="77" y="19"/>
                  </a:lnTo>
                  <a:lnTo>
                    <a:pt x="81" y="19"/>
                  </a:lnTo>
                  <a:lnTo>
                    <a:pt x="81" y="15"/>
                  </a:lnTo>
                  <a:lnTo>
                    <a:pt x="85" y="19"/>
                  </a:lnTo>
                  <a:lnTo>
                    <a:pt x="92" y="19"/>
                  </a:lnTo>
                  <a:lnTo>
                    <a:pt x="100" y="11"/>
                  </a:lnTo>
                  <a:lnTo>
                    <a:pt x="103" y="11"/>
                  </a:lnTo>
                  <a:lnTo>
                    <a:pt x="107" y="11"/>
                  </a:lnTo>
                  <a:lnTo>
                    <a:pt x="111" y="11"/>
                  </a:lnTo>
                  <a:lnTo>
                    <a:pt x="114" y="11"/>
                  </a:lnTo>
                  <a:lnTo>
                    <a:pt x="118" y="11"/>
                  </a:lnTo>
                  <a:lnTo>
                    <a:pt x="125" y="11"/>
                  </a:lnTo>
                  <a:lnTo>
                    <a:pt x="125" y="11"/>
                  </a:lnTo>
                  <a:lnTo>
                    <a:pt x="125" y="11"/>
                  </a:lnTo>
                  <a:lnTo>
                    <a:pt x="137" y="8"/>
                  </a:lnTo>
                  <a:lnTo>
                    <a:pt x="137" y="8"/>
                  </a:lnTo>
                  <a:lnTo>
                    <a:pt x="144" y="8"/>
                  </a:lnTo>
                  <a:lnTo>
                    <a:pt x="144" y="8"/>
                  </a:lnTo>
                  <a:lnTo>
                    <a:pt x="144" y="8"/>
                  </a:lnTo>
                  <a:lnTo>
                    <a:pt x="151" y="8"/>
                  </a:lnTo>
                  <a:lnTo>
                    <a:pt x="151" y="4"/>
                  </a:lnTo>
                  <a:lnTo>
                    <a:pt x="155" y="4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63" y="0"/>
                  </a:lnTo>
                  <a:lnTo>
                    <a:pt x="166" y="0"/>
                  </a:lnTo>
                  <a:lnTo>
                    <a:pt x="166" y="0"/>
                  </a:lnTo>
                  <a:lnTo>
                    <a:pt x="166" y="4"/>
                  </a:lnTo>
                  <a:lnTo>
                    <a:pt x="163" y="8"/>
                  </a:lnTo>
                  <a:lnTo>
                    <a:pt x="163" y="8"/>
                  </a:lnTo>
                  <a:lnTo>
                    <a:pt x="163" y="11"/>
                  </a:lnTo>
                  <a:lnTo>
                    <a:pt x="163" y="11"/>
                  </a:lnTo>
                  <a:lnTo>
                    <a:pt x="166" y="11"/>
                  </a:lnTo>
                  <a:lnTo>
                    <a:pt x="166" y="11"/>
                  </a:lnTo>
                  <a:lnTo>
                    <a:pt x="163" y="15"/>
                  </a:lnTo>
                  <a:lnTo>
                    <a:pt x="163" y="15"/>
                  </a:lnTo>
                  <a:lnTo>
                    <a:pt x="163" y="19"/>
                  </a:lnTo>
                  <a:lnTo>
                    <a:pt x="163" y="23"/>
                  </a:lnTo>
                  <a:lnTo>
                    <a:pt x="163" y="23"/>
                  </a:lnTo>
                  <a:lnTo>
                    <a:pt x="166" y="23"/>
                  </a:lnTo>
                  <a:lnTo>
                    <a:pt x="166" y="23"/>
                  </a:lnTo>
                  <a:lnTo>
                    <a:pt x="166" y="23"/>
                  </a:lnTo>
                  <a:lnTo>
                    <a:pt x="166" y="26"/>
                  </a:lnTo>
                  <a:lnTo>
                    <a:pt x="166" y="26"/>
                  </a:lnTo>
                  <a:lnTo>
                    <a:pt x="166" y="26"/>
                  </a:lnTo>
                  <a:lnTo>
                    <a:pt x="163" y="26"/>
                  </a:lnTo>
                  <a:lnTo>
                    <a:pt x="163" y="26"/>
                  </a:lnTo>
                  <a:lnTo>
                    <a:pt x="159" y="30"/>
                  </a:lnTo>
                  <a:lnTo>
                    <a:pt x="163" y="30"/>
                  </a:lnTo>
                  <a:lnTo>
                    <a:pt x="159" y="34"/>
                  </a:lnTo>
                  <a:lnTo>
                    <a:pt x="159" y="37"/>
                  </a:lnTo>
                  <a:lnTo>
                    <a:pt x="159" y="41"/>
                  </a:lnTo>
                  <a:lnTo>
                    <a:pt x="155" y="49"/>
                  </a:lnTo>
                  <a:lnTo>
                    <a:pt x="151" y="56"/>
                  </a:lnTo>
                  <a:lnTo>
                    <a:pt x="148" y="56"/>
                  </a:lnTo>
                  <a:lnTo>
                    <a:pt x="148" y="56"/>
                  </a:lnTo>
                  <a:lnTo>
                    <a:pt x="144" y="60"/>
                  </a:lnTo>
                  <a:lnTo>
                    <a:pt x="144" y="63"/>
                  </a:lnTo>
                  <a:lnTo>
                    <a:pt x="144" y="63"/>
                  </a:lnTo>
                  <a:lnTo>
                    <a:pt x="140" y="67"/>
                  </a:lnTo>
                  <a:lnTo>
                    <a:pt x="133" y="82"/>
                  </a:lnTo>
                  <a:lnTo>
                    <a:pt x="133" y="86"/>
                  </a:lnTo>
                  <a:lnTo>
                    <a:pt x="125" y="93"/>
                  </a:lnTo>
                  <a:lnTo>
                    <a:pt x="125" y="97"/>
                  </a:lnTo>
                  <a:lnTo>
                    <a:pt x="114" y="112"/>
                  </a:lnTo>
                  <a:lnTo>
                    <a:pt x="114" y="112"/>
                  </a:lnTo>
                  <a:lnTo>
                    <a:pt x="107" y="119"/>
                  </a:lnTo>
                  <a:lnTo>
                    <a:pt x="100" y="126"/>
                  </a:lnTo>
                  <a:lnTo>
                    <a:pt x="81" y="141"/>
                  </a:lnTo>
                  <a:lnTo>
                    <a:pt x="74" y="149"/>
                  </a:lnTo>
                  <a:lnTo>
                    <a:pt x="70" y="149"/>
                  </a:lnTo>
                  <a:lnTo>
                    <a:pt x="63" y="152"/>
                  </a:lnTo>
                  <a:lnTo>
                    <a:pt x="59" y="156"/>
                  </a:lnTo>
                  <a:lnTo>
                    <a:pt x="48" y="167"/>
                  </a:lnTo>
                  <a:lnTo>
                    <a:pt x="44" y="167"/>
                  </a:lnTo>
                  <a:lnTo>
                    <a:pt x="37" y="178"/>
                  </a:lnTo>
                  <a:lnTo>
                    <a:pt x="33" y="178"/>
                  </a:lnTo>
                  <a:lnTo>
                    <a:pt x="33" y="178"/>
                  </a:lnTo>
                  <a:lnTo>
                    <a:pt x="29" y="182"/>
                  </a:lnTo>
                  <a:lnTo>
                    <a:pt x="26" y="182"/>
                  </a:lnTo>
                  <a:lnTo>
                    <a:pt x="26" y="186"/>
                  </a:lnTo>
                  <a:lnTo>
                    <a:pt x="11" y="201"/>
                  </a:lnTo>
                  <a:lnTo>
                    <a:pt x="11" y="201"/>
                  </a:lnTo>
                  <a:lnTo>
                    <a:pt x="0" y="190"/>
                  </a:lnTo>
                  <a:lnTo>
                    <a:pt x="0" y="134"/>
                  </a:lnTo>
                  <a:lnTo>
                    <a:pt x="14" y="119"/>
                  </a:lnTo>
                  <a:lnTo>
                    <a:pt x="14" y="1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05" name="Freeform 104">
              <a:extLst>
                <a:ext uri="{FF2B5EF4-FFF2-40B4-BE49-F238E27FC236}">
                  <a16:creationId xmlns:a16="http://schemas.microsoft.com/office/drawing/2014/main" xmlns="" id="{B8C26271-E95D-439E-ADE9-0A3F7CE1C9D3}"/>
                </a:ext>
              </a:extLst>
            </p:cNvPr>
            <p:cNvSpPr/>
            <p:nvPr/>
          </p:nvSpPr>
          <p:spPr bwMode="auto">
            <a:xfrm>
              <a:off x="6579362" y="2770679"/>
              <a:ext cx="47606" cy="42459"/>
            </a:xfrm>
            <a:custGeom>
              <a:avLst/>
              <a:gdLst>
                <a:gd name="T0" fmla="*/ 9 w 10"/>
                <a:gd name="T1" fmla="*/ 0 h 9"/>
                <a:gd name="T2" fmla="*/ 8 w 10"/>
                <a:gd name="T3" fmla="*/ 0 h 9"/>
                <a:gd name="T4" fmla="*/ 8 w 10"/>
                <a:gd name="T5" fmla="*/ 1 h 9"/>
                <a:gd name="T6" fmla="*/ 7 w 10"/>
                <a:gd name="T7" fmla="*/ 0 h 9"/>
                <a:gd name="T8" fmla="*/ 6 w 10"/>
                <a:gd name="T9" fmla="*/ 0 h 9"/>
                <a:gd name="T10" fmla="*/ 6 w 10"/>
                <a:gd name="T11" fmla="*/ 0 h 9"/>
                <a:gd name="T12" fmla="*/ 5 w 10"/>
                <a:gd name="T13" fmla="*/ 1 h 9"/>
                <a:gd name="T14" fmla="*/ 4 w 10"/>
                <a:gd name="T15" fmla="*/ 1 h 9"/>
                <a:gd name="T16" fmla="*/ 3 w 10"/>
                <a:gd name="T17" fmla="*/ 1 h 9"/>
                <a:gd name="T18" fmla="*/ 3 w 10"/>
                <a:gd name="T19" fmla="*/ 1 h 9"/>
                <a:gd name="T20" fmla="*/ 2 w 10"/>
                <a:gd name="T21" fmla="*/ 2 h 9"/>
                <a:gd name="T22" fmla="*/ 1 w 10"/>
                <a:gd name="T23" fmla="*/ 3 h 9"/>
                <a:gd name="T24" fmla="*/ 0 w 10"/>
                <a:gd name="T25" fmla="*/ 4 h 9"/>
                <a:gd name="T26" fmla="*/ 0 w 10"/>
                <a:gd name="T27" fmla="*/ 4 h 9"/>
                <a:gd name="T28" fmla="*/ 0 w 10"/>
                <a:gd name="T29" fmla="*/ 6 h 9"/>
                <a:gd name="T30" fmla="*/ 1 w 10"/>
                <a:gd name="T31" fmla="*/ 7 h 9"/>
                <a:gd name="T32" fmla="*/ 1 w 10"/>
                <a:gd name="T33" fmla="*/ 7 h 9"/>
                <a:gd name="T34" fmla="*/ 2 w 10"/>
                <a:gd name="T35" fmla="*/ 8 h 9"/>
                <a:gd name="T36" fmla="*/ 3 w 10"/>
                <a:gd name="T37" fmla="*/ 8 h 9"/>
                <a:gd name="T38" fmla="*/ 3 w 10"/>
                <a:gd name="T39" fmla="*/ 8 h 9"/>
                <a:gd name="T40" fmla="*/ 4 w 10"/>
                <a:gd name="T41" fmla="*/ 8 h 9"/>
                <a:gd name="T42" fmla="*/ 5 w 10"/>
                <a:gd name="T43" fmla="*/ 9 h 9"/>
                <a:gd name="T44" fmla="*/ 5 w 10"/>
                <a:gd name="T45" fmla="*/ 8 h 9"/>
                <a:gd name="T46" fmla="*/ 5 w 10"/>
                <a:gd name="T47" fmla="*/ 8 h 9"/>
                <a:gd name="T48" fmla="*/ 6 w 10"/>
                <a:gd name="T49" fmla="*/ 7 h 9"/>
                <a:gd name="T50" fmla="*/ 7 w 10"/>
                <a:gd name="T51" fmla="*/ 8 h 9"/>
                <a:gd name="T52" fmla="*/ 7 w 10"/>
                <a:gd name="T53" fmla="*/ 7 h 9"/>
                <a:gd name="T54" fmla="*/ 7 w 10"/>
                <a:gd name="T55" fmla="*/ 7 h 9"/>
                <a:gd name="T56" fmla="*/ 8 w 10"/>
                <a:gd name="T57" fmla="*/ 6 h 9"/>
                <a:gd name="T58" fmla="*/ 9 w 10"/>
                <a:gd name="T59" fmla="*/ 6 h 9"/>
                <a:gd name="T60" fmla="*/ 9 w 10"/>
                <a:gd name="T61" fmla="*/ 5 h 9"/>
                <a:gd name="T62" fmla="*/ 9 w 10"/>
                <a:gd name="T63" fmla="*/ 4 h 9"/>
                <a:gd name="T64" fmla="*/ 10 w 10"/>
                <a:gd name="T65" fmla="*/ 4 h 9"/>
                <a:gd name="T66" fmla="*/ 10 w 10"/>
                <a:gd name="T67" fmla="*/ 3 h 9"/>
                <a:gd name="T68" fmla="*/ 10 w 10"/>
                <a:gd name="T69" fmla="*/ 2 h 9"/>
                <a:gd name="T70" fmla="*/ 10 w 10"/>
                <a:gd name="T71" fmla="*/ 1 h 9"/>
                <a:gd name="T72" fmla="*/ 9 w 10"/>
                <a:gd name="T7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" h="9">
                  <a:moveTo>
                    <a:pt x="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06" name="Freeform 105">
              <a:extLst>
                <a:ext uri="{FF2B5EF4-FFF2-40B4-BE49-F238E27FC236}">
                  <a16:creationId xmlns:a16="http://schemas.microsoft.com/office/drawing/2014/main" xmlns="" id="{EA03E779-4EBE-4FFF-9B5F-66989808A7B7}"/>
                </a:ext>
              </a:extLst>
            </p:cNvPr>
            <p:cNvSpPr/>
            <p:nvPr/>
          </p:nvSpPr>
          <p:spPr bwMode="auto">
            <a:xfrm>
              <a:off x="5655563" y="1893197"/>
              <a:ext cx="1295638" cy="872336"/>
            </a:xfrm>
            <a:custGeom>
              <a:avLst/>
              <a:gdLst>
                <a:gd name="T0" fmla="*/ 970 w 1007"/>
                <a:gd name="T1" fmla="*/ 118 h 678"/>
                <a:gd name="T2" fmla="*/ 937 w 1007"/>
                <a:gd name="T3" fmla="*/ 103 h 678"/>
                <a:gd name="T4" fmla="*/ 911 w 1007"/>
                <a:gd name="T5" fmla="*/ 85 h 678"/>
                <a:gd name="T6" fmla="*/ 874 w 1007"/>
                <a:gd name="T7" fmla="*/ 77 h 678"/>
                <a:gd name="T8" fmla="*/ 840 w 1007"/>
                <a:gd name="T9" fmla="*/ 33 h 678"/>
                <a:gd name="T10" fmla="*/ 815 w 1007"/>
                <a:gd name="T11" fmla="*/ 7 h 678"/>
                <a:gd name="T12" fmla="*/ 774 w 1007"/>
                <a:gd name="T13" fmla="*/ 0 h 678"/>
                <a:gd name="T14" fmla="*/ 733 w 1007"/>
                <a:gd name="T15" fmla="*/ 25 h 678"/>
                <a:gd name="T16" fmla="*/ 741 w 1007"/>
                <a:gd name="T17" fmla="*/ 66 h 678"/>
                <a:gd name="T18" fmla="*/ 711 w 1007"/>
                <a:gd name="T19" fmla="*/ 100 h 678"/>
                <a:gd name="T20" fmla="*/ 778 w 1007"/>
                <a:gd name="T21" fmla="*/ 159 h 678"/>
                <a:gd name="T22" fmla="*/ 733 w 1007"/>
                <a:gd name="T23" fmla="*/ 192 h 678"/>
                <a:gd name="T24" fmla="*/ 663 w 1007"/>
                <a:gd name="T25" fmla="*/ 226 h 678"/>
                <a:gd name="T26" fmla="*/ 578 w 1007"/>
                <a:gd name="T27" fmla="*/ 289 h 678"/>
                <a:gd name="T28" fmla="*/ 437 w 1007"/>
                <a:gd name="T29" fmla="*/ 274 h 678"/>
                <a:gd name="T30" fmla="*/ 374 w 1007"/>
                <a:gd name="T31" fmla="*/ 230 h 678"/>
                <a:gd name="T32" fmla="*/ 326 w 1007"/>
                <a:gd name="T33" fmla="*/ 185 h 678"/>
                <a:gd name="T34" fmla="*/ 281 w 1007"/>
                <a:gd name="T35" fmla="*/ 163 h 678"/>
                <a:gd name="T36" fmla="*/ 248 w 1007"/>
                <a:gd name="T37" fmla="*/ 166 h 678"/>
                <a:gd name="T38" fmla="*/ 204 w 1007"/>
                <a:gd name="T39" fmla="*/ 226 h 678"/>
                <a:gd name="T40" fmla="*/ 181 w 1007"/>
                <a:gd name="T41" fmla="*/ 252 h 678"/>
                <a:gd name="T42" fmla="*/ 137 w 1007"/>
                <a:gd name="T43" fmla="*/ 281 h 678"/>
                <a:gd name="T44" fmla="*/ 44 w 1007"/>
                <a:gd name="T45" fmla="*/ 296 h 678"/>
                <a:gd name="T46" fmla="*/ 30 w 1007"/>
                <a:gd name="T47" fmla="*/ 333 h 678"/>
                <a:gd name="T48" fmla="*/ 15 w 1007"/>
                <a:gd name="T49" fmla="*/ 382 h 678"/>
                <a:gd name="T50" fmla="*/ 48 w 1007"/>
                <a:gd name="T51" fmla="*/ 385 h 678"/>
                <a:gd name="T52" fmla="*/ 89 w 1007"/>
                <a:gd name="T53" fmla="*/ 400 h 678"/>
                <a:gd name="T54" fmla="*/ 148 w 1007"/>
                <a:gd name="T55" fmla="*/ 411 h 678"/>
                <a:gd name="T56" fmla="*/ 200 w 1007"/>
                <a:gd name="T57" fmla="*/ 482 h 678"/>
                <a:gd name="T58" fmla="*/ 237 w 1007"/>
                <a:gd name="T59" fmla="*/ 519 h 678"/>
                <a:gd name="T60" fmla="*/ 300 w 1007"/>
                <a:gd name="T61" fmla="*/ 534 h 678"/>
                <a:gd name="T62" fmla="*/ 370 w 1007"/>
                <a:gd name="T63" fmla="*/ 556 h 678"/>
                <a:gd name="T64" fmla="*/ 441 w 1007"/>
                <a:gd name="T65" fmla="*/ 549 h 678"/>
                <a:gd name="T66" fmla="*/ 500 w 1007"/>
                <a:gd name="T67" fmla="*/ 537 h 678"/>
                <a:gd name="T68" fmla="*/ 541 w 1007"/>
                <a:gd name="T69" fmla="*/ 589 h 678"/>
                <a:gd name="T70" fmla="*/ 548 w 1007"/>
                <a:gd name="T71" fmla="*/ 626 h 678"/>
                <a:gd name="T72" fmla="*/ 570 w 1007"/>
                <a:gd name="T73" fmla="*/ 660 h 678"/>
                <a:gd name="T74" fmla="*/ 611 w 1007"/>
                <a:gd name="T75" fmla="*/ 645 h 678"/>
                <a:gd name="T76" fmla="*/ 663 w 1007"/>
                <a:gd name="T77" fmla="*/ 634 h 678"/>
                <a:gd name="T78" fmla="*/ 711 w 1007"/>
                <a:gd name="T79" fmla="*/ 660 h 678"/>
                <a:gd name="T80" fmla="*/ 737 w 1007"/>
                <a:gd name="T81" fmla="*/ 678 h 678"/>
                <a:gd name="T82" fmla="*/ 748 w 1007"/>
                <a:gd name="T83" fmla="*/ 664 h 678"/>
                <a:gd name="T84" fmla="*/ 789 w 1007"/>
                <a:gd name="T85" fmla="*/ 641 h 678"/>
                <a:gd name="T86" fmla="*/ 822 w 1007"/>
                <a:gd name="T87" fmla="*/ 638 h 678"/>
                <a:gd name="T88" fmla="*/ 852 w 1007"/>
                <a:gd name="T89" fmla="*/ 619 h 678"/>
                <a:gd name="T90" fmla="*/ 874 w 1007"/>
                <a:gd name="T91" fmla="*/ 600 h 678"/>
                <a:gd name="T92" fmla="*/ 881 w 1007"/>
                <a:gd name="T93" fmla="*/ 586 h 678"/>
                <a:gd name="T94" fmla="*/ 889 w 1007"/>
                <a:gd name="T95" fmla="*/ 563 h 678"/>
                <a:gd name="T96" fmla="*/ 907 w 1007"/>
                <a:gd name="T97" fmla="*/ 537 h 678"/>
                <a:gd name="T98" fmla="*/ 907 w 1007"/>
                <a:gd name="T99" fmla="*/ 511 h 678"/>
                <a:gd name="T100" fmla="*/ 874 w 1007"/>
                <a:gd name="T101" fmla="*/ 500 h 678"/>
                <a:gd name="T102" fmla="*/ 852 w 1007"/>
                <a:gd name="T103" fmla="*/ 467 h 678"/>
                <a:gd name="T104" fmla="*/ 892 w 1007"/>
                <a:gd name="T105" fmla="*/ 459 h 678"/>
                <a:gd name="T106" fmla="*/ 848 w 1007"/>
                <a:gd name="T107" fmla="*/ 396 h 678"/>
                <a:gd name="T108" fmla="*/ 889 w 1007"/>
                <a:gd name="T109" fmla="*/ 370 h 678"/>
                <a:gd name="T110" fmla="*/ 844 w 1007"/>
                <a:gd name="T111" fmla="*/ 356 h 678"/>
                <a:gd name="T112" fmla="*/ 803 w 1007"/>
                <a:gd name="T113" fmla="*/ 345 h 678"/>
                <a:gd name="T114" fmla="*/ 837 w 1007"/>
                <a:gd name="T115" fmla="*/ 304 h 678"/>
                <a:gd name="T116" fmla="*/ 855 w 1007"/>
                <a:gd name="T117" fmla="*/ 319 h 678"/>
                <a:gd name="T118" fmla="*/ 870 w 1007"/>
                <a:gd name="T119" fmla="*/ 319 h 678"/>
                <a:gd name="T120" fmla="*/ 985 w 1007"/>
                <a:gd name="T121" fmla="*/ 233 h 678"/>
                <a:gd name="T122" fmla="*/ 985 w 1007"/>
                <a:gd name="T123" fmla="*/ 178 h 678"/>
                <a:gd name="T124" fmla="*/ 1003 w 1007"/>
                <a:gd name="T125" fmla="*/ 155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07" h="678">
                  <a:moveTo>
                    <a:pt x="1003" y="118"/>
                  </a:moveTo>
                  <a:lnTo>
                    <a:pt x="1003" y="115"/>
                  </a:lnTo>
                  <a:lnTo>
                    <a:pt x="1003" y="115"/>
                  </a:lnTo>
                  <a:lnTo>
                    <a:pt x="1000" y="111"/>
                  </a:lnTo>
                  <a:lnTo>
                    <a:pt x="1000" y="111"/>
                  </a:lnTo>
                  <a:lnTo>
                    <a:pt x="1000" y="107"/>
                  </a:lnTo>
                  <a:lnTo>
                    <a:pt x="1000" y="107"/>
                  </a:lnTo>
                  <a:lnTo>
                    <a:pt x="1000" y="103"/>
                  </a:lnTo>
                  <a:lnTo>
                    <a:pt x="996" y="103"/>
                  </a:lnTo>
                  <a:lnTo>
                    <a:pt x="992" y="103"/>
                  </a:lnTo>
                  <a:lnTo>
                    <a:pt x="992" y="103"/>
                  </a:lnTo>
                  <a:lnTo>
                    <a:pt x="989" y="103"/>
                  </a:lnTo>
                  <a:lnTo>
                    <a:pt x="985" y="103"/>
                  </a:lnTo>
                  <a:lnTo>
                    <a:pt x="985" y="103"/>
                  </a:lnTo>
                  <a:lnTo>
                    <a:pt x="985" y="107"/>
                  </a:lnTo>
                  <a:lnTo>
                    <a:pt x="981" y="107"/>
                  </a:lnTo>
                  <a:lnTo>
                    <a:pt x="981" y="107"/>
                  </a:lnTo>
                  <a:lnTo>
                    <a:pt x="981" y="111"/>
                  </a:lnTo>
                  <a:lnTo>
                    <a:pt x="977" y="111"/>
                  </a:lnTo>
                  <a:lnTo>
                    <a:pt x="974" y="111"/>
                  </a:lnTo>
                  <a:lnTo>
                    <a:pt x="974" y="115"/>
                  </a:lnTo>
                  <a:lnTo>
                    <a:pt x="974" y="115"/>
                  </a:lnTo>
                  <a:lnTo>
                    <a:pt x="970" y="118"/>
                  </a:lnTo>
                  <a:lnTo>
                    <a:pt x="970" y="118"/>
                  </a:lnTo>
                  <a:lnTo>
                    <a:pt x="970" y="122"/>
                  </a:lnTo>
                  <a:lnTo>
                    <a:pt x="970" y="122"/>
                  </a:lnTo>
                  <a:lnTo>
                    <a:pt x="966" y="122"/>
                  </a:lnTo>
                  <a:lnTo>
                    <a:pt x="963" y="126"/>
                  </a:lnTo>
                  <a:lnTo>
                    <a:pt x="963" y="126"/>
                  </a:lnTo>
                  <a:lnTo>
                    <a:pt x="959" y="126"/>
                  </a:lnTo>
                  <a:lnTo>
                    <a:pt x="959" y="126"/>
                  </a:lnTo>
                  <a:lnTo>
                    <a:pt x="955" y="126"/>
                  </a:lnTo>
                  <a:lnTo>
                    <a:pt x="955" y="126"/>
                  </a:lnTo>
                  <a:lnTo>
                    <a:pt x="952" y="122"/>
                  </a:lnTo>
                  <a:lnTo>
                    <a:pt x="952" y="122"/>
                  </a:lnTo>
                  <a:lnTo>
                    <a:pt x="948" y="126"/>
                  </a:lnTo>
                  <a:lnTo>
                    <a:pt x="944" y="126"/>
                  </a:lnTo>
                  <a:lnTo>
                    <a:pt x="944" y="122"/>
                  </a:lnTo>
                  <a:lnTo>
                    <a:pt x="944" y="118"/>
                  </a:lnTo>
                  <a:lnTo>
                    <a:pt x="940" y="118"/>
                  </a:lnTo>
                  <a:lnTo>
                    <a:pt x="937" y="115"/>
                  </a:lnTo>
                  <a:lnTo>
                    <a:pt x="937" y="115"/>
                  </a:lnTo>
                  <a:lnTo>
                    <a:pt x="940" y="111"/>
                  </a:lnTo>
                  <a:lnTo>
                    <a:pt x="940" y="111"/>
                  </a:lnTo>
                  <a:lnTo>
                    <a:pt x="937" y="107"/>
                  </a:lnTo>
                  <a:lnTo>
                    <a:pt x="937" y="103"/>
                  </a:lnTo>
                  <a:lnTo>
                    <a:pt x="937" y="103"/>
                  </a:lnTo>
                  <a:lnTo>
                    <a:pt x="933" y="103"/>
                  </a:lnTo>
                  <a:lnTo>
                    <a:pt x="933" y="100"/>
                  </a:lnTo>
                  <a:lnTo>
                    <a:pt x="937" y="100"/>
                  </a:lnTo>
                  <a:lnTo>
                    <a:pt x="937" y="96"/>
                  </a:lnTo>
                  <a:lnTo>
                    <a:pt x="937" y="96"/>
                  </a:lnTo>
                  <a:lnTo>
                    <a:pt x="933" y="96"/>
                  </a:lnTo>
                  <a:lnTo>
                    <a:pt x="933" y="100"/>
                  </a:lnTo>
                  <a:lnTo>
                    <a:pt x="929" y="100"/>
                  </a:lnTo>
                  <a:lnTo>
                    <a:pt x="929" y="100"/>
                  </a:lnTo>
                  <a:lnTo>
                    <a:pt x="926" y="100"/>
                  </a:lnTo>
                  <a:lnTo>
                    <a:pt x="926" y="96"/>
                  </a:lnTo>
                  <a:lnTo>
                    <a:pt x="922" y="96"/>
                  </a:lnTo>
                  <a:lnTo>
                    <a:pt x="922" y="96"/>
                  </a:lnTo>
                  <a:lnTo>
                    <a:pt x="918" y="96"/>
                  </a:lnTo>
                  <a:lnTo>
                    <a:pt x="918" y="92"/>
                  </a:lnTo>
                  <a:lnTo>
                    <a:pt x="918" y="92"/>
                  </a:lnTo>
                  <a:lnTo>
                    <a:pt x="915" y="92"/>
                  </a:lnTo>
                  <a:lnTo>
                    <a:pt x="915" y="92"/>
                  </a:lnTo>
                  <a:lnTo>
                    <a:pt x="915" y="89"/>
                  </a:lnTo>
                  <a:lnTo>
                    <a:pt x="911" y="89"/>
                  </a:lnTo>
                  <a:lnTo>
                    <a:pt x="911" y="89"/>
                  </a:lnTo>
                  <a:lnTo>
                    <a:pt x="911" y="85"/>
                  </a:lnTo>
                  <a:lnTo>
                    <a:pt x="907" y="85"/>
                  </a:lnTo>
                  <a:lnTo>
                    <a:pt x="907" y="85"/>
                  </a:lnTo>
                  <a:lnTo>
                    <a:pt x="907" y="89"/>
                  </a:lnTo>
                  <a:lnTo>
                    <a:pt x="903" y="85"/>
                  </a:lnTo>
                  <a:lnTo>
                    <a:pt x="903" y="89"/>
                  </a:lnTo>
                  <a:lnTo>
                    <a:pt x="903" y="89"/>
                  </a:lnTo>
                  <a:lnTo>
                    <a:pt x="900" y="89"/>
                  </a:lnTo>
                  <a:lnTo>
                    <a:pt x="900" y="85"/>
                  </a:lnTo>
                  <a:lnTo>
                    <a:pt x="896" y="85"/>
                  </a:lnTo>
                  <a:lnTo>
                    <a:pt x="892" y="85"/>
                  </a:lnTo>
                  <a:lnTo>
                    <a:pt x="892" y="85"/>
                  </a:lnTo>
                  <a:lnTo>
                    <a:pt x="892" y="81"/>
                  </a:lnTo>
                  <a:lnTo>
                    <a:pt x="892" y="81"/>
                  </a:lnTo>
                  <a:lnTo>
                    <a:pt x="892" y="81"/>
                  </a:lnTo>
                  <a:lnTo>
                    <a:pt x="889" y="85"/>
                  </a:lnTo>
                  <a:lnTo>
                    <a:pt x="885" y="81"/>
                  </a:lnTo>
                  <a:lnTo>
                    <a:pt x="885" y="85"/>
                  </a:lnTo>
                  <a:lnTo>
                    <a:pt x="885" y="81"/>
                  </a:lnTo>
                  <a:lnTo>
                    <a:pt x="881" y="85"/>
                  </a:lnTo>
                  <a:lnTo>
                    <a:pt x="881" y="81"/>
                  </a:lnTo>
                  <a:lnTo>
                    <a:pt x="878" y="81"/>
                  </a:lnTo>
                  <a:lnTo>
                    <a:pt x="878" y="81"/>
                  </a:lnTo>
                  <a:lnTo>
                    <a:pt x="874" y="77"/>
                  </a:lnTo>
                  <a:lnTo>
                    <a:pt x="870" y="74"/>
                  </a:lnTo>
                  <a:lnTo>
                    <a:pt x="870" y="70"/>
                  </a:lnTo>
                  <a:lnTo>
                    <a:pt x="870" y="70"/>
                  </a:lnTo>
                  <a:lnTo>
                    <a:pt x="866" y="70"/>
                  </a:lnTo>
                  <a:lnTo>
                    <a:pt x="866" y="66"/>
                  </a:lnTo>
                  <a:lnTo>
                    <a:pt x="866" y="66"/>
                  </a:lnTo>
                  <a:lnTo>
                    <a:pt x="866" y="63"/>
                  </a:lnTo>
                  <a:lnTo>
                    <a:pt x="863" y="63"/>
                  </a:lnTo>
                  <a:lnTo>
                    <a:pt x="863" y="59"/>
                  </a:lnTo>
                  <a:lnTo>
                    <a:pt x="859" y="55"/>
                  </a:lnTo>
                  <a:lnTo>
                    <a:pt x="855" y="51"/>
                  </a:lnTo>
                  <a:lnTo>
                    <a:pt x="855" y="48"/>
                  </a:lnTo>
                  <a:lnTo>
                    <a:pt x="852" y="48"/>
                  </a:lnTo>
                  <a:lnTo>
                    <a:pt x="852" y="48"/>
                  </a:lnTo>
                  <a:lnTo>
                    <a:pt x="848" y="48"/>
                  </a:lnTo>
                  <a:lnTo>
                    <a:pt x="852" y="44"/>
                  </a:lnTo>
                  <a:lnTo>
                    <a:pt x="852" y="44"/>
                  </a:lnTo>
                  <a:lnTo>
                    <a:pt x="848" y="44"/>
                  </a:lnTo>
                  <a:lnTo>
                    <a:pt x="848" y="40"/>
                  </a:lnTo>
                  <a:lnTo>
                    <a:pt x="844" y="40"/>
                  </a:lnTo>
                  <a:lnTo>
                    <a:pt x="844" y="37"/>
                  </a:lnTo>
                  <a:lnTo>
                    <a:pt x="844" y="33"/>
                  </a:lnTo>
                  <a:lnTo>
                    <a:pt x="840" y="33"/>
                  </a:lnTo>
                  <a:lnTo>
                    <a:pt x="837" y="29"/>
                  </a:lnTo>
                  <a:lnTo>
                    <a:pt x="837" y="29"/>
                  </a:lnTo>
                  <a:lnTo>
                    <a:pt x="837" y="25"/>
                  </a:lnTo>
                  <a:lnTo>
                    <a:pt x="837" y="25"/>
                  </a:lnTo>
                  <a:lnTo>
                    <a:pt x="833" y="25"/>
                  </a:lnTo>
                  <a:lnTo>
                    <a:pt x="833" y="25"/>
                  </a:lnTo>
                  <a:lnTo>
                    <a:pt x="833" y="22"/>
                  </a:lnTo>
                  <a:lnTo>
                    <a:pt x="833" y="22"/>
                  </a:lnTo>
                  <a:lnTo>
                    <a:pt x="833" y="18"/>
                  </a:lnTo>
                  <a:lnTo>
                    <a:pt x="829" y="18"/>
                  </a:lnTo>
                  <a:lnTo>
                    <a:pt x="829" y="14"/>
                  </a:lnTo>
                  <a:lnTo>
                    <a:pt x="829" y="14"/>
                  </a:lnTo>
                  <a:lnTo>
                    <a:pt x="829" y="14"/>
                  </a:lnTo>
                  <a:lnTo>
                    <a:pt x="826" y="14"/>
                  </a:lnTo>
                  <a:lnTo>
                    <a:pt x="822" y="14"/>
                  </a:lnTo>
                  <a:lnTo>
                    <a:pt x="822" y="11"/>
                  </a:lnTo>
                  <a:lnTo>
                    <a:pt x="822" y="11"/>
                  </a:lnTo>
                  <a:lnTo>
                    <a:pt x="822" y="11"/>
                  </a:lnTo>
                  <a:lnTo>
                    <a:pt x="822" y="7"/>
                  </a:lnTo>
                  <a:lnTo>
                    <a:pt x="818" y="11"/>
                  </a:lnTo>
                  <a:lnTo>
                    <a:pt x="818" y="7"/>
                  </a:lnTo>
                  <a:lnTo>
                    <a:pt x="818" y="7"/>
                  </a:lnTo>
                  <a:lnTo>
                    <a:pt x="815" y="7"/>
                  </a:lnTo>
                  <a:lnTo>
                    <a:pt x="818" y="7"/>
                  </a:lnTo>
                  <a:lnTo>
                    <a:pt x="815" y="3"/>
                  </a:lnTo>
                  <a:lnTo>
                    <a:pt x="815" y="3"/>
                  </a:lnTo>
                  <a:lnTo>
                    <a:pt x="811" y="3"/>
                  </a:lnTo>
                  <a:lnTo>
                    <a:pt x="811" y="3"/>
                  </a:lnTo>
                  <a:lnTo>
                    <a:pt x="807" y="3"/>
                  </a:lnTo>
                  <a:lnTo>
                    <a:pt x="807" y="3"/>
                  </a:lnTo>
                  <a:lnTo>
                    <a:pt x="803" y="3"/>
                  </a:lnTo>
                  <a:lnTo>
                    <a:pt x="803" y="3"/>
                  </a:lnTo>
                  <a:lnTo>
                    <a:pt x="803" y="3"/>
                  </a:lnTo>
                  <a:lnTo>
                    <a:pt x="803" y="7"/>
                  </a:lnTo>
                  <a:lnTo>
                    <a:pt x="800" y="3"/>
                  </a:lnTo>
                  <a:lnTo>
                    <a:pt x="800" y="3"/>
                  </a:lnTo>
                  <a:lnTo>
                    <a:pt x="796" y="3"/>
                  </a:lnTo>
                  <a:lnTo>
                    <a:pt x="792" y="3"/>
                  </a:lnTo>
                  <a:lnTo>
                    <a:pt x="792" y="3"/>
                  </a:lnTo>
                  <a:lnTo>
                    <a:pt x="789" y="0"/>
                  </a:lnTo>
                  <a:lnTo>
                    <a:pt x="785" y="0"/>
                  </a:lnTo>
                  <a:lnTo>
                    <a:pt x="781" y="0"/>
                  </a:lnTo>
                  <a:lnTo>
                    <a:pt x="781" y="0"/>
                  </a:lnTo>
                  <a:lnTo>
                    <a:pt x="778" y="0"/>
                  </a:lnTo>
                  <a:lnTo>
                    <a:pt x="778" y="0"/>
                  </a:lnTo>
                  <a:lnTo>
                    <a:pt x="774" y="0"/>
                  </a:lnTo>
                  <a:lnTo>
                    <a:pt x="770" y="0"/>
                  </a:lnTo>
                  <a:lnTo>
                    <a:pt x="770" y="0"/>
                  </a:lnTo>
                  <a:lnTo>
                    <a:pt x="770" y="3"/>
                  </a:lnTo>
                  <a:lnTo>
                    <a:pt x="766" y="3"/>
                  </a:lnTo>
                  <a:lnTo>
                    <a:pt x="763" y="3"/>
                  </a:lnTo>
                  <a:lnTo>
                    <a:pt x="759" y="3"/>
                  </a:lnTo>
                  <a:lnTo>
                    <a:pt x="759" y="3"/>
                  </a:lnTo>
                  <a:lnTo>
                    <a:pt x="755" y="3"/>
                  </a:lnTo>
                  <a:lnTo>
                    <a:pt x="755" y="7"/>
                  </a:lnTo>
                  <a:lnTo>
                    <a:pt x="752" y="7"/>
                  </a:lnTo>
                  <a:lnTo>
                    <a:pt x="748" y="7"/>
                  </a:lnTo>
                  <a:lnTo>
                    <a:pt x="748" y="7"/>
                  </a:lnTo>
                  <a:lnTo>
                    <a:pt x="748" y="7"/>
                  </a:lnTo>
                  <a:lnTo>
                    <a:pt x="744" y="7"/>
                  </a:lnTo>
                  <a:lnTo>
                    <a:pt x="741" y="7"/>
                  </a:lnTo>
                  <a:lnTo>
                    <a:pt x="737" y="11"/>
                  </a:lnTo>
                  <a:lnTo>
                    <a:pt x="737" y="11"/>
                  </a:lnTo>
                  <a:lnTo>
                    <a:pt x="737" y="14"/>
                  </a:lnTo>
                  <a:lnTo>
                    <a:pt x="733" y="18"/>
                  </a:lnTo>
                  <a:lnTo>
                    <a:pt x="733" y="18"/>
                  </a:lnTo>
                  <a:lnTo>
                    <a:pt x="733" y="22"/>
                  </a:lnTo>
                  <a:lnTo>
                    <a:pt x="733" y="22"/>
                  </a:lnTo>
                  <a:lnTo>
                    <a:pt x="733" y="25"/>
                  </a:lnTo>
                  <a:lnTo>
                    <a:pt x="733" y="25"/>
                  </a:lnTo>
                  <a:lnTo>
                    <a:pt x="737" y="25"/>
                  </a:lnTo>
                  <a:lnTo>
                    <a:pt x="741" y="25"/>
                  </a:lnTo>
                  <a:lnTo>
                    <a:pt x="741" y="25"/>
                  </a:lnTo>
                  <a:lnTo>
                    <a:pt x="744" y="25"/>
                  </a:lnTo>
                  <a:lnTo>
                    <a:pt x="744" y="29"/>
                  </a:lnTo>
                  <a:lnTo>
                    <a:pt x="748" y="29"/>
                  </a:lnTo>
                  <a:lnTo>
                    <a:pt x="748" y="33"/>
                  </a:lnTo>
                  <a:lnTo>
                    <a:pt x="748" y="33"/>
                  </a:lnTo>
                  <a:lnTo>
                    <a:pt x="752" y="37"/>
                  </a:lnTo>
                  <a:lnTo>
                    <a:pt x="748" y="40"/>
                  </a:lnTo>
                  <a:lnTo>
                    <a:pt x="748" y="40"/>
                  </a:lnTo>
                  <a:lnTo>
                    <a:pt x="744" y="44"/>
                  </a:lnTo>
                  <a:lnTo>
                    <a:pt x="744" y="48"/>
                  </a:lnTo>
                  <a:lnTo>
                    <a:pt x="744" y="48"/>
                  </a:lnTo>
                  <a:lnTo>
                    <a:pt x="741" y="51"/>
                  </a:lnTo>
                  <a:lnTo>
                    <a:pt x="741" y="55"/>
                  </a:lnTo>
                  <a:lnTo>
                    <a:pt x="741" y="55"/>
                  </a:lnTo>
                  <a:lnTo>
                    <a:pt x="741" y="59"/>
                  </a:lnTo>
                  <a:lnTo>
                    <a:pt x="741" y="63"/>
                  </a:lnTo>
                  <a:lnTo>
                    <a:pt x="744" y="63"/>
                  </a:lnTo>
                  <a:lnTo>
                    <a:pt x="744" y="66"/>
                  </a:lnTo>
                  <a:lnTo>
                    <a:pt x="741" y="66"/>
                  </a:lnTo>
                  <a:lnTo>
                    <a:pt x="741" y="70"/>
                  </a:lnTo>
                  <a:lnTo>
                    <a:pt x="744" y="70"/>
                  </a:lnTo>
                  <a:lnTo>
                    <a:pt x="744" y="77"/>
                  </a:lnTo>
                  <a:lnTo>
                    <a:pt x="741" y="77"/>
                  </a:lnTo>
                  <a:lnTo>
                    <a:pt x="741" y="81"/>
                  </a:lnTo>
                  <a:lnTo>
                    <a:pt x="744" y="81"/>
                  </a:lnTo>
                  <a:lnTo>
                    <a:pt x="744" y="81"/>
                  </a:lnTo>
                  <a:lnTo>
                    <a:pt x="744" y="81"/>
                  </a:lnTo>
                  <a:lnTo>
                    <a:pt x="748" y="81"/>
                  </a:lnTo>
                  <a:lnTo>
                    <a:pt x="748" y="85"/>
                  </a:lnTo>
                  <a:lnTo>
                    <a:pt x="748" y="89"/>
                  </a:lnTo>
                  <a:lnTo>
                    <a:pt x="744" y="92"/>
                  </a:lnTo>
                  <a:lnTo>
                    <a:pt x="737" y="92"/>
                  </a:lnTo>
                  <a:lnTo>
                    <a:pt x="733" y="92"/>
                  </a:lnTo>
                  <a:lnTo>
                    <a:pt x="726" y="100"/>
                  </a:lnTo>
                  <a:lnTo>
                    <a:pt x="726" y="100"/>
                  </a:lnTo>
                  <a:lnTo>
                    <a:pt x="722" y="100"/>
                  </a:lnTo>
                  <a:lnTo>
                    <a:pt x="718" y="100"/>
                  </a:lnTo>
                  <a:lnTo>
                    <a:pt x="715" y="100"/>
                  </a:lnTo>
                  <a:lnTo>
                    <a:pt x="715" y="96"/>
                  </a:lnTo>
                  <a:lnTo>
                    <a:pt x="711" y="96"/>
                  </a:lnTo>
                  <a:lnTo>
                    <a:pt x="711" y="100"/>
                  </a:lnTo>
                  <a:lnTo>
                    <a:pt x="711" y="100"/>
                  </a:lnTo>
                  <a:lnTo>
                    <a:pt x="707" y="122"/>
                  </a:lnTo>
                  <a:lnTo>
                    <a:pt x="707" y="126"/>
                  </a:lnTo>
                  <a:lnTo>
                    <a:pt x="707" y="129"/>
                  </a:lnTo>
                  <a:lnTo>
                    <a:pt x="707" y="133"/>
                  </a:lnTo>
                  <a:lnTo>
                    <a:pt x="703" y="140"/>
                  </a:lnTo>
                  <a:lnTo>
                    <a:pt x="707" y="144"/>
                  </a:lnTo>
                  <a:lnTo>
                    <a:pt x="715" y="148"/>
                  </a:lnTo>
                  <a:lnTo>
                    <a:pt x="722" y="144"/>
                  </a:lnTo>
                  <a:lnTo>
                    <a:pt x="726" y="144"/>
                  </a:lnTo>
                  <a:lnTo>
                    <a:pt x="733" y="144"/>
                  </a:lnTo>
                  <a:lnTo>
                    <a:pt x="737" y="148"/>
                  </a:lnTo>
                  <a:lnTo>
                    <a:pt x="741" y="144"/>
                  </a:lnTo>
                  <a:lnTo>
                    <a:pt x="741" y="140"/>
                  </a:lnTo>
                  <a:lnTo>
                    <a:pt x="741" y="137"/>
                  </a:lnTo>
                  <a:lnTo>
                    <a:pt x="744" y="137"/>
                  </a:lnTo>
                  <a:lnTo>
                    <a:pt x="748" y="133"/>
                  </a:lnTo>
                  <a:lnTo>
                    <a:pt x="755" y="137"/>
                  </a:lnTo>
                  <a:lnTo>
                    <a:pt x="759" y="140"/>
                  </a:lnTo>
                  <a:lnTo>
                    <a:pt x="766" y="144"/>
                  </a:lnTo>
                  <a:lnTo>
                    <a:pt x="770" y="152"/>
                  </a:lnTo>
                  <a:lnTo>
                    <a:pt x="774" y="155"/>
                  </a:lnTo>
                  <a:lnTo>
                    <a:pt x="778" y="159"/>
                  </a:lnTo>
                  <a:lnTo>
                    <a:pt x="778" y="159"/>
                  </a:lnTo>
                  <a:lnTo>
                    <a:pt x="778" y="163"/>
                  </a:lnTo>
                  <a:lnTo>
                    <a:pt x="774" y="163"/>
                  </a:lnTo>
                  <a:lnTo>
                    <a:pt x="774" y="166"/>
                  </a:lnTo>
                  <a:lnTo>
                    <a:pt x="774" y="166"/>
                  </a:lnTo>
                  <a:lnTo>
                    <a:pt x="770" y="166"/>
                  </a:lnTo>
                  <a:lnTo>
                    <a:pt x="770" y="166"/>
                  </a:lnTo>
                  <a:lnTo>
                    <a:pt x="766" y="166"/>
                  </a:lnTo>
                  <a:lnTo>
                    <a:pt x="766" y="166"/>
                  </a:lnTo>
                  <a:lnTo>
                    <a:pt x="759" y="166"/>
                  </a:lnTo>
                  <a:lnTo>
                    <a:pt x="759" y="166"/>
                  </a:lnTo>
                  <a:lnTo>
                    <a:pt x="755" y="170"/>
                  </a:lnTo>
                  <a:lnTo>
                    <a:pt x="752" y="174"/>
                  </a:lnTo>
                  <a:lnTo>
                    <a:pt x="748" y="174"/>
                  </a:lnTo>
                  <a:lnTo>
                    <a:pt x="744" y="174"/>
                  </a:lnTo>
                  <a:lnTo>
                    <a:pt x="744" y="174"/>
                  </a:lnTo>
                  <a:lnTo>
                    <a:pt x="744" y="178"/>
                  </a:lnTo>
                  <a:lnTo>
                    <a:pt x="741" y="178"/>
                  </a:lnTo>
                  <a:lnTo>
                    <a:pt x="741" y="178"/>
                  </a:lnTo>
                  <a:lnTo>
                    <a:pt x="737" y="178"/>
                  </a:lnTo>
                  <a:lnTo>
                    <a:pt x="737" y="178"/>
                  </a:lnTo>
                  <a:lnTo>
                    <a:pt x="733" y="185"/>
                  </a:lnTo>
                  <a:lnTo>
                    <a:pt x="733" y="189"/>
                  </a:lnTo>
                  <a:lnTo>
                    <a:pt x="733" y="192"/>
                  </a:lnTo>
                  <a:lnTo>
                    <a:pt x="733" y="192"/>
                  </a:lnTo>
                  <a:lnTo>
                    <a:pt x="729" y="192"/>
                  </a:lnTo>
                  <a:lnTo>
                    <a:pt x="722" y="200"/>
                  </a:lnTo>
                  <a:lnTo>
                    <a:pt x="718" y="200"/>
                  </a:lnTo>
                  <a:lnTo>
                    <a:pt x="711" y="196"/>
                  </a:lnTo>
                  <a:lnTo>
                    <a:pt x="711" y="200"/>
                  </a:lnTo>
                  <a:lnTo>
                    <a:pt x="707" y="204"/>
                  </a:lnTo>
                  <a:lnTo>
                    <a:pt x="703" y="207"/>
                  </a:lnTo>
                  <a:lnTo>
                    <a:pt x="700" y="207"/>
                  </a:lnTo>
                  <a:lnTo>
                    <a:pt x="700" y="211"/>
                  </a:lnTo>
                  <a:lnTo>
                    <a:pt x="696" y="215"/>
                  </a:lnTo>
                  <a:lnTo>
                    <a:pt x="696" y="215"/>
                  </a:lnTo>
                  <a:lnTo>
                    <a:pt x="692" y="211"/>
                  </a:lnTo>
                  <a:lnTo>
                    <a:pt x="689" y="211"/>
                  </a:lnTo>
                  <a:lnTo>
                    <a:pt x="685" y="211"/>
                  </a:lnTo>
                  <a:lnTo>
                    <a:pt x="681" y="207"/>
                  </a:lnTo>
                  <a:lnTo>
                    <a:pt x="674" y="207"/>
                  </a:lnTo>
                  <a:lnTo>
                    <a:pt x="670" y="207"/>
                  </a:lnTo>
                  <a:lnTo>
                    <a:pt x="666" y="211"/>
                  </a:lnTo>
                  <a:lnTo>
                    <a:pt x="663" y="215"/>
                  </a:lnTo>
                  <a:lnTo>
                    <a:pt x="663" y="222"/>
                  </a:lnTo>
                  <a:lnTo>
                    <a:pt x="663" y="222"/>
                  </a:lnTo>
                  <a:lnTo>
                    <a:pt x="663" y="226"/>
                  </a:lnTo>
                  <a:lnTo>
                    <a:pt x="670" y="230"/>
                  </a:lnTo>
                  <a:lnTo>
                    <a:pt x="678" y="233"/>
                  </a:lnTo>
                  <a:lnTo>
                    <a:pt x="678" y="237"/>
                  </a:lnTo>
                  <a:lnTo>
                    <a:pt x="674" y="237"/>
                  </a:lnTo>
                  <a:lnTo>
                    <a:pt x="674" y="241"/>
                  </a:lnTo>
                  <a:lnTo>
                    <a:pt x="666" y="248"/>
                  </a:lnTo>
                  <a:lnTo>
                    <a:pt x="663" y="255"/>
                  </a:lnTo>
                  <a:lnTo>
                    <a:pt x="659" y="259"/>
                  </a:lnTo>
                  <a:lnTo>
                    <a:pt x="655" y="259"/>
                  </a:lnTo>
                  <a:lnTo>
                    <a:pt x="652" y="263"/>
                  </a:lnTo>
                  <a:lnTo>
                    <a:pt x="648" y="263"/>
                  </a:lnTo>
                  <a:lnTo>
                    <a:pt x="644" y="263"/>
                  </a:lnTo>
                  <a:lnTo>
                    <a:pt x="641" y="267"/>
                  </a:lnTo>
                  <a:lnTo>
                    <a:pt x="633" y="267"/>
                  </a:lnTo>
                  <a:lnTo>
                    <a:pt x="626" y="267"/>
                  </a:lnTo>
                  <a:lnTo>
                    <a:pt x="622" y="270"/>
                  </a:lnTo>
                  <a:lnTo>
                    <a:pt x="618" y="270"/>
                  </a:lnTo>
                  <a:lnTo>
                    <a:pt x="607" y="274"/>
                  </a:lnTo>
                  <a:lnTo>
                    <a:pt x="596" y="278"/>
                  </a:lnTo>
                  <a:lnTo>
                    <a:pt x="592" y="281"/>
                  </a:lnTo>
                  <a:lnTo>
                    <a:pt x="585" y="289"/>
                  </a:lnTo>
                  <a:lnTo>
                    <a:pt x="581" y="289"/>
                  </a:lnTo>
                  <a:lnTo>
                    <a:pt x="578" y="289"/>
                  </a:lnTo>
                  <a:lnTo>
                    <a:pt x="574" y="289"/>
                  </a:lnTo>
                  <a:lnTo>
                    <a:pt x="574" y="285"/>
                  </a:lnTo>
                  <a:lnTo>
                    <a:pt x="574" y="285"/>
                  </a:lnTo>
                  <a:lnTo>
                    <a:pt x="566" y="285"/>
                  </a:lnTo>
                  <a:lnTo>
                    <a:pt x="559" y="289"/>
                  </a:lnTo>
                  <a:lnTo>
                    <a:pt x="555" y="285"/>
                  </a:lnTo>
                  <a:lnTo>
                    <a:pt x="548" y="285"/>
                  </a:lnTo>
                  <a:lnTo>
                    <a:pt x="541" y="281"/>
                  </a:lnTo>
                  <a:lnTo>
                    <a:pt x="529" y="278"/>
                  </a:lnTo>
                  <a:lnTo>
                    <a:pt x="522" y="270"/>
                  </a:lnTo>
                  <a:lnTo>
                    <a:pt x="518" y="270"/>
                  </a:lnTo>
                  <a:lnTo>
                    <a:pt x="507" y="270"/>
                  </a:lnTo>
                  <a:lnTo>
                    <a:pt x="496" y="270"/>
                  </a:lnTo>
                  <a:lnTo>
                    <a:pt x="496" y="270"/>
                  </a:lnTo>
                  <a:lnTo>
                    <a:pt x="492" y="270"/>
                  </a:lnTo>
                  <a:lnTo>
                    <a:pt x="492" y="274"/>
                  </a:lnTo>
                  <a:lnTo>
                    <a:pt x="485" y="274"/>
                  </a:lnTo>
                  <a:lnTo>
                    <a:pt x="478" y="274"/>
                  </a:lnTo>
                  <a:lnTo>
                    <a:pt x="467" y="274"/>
                  </a:lnTo>
                  <a:lnTo>
                    <a:pt x="455" y="274"/>
                  </a:lnTo>
                  <a:lnTo>
                    <a:pt x="448" y="274"/>
                  </a:lnTo>
                  <a:lnTo>
                    <a:pt x="441" y="274"/>
                  </a:lnTo>
                  <a:lnTo>
                    <a:pt x="437" y="274"/>
                  </a:lnTo>
                  <a:lnTo>
                    <a:pt x="433" y="274"/>
                  </a:lnTo>
                  <a:lnTo>
                    <a:pt x="429" y="267"/>
                  </a:lnTo>
                  <a:lnTo>
                    <a:pt x="429" y="263"/>
                  </a:lnTo>
                  <a:lnTo>
                    <a:pt x="426" y="259"/>
                  </a:lnTo>
                  <a:lnTo>
                    <a:pt x="422" y="255"/>
                  </a:lnTo>
                  <a:lnTo>
                    <a:pt x="422" y="252"/>
                  </a:lnTo>
                  <a:lnTo>
                    <a:pt x="422" y="252"/>
                  </a:lnTo>
                  <a:lnTo>
                    <a:pt x="418" y="248"/>
                  </a:lnTo>
                  <a:lnTo>
                    <a:pt x="415" y="248"/>
                  </a:lnTo>
                  <a:lnTo>
                    <a:pt x="415" y="248"/>
                  </a:lnTo>
                  <a:lnTo>
                    <a:pt x="415" y="244"/>
                  </a:lnTo>
                  <a:lnTo>
                    <a:pt x="415" y="244"/>
                  </a:lnTo>
                  <a:lnTo>
                    <a:pt x="411" y="244"/>
                  </a:lnTo>
                  <a:lnTo>
                    <a:pt x="411" y="244"/>
                  </a:lnTo>
                  <a:lnTo>
                    <a:pt x="407" y="244"/>
                  </a:lnTo>
                  <a:lnTo>
                    <a:pt x="404" y="241"/>
                  </a:lnTo>
                  <a:lnTo>
                    <a:pt x="396" y="237"/>
                  </a:lnTo>
                  <a:lnTo>
                    <a:pt x="392" y="237"/>
                  </a:lnTo>
                  <a:lnTo>
                    <a:pt x="392" y="237"/>
                  </a:lnTo>
                  <a:lnTo>
                    <a:pt x="389" y="237"/>
                  </a:lnTo>
                  <a:lnTo>
                    <a:pt x="389" y="233"/>
                  </a:lnTo>
                  <a:lnTo>
                    <a:pt x="385" y="233"/>
                  </a:lnTo>
                  <a:lnTo>
                    <a:pt x="374" y="230"/>
                  </a:lnTo>
                  <a:lnTo>
                    <a:pt x="370" y="230"/>
                  </a:lnTo>
                  <a:lnTo>
                    <a:pt x="370" y="230"/>
                  </a:lnTo>
                  <a:lnTo>
                    <a:pt x="367" y="230"/>
                  </a:lnTo>
                  <a:lnTo>
                    <a:pt x="359" y="230"/>
                  </a:lnTo>
                  <a:lnTo>
                    <a:pt x="341" y="230"/>
                  </a:lnTo>
                  <a:lnTo>
                    <a:pt x="337" y="226"/>
                  </a:lnTo>
                  <a:lnTo>
                    <a:pt x="333" y="222"/>
                  </a:lnTo>
                  <a:lnTo>
                    <a:pt x="333" y="218"/>
                  </a:lnTo>
                  <a:lnTo>
                    <a:pt x="333" y="215"/>
                  </a:lnTo>
                  <a:lnTo>
                    <a:pt x="337" y="215"/>
                  </a:lnTo>
                  <a:lnTo>
                    <a:pt x="337" y="215"/>
                  </a:lnTo>
                  <a:lnTo>
                    <a:pt x="337" y="211"/>
                  </a:lnTo>
                  <a:lnTo>
                    <a:pt x="337" y="207"/>
                  </a:lnTo>
                  <a:lnTo>
                    <a:pt x="337" y="204"/>
                  </a:lnTo>
                  <a:lnTo>
                    <a:pt x="337" y="204"/>
                  </a:lnTo>
                  <a:lnTo>
                    <a:pt x="337" y="200"/>
                  </a:lnTo>
                  <a:lnTo>
                    <a:pt x="337" y="200"/>
                  </a:lnTo>
                  <a:lnTo>
                    <a:pt x="333" y="196"/>
                  </a:lnTo>
                  <a:lnTo>
                    <a:pt x="330" y="192"/>
                  </a:lnTo>
                  <a:lnTo>
                    <a:pt x="330" y="192"/>
                  </a:lnTo>
                  <a:lnTo>
                    <a:pt x="326" y="189"/>
                  </a:lnTo>
                  <a:lnTo>
                    <a:pt x="326" y="189"/>
                  </a:lnTo>
                  <a:lnTo>
                    <a:pt x="326" y="185"/>
                  </a:lnTo>
                  <a:lnTo>
                    <a:pt x="322" y="181"/>
                  </a:lnTo>
                  <a:lnTo>
                    <a:pt x="322" y="181"/>
                  </a:lnTo>
                  <a:lnTo>
                    <a:pt x="318" y="178"/>
                  </a:lnTo>
                  <a:lnTo>
                    <a:pt x="318" y="178"/>
                  </a:lnTo>
                  <a:lnTo>
                    <a:pt x="315" y="174"/>
                  </a:lnTo>
                  <a:lnTo>
                    <a:pt x="315" y="174"/>
                  </a:lnTo>
                  <a:lnTo>
                    <a:pt x="311" y="174"/>
                  </a:lnTo>
                  <a:lnTo>
                    <a:pt x="307" y="178"/>
                  </a:lnTo>
                  <a:lnTo>
                    <a:pt x="307" y="178"/>
                  </a:lnTo>
                  <a:lnTo>
                    <a:pt x="307" y="178"/>
                  </a:lnTo>
                  <a:lnTo>
                    <a:pt x="304" y="174"/>
                  </a:lnTo>
                  <a:lnTo>
                    <a:pt x="304" y="174"/>
                  </a:lnTo>
                  <a:lnTo>
                    <a:pt x="300" y="174"/>
                  </a:lnTo>
                  <a:lnTo>
                    <a:pt x="296" y="174"/>
                  </a:lnTo>
                  <a:lnTo>
                    <a:pt x="296" y="174"/>
                  </a:lnTo>
                  <a:lnTo>
                    <a:pt x="292" y="178"/>
                  </a:lnTo>
                  <a:lnTo>
                    <a:pt x="292" y="178"/>
                  </a:lnTo>
                  <a:lnTo>
                    <a:pt x="289" y="174"/>
                  </a:lnTo>
                  <a:lnTo>
                    <a:pt x="289" y="174"/>
                  </a:lnTo>
                  <a:lnTo>
                    <a:pt x="289" y="170"/>
                  </a:lnTo>
                  <a:lnTo>
                    <a:pt x="285" y="170"/>
                  </a:lnTo>
                  <a:lnTo>
                    <a:pt x="281" y="166"/>
                  </a:lnTo>
                  <a:lnTo>
                    <a:pt x="281" y="163"/>
                  </a:lnTo>
                  <a:lnTo>
                    <a:pt x="278" y="163"/>
                  </a:lnTo>
                  <a:lnTo>
                    <a:pt x="278" y="163"/>
                  </a:lnTo>
                  <a:lnTo>
                    <a:pt x="274" y="159"/>
                  </a:lnTo>
                  <a:lnTo>
                    <a:pt x="274" y="159"/>
                  </a:lnTo>
                  <a:lnTo>
                    <a:pt x="274" y="155"/>
                  </a:lnTo>
                  <a:lnTo>
                    <a:pt x="274" y="159"/>
                  </a:lnTo>
                  <a:lnTo>
                    <a:pt x="274" y="159"/>
                  </a:lnTo>
                  <a:lnTo>
                    <a:pt x="274" y="159"/>
                  </a:lnTo>
                  <a:lnTo>
                    <a:pt x="270" y="155"/>
                  </a:lnTo>
                  <a:lnTo>
                    <a:pt x="270" y="155"/>
                  </a:lnTo>
                  <a:lnTo>
                    <a:pt x="270" y="152"/>
                  </a:lnTo>
                  <a:lnTo>
                    <a:pt x="270" y="152"/>
                  </a:lnTo>
                  <a:lnTo>
                    <a:pt x="270" y="152"/>
                  </a:lnTo>
                  <a:lnTo>
                    <a:pt x="267" y="152"/>
                  </a:lnTo>
                  <a:lnTo>
                    <a:pt x="263" y="148"/>
                  </a:lnTo>
                  <a:lnTo>
                    <a:pt x="263" y="152"/>
                  </a:lnTo>
                  <a:lnTo>
                    <a:pt x="263" y="152"/>
                  </a:lnTo>
                  <a:lnTo>
                    <a:pt x="259" y="155"/>
                  </a:lnTo>
                  <a:lnTo>
                    <a:pt x="255" y="159"/>
                  </a:lnTo>
                  <a:lnTo>
                    <a:pt x="255" y="163"/>
                  </a:lnTo>
                  <a:lnTo>
                    <a:pt x="255" y="163"/>
                  </a:lnTo>
                  <a:lnTo>
                    <a:pt x="252" y="166"/>
                  </a:lnTo>
                  <a:lnTo>
                    <a:pt x="248" y="166"/>
                  </a:lnTo>
                  <a:lnTo>
                    <a:pt x="244" y="170"/>
                  </a:lnTo>
                  <a:lnTo>
                    <a:pt x="244" y="174"/>
                  </a:lnTo>
                  <a:lnTo>
                    <a:pt x="244" y="178"/>
                  </a:lnTo>
                  <a:lnTo>
                    <a:pt x="248" y="185"/>
                  </a:lnTo>
                  <a:lnTo>
                    <a:pt x="252" y="189"/>
                  </a:lnTo>
                  <a:lnTo>
                    <a:pt x="252" y="192"/>
                  </a:lnTo>
                  <a:lnTo>
                    <a:pt x="248" y="196"/>
                  </a:lnTo>
                  <a:lnTo>
                    <a:pt x="244" y="196"/>
                  </a:lnTo>
                  <a:lnTo>
                    <a:pt x="241" y="200"/>
                  </a:lnTo>
                  <a:lnTo>
                    <a:pt x="237" y="200"/>
                  </a:lnTo>
                  <a:lnTo>
                    <a:pt x="237" y="200"/>
                  </a:lnTo>
                  <a:lnTo>
                    <a:pt x="237" y="196"/>
                  </a:lnTo>
                  <a:lnTo>
                    <a:pt x="233" y="196"/>
                  </a:lnTo>
                  <a:lnTo>
                    <a:pt x="226" y="200"/>
                  </a:lnTo>
                  <a:lnTo>
                    <a:pt x="222" y="200"/>
                  </a:lnTo>
                  <a:lnTo>
                    <a:pt x="215" y="196"/>
                  </a:lnTo>
                  <a:lnTo>
                    <a:pt x="211" y="196"/>
                  </a:lnTo>
                  <a:lnTo>
                    <a:pt x="211" y="196"/>
                  </a:lnTo>
                  <a:lnTo>
                    <a:pt x="207" y="204"/>
                  </a:lnTo>
                  <a:lnTo>
                    <a:pt x="207" y="207"/>
                  </a:lnTo>
                  <a:lnTo>
                    <a:pt x="207" y="211"/>
                  </a:lnTo>
                  <a:lnTo>
                    <a:pt x="204" y="218"/>
                  </a:lnTo>
                  <a:lnTo>
                    <a:pt x="204" y="226"/>
                  </a:lnTo>
                  <a:lnTo>
                    <a:pt x="204" y="230"/>
                  </a:lnTo>
                  <a:lnTo>
                    <a:pt x="207" y="230"/>
                  </a:lnTo>
                  <a:lnTo>
                    <a:pt x="211" y="230"/>
                  </a:lnTo>
                  <a:lnTo>
                    <a:pt x="207" y="233"/>
                  </a:lnTo>
                  <a:lnTo>
                    <a:pt x="207" y="237"/>
                  </a:lnTo>
                  <a:lnTo>
                    <a:pt x="207" y="237"/>
                  </a:lnTo>
                  <a:lnTo>
                    <a:pt x="204" y="237"/>
                  </a:lnTo>
                  <a:lnTo>
                    <a:pt x="200" y="237"/>
                  </a:lnTo>
                  <a:lnTo>
                    <a:pt x="200" y="237"/>
                  </a:lnTo>
                  <a:lnTo>
                    <a:pt x="196" y="237"/>
                  </a:lnTo>
                  <a:lnTo>
                    <a:pt x="193" y="237"/>
                  </a:lnTo>
                  <a:lnTo>
                    <a:pt x="185" y="241"/>
                  </a:lnTo>
                  <a:lnTo>
                    <a:pt x="181" y="241"/>
                  </a:lnTo>
                  <a:lnTo>
                    <a:pt x="178" y="241"/>
                  </a:lnTo>
                  <a:lnTo>
                    <a:pt x="178" y="241"/>
                  </a:lnTo>
                  <a:lnTo>
                    <a:pt x="174" y="241"/>
                  </a:lnTo>
                  <a:lnTo>
                    <a:pt x="170" y="244"/>
                  </a:lnTo>
                  <a:lnTo>
                    <a:pt x="170" y="244"/>
                  </a:lnTo>
                  <a:lnTo>
                    <a:pt x="174" y="248"/>
                  </a:lnTo>
                  <a:lnTo>
                    <a:pt x="178" y="248"/>
                  </a:lnTo>
                  <a:lnTo>
                    <a:pt x="181" y="248"/>
                  </a:lnTo>
                  <a:lnTo>
                    <a:pt x="181" y="248"/>
                  </a:lnTo>
                  <a:lnTo>
                    <a:pt x="181" y="252"/>
                  </a:lnTo>
                  <a:lnTo>
                    <a:pt x="181" y="255"/>
                  </a:lnTo>
                  <a:lnTo>
                    <a:pt x="181" y="259"/>
                  </a:lnTo>
                  <a:lnTo>
                    <a:pt x="185" y="259"/>
                  </a:lnTo>
                  <a:lnTo>
                    <a:pt x="185" y="263"/>
                  </a:lnTo>
                  <a:lnTo>
                    <a:pt x="189" y="267"/>
                  </a:lnTo>
                  <a:lnTo>
                    <a:pt x="189" y="270"/>
                  </a:lnTo>
                  <a:lnTo>
                    <a:pt x="193" y="270"/>
                  </a:lnTo>
                  <a:lnTo>
                    <a:pt x="193" y="278"/>
                  </a:lnTo>
                  <a:lnTo>
                    <a:pt x="189" y="278"/>
                  </a:lnTo>
                  <a:lnTo>
                    <a:pt x="189" y="281"/>
                  </a:lnTo>
                  <a:lnTo>
                    <a:pt x="193" y="285"/>
                  </a:lnTo>
                  <a:lnTo>
                    <a:pt x="189" y="285"/>
                  </a:lnTo>
                  <a:lnTo>
                    <a:pt x="189" y="289"/>
                  </a:lnTo>
                  <a:lnTo>
                    <a:pt x="189" y="289"/>
                  </a:lnTo>
                  <a:lnTo>
                    <a:pt x="189" y="293"/>
                  </a:lnTo>
                  <a:lnTo>
                    <a:pt x="185" y="296"/>
                  </a:lnTo>
                  <a:lnTo>
                    <a:pt x="178" y="293"/>
                  </a:lnTo>
                  <a:lnTo>
                    <a:pt x="170" y="285"/>
                  </a:lnTo>
                  <a:lnTo>
                    <a:pt x="167" y="285"/>
                  </a:lnTo>
                  <a:lnTo>
                    <a:pt x="159" y="285"/>
                  </a:lnTo>
                  <a:lnTo>
                    <a:pt x="152" y="285"/>
                  </a:lnTo>
                  <a:lnTo>
                    <a:pt x="144" y="285"/>
                  </a:lnTo>
                  <a:lnTo>
                    <a:pt x="137" y="281"/>
                  </a:lnTo>
                  <a:lnTo>
                    <a:pt x="130" y="285"/>
                  </a:lnTo>
                  <a:lnTo>
                    <a:pt x="126" y="285"/>
                  </a:lnTo>
                  <a:lnTo>
                    <a:pt x="122" y="285"/>
                  </a:lnTo>
                  <a:lnTo>
                    <a:pt x="118" y="285"/>
                  </a:lnTo>
                  <a:lnTo>
                    <a:pt x="115" y="289"/>
                  </a:lnTo>
                  <a:lnTo>
                    <a:pt x="107" y="285"/>
                  </a:lnTo>
                  <a:lnTo>
                    <a:pt x="100" y="285"/>
                  </a:lnTo>
                  <a:lnTo>
                    <a:pt x="96" y="285"/>
                  </a:lnTo>
                  <a:lnTo>
                    <a:pt x="93" y="285"/>
                  </a:lnTo>
                  <a:lnTo>
                    <a:pt x="89" y="285"/>
                  </a:lnTo>
                  <a:lnTo>
                    <a:pt x="85" y="285"/>
                  </a:lnTo>
                  <a:lnTo>
                    <a:pt x="81" y="285"/>
                  </a:lnTo>
                  <a:lnTo>
                    <a:pt x="81" y="285"/>
                  </a:lnTo>
                  <a:lnTo>
                    <a:pt x="81" y="289"/>
                  </a:lnTo>
                  <a:lnTo>
                    <a:pt x="81" y="293"/>
                  </a:lnTo>
                  <a:lnTo>
                    <a:pt x="81" y="296"/>
                  </a:lnTo>
                  <a:lnTo>
                    <a:pt x="78" y="296"/>
                  </a:lnTo>
                  <a:lnTo>
                    <a:pt x="67" y="296"/>
                  </a:lnTo>
                  <a:lnTo>
                    <a:pt x="56" y="296"/>
                  </a:lnTo>
                  <a:lnTo>
                    <a:pt x="52" y="293"/>
                  </a:lnTo>
                  <a:lnTo>
                    <a:pt x="44" y="293"/>
                  </a:lnTo>
                  <a:lnTo>
                    <a:pt x="44" y="296"/>
                  </a:lnTo>
                  <a:lnTo>
                    <a:pt x="44" y="296"/>
                  </a:lnTo>
                  <a:lnTo>
                    <a:pt x="41" y="300"/>
                  </a:lnTo>
                  <a:lnTo>
                    <a:pt x="41" y="300"/>
                  </a:lnTo>
                  <a:lnTo>
                    <a:pt x="41" y="300"/>
                  </a:lnTo>
                  <a:lnTo>
                    <a:pt x="41" y="304"/>
                  </a:lnTo>
                  <a:lnTo>
                    <a:pt x="37" y="311"/>
                  </a:lnTo>
                  <a:lnTo>
                    <a:pt x="33" y="315"/>
                  </a:lnTo>
                  <a:lnTo>
                    <a:pt x="37" y="319"/>
                  </a:lnTo>
                  <a:lnTo>
                    <a:pt x="44" y="319"/>
                  </a:lnTo>
                  <a:lnTo>
                    <a:pt x="48" y="322"/>
                  </a:lnTo>
                  <a:lnTo>
                    <a:pt x="52" y="322"/>
                  </a:lnTo>
                  <a:lnTo>
                    <a:pt x="52" y="319"/>
                  </a:lnTo>
                  <a:lnTo>
                    <a:pt x="52" y="315"/>
                  </a:lnTo>
                  <a:lnTo>
                    <a:pt x="56" y="315"/>
                  </a:lnTo>
                  <a:lnTo>
                    <a:pt x="63" y="322"/>
                  </a:lnTo>
                  <a:lnTo>
                    <a:pt x="63" y="326"/>
                  </a:lnTo>
                  <a:lnTo>
                    <a:pt x="59" y="330"/>
                  </a:lnTo>
                  <a:lnTo>
                    <a:pt x="56" y="330"/>
                  </a:lnTo>
                  <a:lnTo>
                    <a:pt x="48" y="330"/>
                  </a:lnTo>
                  <a:lnTo>
                    <a:pt x="44" y="330"/>
                  </a:lnTo>
                  <a:lnTo>
                    <a:pt x="41" y="326"/>
                  </a:lnTo>
                  <a:lnTo>
                    <a:pt x="37" y="330"/>
                  </a:lnTo>
                  <a:lnTo>
                    <a:pt x="33" y="330"/>
                  </a:lnTo>
                  <a:lnTo>
                    <a:pt x="30" y="333"/>
                  </a:lnTo>
                  <a:lnTo>
                    <a:pt x="26" y="333"/>
                  </a:lnTo>
                  <a:lnTo>
                    <a:pt x="26" y="337"/>
                  </a:lnTo>
                  <a:lnTo>
                    <a:pt x="30" y="341"/>
                  </a:lnTo>
                  <a:lnTo>
                    <a:pt x="30" y="341"/>
                  </a:lnTo>
                  <a:lnTo>
                    <a:pt x="22" y="345"/>
                  </a:lnTo>
                  <a:lnTo>
                    <a:pt x="15" y="345"/>
                  </a:lnTo>
                  <a:lnTo>
                    <a:pt x="18" y="348"/>
                  </a:lnTo>
                  <a:lnTo>
                    <a:pt x="18" y="348"/>
                  </a:lnTo>
                  <a:lnTo>
                    <a:pt x="11" y="352"/>
                  </a:lnTo>
                  <a:lnTo>
                    <a:pt x="11" y="356"/>
                  </a:lnTo>
                  <a:lnTo>
                    <a:pt x="7" y="356"/>
                  </a:lnTo>
                  <a:lnTo>
                    <a:pt x="4" y="356"/>
                  </a:lnTo>
                  <a:lnTo>
                    <a:pt x="0" y="356"/>
                  </a:lnTo>
                  <a:lnTo>
                    <a:pt x="0" y="363"/>
                  </a:lnTo>
                  <a:lnTo>
                    <a:pt x="4" y="367"/>
                  </a:lnTo>
                  <a:lnTo>
                    <a:pt x="7" y="367"/>
                  </a:lnTo>
                  <a:lnTo>
                    <a:pt x="11" y="367"/>
                  </a:lnTo>
                  <a:lnTo>
                    <a:pt x="11" y="370"/>
                  </a:lnTo>
                  <a:lnTo>
                    <a:pt x="11" y="370"/>
                  </a:lnTo>
                  <a:lnTo>
                    <a:pt x="11" y="378"/>
                  </a:lnTo>
                  <a:lnTo>
                    <a:pt x="15" y="378"/>
                  </a:lnTo>
                  <a:lnTo>
                    <a:pt x="15" y="382"/>
                  </a:lnTo>
                  <a:lnTo>
                    <a:pt x="15" y="382"/>
                  </a:lnTo>
                  <a:lnTo>
                    <a:pt x="11" y="389"/>
                  </a:lnTo>
                  <a:lnTo>
                    <a:pt x="7" y="400"/>
                  </a:lnTo>
                  <a:lnTo>
                    <a:pt x="7" y="400"/>
                  </a:lnTo>
                  <a:lnTo>
                    <a:pt x="11" y="404"/>
                  </a:lnTo>
                  <a:lnTo>
                    <a:pt x="15" y="404"/>
                  </a:lnTo>
                  <a:lnTo>
                    <a:pt x="18" y="404"/>
                  </a:lnTo>
                  <a:lnTo>
                    <a:pt x="22" y="400"/>
                  </a:lnTo>
                  <a:lnTo>
                    <a:pt x="26" y="400"/>
                  </a:lnTo>
                  <a:lnTo>
                    <a:pt x="26" y="396"/>
                  </a:lnTo>
                  <a:lnTo>
                    <a:pt x="30" y="396"/>
                  </a:lnTo>
                  <a:lnTo>
                    <a:pt x="30" y="396"/>
                  </a:lnTo>
                  <a:lnTo>
                    <a:pt x="33" y="400"/>
                  </a:lnTo>
                  <a:lnTo>
                    <a:pt x="37" y="400"/>
                  </a:lnTo>
                  <a:lnTo>
                    <a:pt x="37" y="396"/>
                  </a:lnTo>
                  <a:lnTo>
                    <a:pt x="37" y="396"/>
                  </a:lnTo>
                  <a:lnTo>
                    <a:pt x="37" y="393"/>
                  </a:lnTo>
                  <a:lnTo>
                    <a:pt x="41" y="393"/>
                  </a:lnTo>
                  <a:lnTo>
                    <a:pt x="41" y="393"/>
                  </a:lnTo>
                  <a:lnTo>
                    <a:pt x="41" y="393"/>
                  </a:lnTo>
                  <a:lnTo>
                    <a:pt x="44" y="393"/>
                  </a:lnTo>
                  <a:lnTo>
                    <a:pt x="48" y="393"/>
                  </a:lnTo>
                  <a:lnTo>
                    <a:pt x="48" y="389"/>
                  </a:lnTo>
                  <a:lnTo>
                    <a:pt x="48" y="385"/>
                  </a:lnTo>
                  <a:lnTo>
                    <a:pt x="48" y="385"/>
                  </a:lnTo>
                  <a:lnTo>
                    <a:pt x="52" y="382"/>
                  </a:lnTo>
                  <a:lnTo>
                    <a:pt x="52" y="378"/>
                  </a:lnTo>
                  <a:lnTo>
                    <a:pt x="52" y="374"/>
                  </a:lnTo>
                  <a:lnTo>
                    <a:pt x="59" y="374"/>
                  </a:lnTo>
                  <a:lnTo>
                    <a:pt x="59" y="378"/>
                  </a:lnTo>
                  <a:lnTo>
                    <a:pt x="63" y="378"/>
                  </a:lnTo>
                  <a:lnTo>
                    <a:pt x="63" y="382"/>
                  </a:lnTo>
                  <a:lnTo>
                    <a:pt x="63" y="385"/>
                  </a:lnTo>
                  <a:lnTo>
                    <a:pt x="63" y="385"/>
                  </a:lnTo>
                  <a:lnTo>
                    <a:pt x="67" y="385"/>
                  </a:lnTo>
                  <a:lnTo>
                    <a:pt x="67" y="389"/>
                  </a:lnTo>
                  <a:lnTo>
                    <a:pt x="67" y="393"/>
                  </a:lnTo>
                  <a:lnTo>
                    <a:pt x="67" y="396"/>
                  </a:lnTo>
                  <a:lnTo>
                    <a:pt x="67" y="404"/>
                  </a:lnTo>
                  <a:lnTo>
                    <a:pt x="70" y="404"/>
                  </a:lnTo>
                  <a:lnTo>
                    <a:pt x="70" y="408"/>
                  </a:lnTo>
                  <a:lnTo>
                    <a:pt x="74" y="408"/>
                  </a:lnTo>
                  <a:lnTo>
                    <a:pt x="78" y="408"/>
                  </a:lnTo>
                  <a:lnTo>
                    <a:pt x="81" y="408"/>
                  </a:lnTo>
                  <a:lnTo>
                    <a:pt x="81" y="404"/>
                  </a:lnTo>
                  <a:lnTo>
                    <a:pt x="85" y="404"/>
                  </a:lnTo>
                  <a:lnTo>
                    <a:pt x="89" y="400"/>
                  </a:lnTo>
                  <a:lnTo>
                    <a:pt x="89" y="396"/>
                  </a:lnTo>
                  <a:lnTo>
                    <a:pt x="93" y="396"/>
                  </a:lnTo>
                  <a:lnTo>
                    <a:pt x="100" y="393"/>
                  </a:lnTo>
                  <a:lnTo>
                    <a:pt x="104" y="389"/>
                  </a:lnTo>
                  <a:lnTo>
                    <a:pt x="104" y="393"/>
                  </a:lnTo>
                  <a:lnTo>
                    <a:pt x="111" y="393"/>
                  </a:lnTo>
                  <a:lnTo>
                    <a:pt x="115" y="389"/>
                  </a:lnTo>
                  <a:lnTo>
                    <a:pt x="122" y="389"/>
                  </a:lnTo>
                  <a:lnTo>
                    <a:pt x="122" y="393"/>
                  </a:lnTo>
                  <a:lnTo>
                    <a:pt x="115" y="396"/>
                  </a:lnTo>
                  <a:lnTo>
                    <a:pt x="118" y="396"/>
                  </a:lnTo>
                  <a:lnTo>
                    <a:pt x="118" y="396"/>
                  </a:lnTo>
                  <a:lnTo>
                    <a:pt x="118" y="396"/>
                  </a:lnTo>
                  <a:lnTo>
                    <a:pt x="122" y="396"/>
                  </a:lnTo>
                  <a:lnTo>
                    <a:pt x="126" y="400"/>
                  </a:lnTo>
                  <a:lnTo>
                    <a:pt x="126" y="396"/>
                  </a:lnTo>
                  <a:lnTo>
                    <a:pt x="130" y="396"/>
                  </a:lnTo>
                  <a:lnTo>
                    <a:pt x="133" y="396"/>
                  </a:lnTo>
                  <a:lnTo>
                    <a:pt x="133" y="396"/>
                  </a:lnTo>
                  <a:lnTo>
                    <a:pt x="137" y="396"/>
                  </a:lnTo>
                  <a:lnTo>
                    <a:pt x="137" y="396"/>
                  </a:lnTo>
                  <a:lnTo>
                    <a:pt x="141" y="404"/>
                  </a:lnTo>
                  <a:lnTo>
                    <a:pt x="148" y="411"/>
                  </a:lnTo>
                  <a:lnTo>
                    <a:pt x="152" y="415"/>
                  </a:lnTo>
                  <a:lnTo>
                    <a:pt x="152" y="419"/>
                  </a:lnTo>
                  <a:lnTo>
                    <a:pt x="155" y="419"/>
                  </a:lnTo>
                  <a:lnTo>
                    <a:pt x="155" y="422"/>
                  </a:lnTo>
                  <a:lnTo>
                    <a:pt x="163" y="422"/>
                  </a:lnTo>
                  <a:lnTo>
                    <a:pt x="170" y="422"/>
                  </a:lnTo>
                  <a:lnTo>
                    <a:pt x="170" y="422"/>
                  </a:lnTo>
                  <a:lnTo>
                    <a:pt x="174" y="426"/>
                  </a:lnTo>
                  <a:lnTo>
                    <a:pt x="178" y="430"/>
                  </a:lnTo>
                  <a:lnTo>
                    <a:pt x="185" y="430"/>
                  </a:lnTo>
                  <a:lnTo>
                    <a:pt x="189" y="437"/>
                  </a:lnTo>
                  <a:lnTo>
                    <a:pt x="193" y="445"/>
                  </a:lnTo>
                  <a:lnTo>
                    <a:pt x="196" y="445"/>
                  </a:lnTo>
                  <a:lnTo>
                    <a:pt x="200" y="448"/>
                  </a:lnTo>
                  <a:lnTo>
                    <a:pt x="200" y="456"/>
                  </a:lnTo>
                  <a:lnTo>
                    <a:pt x="204" y="463"/>
                  </a:lnTo>
                  <a:lnTo>
                    <a:pt x="207" y="463"/>
                  </a:lnTo>
                  <a:lnTo>
                    <a:pt x="207" y="471"/>
                  </a:lnTo>
                  <a:lnTo>
                    <a:pt x="211" y="474"/>
                  </a:lnTo>
                  <a:lnTo>
                    <a:pt x="207" y="478"/>
                  </a:lnTo>
                  <a:lnTo>
                    <a:pt x="207" y="478"/>
                  </a:lnTo>
                  <a:lnTo>
                    <a:pt x="204" y="478"/>
                  </a:lnTo>
                  <a:lnTo>
                    <a:pt x="200" y="482"/>
                  </a:lnTo>
                  <a:lnTo>
                    <a:pt x="200" y="482"/>
                  </a:lnTo>
                  <a:lnTo>
                    <a:pt x="200" y="482"/>
                  </a:lnTo>
                  <a:lnTo>
                    <a:pt x="200" y="485"/>
                  </a:lnTo>
                  <a:lnTo>
                    <a:pt x="204" y="489"/>
                  </a:lnTo>
                  <a:lnTo>
                    <a:pt x="204" y="493"/>
                  </a:lnTo>
                  <a:lnTo>
                    <a:pt x="207" y="497"/>
                  </a:lnTo>
                  <a:lnTo>
                    <a:pt x="204" y="497"/>
                  </a:lnTo>
                  <a:lnTo>
                    <a:pt x="207" y="500"/>
                  </a:lnTo>
                  <a:lnTo>
                    <a:pt x="207" y="500"/>
                  </a:lnTo>
                  <a:lnTo>
                    <a:pt x="207" y="504"/>
                  </a:lnTo>
                  <a:lnTo>
                    <a:pt x="211" y="504"/>
                  </a:lnTo>
                  <a:lnTo>
                    <a:pt x="211" y="508"/>
                  </a:lnTo>
                  <a:lnTo>
                    <a:pt x="215" y="508"/>
                  </a:lnTo>
                  <a:lnTo>
                    <a:pt x="218" y="508"/>
                  </a:lnTo>
                  <a:lnTo>
                    <a:pt x="222" y="508"/>
                  </a:lnTo>
                  <a:lnTo>
                    <a:pt x="222" y="508"/>
                  </a:lnTo>
                  <a:lnTo>
                    <a:pt x="226" y="508"/>
                  </a:lnTo>
                  <a:lnTo>
                    <a:pt x="230" y="511"/>
                  </a:lnTo>
                  <a:lnTo>
                    <a:pt x="233" y="511"/>
                  </a:lnTo>
                  <a:lnTo>
                    <a:pt x="233" y="515"/>
                  </a:lnTo>
                  <a:lnTo>
                    <a:pt x="237" y="515"/>
                  </a:lnTo>
                  <a:lnTo>
                    <a:pt x="237" y="519"/>
                  </a:lnTo>
                  <a:lnTo>
                    <a:pt x="237" y="519"/>
                  </a:lnTo>
                  <a:lnTo>
                    <a:pt x="237" y="519"/>
                  </a:lnTo>
                  <a:lnTo>
                    <a:pt x="244" y="519"/>
                  </a:lnTo>
                  <a:lnTo>
                    <a:pt x="244" y="523"/>
                  </a:lnTo>
                  <a:lnTo>
                    <a:pt x="248" y="523"/>
                  </a:lnTo>
                  <a:lnTo>
                    <a:pt x="248" y="523"/>
                  </a:lnTo>
                  <a:lnTo>
                    <a:pt x="252" y="519"/>
                  </a:lnTo>
                  <a:lnTo>
                    <a:pt x="255" y="519"/>
                  </a:lnTo>
                  <a:lnTo>
                    <a:pt x="263" y="523"/>
                  </a:lnTo>
                  <a:lnTo>
                    <a:pt x="263" y="523"/>
                  </a:lnTo>
                  <a:lnTo>
                    <a:pt x="267" y="523"/>
                  </a:lnTo>
                  <a:lnTo>
                    <a:pt x="270" y="523"/>
                  </a:lnTo>
                  <a:lnTo>
                    <a:pt x="274" y="530"/>
                  </a:lnTo>
                  <a:lnTo>
                    <a:pt x="278" y="530"/>
                  </a:lnTo>
                  <a:lnTo>
                    <a:pt x="281" y="530"/>
                  </a:lnTo>
                  <a:lnTo>
                    <a:pt x="285" y="534"/>
                  </a:lnTo>
                  <a:lnTo>
                    <a:pt x="285" y="537"/>
                  </a:lnTo>
                  <a:lnTo>
                    <a:pt x="289" y="537"/>
                  </a:lnTo>
                  <a:lnTo>
                    <a:pt x="289" y="537"/>
                  </a:lnTo>
                  <a:lnTo>
                    <a:pt x="289" y="534"/>
                  </a:lnTo>
                  <a:lnTo>
                    <a:pt x="292" y="534"/>
                  </a:lnTo>
                  <a:lnTo>
                    <a:pt x="292" y="534"/>
                  </a:lnTo>
                  <a:lnTo>
                    <a:pt x="296" y="534"/>
                  </a:lnTo>
                  <a:lnTo>
                    <a:pt x="300" y="534"/>
                  </a:lnTo>
                  <a:lnTo>
                    <a:pt x="300" y="541"/>
                  </a:lnTo>
                  <a:lnTo>
                    <a:pt x="304" y="541"/>
                  </a:lnTo>
                  <a:lnTo>
                    <a:pt x="311" y="541"/>
                  </a:lnTo>
                  <a:lnTo>
                    <a:pt x="315" y="541"/>
                  </a:lnTo>
                  <a:lnTo>
                    <a:pt x="311" y="549"/>
                  </a:lnTo>
                  <a:lnTo>
                    <a:pt x="315" y="552"/>
                  </a:lnTo>
                  <a:lnTo>
                    <a:pt x="318" y="552"/>
                  </a:lnTo>
                  <a:lnTo>
                    <a:pt x="322" y="552"/>
                  </a:lnTo>
                  <a:lnTo>
                    <a:pt x="322" y="552"/>
                  </a:lnTo>
                  <a:lnTo>
                    <a:pt x="326" y="552"/>
                  </a:lnTo>
                  <a:lnTo>
                    <a:pt x="330" y="549"/>
                  </a:lnTo>
                  <a:lnTo>
                    <a:pt x="337" y="549"/>
                  </a:lnTo>
                  <a:lnTo>
                    <a:pt x="341" y="549"/>
                  </a:lnTo>
                  <a:lnTo>
                    <a:pt x="341" y="552"/>
                  </a:lnTo>
                  <a:lnTo>
                    <a:pt x="348" y="556"/>
                  </a:lnTo>
                  <a:lnTo>
                    <a:pt x="348" y="560"/>
                  </a:lnTo>
                  <a:lnTo>
                    <a:pt x="352" y="560"/>
                  </a:lnTo>
                  <a:lnTo>
                    <a:pt x="355" y="560"/>
                  </a:lnTo>
                  <a:lnTo>
                    <a:pt x="359" y="560"/>
                  </a:lnTo>
                  <a:lnTo>
                    <a:pt x="363" y="556"/>
                  </a:lnTo>
                  <a:lnTo>
                    <a:pt x="367" y="556"/>
                  </a:lnTo>
                  <a:lnTo>
                    <a:pt x="367" y="560"/>
                  </a:lnTo>
                  <a:lnTo>
                    <a:pt x="370" y="556"/>
                  </a:lnTo>
                  <a:lnTo>
                    <a:pt x="374" y="556"/>
                  </a:lnTo>
                  <a:lnTo>
                    <a:pt x="374" y="560"/>
                  </a:lnTo>
                  <a:lnTo>
                    <a:pt x="374" y="563"/>
                  </a:lnTo>
                  <a:lnTo>
                    <a:pt x="378" y="563"/>
                  </a:lnTo>
                  <a:lnTo>
                    <a:pt x="378" y="563"/>
                  </a:lnTo>
                  <a:lnTo>
                    <a:pt x="381" y="563"/>
                  </a:lnTo>
                  <a:lnTo>
                    <a:pt x="385" y="556"/>
                  </a:lnTo>
                  <a:lnTo>
                    <a:pt x="392" y="552"/>
                  </a:lnTo>
                  <a:lnTo>
                    <a:pt x="400" y="552"/>
                  </a:lnTo>
                  <a:lnTo>
                    <a:pt x="400" y="552"/>
                  </a:lnTo>
                  <a:lnTo>
                    <a:pt x="407" y="556"/>
                  </a:lnTo>
                  <a:lnTo>
                    <a:pt x="411" y="556"/>
                  </a:lnTo>
                  <a:lnTo>
                    <a:pt x="415" y="552"/>
                  </a:lnTo>
                  <a:lnTo>
                    <a:pt x="418" y="556"/>
                  </a:lnTo>
                  <a:lnTo>
                    <a:pt x="422" y="556"/>
                  </a:lnTo>
                  <a:lnTo>
                    <a:pt x="422" y="556"/>
                  </a:lnTo>
                  <a:lnTo>
                    <a:pt x="426" y="556"/>
                  </a:lnTo>
                  <a:lnTo>
                    <a:pt x="429" y="556"/>
                  </a:lnTo>
                  <a:lnTo>
                    <a:pt x="433" y="556"/>
                  </a:lnTo>
                  <a:lnTo>
                    <a:pt x="437" y="552"/>
                  </a:lnTo>
                  <a:lnTo>
                    <a:pt x="437" y="552"/>
                  </a:lnTo>
                  <a:lnTo>
                    <a:pt x="441" y="552"/>
                  </a:lnTo>
                  <a:lnTo>
                    <a:pt x="441" y="549"/>
                  </a:lnTo>
                  <a:lnTo>
                    <a:pt x="444" y="549"/>
                  </a:lnTo>
                  <a:lnTo>
                    <a:pt x="444" y="545"/>
                  </a:lnTo>
                  <a:lnTo>
                    <a:pt x="448" y="541"/>
                  </a:lnTo>
                  <a:lnTo>
                    <a:pt x="452" y="541"/>
                  </a:lnTo>
                  <a:lnTo>
                    <a:pt x="459" y="541"/>
                  </a:lnTo>
                  <a:lnTo>
                    <a:pt x="463" y="537"/>
                  </a:lnTo>
                  <a:lnTo>
                    <a:pt x="463" y="534"/>
                  </a:lnTo>
                  <a:lnTo>
                    <a:pt x="463" y="534"/>
                  </a:lnTo>
                  <a:lnTo>
                    <a:pt x="467" y="530"/>
                  </a:lnTo>
                  <a:lnTo>
                    <a:pt x="470" y="534"/>
                  </a:lnTo>
                  <a:lnTo>
                    <a:pt x="474" y="534"/>
                  </a:lnTo>
                  <a:lnTo>
                    <a:pt x="481" y="534"/>
                  </a:lnTo>
                  <a:lnTo>
                    <a:pt x="481" y="534"/>
                  </a:lnTo>
                  <a:lnTo>
                    <a:pt x="481" y="530"/>
                  </a:lnTo>
                  <a:lnTo>
                    <a:pt x="489" y="526"/>
                  </a:lnTo>
                  <a:lnTo>
                    <a:pt x="492" y="526"/>
                  </a:lnTo>
                  <a:lnTo>
                    <a:pt x="492" y="530"/>
                  </a:lnTo>
                  <a:lnTo>
                    <a:pt x="496" y="530"/>
                  </a:lnTo>
                  <a:lnTo>
                    <a:pt x="496" y="530"/>
                  </a:lnTo>
                  <a:lnTo>
                    <a:pt x="492" y="534"/>
                  </a:lnTo>
                  <a:lnTo>
                    <a:pt x="496" y="537"/>
                  </a:lnTo>
                  <a:lnTo>
                    <a:pt x="496" y="537"/>
                  </a:lnTo>
                  <a:lnTo>
                    <a:pt x="500" y="537"/>
                  </a:lnTo>
                  <a:lnTo>
                    <a:pt x="500" y="537"/>
                  </a:lnTo>
                  <a:lnTo>
                    <a:pt x="504" y="541"/>
                  </a:lnTo>
                  <a:lnTo>
                    <a:pt x="504" y="545"/>
                  </a:lnTo>
                  <a:lnTo>
                    <a:pt x="500" y="545"/>
                  </a:lnTo>
                  <a:lnTo>
                    <a:pt x="500" y="549"/>
                  </a:lnTo>
                  <a:lnTo>
                    <a:pt x="504" y="549"/>
                  </a:lnTo>
                  <a:lnTo>
                    <a:pt x="507" y="549"/>
                  </a:lnTo>
                  <a:lnTo>
                    <a:pt x="511" y="549"/>
                  </a:lnTo>
                  <a:lnTo>
                    <a:pt x="511" y="552"/>
                  </a:lnTo>
                  <a:lnTo>
                    <a:pt x="515" y="552"/>
                  </a:lnTo>
                  <a:lnTo>
                    <a:pt x="518" y="552"/>
                  </a:lnTo>
                  <a:lnTo>
                    <a:pt x="522" y="552"/>
                  </a:lnTo>
                  <a:lnTo>
                    <a:pt x="526" y="552"/>
                  </a:lnTo>
                  <a:lnTo>
                    <a:pt x="526" y="556"/>
                  </a:lnTo>
                  <a:lnTo>
                    <a:pt x="529" y="556"/>
                  </a:lnTo>
                  <a:lnTo>
                    <a:pt x="529" y="560"/>
                  </a:lnTo>
                  <a:lnTo>
                    <a:pt x="533" y="560"/>
                  </a:lnTo>
                  <a:lnTo>
                    <a:pt x="537" y="563"/>
                  </a:lnTo>
                  <a:lnTo>
                    <a:pt x="537" y="567"/>
                  </a:lnTo>
                  <a:lnTo>
                    <a:pt x="541" y="574"/>
                  </a:lnTo>
                  <a:lnTo>
                    <a:pt x="541" y="578"/>
                  </a:lnTo>
                  <a:lnTo>
                    <a:pt x="541" y="586"/>
                  </a:lnTo>
                  <a:lnTo>
                    <a:pt x="541" y="589"/>
                  </a:lnTo>
                  <a:lnTo>
                    <a:pt x="537" y="589"/>
                  </a:lnTo>
                  <a:lnTo>
                    <a:pt x="537" y="589"/>
                  </a:lnTo>
                  <a:lnTo>
                    <a:pt x="533" y="593"/>
                  </a:lnTo>
                  <a:lnTo>
                    <a:pt x="533" y="593"/>
                  </a:lnTo>
                  <a:lnTo>
                    <a:pt x="533" y="597"/>
                  </a:lnTo>
                  <a:lnTo>
                    <a:pt x="533" y="600"/>
                  </a:lnTo>
                  <a:lnTo>
                    <a:pt x="533" y="600"/>
                  </a:lnTo>
                  <a:lnTo>
                    <a:pt x="529" y="600"/>
                  </a:lnTo>
                  <a:lnTo>
                    <a:pt x="529" y="600"/>
                  </a:lnTo>
                  <a:lnTo>
                    <a:pt x="526" y="604"/>
                  </a:lnTo>
                  <a:lnTo>
                    <a:pt x="529" y="608"/>
                  </a:lnTo>
                  <a:lnTo>
                    <a:pt x="526" y="608"/>
                  </a:lnTo>
                  <a:lnTo>
                    <a:pt x="526" y="612"/>
                  </a:lnTo>
                  <a:lnTo>
                    <a:pt x="529" y="612"/>
                  </a:lnTo>
                  <a:lnTo>
                    <a:pt x="529" y="615"/>
                  </a:lnTo>
                  <a:lnTo>
                    <a:pt x="533" y="615"/>
                  </a:lnTo>
                  <a:lnTo>
                    <a:pt x="533" y="619"/>
                  </a:lnTo>
                  <a:lnTo>
                    <a:pt x="533" y="623"/>
                  </a:lnTo>
                  <a:lnTo>
                    <a:pt x="537" y="619"/>
                  </a:lnTo>
                  <a:lnTo>
                    <a:pt x="544" y="619"/>
                  </a:lnTo>
                  <a:lnTo>
                    <a:pt x="544" y="623"/>
                  </a:lnTo>
                  <a:lnTo>
                    <a:pt x="544" y="623"/>
                  </a:lnTo>
                  <a:lnTo>
                    <a:pt x="548" y="626"/>
                  </a:lnTo>
                  <a:lnTo>
                    <a:pt x="552" y="623"/>
                  </a:lnTo>
                  <a:lnTo>
                    <a:pt x="552" y="626"/>
                  </a:lnTo>
                  <a:lnTo>
                    <a:pt x="552" y="630"/>
                  </a:lnTo>
                  <a:lnTo>
                    <a:pt x="552" y="630"/>
                  </a:lnTo>
                  <a:lnTo>
                    <a:pt x="555" y="634"/>
                  </a:lnTo>
                  <a:lnTo>
                    <a:pt x="555" y="634"/>
                  </a:lnTo>
                  <a:lnTo>
                    <a:pt x="559" y="634"/>
                  </a:lnTo>
                  <a:lnTo>
                    <a:pt x="559" y="634"/>
                  </a:lnTo>
                  <a:lnTo>
                    <a:pt x="563" y="634"/>
                  </a:lnTo>
                  <a:lnTo>
                    <a:pt x="566" y="638"/>
                  </a:lnTo>
                  <a:lnTo>
                    <a:pt x="566" y="638"/>
                  </a:lnTo>
                  <a:lnTo>
                    <a:pt x="566" y="641"/>
                  </a:lnTo>
                  <a:lnTo>
                    <a:pt x="566" y="641"/>
                  </a:lnTo>
                  <a:lnTo>
                    <a:pt x="563" y="649"/>
                  </a:lnTo>
                  <a:lnTo>
                    <a:pt x="559" y="649"/>
                  </a:lnTo>
                  <a:lnTo>
                    <a:pt x="559" y="652"/>
                  </a:lnTo>
                  <a:lnTo>
                    <a:pt x="563" y="652"/>
                  </a:lnTo>
                  <a:lnTo>
                    <a:pt x="566" y="652"/>
                  </a:lnTo>
                  <a:lnTo>
                    <a:pt x="566" y="652"/>
                  </a:lnTo>
                  <a:lnTo>
                    <a:pt x="570" y="652"/>
                  </a:lnTo>
                  <a:lnTo>
                    <a:pt x="570" y="652"/>
                  </a:lnTo>
                  <a:lnTo>
                    <a:pt x="570" y="656"/>
                  </a:lnTo>
                  <a:lnTo>
                    <a:pt x="570" y="660"/>
                  </a:lnTo>
                  <a:lnTo>
                    <a:pt x="574" y="664"/>
                  </a:lnTo>
                  <a:lnTo>
                    <a:pt x="578" y="660"/>
                  </a:lnTo>
                  <a:lnTo>
                    <a:pt x="581" y="660"/>
                  </a:lnTo>
                  <a:lnTo>
                    <a:pt x="589" y="656"/>
                  </a:lnTo>
                  <a:lnTo>
                    <a:pt x="592" y="660"/>
                  </a:lnTo>
                  <a:lnTo>
                    <a:pt x="592" y="660"/>
                  </a:lnTo>
                  <a:lnTo>
                    <a:pt x="589" y="664"/>
                  </a:lnTo>
                  <a:lnTo>
                    <a:pt x="589" y="664"/>
                  </a:lnTo>
                  <a:lnTo>
                    <a:pt x="592" y="664"/>
                  </a:lnTo>
                  <a:lnTo>
                    <a:pt x="592" y="667"/>
                  </a:lnTo>
                  <a:lnTo>
                    <a:pt x="600" y="664"/>
                  </a:lnTo>
                  <a:lnTo>
                    <a:pt x="600" y="664"/>
                  </a:lnTo>
                  <a:lnTo>
                    <a:pt x="600" y="660"/>
                  </a:lnTo>
                  <a:lnTo>
                    <a:pt x="600" y="656"/>
                  </a:lnTo>
                  <a:lnTo>
                    <a:pt x="600" y="656"/>
                  </a:lnTo>
                  <a:lnTo>
                    <a:pt x="600" y="649"/>
                  </a:lnTo>
                  <a:lnTo>
                    <a:pt x="600" y="649"/>
                  </a:lnTo>
                  <a:lnTo>
                    <a:pt x="600" y="645"/>
                  </a:lnTo>
                  <a:lnTo>
                    <a:pt x="607" y="645"/>
                  </a:lnTo>
                  <a:lnTo>
                    <a:pt x="607" y="649"/>
                  </a:lnTo>
                  <a:lnTo>
                    <a:pt x="607" y="645"/>
                  </a:lnTo>
                  <a:lnTo>
                    <a:pt x="607" y="645"/>
                  </a:lnTo>
                  <a:lnTo>
                    <a:pt x="611" y="645"/>
                  </a:lnTo>
                  <a:lnTo>
                    <a:pt x="611" y="645"/>
                  </a:lnTo>
                  <a:lnTo>
                    <a:pt x="611" y="641"/>
                  </a:lnTo>
                  <a:lnTo>
                    <a:pt x="615" y="641"/>
                  </a:lnTo>
                  <a:lnTo>
                    <a:pt x="618" y="641"/>
                  </a:lnTo>
                  <a:lnTo>
                    <a:pt x="618" y="645"/>
                  </a:lnTo>
                  <a:lnTo>
                    <a:pt x="618" y="645"/>
                  </a:lnTo>
                  <a:lnTo>
                    <a:pt x="622" y="645"/>
                  </a:lnTo>
                  <a:lnTo>
                    <a:pt x="622" y="641"/>
                  </a:lnTo>
                  <a:lnTo>
                    <a:pt x="626" y="641"/>
                  </a:lnTo>
                  <a:lnTo>
                    <a:pt x="629" y="641"/>
                  </a:lnTo>
                  <a:lnTo>
                    <a:pt x="629" y="641"/>
                  </a:lnTo>
                  <a:lnTo>
                    <a:pt x="629" y="641"/>
                  </a:lnTo>
                  <a:lnTo>
                    <a:pt x="633" y="645"/>
                  </a:lnTo>
                  <a:lnTo>
                    <a:pt x="637" y="641"/>
                  </a:lnTo>
                  <a:lnTo>
                    <a:pt x="637" y="638"/>
                  </a:lnTo>
                  <a:lnTo>
                    <a:pt x="641" y="638"/>
                  </a:lnTo>
                  <a:lnTo>
                    <a:pt x="644" y="641"/>
                  </a:lnTo>
                  <a:lnTo>
                    <a:pt x="648" y="638"/>
                  </a:lnTo>
                  <a:lnTo>
                    <a:pt x="648" y="634"/>
                  </a:lnTo>
                  <a:lnTo>
                    <a:pt x="652" y="630"/>
                  </a:lnTo>
                  <a:lnTo>
                    <a:pt x="655" y="630"/>
                  </a:lnTo>
                  <a:lnTo>
                    <a:pt x="659" y="630"/>
                  </a:lnTo>
                  <a:lnTo>
                    <a:pt x="663" y="634"/>
                  </a:lnTo>
                  <a:lnTo>
                    <a:pt x="663" y="634"/>
                  </a:lnTo>
                  <a:lnTo>
                    <a:pt x="666" y="634"/>
                  </a:lnTo>
                  <a:lnTo>
                    <a:pt x="666" y="638"/>
                  </a:lnTo>
                  <a:lnTo>
                    <a:pt x="674" y="638"/>
                  </a:lnTo>
                  <a:lnTo>
                    <a:pt x="678" y="638"/>
                  </a:lnTo>
                  <a:lnTo>
                    <a:pt x="681" y="638"/>
                  </a:lnTo>
                  <a:lnTo>
                    <a:pt x="685" y="638"/>
                  </a:lnTo>
                  <a:lnTo>
                    <a:pt x="681" y="641"/>
                  </a:lnTo>
                  <a:lnTo>
                    <a:pt x="681" y="641"/>
                  </a:lnTo>
                  <a:lnTo>
                    <a:pt x="678" y="649"/>
                  </a:lnTo>
                  <a:lnTo>
                    <a:pt x="681" y="649"/>
                  </a:lnTo>
                  <a:lnTo>
                    <a:pt x="681" y="652"/>
                  </a:lnTo>
                  <a:lnTo>
                    <a:pt x="689" y="652"/>
                  </a:lnTo>
                  <a:lnTo>
                    <a:pt x="689" y="656"/>
                  </a:lnTo>
                  <a:lnTo>
                    <a:pt x="692" y="656"/>
                  </a:lnTo>
                  <a:lnTo>
                    <a:pt x="696" y="660"/>
                  </a:lnTo>
                  <a:lnTo>
                    <a:pt x="700" y="656"/>
                  </a:lnTo>
                  <a:lnTo>
                    <a:pt x="700" y="660"/>
                  </a:lnTo>
                  <a:lnTo>
                    <a:pt x="703" y="656"/>
                  </a:lnTo>
                  <a:lnTo>
                    <a:pt x="703" y="660"/>
                  </a:lnTo>
                  <a:lnTo>
                    <a:pt x="707" y="660"/>
                  </a:lnTo>
                  <a:lnTo>
                    <a:pt x="707" y="660"/>
                  </a:lnTo>
                  <a:lnTo>
                    <a:pt x="711" y="660"/>
                  </a:lnTo>
                  <a:lnTo>
                    <a:pt x="711" y="660"/>
                  </a:lnTo>
                  <a:lnTo>
                    <a:pt x="711" y="656"/>
                  </a:lnTo>
                  <a:lnTo>
                    <a:pt x="711" y="652"/>
                  </a:lnTo>
                  <a:lnTo>
                    <a:pt x="715" y="656"/>
                  </a:lnTo>
                  <a:lnTo>
                    <a:pt x="718" y="660"/>
                  </a:lnTo>
                  <a:lnTo>
                    <a:pt x="718" y="660"/>
                  </a:lnTo>
                  <a:lnTo>
                    <a:pt x="722" y="664"/>
                  </a:lnTo>
                  <a:lnTo>
                    <a:pt x="726" y="660"/>
                  </a:lnTo>
                  <a:lnTo>
                    <a:pt x="726" y="664"/>
                  </a:lnTo>
                  <a:lnTo>
                    <a:pt x="729" y="660"/>
                  </a:lnTo>
                  <a:lnTo>
                    <a:pt x="729" y="660"/>
                  </a:lnTo>
                  <a:lnTo>
                    <a:pt x="733" y="660"/>
                  </a:lnTo>
                  <a:lnTo>
                    <a:pt x="733" y="660"/>
                  </a:lnTo>
                  <a:lnTo>
                    <a:pt x="737" y="664"/>
                  </a:lnTo>
                  <a:lnTo>
                    <a:pt x="733" y="664"/>
                  </a:lnTo>
                  <a:lnTo>
                    <a:pt x="733" y="664"/>
                  </a:lnTo>
                  <a:lnTo>
                    <a:pt x="729" y="667"/>
                  </a:lnTo>
                  <a:lnTo>
                    <a:pt x="729" y="671"/>
                  </a:lnTo>
                  <a:lnTo>
                    <a:pt x="733" y="675"/>
                  </a:lnTo>
                  <a:lnTo>
                    <a:pt x="737" y="675"/>
                  </a:lnTo>
                  <a:lnTo>
                    <a:pt x="737" y="678"/>
                  </a:lnTo>
                  <a:lnTo>
                    <a:pt x="737" y="678"/>
                  </a:lnTo>
                  <a:lnTo>
                    <a:pt x="737" y="678"/>
                  </a:lnTo>
                  <a:lnTo>
                    <a:pt x="737" y="678"/>
                  </a:lnTo>
                  <a:lnTo>
                    <a:pt x="741" y="678"/>
                  </a:lnTo>
                  <a:lnTo>
                    <a:pt x="741" y="678"/>
                  </a:lnTo>
                  <a:lnTo>
                    <a:pt x="744" y="678"/>
                  </a:lnTo>
                  <a:lnTo>
                    <a:pt x="748" y="675"/>
                  </a:lnTo>
                  <a:lnTo>
                    <a:pt x="744" y="675"/>
                  </a:lnTo>
                  <a:lnTo>
                    <a:pt x="744" y="675"/>
                  </a:lnTo>
                  <a:lnTo>
                    <a:pt x="744" y="675"/>
                  </a:lnTo>
                  <a:lnTo>
                    <a:pt x="744" y="671"/>
                  </a:lnTo>
                  <a:lnTo>
                    <a:pt x="741" y="671"/>
                  </a:lnTo>
                  <a:lnTo>
                    <a:pt x="741" y="667"/>
                  </a:lnTo>
                  <a:lnTo>
                    <a:pt x="741" y="667"/>
                  </a:lnTo>
                  <a:lnTo>
                    <a:pt x="744" y="664"/>
                  </a:lnTo>
                  <a:lnTo>
                    <a:pt x="744" y="664"/>
                  </a:lnTo>
                  <a:lnTo>
                    <a:pt x="744" y="660"/>
                  </a:lnTo>
                  <a:lnTo>
                    <a:pt x="744" y="660"/>
                  </a:lnTo>
                  <a:lnTo>
                    <a:pt x="744" y="660"/>
                  </a:lnTo>
                  <a:lnTo>
                    <a:pt x="744" y="660"/>
                  </a:lnTo>
                  <a:lnTo>
                    <a:pt x="744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52" y="664"/>
                  </a:lnTo>
                  <a:lnTo>
                    <a:pt x="755" y="660"/>
                  </a:lnTo>
                  <a:lnTo>
                    <a:pt x="755" y="660"/>
                  </a:lnTo>
                  <a:lnTo>
                    <a:pt x="759" y="660"/>
                  </a:lnTo>
                  <a:lnTo>
                    <a:pt x="763" y="660"/>
                  </a:lnTo>
                  <a:lnTo>
                    <a:pt x="763" y="656"/>
                  </a:lnTo>
                  <a:lnTo>
                    <a:pt x="766" y="656"/>
                  </a:lnTo>
                  <a:lnTo>
                    <a:pt x="766" y="656"/>
                  </a:lnTo>
                  <a:lnTo>
                    <a:pt x="770" y="656"/>
                  </a:lnTo>
                  <a:lnTo>
                    <a:pt x="774" y="656"/>
                  </a:lnTo>
                  <a:lnTo>
                    <a:pt x="778" y="652"/>
                  </a:lnTo>
                  <a:lnTo>
                    <a:pt x="781" y="652"/>
                  </a:lnTo>
                  <a:lnTo>
                    <a:pt x="781" y="649"/>
                  </a:lnTo>
                  <a:lnTo>
                    <a:pt x="781" y="649"/>
                  </a:lnTo>
                  <a:lnTo>
                    <a:pt x="785" y="649"/>
                  </a:lnTo>
                  <a:lnTo>
                    <a:pt x="785" y="649"/>
                  </a:lnTo>
                  <a:lnTo>
                    <a:pt x="785" y="649"/>
                  </a:lnTo>
                  <a:lnTo>
                    <a:pt x="789" y="645"/>
                  </a:lnTo>
                  <a:lnTo>
                    <a:pt x="789" y="645"/>
                  </a:lnTo>
                  <a:lnTo>
                    <a:pt x="789" y="641"/>
                  </a:lnTo>
                  <a:lnTo>
                    <a:pt x="789" y="638"/>
                  </a:lnTo>
                  <a:lnTo>
                    <a:pt x="789" y="638"/>
                  </a:lnTo>
                  <a:lnTo>
                    <a:pt x="789" y="634"/>
                  </a:lnTo>
                  <a:lnTo>
                    <a:pt x="789" y="638"/>
                  </a:lnTo>
                  <a:lnTo>
                    <a:pt x="792" y="638"/>
                  </a:lnTo>
                  <a:lnTo>
                    <a:pt x="796" y="641"/>
                  </a:lnTo>
                  <a:lnTo>
                    <a:pt x="800" y="641"/>
                  </a:lnTo>
                  <a:lnTo>
                    <a:pt x="800" y="641"/>
                  </a:lnTo>
                  <a:lnTo>
                    <a:pt x="800" y="645"/>
                  </a:lnTo>
                  <a:lnTo>
                    <a:pt x="796" y="645"/>
                  </a:lnTo>
                  <a:lnTo>
                    <a:pt x="796" y="645"/>
                  </a:lnTo>
                  <a:lnTo>
                    <a:pt x="803" y="645"/>
                  </a:lnTo>
                  <a:lnTo>
                    <a:pt x="803" y="641"/>
                  </a:lnTo>
                  <a:lnTo>
                    <a:pt x="807" y="641"/>
                  </a:lnTo>
                  <a:lnTo>
                    <a:pt x="807" y="638"/>
                  </a:lnTo>
                  <a:lnTo>
                    <a:pt x="811" y="641"/>
                  </a:lnTo>
                  <a:lnTo>
                    <a:pt x="811" y="641"/>
                  </a:lnTo>
                  <a:lnTo>
                    <a:pt x="815" y="638"/>
                  </a:lnTo>
                  <a:lnTo>
                    <a:pt x="815" y="638"/>
                  </a:lnTo>
                  <a:lnTo>
                    <a:pt x="815" y="638"/>
                  </a:lnTo>
                  <a:lnTo>
                    <a:pt x="818" y="638"/>
                  </a:lnTo>
                  <a:lnTo>
                    <a:pt x="818" y="641"/>
                  </a:lnTo>
                  <a:lnTo>
                    <a:pt x="822" y="638"/>
                  </a:lnTo>
                  <a:lnTo>
                    <a:pt x="822" y="638"/>
                  </a:lnTo>
                  <a:lnTo>
                    <a:pt x="826" y="638"/>
                  </a:lnTo>
                  <a:lnTo>
                    <a:pt x="826" y="638"/>
                  </a:lnTo>
                  <a:lnTo>
                    <a:pt x="826" y="638"/>
                  </a:lnTo>
                  <a:lnTo>
                    <a:pt x="826" y="634"/>
                  </a:lnTo>
                  <a:lnTo>
                    <a:pt x="829" y="634"/>
                  </a:lnTo>
                  <a:lnTo>
                    <a:pt x="833" y="634"/>
                  </a:lnTo>
                  <a:lnTo>
                    <a:pt x="833" y="634"/>
                  </a:lnTo>
                  <a:lnTo>
                    <a:pt x="833" y="634"/>
                  </a:lnTo>
                  <a:lnTo>
                    <a:pt x="837" y="634"/>
                  </a:lnTo>
                  <a:lnTo>
                    <a:pt x="837" y="634"/>
                  </a:lnTo>
                  <a:lnTo>
                    <a:pt x="840" y="630"/>
                  </a:lnTo>
                  <a:lnTo>
                    <a:pt x="840" y="630"/>
                  </a:lnTo>
                  <a:lnTo>
                    <a:pt x="840" y="626"/>
                  </a:lnTo>
                  <a:lnTo>
                    <a:pt x="840" y="626"/>
                  </a:lnTo>
                  <a:lnTo>
                    <a:pt x="840" y="623"/>
                  </a:lnTo>
                  <a:lnTo>
                    <a:pt x="840" y="623"/>
                  </a:lnTo>
                  <a:lnTo>
                    <a:pt x="844" y="619"/>
                  </a:lnTo>
                  <a:lnTo>
                    <a:pt x="848" y="619"/>
                  </a:lnTo>
                  <a:lnTo>
                    <a:pt x="848" y="623"/>
                  </a:lnTo>
                  <a:lnTo>
                    <a:pt x="852" y="623"/>
                  </a:lnTo>
                  <a:lnTo>
                    <a:pt x="852" y="619"/>
                  </a:lnTo>
                  <a:lnTo>
                    <a:pt x="852" y="619"/>
                  </a:lnTo>
                  <a:lnTo>
                    <a:pt x="852" y="615"/>
                  </a:lnTo>
                  <a:lnTo>
                    <a:pt x="855" y="615"/>
                  </a:lnTo>
                  <a:lnTo>
                    <a:pt x="855" y="615"/>
                  </a:lnTo>
                  <a:lnTo>
                    <a:pt x="855" y="615"/>
                  </a:lnTo>
                  <a:lnTo>
                    <a:pt x="859" y="615"/>
                  </a:lnTo>
                  <a:lnTo>
                    <a:pt x="859" y="615"/>
                  </a:lnTo>
                  <a:lnTo>
                    <a:pt x="859" y="612"/>
                  </a:lnTo>
                  <a:lnTo>
                    <a:pt x="863" y="612"/>
                  </a:lnTo>
                  <a:lnTo>
                    <a:pt x="863" y="612"/>
                  </a:lnTo>
                  <a:lnTo>
                    <a:pt x="859" y="608"/>
                  </a:lnTo>
                  <a:lnTo>
                    <a:pt x="859" y="612"/>
                  </a:lnTo>
                  <a:lnTo>
                    <a:pt x="855" y="608"/>
                  </a:lnTo>
                  <a:lnTo>
                    <a:pt x="859" y="608"/>
                  </a:lnTo>
                  <a:lnTo>
                    <a:pt x="863" y="604"/>
                  </a:lnTo>
                  <a:lnTo>
                    <a:pt x="863" y="604"/>
                  </a:lnTo>
                  <a:lnTo>
                    <a:pt x="866" y="604"/>
                  </a:lnTo>
                  <a:lnTo>
                    <a:pt x="870" y="608"/>
                  </a:lnTo>
                  <a:lnTo>
                    <a:pt x="870" y="604"/>
                  </a:lnTo>
                  <a:lnTo>
                    <a:pt x="866" y="600"/>
                  </a:lnTo>
                  <a:lnTo>
                    <a:pt x="866" y="600"/>
                  </a:lnTo>
                  <a:lnTo>
                    <a:pt x="866" y="600"/>
                  </a:lnTo>
                  <a:lnTo>
                    <a:pt x="870" y="600"/>
                  </a:lnTo>
                  <a:lnTo>
                    <a:pt x="874" y="600"/>
                  </a:lnTo>
                  <a:lnTo>
                    <a:pt x="874" y="597"/>
                  </a:lnTo>
                  <a:lnTo>
                    <a:pt x="870" y="597"/>
                  </a:lnTo>
                  <a:lnTo>
                    <a:pt x="870" y="597"/>
                  </a:lnTo>
                  <a:lnTo>
                    <a:pt x="866" y="593"/>
                  </a:lnTo>
                  <a:lnTo>
                    <a:pt x="870" y="593"/>
                  </a:lnTo>
                  <a:lnTo>
                    <a:pt x="870" y="597"/>
                  </a:lnTo>
                  <a:lnTo>
                    <a:pt x="874" y="597"/>
                  </a:lnTo>
                  <a:lnTo>
                    <a:pt x="874" y="597"/>
                  </a:lnTo>
                  <a:lnTo>
                    <a:pt x="874" y="593"/>
                  </a:lnTo>
                  <a:lnTo>
                    <a:pt x="870" y="593"/>
                  </a:lnTo>
                  <a:lnTo>
                    <a:pt x="870" y="589"/>
                  </a:lnTo>
                  <a:lnTo>
                    <a:pt x="874" y="589"/>
                  </a:lnTo>
                  <a:lnTo>
                    <a:pt x="874" y="589"/>
                  </a:lnTo>
                  <a:lnTo>
                    <a:pt x="878" y="589"/>
                  </a:lnTo>
                  <a:lnTo>
                    <a:pt x="878" y="593"/>
                  </a:lnTo>
                  <a:lnTo>
                    <a:pt x="878" y="593"/>
                  </a:lnTo>
                  <a:lnTo>
                    <a:pt x="881" y="593"/>
                  </a:lnTo>
                  <a:lnTo>
                    <a:pt x="881" y="589"/>
                  </a:lnTo>
                  <a:lnTo>
                    <a:pt x="881" y="589"/>
                  </a:lnTo>
                  <a:lnTo>
                    <a:pt x="878" y="589"/>
                  </a:lnTo>
                  <a:lnTo>
                    <a:pt x="878" y="586"/>
                  </a:lnTo>
                  <a:lnTo>
                    <a:pt x="881" y="586"/>
                  </a:lnTo>
                  <a:lnTo>
                    <a:pt x="881" y="586"/>
                  </a:lnTo>
                  <a:lnTo>
                    <a:pt x="878" y="586"/>
                  </a:lnTo>
                  <a:lnTo>
                    <a:pt x="881" y="582"/>
                  </a:lnTo>
                  <a:lnTo>
                    <a:pt x="878" y="578"/>
                  </a:lnTo>
                  <a:lnTo>
                    <a:pt x="878" y="578"/>
                  </a:lnTo>
                  <a:lnTo>
                    <a:pt x="874" y="582"/>
                  </a:lnTo>
                  <a:lnTo>
                    <a:pt x="878" y="578"/>
                  </a:lnTo>
                  <a:lnTo>
                    <a:pt x="878" y="574"/>
                  </a:lnTo>
                  <a:lnTo>
                    <a:pt x="885" y="574"/>
                  </a:lnTo>
                  <a:lnTo>
                    <a:pt x="881" y="571"/>
                  </a:lnTo>
                  <a:lnTo>
                    <a:pt x="881" y="574"/>
                  </a:lnTo>
                  <a:lnTo>
                    <a:pt x="878" y="571"/>
                  </a:lnTo>
                  <a:lnTo>
                    <a:pt x="881" y="571"/>
                  </a:lnTo>
                  <a:lnTo>
                    <a:pt x="878" y="567"/>
                  </a:lnTo>
                  <a:lnTo>
                    <a:pt x="874" y="567"/>
                  </a:lnTo>
                  <a:lnTo>
                    <a:pt x="878" y="567"/>
                  </a:lnTo>
                  <a:lnTo>
                    <a:pt x="878" y="563"/>
                  </a:lnTo>
                  <a:lnTo>
                    <a:pt x="878" y="567"/>
                  </a:lnTo>
                  <a:lnTo>
                    <a:pt x="878" y="563"/>
                  </a:lnTo>
                  <a:lnTo>
                    <a:pt x="881" y="563"/>
                  </a:lnTo>
                  <a:lnTo>
                    <a:pt x="881" y="563"/>
                  </a:lnTo>
                  <a:lnTo>
                    <a:pt x="881" y="567"/>
                  </a:lnTo>
                  <a:lnTo>
                    <a:pt x="885" y="567"/>
                  </a:lnTo>
                  <a:lnTo>
                    <a:pt x="889" y="563"/>
                  </a:lnTo>
                  <a:lnTo>
                    <a:pt x="889" y="560"/>
                  </a:lnTo>
                  <a:lnTo>
                    <a:pt x="892" y="560"/>
                  </a:lnTo>
                  <a:lnTo>
                    <a:pt x="889" y="560"/>
                  </a:lnTo>
                  <a:lnTo>
                    <a:pt x="885" y="556"/>
                  </a:lnTo>
                  <a:lnTo>
                    <a:pt x="889" y="556"/>
                  </a:lnTo>
                  <a:lnTo>
                    <a:pt x="889" y="556"/>
                  </a:lnTo>
                  <a:lnTo>
                    <a:pt x="892" y="556"/>
                  </a:lnTo>
                  <a:lnTo>
                    <a:pt x="892" y="552"/>
                  </a:lnTo>
                  <a:lnTo>
                    <a:pt x="892" y="552"/>
                  </a:lnTo>
                  <a:lnTo>
                    <a:pt x="892" y="552"/>
                  </a:lnTo>
                  <a:lnTo>
                    <a:pt x="892" y="549"/>
                  </a:lnTo>
                  <a:lnTo>
                    <a:pt x="892" y="549"/>
                  </a:lnTo>
                  <a:lnTo>
                    <a:pt x="892" y="545"/>
                  </a:lnTo>
                  <a:lnTo>
                    <a:pt x="892" y="545"/>
                  </a:lnTo>
                  <a:lnTo>
                    <a:pt x="889" y="541"/>
                  </a:lnTo>
                  <a:lnTo>
                    <a:pt x="896" y="545"/>
                  </a:lnTo>
                  <a:lnTo>
                    <a:pt x="896" y="541"/>
                  </a:lnTo>
                  <a:lnTo>
                    <a:pt x="900" y="537"/>
                  </a:lnTo>
                  <a:lnTo>
                    <a:pt x="900" y="537"/>
                  </a:lnTo>
                  <a:lnTo>
                    <a:pt x="903" y="537"/>
                  </a:lnTo>
                  <a:lnTo>
                    <a:pt x="903" y="541"/>
                  </a:lnTo>
                  <a:lnTo>
                    <a:pt x="903" y="537"/>
                  </a:lnTo>
                  <a:lnTo>
                    <a:pt x="907" y="537"/>
                  </a:lnTo>
                  <a:lnTo>
                    <a:pt x="903" y="534"/>
                  </a:lnTo>
                  <a:lnTo>
                    <a:pt x="900" y="534"/>
                  </a:lnTo>
                  <a:lnTo>
                    <a:pt x="900" y="530"/>
                  </a:lnTo>
                  <a:lnTo>
                    <a:pt x="900" y="530"/>
                  </a:lnTo>
                  <a:lnTo>
                    <a:pt x="903" y="530"/>
                  </a:lnTo>
                  <a:lnTo>
                    <a:pt x="903" y="530"/>
                  </a:lnTo>
                  <a:lnTo>
                    <a:pt x="903" y="526"/>
                  </a:lnTo>
                  <a:lnTo>
                    <a:pt x="900" y="526"/>
                  </a:lnTo>
                  <a:lnTo>
                    <a:pt x="903" y="526"/>
                  </a:lnTo>
                  <a:lnTo>
                    <a:pt x="903" y="526"/>
                  </a:lnTo>
                  <a:lnTo>
                    <a:pt x="903" y="523"/>
                  </a:lnTo>
                  <a:lnTo>
                    <a:pt x="903" y="523"/>
                  </a:lnTo>
                  <a:lnTo>
                    <a:pt x="896" y="523"/>
                  </a:lnTo>
                  <a:lnTo>
                    <a:pt x="900" y="523"/>
                  </a:lnTo>
                  <a:lnTo>
                    <a:pt x="900" y="519"/>
                  </a:lnTo>
                  <a:lnTo>
                    <a:pt x="903" y="519"/>
                  </a:lnTo>
                  <a:lnTo>
                    <a:pt x="907" y="519"/>
                  </a:lnTo>
                  <a:lnTo>
                    <a:pt x="907" y="519"/>
                  </a:lnTo>
                  <a:lnTo>
                    <a:pt x="907" y="519"/>
                  </a:lnTo>
                  <a:lnTo>
                    <a:pt x="907" y="519"/>
                  </a:lnTo>
                  <a:lnTo>
                    <a:pt x="911" y="519"/>
                  </a:lnTo>
                  <a:lnTo>
                    <a:pt x="911" y="515"/>
                  </a:lnTo>
                  <a:lnTo>
                    <a:pt x="907" y="511"/>
                  </a:lnTo>
                  <a:lnTo>
                    <a:pt x="907" y="511"/>
                  </a:lnTo>
                  <a:lnTo>
                    <a:pt x="903" y="511"/>
                  </a:lnTo>
                  <a:lnTo>
                    <a:pt x="907" y="515"/>
                  </a:lnTo>
                  <a:lnTo>
                    <a:pt x="907" y="515"/>
                  </a:lnTo>
                  <a:lnTo>
                    <a:pt x="903" y="515"/>
                  </a:lnTo>
                  <a:lnTo>
                    <a:pt x="900" y="519"/>
                  </a:lnTo>
                  <a:lnTo>
                    <a:pt x="896" y="515"/>
                  </a:lnTo>
                  <a:lnTo>
                    <a:pt x="896" y="515"/>
                  </a:lnTo>
                  <a:lnTo>
                    <a:pt x="900" y="515"/>
                  </a:lnTo>
                  <a:lnTo>
                    <a:pt x="907" y="508"/>
                  </a:lnTo>
                  <a:lnTo>
                    <a:pt x="907" y="508"/>
                  </a:lnTo>
                  <a:lnTo>
                    <a:pt x="903" y="508"/>
                  </a:lnTo>
                  <a:lnTo>
                    <a:pt x="903" y="504"/>
                  </a:lnTo>
                  <a:lnTo>
                    <a:pt x="903" y="508"/>
                  </a:lnTo>
                  <a:lnTo>
                    <a:pt x="896" y="500"/>
                  </a:lnTo>
                  <a:lnTo>
                    <a:pt x="892" y="500"/>
                  </a:lnTo>
                  <a:lnTo>
                    <a:pt x="889" y="504"/>
                  </a:lnTo>
                  <a:lnTo>
                    <a:pt x="885" y="504"/>
                  </a:lnTo>
                  <a:lnTo>
                    <a:pt x="881" y="497"/>
                  </a:lnTo>
                  <a:lnTo>
                    <a:pt x="878" y="500"/>
                  </a:lnTo>
                  <a:lnTo>
                    <a:pt x="874" y="500"/>
                  </a:lnTo>
                  <a:lnTo>
                    <a:pt x="874" y="504"/>
                  </a:lnTo>
                  <a:lnTo>
                    <a:pt x="874" y="500"/>
                  </a:lnTo>
                  <a:lnTo>
                    <a:pt x="878" y="497"/>
                  </a:lnTo>
                  <a:lnTo>
                    <a:pt x="881" y="497"/>
                  </a:lnTo>
                  <a:lnTo>
                    <a:pt x="881" y="497"/>
                  </a:lnTo>
                  <a:lnTo>
                    <a:pt x="885" y="497"/>
                  </a:lnTo>
                  <a:lnTo>
                    <a:pt x="889" y="497"/>
                  </a:lnTo>
                  <a:lnTo>
                    <a:pt x="889" y="493"/>
                  </a:lnTo>
                  <a:lnTo>
                    <a:pt x="892" y="493"/>
                  </a:lnTo>
                  <a:lnTo>
                    <a:pt x="892" y="493"/>
                  </a:lnTo>
                  <a:lnTo>
                    <a:pt x="896" y="489"/>
                  </a:lnTo>
                  <a:lnTo>
                    <a:pt x="900" y="489"/>
                  </a:lnTo>
                  <a:lnTo>
                    <a:pt x="900" y="485"/>
                  </a:lnTo>
                  <a:lnTo>
                    <a:pt x="896" y="482"/>
                  </a:lnTo>
                  <a:lnTo>
                    <a:pt x="889" y="474"/>
                  </a:lnTo>
                  <a:lnTo>
                    <a:pt x="885" y="474"/>
                  </a:lnTo>
                  <a:lnTo>
                    <a:pt x="878" y="467"/>
                  </a:lnTo>
                  <a:lnTo>
                    <a:pt x="874" y="467"/>
                  </a:lnTo>
                  <a:lnTo>
                    <a:pt x="870" y="471"/>
                  </a:lnTo>
                  <a:lnTo>
                    <a:pt x="866" y="471"/>
                  </a:lnTo>
                  <a:lnTo>
                    <a:pt x="863" y="467"/>
                  </a:lnTo>
                  <a:lnTo>
                    <a:pt x="863" y="463"/>
                  </a:lnTo>
                  <a:lnTo>
                    <a:pt x="859" y="463"/>
                  </a:lnTo>
                  <a:lnTo>
                    <a:pt x="855" y="467"/>
                  </a:lnTo>
                  <a:lnTo>
                    <a:pt x="852" y="467"/>
                  </a:lnTo>
                  <a:lnTo>
                    <a:pt x="848" y="467"/>
                  </a:lnTo>
                  <a:lnTo>
                    <a:pt x="844" y="471"/>
                  </a:lnTo>
                  <a:lnTo>
                    <a:pt x="848" y="463"/>
                  </a:lnTo>
                  <a:lnTo>
                    <a:pt x="852" y="463"/>
                  </a:lnTo>
                  <a:lnTo>
                    <a:pt x="852" y="463"/>
                  </a:lnTo>
                  <a:lnTo>
                    <a:pt x="855" y="463"/>
                  </a:lnTo>
                  <a:lnTo>
                    <a:pt x="855" y="463"/>
                  </a:lnTo>
                  <a:lnTo>
                    <a:pt x="859" y="463"/>
                  </a:lnTo>
                  <a:lnTo>
                    <a:pt x="863" y="463"/>
                  </a:lnTo>
                  <a:lnTo>
                    <a:pt x="863" y="467"/>
                  </a:lnTo>
                  <a:lnTo>
                    <a:pt x="866" y="467"/>
                  </a:lnTo>
                  <a:lnTo>
                    <a:pt x="870" y="467"/>
                  </a:lnTo>
                  <a:lnTo>
                    <a:pt x="870" y="467"/>
                  </a:lnTo>
                  <a:lnTo>
                    <a:pt x="878" y="467"/>
                  </a:lnTo>
                  <a:lnTo>
                    <a:pt x="881" y="467"/>
                  </a:lnTo>
                  <a:lnTo>
                    <a:pt x="881" y="467"/>
                  </a:lnTo>
                  <a:lnTo>
                    <a:pt x="885" y="471"/>
                  </a:lnTo>
                  <a:lnTo>
                    <a:pt x="892" y="471"/>
                  </a:lnTo>
                  <a:lnTo>
                    <a:pt x="896" y="471"/>
                  </a:lnTo>
                  <a:lnTo>
                    <a:pt x="900" y="471"/>
                  </a:lnTo>
                  <a:lnTo>
                    <a:pt x="896" y="467"/>
                  </a:lnTo>
                  <a:lnTo>
                    <a:pt x="896" y="467"/>
                  </a:lnTo>
                  <a:lnTo>
                    <a:pt x="892" y="459"/>
                  </a:lnTo>
                  <a:lnTo>
                    <a:pt x="892" y="459"/>
                  </a:lnTo>
                  <a:lnTo>
                    <a:pt x="889" y="459"/>
                  </a:lnTo>
                  <a:lnTo>
                    <a:pt x="885" y="459"/>
                  </a:lnTo>
                  <a:lnTo>
                    <a:pt x="881" y="459"/>
                  </a:lnTo>
                  <a:lnTo>
                    <a:pt x="878" y="452"/>
                  </a:lnTo>
                  <a:lnTo>
                    <a:pt x="878" y="448"/>
                  </a:lnTo>
                  <a:lnTo>
                    <a:pt x="874" y="445"/>
                  </a:lnTo>
                  <a:lnTo>
                    <a:pt x="870" y="441"/>
                  </a:lnTo>
                  <a:lnTo>
                    <a:pt x="870" y="437"/>
                  </a:lnTo>
                  <a:lnTo>
                    <a:pt x="870" y="434"/>
                  </a:lnTo>
                  <a:lnTo>
                    <a:pt x="870" y="434"/>
                  </a:lnTo>
                  <a:lnTo>
                    <a:pt x="863" y="426"/>
                  </a:lnTo>
                  <a:lnTo>
                    <a:pt x="855" y="422"/>
                  </a:lnTo>
                  <a:lnTo>
                    <a:pt x="852" y="422"/>
                  </a:lnTo>
                  <a:lnTo>
                    <a:pt x="852" y="419"/>
                  </a:lnTo>
                  <a:lnTo>
                    <a:pt x="844" y="415"/>
                  </a:lnTo>
                  <a:lnTo>
                    <a:pt x="844" y="415"/>
                  </a:lnTo>
                  <a:lnTo>
                    <a:pt x="844" y="408"/>
                  </a:lnTo>
                  <a:lnTo>
                    <a:pt x="844" y="404"/>
                  </a:lnTo>
                  <a:lnTo>
                    <a:pt x="844" y="400"/>
                  </a:lnTo>
                  <a:lnTo>
                    <a:pt x="844" y="396"/>
                  </a:lnTo>
                  <a:lnTo>
                    <a:pt x="844" y="396"/>
                  </a:lnTo>
                  <a:lnTo>
                    <a:pt x="848" y="396"/>
                  </a:lnTo>
                  <a:lnTo>
                    <a:pt x="852" y="393"/>
                  </a:lnTo>
                  <a:lnTo>
                    <a:pt x="852" y="393"/>
                  </a:lnTo>
                  <a:lnTo>
                    <a:pt x="855" y="389"/>
                  </a:lnTo>
                  <a:lnTo>
                    <a:pt x="852" y="389"/>
                  </a:lnTo>
                  <a:lnTo>
                    <a:pt x="852" y="385"/>
                  </a:lnTo>
                  <a:lnTo>
                    <a:pt x="852" y="385"/>
                  </a:lnTo>
                  <a:lnTo>
                    <a:pt x="859" y="385"/>
                  </a:lnTo>
                  <a:lnTo>
                    <a:pt x="859" y="382"/>
                  </a:lnTo>
                  <a:lnTo>
                    <a:pt x="863" y="382"/>
                  </a:lnTo>
                  <a:lnTo>
                    <a:pt x="863" y="378"/>
                  </a:lnTo>
                  <a:lnTo>
                    <a:pt x="859" y="374"/>
                  </a:lnTo>
                  <a:lnTo>
                    <a:pt x="863" y="374"/>
                  </a:lnTo>
                  <a:lnTo>
                    <a:pt x="863" y="378"/>
                  </a:lnTo>
                  <a:lnTo>
                    <a:pt x="866" y="374"/>
                  </a:lnTo>
                  <a:lnTo>
                    <a:pt x="866" y="374"/>
                  </a:lnTo>
                  <a:lnTo>
                    <a:pt x="870" y="374"/>
                  </a:lnTo>
                  <a:lnTo>
                    <a:pt x="874" y="374"/>
                  </a:lnTo>
                  <a:lnTo>
                    <a:pt x="878" y="370"/>
                  </a:lnTo>
                  <a:lnTo>
                    <a:pt x="878" y="370"/>
                  </a:lnTo>
                  <a:lnTo>
                    <a:pt x="881" y="370"/>
                  </a:lnTo>
                  <a:lnTo>
                    <a:pt x="881" y="370"/>
                  </a:lnTo>
                  <a:lnTo>
                    <a:pt x="885" y="374"/>
                  </a:lnTo>
                  <a:lnTo>
                    <a:pt x="889" y="370"/>
                  </a:lnTo>
                  <a:lnTo>
                    <a:pt x="889" y="370"/>
                  </a:lnTo>
                  <a:lnTo>
                    <a:pt x="885" y="367"/>
                  </a:lnTo>
                  <a:lnTo>
                    <a:pt x="885" y="367"/>
                  </a:lnTo>
                  <a:lnTo>
                    <a:pt x="889" y="363"/>
                  </a:lnTo>
                  <a:lnTo>
                    <a:pt x="889" y="363"/>
                  </a:lnTo>
                  <a:lnTo>
                    <a:pt x="885" y="359"/>
                  </a:lnTo>
                  <a:lnTo>
                    <a:pt x="885" y="359"/>
                  </a:lnTo>
                  <a:lnTo>
                    <a:pt x="889" y="359"/>
                  </a:lnTo>
                  <a:lnTo>
                    <a:pt x="889" y="356"/>
                  </a:lnTo>
                  <a:lnTo>
                    <a:pt x="885" y="359"/>
                  </a:lnTo>
                  <a:lnTo>
                    <a:pt x="878" y="359"/>
                  </a:lnTo>
                  <a:lnTo>
                    <a:pt x="881" y="356"/>
                  </a:lnTo>
                  <a:lnTo>
                    <a:pt x="878" y="356"/>
                  </a:lnTo>
                  <a:lnTo>
                    <a:pt x="874" y="359"/>
                  </a:lnTo>
                  <a:lnTo>
                    <a:pt x="863" y="359"/>
                  </a:lnTo>
                  <a:lnTo>
                    <a:pt x="863" y="356"/>
                  </a:lnTo>
                  <a:lnTo>
                    <a:pt x="859" y="356"/>
                  </a:lnTo>
                  <a:lnTo>
                    <a:pt x="859" y="352"/>
                  </a:lnTo>
                  <a:lnTo>
                    <a:pt x="855" y="352"/>
                  </a:lnTo>
                  <a:lnTo>
                    <a:pt x="855" y="352"/>
                  </a:lnTo>
                  <a:lnTo>
                    <a:pt x="848" y="356"/>
                  </a:lnTo>
                  <a:lnTo>
                    <a:pt x="844" y="356"/>
                  </a:lnTo>
                  <a:lnTo>
                    <a:pt x="844" y="356"/>
                  </a:lnTo>
                  <a:lnTo>
                    <a:pt x="844" y="359"/>
                  </a:lnTo>
                  <a:lnTo>
                    <a:pt x="844" y="359"/>
                  </a:lnTo>
                  <a:lnTo>
                    <a:pt x="837" y="363"/>
                  </a:lnTo>
                  <a:lnTo>
                    <a:pt x="840" y="363"/>
                  </a:lnTo>
                  <a:lnTo>
                    <a:pt x="840" y="363"/>
                  </a:lnTo>
                  <a:lnTo>
                    <a:pt x="840" y="367"/>
                  </a:lnTo>
                  <a:lnTo>
                    <a:pt x="837" y="367"/>
                  </a:lnTo>
                  <a:lnTo>
                    <a:pt x="833" y="367"/>
                  </a:lnTo>
                  <a:lnTo>
                    <a:pt x="829" y="370"/>
                  </a:lnTo>
                  <a:lnTo>
                    <a:pt x="826" y="367"/>
                  </a:lnTo>
                  <a:lnTo>
                    <a:pt x="822" y="359"/>
                  </a:lnTo>
                  <a:lnTo>
                    <a:pt x="822" y="356"/>
                  </a:lnTo>
                  <a:lnTo>
                    <a:pt x="822" y="356"/>
                  </a:lnTo>
                  <a:lnTo>
                    <a:pt x="818" y="356"/>
                  </a:lnTo>
                  <a:lnTo>
                    <a:pt x="815" y="356"/>
                  </a:lnTo>
                  <a:lnTo>
                    <a:pt x="815" y="352"/>
                  </a:lnTo>
                  <a:lnTo>
                    <a:pt x="815" y="352"/>
                  </a:lnTo>
                  <a:lnTo>
                    <a:pt x="811" y="356"/>
                  </a:lnTo>
                  <a:lnTo>
                    <a:pt x="811" y="352"/>
                  </a:lnTo>
                  <a:lnTo>
                    <a:pt x="811" y="356"/>
                  </a:lnTo>
                  <a:lnTo>
                    <a:pt x="807" y="352"/>
                  </a:lnTo>
                  <a:lnTo>
                    <a:pt x="807" y="348"/>
                  </a:lnTo>
                  <a:lnTo>
                    <a:pt x="803" y="345"/>
                  </a:lnTo>
                  <a:lnTo>
                    <a:pt x="800" y="345"/>
                  </a:lnTo>
                  <a:lnTo>
                    <a:pt x="800" y="341"/>
                  </a:lnTo>
                  <a:lnTo>
                    <a:pt x="796" y="337"/>
                  </a:lnTo>
                  <a:lnTo>
                    <a:pt x="800" y="337"/>
                  </a:lnTo>
                  <a:lnTo>
                    <a:pt x="800" y="333"/>
                  </a:lnTo>
                  <a:lnTo>
                    <a:pt x="800" y="333"/>
                  </a:lnTo>
                  <a:lnTo>
                    <a:pt x="800" y="330"/>
                  </a:lnTo>
                  <a:lnTo>
                    <a:pt x="800" y="330"/>
                  </a:lnTo>
                  <a:lnTo>
                    <a:pt x="800" y="326"/>
                  </a:lnTo>
                  <a:lnTo>
                    <a:pt x="807" y="330"/>
                  </a:lnTo>
                  <a:lnTo>
                    <a:pt x="815" y="330"/>
                  </a:lnTo>
                  <a:lnTo>
                    <a:pt x="818" y="330"/>
                  </a:lnTo>
                  <a:lnTo>
                    <a:pt x="818" y="326"/>
                  </a:lnTo>
                  <a:lnTo>
                    <a:pt x="818" y="326"/>
                  </a:lnTo>
                  <a:lnTo>
                    <a:pt x="818" y="326"/>
                  </a:lnTo>
                  <a:lnTo>
                    <a:pt x="818" y="322"/>
                  </a:lnTo>
                  <a:lnTo>
                    <a:pt x="818" y="319"/>
                  </a:lnTo>
                  <a:lnTo>
                    <a:pt x="818" y="319"/>
                  </a:lnTo>
                  <a:lnTo>
                    <a:pt x="822" y="311"/>
                  </a:lnTo>
                  <a:lnTo>
                    <a:pt x="826" y="307"/>
                  </a:lnTo>
                  <a:lnTo>
                    <a:pt x="829" y="307"/>
                  </a:lnTo>
                  <a:lnTo>
                    <a:pt x="833" y="304"/>
                  </a:lnTo>
                  <a:lnTo>
                    <a:pt x="837" y="304"/>
                  </a:lnTo>
                  <a:lnTo>
                    <a:pt x="837" y="296"/>
                  </a:lnTo>
                  <a:lnTo>
                    <a:pt x="840" y="293"/>
                  </a:lnTo>
                  <a:lnTo>
                    <a:pt x="840" y="289"/>
                  </a:lnTo>
                  <a:lnTo>
                    <a:pt x="840" y="289"/>
                  </a:lnTo>
                  <a:lnTo>
                    <a:pt x="844" y="285"/>
                  </a:lnTo>
                  <a:lnTo>
                    <a:pt x="848" y="285"/>
                  </a:lnTo>
                  <a:lnTo>
                    <a:pt x="848" y="289"/>
                  </a:lnTo>
                  <a:lnTo>
                    <a:pt x="852" y="289"/>
                  </a:lnTo>
                  <a:lnTo>
                    <a:pt x="852" y="285"/>
                  </a:lnTo>
                  <a:lnTo>
                    <a:pt x="855" y="289"/>
                  </a:lnTo>
                  <a:lnTo>
                    <a:pt x="863" y="293"/>
                  </a:lnTo>
                  <a:lnTo>
                    <a:pt x="866" y="296"/>
                  </a:lnTo>
                  <a:lnTo>
                    <a:pt x="863" y="296"/>
                  </a:lnTo>
                  <a:lnTo>
                    <a:pt x="863" y="300"/>
                  </a:lnTo>
                  <a:lnTo>
                    <a:pt x="859" y="304"/>
                  </a:lnTo>
                  <a:lnTo>
                    <a:pt x="859" y="307"/>
                  </a:lnTo>
                  <a:lnTo>
                    <a:pt x="855" y="307"/>
                  </a:lnTo>
                  <a:lnTo>
                    <a:pt x="855" y="307"/>
                  </a:lnTo>
                  <a:lnTo>
                    <a:pt x="855" y="311"/>
                  </a:lnTo>
                  <a:lnTo>
                    <a:pt x="859" y="315"/>
                  </a:lnTo>
                  <a:lnTo>
                    <a:pt x="859" y="319"/>
                  </a:lnTo>
                  <a:lnTo>
                    <a:pt x="855" y="319"/>
                  </a:lnTo>
                  <a:lnTo>
                    <a:pt x="855" y="319"/>
                  </a:lnTo>
                  <a:lnTo>
                    <a:pt x="859" y="322"/>
                  </a:lnTo>
                  <a:lnTo>
                    <a:pt x="863" y="322"/>
                  </a:lnTo>
                  <a:lnTo>
                    <a:pt x="866" y="319"/>
                  </a:lnTo>
                  <a:lnTo>
                    <a:pt x="863" y="322"/>
                  </a:lnTo>
                  <a:lnTo>
                    <a:pt x="863" y="322"/>
                  </a:lnTo>
                  <a:lnTo>
                    <a:pt x="863" y="322"/>
                  </a:lnTo>
                  <a:lnTo>
                    <a:pt x="863" y="326"/>
                  </a:lnTo>
                  <a:lnTo>
                    <a:pt x="863" y="326"/>
                  </a:lnTo>
                  <a:lnTo>
                    <a:pt x="863" y="326"/>
                  </a:lnTo>
                  <a:lnTo>
                    <a:pt x="859" y="326"/>
                  </a:lnTo>
                  <a:lnTo>
                    <a:pt x="855" y="330"/>
                  </a:lnTo>
                  <a:lnTo>
                    <a:pt x="855" y="330"/>
                  </a:lnTo>
                  <a:lnTo>
                    <a:pt x="852" y="330"/>
                  </a:lnTo>
                  <a:lnTo>
                    <a:pt x="855" y="333"/>
                  </a:lnTo>
                  <a:lnTo>
                    <a:pt x="855" y="333"/>
                  </a:lnTo>
                  <a:lnTo>
                    <a:pt x="859" y="333"/>
                  </a:lnTo>
                  <a:lnTo>
                    <a:pt x="859" y="333"/>
                  </a:lnTo>
                  <a:lnTo>
                    <a:pt x="863" y="333"/>
                  </a:lnTo>
                  <a:lnTo>
                    <a:pt x="863" y="330"/>
                  </a:lnTo>
                  <a:lnTo>
                    <a:pt x="870" y="326"/>
                  </a:lnTo>
                  <a:lnTo>
                    <a:pt x="870" y="326"/>
                  </a:lnTo>
                  <a:lnTo>
                    <a:pt x="866" y="322"/>
                  </a:lnTo>
                  <a:lnTo>
                    <a:pt x="870" y="319"/>
                  </a:lnTo>
                  <a:lnTo>
                    <a:pt x="878" y="315"/>
                  </a:lnTo>
                  <a:lnTo>
                    <a:pt x="881" y="315"/>
                  </a:lnTo>
                  <a:lnTo>
                    <a:pt x="881" y="311"/>
                  </a:lnTo>
                  <a:lnTo>
                    <a:pt x="885" y="311"/>
                  </a:lnTo>
                  <a:lnTo>
                    <a:pt x="889" y="307"/>
                  </a:lnTo>
                  <a:lnTo>
                    <a:pt x="892" y="311"/>
                  </a:lnTo>
                  <a:lnTo>
                    <a:pt x="892" y="311"/>
                  </a:lnTo>
                  <a:lnTo>
                    <a:pt x="896" y="311"/>
                  </a:lnTo>
                  <a:lnTo>
                    <a:pt x="903" y="304"/>
                  </a:lnTo>
                  <a:lnTo>
                    <a:pt x="903" y="307"/>
                  </a:lnTo>
                  <a:lnTo>
                    <a:pt x="903" y="307"/>
                  </a:lnTo>
                  <a:lnTo>
                    <a:pt x="911" y="304"/>
                  </a:lnTo>
                  <a:lnTo>
                    <a:pt x="959" y="274"/>
                  </a:lnTo>
                  <a:lnTo>
                    <a:pt x="963" y="252"/>
                  </a:lnTo>
                  <a:lnTo>
                    <a:pt x="977" y="241"/>
                  </a:lnTo>
                  <a:lnTo>
                    <a:pt x="977" y="241"/>
                  </a:lnTo>
                  <a:lnTo>
                    <a:pt x="977" y="237"/>
                  </a:lnTo>
                  <a:lnTo>
                    <a:pt x="977" y="237"/>
                  </a:lnTo>
                  <a:lnTo>
                    <a:pt x="977" y="233"/>
                  </a:lnTo>
                  <a:lnTo>
                    <a:pt x="977" y="233"/>
                  </a:lnTo>
                  <a:lnTo>
                    <a:pt x="977" y="233"/>
                  </a:lnTo>
                  <a:lnTo>
                    <a:pt x="981" y="233"/>
                  </a:lnTo>
                  <a:lnTo>
                    <a:pt x="985" y="233"/>
                  </a:lnTo>
                  <a:lnTo>
                    <a:pt x="985" y="230"/>
                  </a:lnTo>
                  <a:lnTo>
                    <a:pt x="985" y="230"/>
                  </a:lnTo>
                  <a:lnTo>
                    <a:pt x="985" y="226"/>
                  </a:lnTo>
                  <a:lnTo>
                    <a:pt x="985" y="226"/>
                  </a:lnTo>
                  <a:lnTo>
                    <a:pt x="985" y="222"/>
                  </a:lnTo>
                  <a:lnTo>
                    <a:pt x="985" y="218"/>
                  </a:lnTo>
                  <a:lnTo>
                    <a:pt x="981" y="218"/>
                  </a:lnTo>
                  <a:lnTo>
                    <a:pt x="981" y="215"/>
                  </a:lnTo>
                  <a:lnTo>
                    <a:pt x="981" y="211"/>
                  </a:lnTo>
                  <a:lnTo>
                    <a:pt x="981" y="207"/>
                  </a:lnTo>
                  <a:lnTo>
                    <a:pt x="981" y="204"/>
                  </a:lnTo>
                  <a:lnTo>
                    <a:pt x="977" y="200"/>
                  </a:lnTo>
                  <a:lnTo>
                    <a:pt x="977" y="200"/>
                  </a:lnTo>
                  <a:lnTo>
                    <a:pt x="977" y="196"/>
                  </a:lnTo>
                  <a:lnTo>
                    <a:pt x="974" y="192"/>
                  </a:lnTo>
                  <a:lnTo>
                    <a:pt x="974" y="189"/>
                  </a:lnTo>
                  <a:lnTo>
                    <a:pt x="974" y="189"/>
                  </a:lnTo>
                  <a:lnTo>
                    <a:pt x="974" y="189"/>
                  </a:lnTo>
                  <a:lnTo>
                    <a:pt x="977" y="189"/>
                  </a:lnTo>
                  <a:lnTo>
                    <a:pt x="977" y="185"/>
                  </a:lnTo>
                  <a:lnTo>
                    <a:pt x="977" y="181"/>
                  </a:lnTo>
                  <a:lnTo>
                    <a:pt x="981" y="178"/>
                  </a:lnTo>
                  <a:lnTo>
                    <a:pt x="985" y="178"/>
                  </a:lnTo>
                  <a:lnTo>
                    <a:pt x="985" y="178"/>
                  </a:lnTo>
                  <a:lnTo>
                    <a:pt x="989" y="181"/>
                  </a:lnTo>
                  <a:lnTo>
                    <a:pt x="1000" y="181"/>
                  </a:lnTo>
                  <a:lnTo>
                    <a:pt x="1000" y="181"/>
                  </a:lnTo>
                  <a:lnTo>
                    <a:pt x="1003" y="181"/>
                  </a:lnTo>
                  <a:lnTo>
                    <a:pt x="1003" y="181"/>
                  </a:lnTo>
                  <a:lnTo>
                    <a:pt x="1003" y="178"/>
                  </a:lnTo>
                  <a:lnTo>
                    <a:pt x="1003" y="178"/>
                  </a:lnTo>
                  <a:lnTo>
                    <a:pt x="1003" y="174"/>
                  </a:lnTo>
                  <a:lnTo>
                    <a:pt x="1003" y="174"/>
                  </a:lnTo>
                  <a:lnTo>
                    <a:pt x="1003" y="174"/>
                  </a:lnTo>
                  <a:lnTo>
                    <a:pt x="1000" y="170"/>
                  </a:lnTo>
                  <a:lnTo>
                    <a:pt x="1003" y="166"/>
                  </a:lnTo>
                  <a:lnTo>
                    <a:pt x="1003" y="166"/>
                  </a:lnTo>
                  <a:lnTo>
                    <a:pt x="1003" y="163"/>
                  </a:lnTo>
                  <a:lnTo>
                    <a:pt x="1003" y="163"/>
                  </a:lnTo>
                  <a:lnTo>
                    <a:pt x="1003" y="163"/>
                  </a:lnTo>
                  <a:lnTo>
                    <a:pt x="1003" y="163"/>
                  </a:lnTo>
                  <a:lnTo>
                    <a:pt x="1003" y="159"/>
                  </a:lnTo>
                  <a:lnTo>
                    <a:pt x="1003" y="159"/>
                  </a:lnTo>
                  <a:lnTo>
                    <a:pt x="1003" y="155"/>
                  </a:lnTo>
                  <a:lnTo>
                    <a:pt x="1003" y="155"/>
                  </a:lnTo>
                  <a:lnTo>
                    <a:pt x="1003" y="155"/>
                  </a:lnTo>
                  <a:lnTo>
                    <a:pt x="1003" y="152"/>
                  </a:lnTo>
                  <a:lnTo>
                    <a:pt x="1003" y="152"/>
                  </a:lnTo>
                  <a:lnTo>
                    <a:pt x="1003" y="148"/>
                  </a:lnTo>
                  <a:lnTo>
                    <a:pt x="1003" y="144"/>
                  </a:lnTo>
                  <a:lnTo>
                    <a:pt x="1003" y="144"/>
                  </a:lnTo>
                  <a:lnTo>
                    <a:pt x="1003" y="144"/>
                  </a:lnTo>
                  <a:lnTo>
                    <a:pt x="1003" y="140"/>
                  </a:lnTo>
                  <a:lnTo>
                    <a:pt x="1003" y="140"/>
                  </a:lnTo>
                  <a:lnTo>
                    <a:pt x="1003" y="140"/>
                  </a:lnTo>
                  <a:lnTo>
                    <a:pt x="1003" y="137"/>
                  </a:lnTo>
                  <a:lnTo>
                    <a:pt x="1000" y="137"/>
                  </a:lnTo>
                  <a:lnTo>
                    <a:pt x="1003" y="137"/>
                  </a:lnTo>
                  <a:lnTo>
                    <a:pt x="1003" y="133"/>
                  </a:lnTo>
                  <a:lnTo>
                    <a:pt x="1003" y="133"/>
                  </a:lnTo>
                  <a:lnTo>
                    <a:pt x="1000" y="129"/>
                  </a:lnTo>
                  <a:lnTo>
                    <a:pt x="1000" y="129"/>
                  </a:lnTo>
                  <a:lnTo>
                    <a:pt x="1003" y="126"/>
                  </a:lnTo>
                  <a:lnTo>
                    <a:pt x="1003" y="126"/>
                  </a:lnTo>
                  <a:lnTo>
                    <a:pt x="1007" y="126"/>
                  </a:lnTo>
                  <a:lnTo>
                    <a:pt x="1007" y="122"/>
                  </a:lnTo>
                  <a:lnTo>
                    <a:pt x="1007" y="118"/>
                  </a:lnTo>
                  <a:lnTo>
                    <a:pt x="1003" y="1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07" name="Freeform 106">
              <a:extLst>
                <a:ext uri="{FF2B5EF4-FFF2-40B4-BE49-F238E27FC236}">
                  <a16:creationId xmlns:a16="http://schemas.microsoft.com/office/drawing/2014/main" xmlns="" id="{D7706754-3A64-4EBE-A905-D5EF95A2D324}"/>
                </a:ext>
              </a:extLst>
            </p:cNvPr>
            <p:cNvSpPr/>
            <p:nvPr/>
          </p:nvSpPr>
          <p:spPr bwMode="auto">
            <a:xfrm>
              <a:off x="6808384" y="2651024"/>
              <a:ext cx="38599" cy="81058"/>
            </a:xfrm>
            <a:custGeom>
              <a:avLst/>
              <a:gdLst>
                <a:gd name="T0" fmla="*/ 26 w 30"/>
                <a:gd name="T1" fmla="*/ 4 h 63"/>
                <a:gd name="T2" fmla="*/ 26 w 30"/>
                <a:gd name="T3" fmla="*/ 4 h 63"/>
                <a:gd name="T4" fmla="*/ 22 w 30"/>
                <a:gd name="T5" fmla="*/ 0 h 63"/>
                <a:gd name="T6" fmla="*/ 19 w 30"/>
                <a:gd name="T7" fmla="*/ 0 h 63"/>
                <a:gd name="T8" fmla="*/ 19 w 30"/>
                <a:gd name="T9" fmla="*/ 0 h 63"/>
                <a:gd name="T10" fmla="*/ 19 w 30"/>
                <a:gd name="T11" fmla="*/ 4 h 63"/>
                <a:gd name="T12" fmla="*/ 15 w 30"/>
                <a:gd name="T13" fmla="*/ 4 h 63"/>
                <a:gd name="T14" fmla="*/ 11 w 30"/>
                <a:gd name="T15" fmla="*/ 8 h 63"/>
                <a:gd name="T16" fmla="*/ 7 w 30"/>
                <a:gd name="T17" fmla="*/ 11 h 63"/>
                <a:gd name="T18" fmla="*/ 7 w 30"/>
                <a:gd name="T19" fmla="*/ 15 h 63"/>
                <a:gd name="T20" fmla="*/ 7 w 30"/>
                <a:gd name="T21" fmla="*/ 15 h 63"/>
                <a:gd name="T22" fmla="*/ 7 w 30"/>
                <a:gd name="T23" fmla="*/ 15 h 63"/>
                <a:gd name="T24" fmla="*/ 4 w 30"/>
                <a:gd name="T25" fmla="*/ 23 h 63"/>
                <a:gd name="T26" fmla="*/ 0 w 30"/>
                <a:gd name="T27" fmla="*/ 30 h 63"/>
                <a:gd name="T28" fmla="*/ 0 w 30"/>
                <a:gd name="T29" fmla="*/ 30 h 63"/>
                <a:gd name="T30" fmla="*/ 0 w 30"/>
                <a:gd name="T31" fmla="*/ 30 h 63"/>
                <a:gd name="T32" fmla="*/ 0 w 30"/>
                <a:gd name="T33" fmla="*/ 37 h 63"/>
                <a:gd name="T34" fmla="*/ 0 w 30"/>
                <a:gd name="T35" fmla="*/ 41 h 63"/>
                <a:gd name="T36" fmla="*/ 4 w 30"/>
                <a:gd name="T37" fmla="*/ 45 h 63"/>
                <a:gd name="T38" fmla="*/ 4 w 30"/>
                <a:gd name="T39" fmla="*/ 45 h 63"/>
                <a:gd name="T40" fmla="*/ 4 w 30"/>
                <a:gd name="T41" fmla="*/ 45 h 63"/>
                <a:gd name="T42" fmla="*/ 4 w 30"/>
                <a:gd name="T43" fmla="*/ 49 h 63"/>
                <a:gd name="T44" fmla="*/ 4 w 30"/>
                <a:gd name="T45" fmla="*/ 49 h 63"/>
                <a:gd name="T46" fmla="*/ 7 w 30"/>
                <a:gd name="T47" fmla="*/ 49 h 63"/>
                <a:gd name="T48" fmla="*/ 7 w 30"/>
                <a:gd name="T49" fmla="*/ 52 h 63"/>
                <a:gd name="T50" fmla="*/ 11 w 30"/>
                <a:gd name="T51" fmla="*/ 52 h 63"/>
                <a:gd name="T52" fmla="*/ 15 w 30"/>
                <a:gd name="T53" fmla="*/ 56 h 63"/>
                <a:gd name="T54" fmla="*/ 15 w 30"/>
                <a:gd name="T55" fmla="*/ 60 h 63"/>
                <a:gd name="T56" fmla="*/ 15 w 30"/>
                <a:gd name="T57" fmla="*/ 63 h 63"/>
                <a:gd name="T58" fmla="*/ 15 w 30"/>
                <a:gd name="T59" fmla="*/ 63 h 63"/>
                <a:gd name="T60" fmla="*/ 19 w 30"/>
                <a:gd name="T61" fmla="*/ 63 h 63"/>
                <a:gd name="T62" fmla="*/ 19 w 30"/>
                <a:gd name="T63" fmla="*/ 60 h 63"/>
                <a:gd name="T64" fmla="*/ 19 w 30"/>
                <a:gd name="T65" fmla="*/ 56 h 63"/>
                <a:gd name="T66" fmla="*/ 19 w 30"/>
                <a:gd name="T67" fmla="*/ 52 h 63"/>
                <a:gd name="T68" fmla="*/ 19 w 30"/>
                <a:gd name="T69" fmla="*/ 49 h 63"/>
                <a:gd name="T70" fmla="*/ 22 w 30"/>
                <a:gd name="T71" fmla="*/ 41 h 63"/>
                <a:gd name="T72" fmla="*/ 22 w 30"/>
                <a:gd name="T73" fmla="*/ 37 h 63"/>
                <a:gd name="T74" fmla="*/ 26 w 30"/>
                <a:gd name="T75" fmla="*/ 37 h 63"/>
                <a:gd name="T76" fmla="*/ 22 w 30"/>
                <a:gd name="T77" fmla="*/ 37 h 63"/>
                <a:gd name="T78" fmla="*/ 26 w 30"/>
                <a:gd name="T79" fmla="*/ 30 h 63"/>
                <a:gd name="T80" fmla="*/ 26 w 30"/>
                <a:gd name="T81" fmla="*/ 26 h 63"/>
                <a:gd name="T82" fmla="*/ 22 w 30"/>
                <a:gd name="T83" fmla="*/ 23 h 63"/>
                <a:gd name="T84" fmla="*/ 26 w 30"/>
                <a:gd name="T85" fmla="*/ 19 h 63"/>
                <a:gd name="T86" fmla="*/ 26 w 30"/>
                <a:gd name="T87" fmla="*/ 11 h 63"/>
                <a:gd name="T88" fmla="*/ 26 w 30"/>
                <a:gd name="T89" fmla="*/ 8 h 63"/>
                <a:gd name="T90" fmla="*/ 30 w 30"/>
                <a:gd name="T91" fmla="*/ 8 h 63"/>
                <a:gd name="T92" fmla="*/ 30 w 30"/>
                <a:gd name="T93" fmla="*/ 4 h 63"/>
                <a:gd name="T94" fmla="*/ 26 w 30"/>
                <a:gd name="T95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" h="63">
                  <a:moveTo>
                    <a:pt x="26" y="4"/>
                  </a:moveTo>
                  <a:lnTo>
                    <a:pt x="26" y="4"/>
                  </a:lnTo>
                  <a:lnTo>
                    <a:pt x="22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11" y="8"/>
                  </a:lnTo>
                  <a:lnTo>
                    <a:pt x="7" y="11"/>
                  </a:lnTo>
                  <a:lnTo>
                    <a:pt x="7" y="15"/>
                  </a:lnTo>
                  <a:lnTo>
                    <a:pt x="7" y="15"/>
                  </a:lnTo>
                  <a:lnTo>
                    <a:pt x="7" y="15"/>
                  </a:lnTo>
                  <a:lnTo>
                    <a:pt x="4" y="23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7"/>
                  </a:lnTo>
                  <a:lnTo>
                    <a:pt x="0" y="41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9"/>
                  </a:lnTo>
                  <a:lnTo>
                    <a:pt x="4" y="49"/>
                  </a:lnTo>
                  <a:lnTo>
                    <a:pt x="7" y="49"/>
                  </a:lnTo>
                  <a:lnTo>
                    <a:pt x="7" y="52"/>
                  </a:lnTo>
                  <a:lnTo>
                    <a:pt x="11" y="52"/>
                  </a:lnTo>
                  <a:lnTo>
                    <a:pt x="15" y="56"/>
                  </a:lnTo>
                  <a:lnTo>
                    <a:pt x="15" y="60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9" y="63"/>
                  </a:lnTo>
                  <a:lnTo>
                    <a:pt x="19" y="60"/>
                  </a:lnTo>
                  <a:lnTo>
                    <a:pt x="19" y="56"/>
                  </a:lnTo>
                  <a:lnTo>
                    <a:pt x="19" y="52"/>
                  </a:lnTo>
                  <a:lnTo>
                    <a:pt x="19" y="49"/>
                  </a:lnTo>
                  <a:lnTo>
                    <a:pt x="22" y="41"/>
                  </a:lnTo>
                  <a:lnTo>
                    <a:pt x="22" y="37"/>
                  </a:lnTo>
                  <a:lnTo>
                    <a:pt x="26" y="37"/>
                  </a:lnTo>
                  <a:lnTo>
                    <a:pt x="22" y="37"/>
                  </a:lnTo>
                  <a:lnTo>
                    <a:pt x="26" y="30"/>
                  </a:lnTo>
                  <a:lnTo>
                    <a:pt x="26" y="26"/>
                  </a:lnTo>
                  <a:lnTo>
                    <a:pt x="22" y="23"/>
                  </a:lnTo>
                  <a:lnTo>
                    <a:pt x="26" y="19"/>
                  </a:lnTo>
                  <a:lnTo>
                    <a:pt x="26" y="11"/>
                  </a:lnTo>
                  <a:lnTo>
                    <a:pt x="26" y="8"/>
                  </a:lnTo>
                  <a:lnTo>
                    <a:pt x="30" y="8"/>
                  </a:lnTo>
                  <a:lnTo>
                    <a:pt x="30" y="4"/>
                  </a:lnTo>
                  <a:lnTo>
                    <a:pt x="26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08" name="Freeform 107">
              <a:extLst>
                <a:ext uri="{FF2B5EF4-FFF2-40B4-BE49-F238E27FC236}">
                  <a16:creationId xmlns:a16="http://schemas.microsoft.com/office/drawing/2014/main" xmlns="" id="{298A077B-0A8E-41C7-9350-1EA2A88A18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59495" y="3071752"/>
              <a:ext cx="223874" cy="195568"/>
            </a:xfrm>
            <a:custGeom>
              <a:avLst/>
              <a:gdLst>
                <a:gd name="T0" fmla="*/ 45 w 174"/>
                <a:gd name="T1" fmla="*/ 15 h 152"/>
                <a:gd name="T2" fmla="*/ 49 w 174"/>
                <a:gd name="T3" fmla="*/ 15 h 152"/>
                <a:gd name="T4" fmla="*/ 52 w 174"/>
                <a:gd name="T5" fmla="*/ 11 h 152"/>
                <a:gd name="T6" fmla="*/ 63 w 174"/>
                <a:gd name="T7" fmla="*/ 0 h 152"/>
                <a:gd name="T8" fmla="*/ 71 w 174"/>
                <a:gd name="T9" fmla="*/ 0 h 152"/>
                <a:gd name="T10" fmla="*/ 71 w 174"/>
                <a:gd name="T11" fmla="*/ 11 h 152"/>
                <a:gd name="T12" fmla="*/ 78 w 174"/>
                <a:gd name="T13" fmla="*/ 15 h 152"/>
                <a:gd name="T14" fmla="*/ 86 w 174"/>
                <a:gd name="T15" fmla="*/ 15 h 152"/>
                <a:gd name="T16" fmla="*/ 97 w 174"/>
                <a:gd name="T17" fmla="*/ 15 h 152"/>
                <a:gd name="T18" fmla="*/ 108 w 174"/>
                <a:gd name="T19" fmla="*/ 22 h 152"/>
                <a:gd name="T20" fmla="*/ 111 w 174"/>
                <a:gd name="T21" fmla="*/ 26 h 152"/>
                <a:gd name="T22" fmla="*/ 123 w 174"/>
                <a:gd name="T23" fmla="*/ 29 h 152"/>
                <a:gd name="T24" fmla="*/ 130 w 174"/>
                <a:gd name="T25" fmla="*/ 29 h 152"/>
                <a:gd name="T26" fmla="*/ 134 w 174"/>
                <a:gd name="T27" fmla="*/ 29 h 152"/>
                <a:gd name="T28" fmla="*/ 141 w 174"/>
                <a:gd name="T29" fmla="*/ 22 h 152"/>
                <a:gd name="T30" fmla="*/ 148 w 174"/>
                <a:gd name="T31" fmla="*/ 18 h 152"/>
                <a:gd name="T32" fmla="*/ 156 w 174"/>
                <a:gd name="T33" fmla="*/ 18 h 152"/>
                <a:gd name="T34" fmla="*/ 160 w 174"/>
                <a:gd name="T35" fmla="*/ 22 h 152"/>
                <a:gd name="T36" fmla="*/ 171 w 174"/>
                <a:gd name="T37" fmla="*/ 22 h 152"/>
                <a:gd name="T38" fmla="*/ 160 w 174"/>
                <a:gd name="T39" fmla="*/ 37 h 152"/>
                <a:gd name="T40" fmla="*/ 171 w 174"/>
                <a:gd name="T41" fmla="*/ 104 h 152"/>
                <a:gd name="T42" fmla="*/ 163 w 174"/>
                <a:gd name="T43" fmla="*/ 111 h 152"/>
                <a:gd name="T44" fmla="*/ 160 w 174"/>
                <a:gd name="T45" fmla="*/ 115 h 152"/>
                <a:gd name="T46" fmla="*/ 156 w 174"/>
                <a:gd name="T47" fmla="*/ 115 h 152"/>
                <a:gd name="T48" fmla="*/ 148 w 174"/>
                <a:gd name="T49" fmla="*/ 118 h 152"/>
                <a:gd name="T50" fmla="*/ 148 w 174"/>
                <a:gd name="T51" fmla="*/ 122 h 152"/>
                <a:gd name="T52" fmla="*/ 145 w 174"/>
                <a:gd name="T53" fmla="*/ 126 h 152"/>
                <a:gd name="T54" fmla="*/ 141 w 174"/>
                <a:gd name="T55" fmla="*/ 130 h 152"/>
                <a:gd name="T56" fmla="*/ 141 w 174"/>
                <a:gd name="T57" fmla="*/ 137 h 152"/>
                <a:gd name="T58" fmla="*/ 130 w 174"/>
                <a:gd name="T59" fmla="*/ 148 h 152"/>
                <a:gd name="T60" fmla="*/ 126 w 174"/>
                <a:gd name="T61" fmla="*/ 152 h 152"/>
                <a:gd name="T62" fmla="*/ 104 w 174"/>
                <a:gd name="T63" fmla="*/ 137 h 152"/>
                <a:gd name="T64" fmla="*/ 104 w 174"/>
                <a:gd name="T65" fmla="*/ 133 h 152"/>
                <a:gd name="T66" fmla="*/ 41 w 174"/>
                <a:gd name="T67" fmla="*/ 96 h 152"/>
                <a:gd name="T68" fmla="*/ 41 w 174"/>
                <a:gd name="T69" fmla="*/ 81 h 152"/>
                <a:gd name="T70" fmla="*/ 45 w 174"/>
                <a:gd name="T71" fmla="*/ 74 h 152"/>
                <a:gd name="T72" fmla="*/ 49 w 174"/>
                <a:gd name="T73" fmla="*/ 70 h 152"/>
                <a:gd name="T74" fmla="*/ 52 w 174"/>
                <a:gd name="T75" fmla="*/ 67 h 152"/>
                <a:gd name="T76" fmla="*/ 60 w 174"/>
                <a:gd name="T77" fmla="*/ 63 h 152"/>
                <a:gd name="T78" fmla="*/ 60 w 174"/>
                <a:gd name="T79" fmla="*/ 59 h 152"/>
                <a:gd name="T80" fmla="*/ 63 w 174"/>
                <a:gd name="T81" fmla="*/ 52 h 152"/>
                <a:gd name="T82" fmla="*/ 60 w 174"/>
                <a:gd name="T83" fmla="*/ 44 h 152"/>
                <a:gd name="T84" fmla="*/ 60 w 174"/>
                <a:gd name="T85" fmla="*/ 44 h 152"/>
                <a:gd name="T86" fmla="*/ 56 w 174"/>
                <a:gd name="T87" fmla="*/ 37 h 152"/>
                <a:gd name="T88" fmla="*/ 52 w 174"/>
                <a:gd name="T89" fmla="*/ 29 h 152"/>
                <a:gd name="T90" fmla="*/ 49 w 174"/>
                <a:gd name="T91" fmla="*/ 26 h 152"/>
                <a:gd name="T92" fmla="*/ 49 w 174"/>
                <a:gd name="T93" fmla="*/ 22 h 152"/>
                <a:gd name="T94" fmla="*/ 45 w 174"/>
                <a:gd name="T95" fmla="*/ 18 h 152"/>
                <a:gd name="T96" fmla="*/ 45 w 174"/>
                <a:gd name="T97" fmla="*/ 18 h 152"/>
                <a:gd name="T98" fmla="*/ 0 w 174"/>
                <a:gd name="T99" fmla="*/ 96 h 152"/>
                <a:gd name="T100" fmla="*/ 15 w 174"/>
                <a:gd name="T101" fmla="*/ 96 h 152"/>
                <a:gd name="T102" fmla="*/ 0 w 174"/>
                <a:gd name="T103" fmla="*/ 9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4" h="152">
                  <a:moveTo>
                    <a:pt x="45" y="18"/>
                  </a:moveTo>
                  <a:lnTo>
                    <a:pt x="45" y="15"/>
                  </a:lnTo>
                  <a:lnTo>
                    <a:pt x="49" y="15"/>
                  </a:lnTo>
                  <a:lnTo>
                    <a:pt x="49" y="15"/>
                  </a:lnTo>
                  <a:lnTo>
                    <a:pt x="52" y="11"/>
                  </a:lnTo>
                  <a:lnTo>
                    <a:pt x="52" y="11"/>
                  </a:lnTo>
                  <a:lnTo>
                    <a:pt x="56" y="7"/>
                  </a:lnTo>
                  <a:lnTo>
                    <a:pt x="63" y="0"/>
                  </a:lnTo>
                  <a:lnTo>
                    <a:pt x="67" y="3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11"/>
                  </a:lnTo>
                  <a:lnTo>
                    <a:pt x="74" y="15"/>
                  </a:lnTo>
                  <a:lnTo>
                    <a:pt x="78" y="15"/>
                  </a:lnTo>
                  <a:lnTo>
                    <a:pt x="82" y="11"/>
                  </a:lnTo>
                  <a:lnTo>
                    <a:pt x="86" y="15"/>
                  </a:lnTo>
                  <a:lnTo>
                    <a:pt x="93" y="15"/>
                  </a:lnTo>
                  <a:lnTo>
                    <a:pt x="97" y="15"/>
                  </a:lnTo>
                  <a:lnTo>
                    <a:pt x="104" y="22"/>
                  </a:lnTo>
                  <a:lnTo>
                    <a:pt x="108" y="22"/>
                  </a:lnTo>
                  <a:lnTo>
                    <a:pt x="111" y="26"/>
                  </a:lnTo>
                  <a:lnTo>
                    <a:pt x="111" y="26"/>
                  </a:lnTo>
                  <a:lnTo>
                    <a:pt x="119" y="26"/>
                  </a:lnTo>
                  <a:lnTo>
                    <a:pt x="123" y="29"/>
                  </a:lnTo>
                  <a:lnTo>
                    <a:pt x="126" y="29"/>
                  </a:lnTo>
                  <a:lnTo>
                    <a:pt x="130" y="29"/>
                  </a:lnTo>
                  <a:lnTo>
                    <a:pt x="134" y="29"/>
                  </a:lnTo>
                  <a:lnTo>
                    <a:pt x="134" y="29"/>
                  </a:lnTo>
                  <a:lnTo>
                    <a:pt x="141" y="22"/>
                  </a:lnTo>
                  <a:lnTo>
                    <a:pt x="141" y="22"/>
                  </a:lnTo>
                  <a:lnTo>
                    <a:pt x="145" y="18"/>
                  </a:lnTo>
                  <a:lnTo>
                    <a:pt x="148" y="18"/>
                  </a:lnTo>
                  <a:lnTo>
                    <a:pt x="148" y="18"/>
                  </a:lnTo>
                  <a:lnTo>
                    <a:pt x="156" y="18"/>
                  </a:lnTo>
                  <a:lnTo>
                    <a:pt x="160" y="18"/>
                  </a:lnTo>
                  <a:lnTo>
                    <a:pt x="160" y="22"/>
                  </a:lnTo>
                  <a:lnTo>
                    <a:pt x="163" y="22"/>
                  </a:lnTo>
                  <a:lnTo>
                    <a:pt x="171" y="22"/>
                  </a:lnTo>
                  <a:lnTo>
                    <a:pt x="174" y="22"/>
                  </a:lnTo>
                  <a:lnTo>
                    <a:pt x="160" y="37"/>
                  </a:lnTo>
                  <a:lnTo>
                    <a:pt x="160" y="93"/>
                  </a:lnTo>
                  <a:lnTo>
                    <a:pt x="171" y="104"/>
                  </a:lnTo>
                  <a:lnTo>
                    <a:pt x="171" y="104"/>
                  </a:lnTo>
                  <a:lnTo>
                    <a:pt x="163" y="111"/>
                  </a:lnTo>
                  <a:lnTo>
                    <a:pt x="163" y="111"/>
                  </a:lnTo>
                  <a:lnTo>
                    <a:pt x="160" y="115"/>
                  </a:lnTo>
                  <a:lnTo>
                    <a:pt x="163" y="115"/>
                  </a:lnTo>
                  <a:lnTo>
                    <a:pt x="156" y="115"/>
                  </a:lnTo>
                  <a:lnTo>
                    <a:pt x="152" y="118"/>
                  </a:lnTo>
                  <a:lnTo>
                    <a:pt x="148" y="118"/>
                  </a:lnTo>
                  <a:lnTo>
                    <a:pt x="148" y="122"/>
                  </a:lnTo>
                  <a:lnTo>
                    <a:pt x="148" y="122"/>
                  </a:lnTo>
                  <a:lnTo>
                    <a:pt x="145" y="126"/>
                  </a:lnTo>
                  <a:lnTo>
                    <a:pt x="145" y="126"/>
                  </a:lnTo>
                  <a:lnTo>
                    <a:pt x="145" y="126"/>
                  </a:lnTo>
                  <a:lnTo>
                    <a:pt x="141" y="130"/>
                  </a:lnTo>
                  <a:lnTo>
                    <a:pt x="141" y="133"/>
                  </a:lnTo>
                  <a:lnTo>
                    <a:pt x="141" y="137"/>
                  </a:lnTo>
                  <a:lnTo>
                    <a:pt x="137" y="141"/>
                  </a:lnTo>
                  <a:lnTo>
                    <a:pt x="130" y="148"/>
                  </a:lnTo>
                  <a:lnTo>
                    <a:pt x="126" y="152"/>
                  </a:lnTo>
                  <a:lnTo>
                    <a:pt x="126" y="152"/>
                  </a:lnTo>
                  <a:lnTo>
                    <a:pt x="108" y="137"/>
                  </a:lnTo>
                  <a:lnTo>
                    <a:pt x="104" y="137"/>
                  </a:lnTo>
                  <a:lnTo>
                    <a:pt x="104" y="133"/>
                  </a:lnTo>
                  <a:lnTo>
                    <a:pt x="104" y="133"/>
                  </a:lnTo>
                  <a:lnTo>
                    <a:pt x="100" y="130"/>
                  </a:lnTo>
                  <a:lnTo>
                    <a:pt x="41" y="96"/>
                  </a:lnTo>
                  <a:lnTo>
                    <a:pt x="37" y="96"/>
                  </a:lnTo>
                  <a:lnTo>
                    <a:pt x="41" y="81"/>
                  </a:lnTo>
                  <a:lnTo>
                    <a:pt x="41" y="78"/>
                  </a:lnTo>
                  <a:lnTo>
                    <a:pt x="45" y="74"/>
                  </a:lnTo>
                  <a:lnTo>
                    <a:pt x="49" y="70"/>
                  </a:lnTo>
                  <a:lnTo>
                    <a:pt x="49" y="70"/>
                  </a:lnTo>
                  <a:lnTo>
                    <a:pt x="52" y="67"/>
                  </a:lnTo>
                  <a:lnTo>
                    <a:pt x="52" y="67"/>
                  </a:lnTo>
                  <a:lnTo>
                    <a:pt x="52" y="63"/>
                  </a:lnTo>
                  <a:lnTo>
                    <a:pt x="60" y="63"/>
                  </a:lnTo>
                  <a:lnTo>
                    <a:pt x="60" y="59"/>
                  </a:lnTo>
                  <a:lnTo>
                    <a:pt x="60" y="59"/>
                  </a:lnTo>
                  <a:lnTo>
                    <a:pt x="63" y="55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60" y="44"/>
                  </a:lnTo>
                  <a:lnTo>
                    <a:pt x="63" y="44"/>
                  </a:lnTo>
                  <a:lnTo>
                    <a:pt x="60" y="44"/>
                  </a:lnTo>
                  <a:lnTo>
                    <a:pt x="56" y="41"/>
                  </a:lnTo>
                  <a:lnTo>
                    <a:pt x="56" y="37"/>
                  </a:lnTo>
                  <a:lnTo>
                    <a:pt x="52" y="33"/>
                  </a:lnTo>
                  <a:lnTo>
                    <a:pt x="52" y="29"/>
                  </a:lnTo>
                  <a:lnTo>
                    <a:pt x="52" y="26"/>
                  </a:lnTo>
                  <a:lnTo>
                    <a:pt x="49" y="26"/>
                  </a:lnTo>
                  <a:lnTo>
                    <a:pt x="49" y="26"/>
                  </a:lnTo>
                  <a:lnTo>
                    <a:pt x="49" y="22"/>
                  </a:lnTo>
                  <a:lnTo>
                    <a:pt x="45" y="18"/>
                  </a:lnTo>
                  <a:lnTo>
                    <a:pt x="45" y="18"/>
                  </a:lnTo>
                  <a:lnTo>
                    <a:pt x="45" y="18"/>
                  </a:lnTo>
                  <a:lnTo>
                    <a:pt x="45" y="18"/>
                  </a:lnTo>
                  <a:lnTo>
                    <a:pt x="45" y="18"/>
                  </a:lnTo>
                  <a:close/>
                  <a:moveTo>
                    <a:pt x="0" y="96"/>
                  </a:moveTo>
                  <a:lnTo>
                    <a:pt x="8" y="96"/>
                  </a:lnTo>
                  <a:lnTo>
                    <a:pt x="15" y="96"/>
                  </a:lnTo>
                  <a:lnTo>
                    <a:pt x="0" y="96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09" name="Freeform 108">
              <a:extLst>
                <a:ext uri="{FF2B5EF4-FFF2-40B4-BE49-F238E27FC236}">
                  <a16:creationId xmlns:a16="http://schemas.microsoft.com/office/drawing/2014/main" xmlns="" id="{80C89B18-D02A-4DEA-B372-D61BEA070AFA}"/>
                </a:ext>
              </a:extLst>
            </p:cNvPr>
            <p:cNvSpPr/>
            <p:nvPr/>
          </p:nvSpPr>
          <p:spPr bwMode="auto">
            <a:xfrm>
              <a:off x="4917035" y="3094911"/>
              <a:ext cx="123517" cy="110650"/>
            </a:xfrm>
            <a:custGeom>
              <a:avLst/>
              <a:gdLst>
                <a:gd name="T0" fmla="*/ 74 w 96"/>
                <a:gd name="T1" fmla="*/ 60 h 86"/>
                <a:gd name="T2" fmla="*/ 82 w 96"/>
                <a:gd name="T3" fmla="*/ 52 h 86"/>
                <a:gd name="T4" fmla="*/ 85 w 96"/>
                <a:gd name="T5" fmla="*/ 49 h 86"/>
                <a:gd name="T6" fmla="*/ 85 w 96"/>
                <a:gd name="T7" fmla="*/ 45 h 86"/>
                <a:gd name="T8" fmla="*/ 93 w 96"/>
                <a:gd name="T9" fmla="*/ 41 h 86"/>
                <a:gd name="T10" fmla="*/ 96 w 96"/>
                <a:gd name="T11" fmla="*/ 37 h 86"/>
                <a:gd name="T12" fmla="*/ 96 w 96"/>
                <a:gd name="T13" fmla="*/ 30 h 86"/>
                <a:gd name="T14" fmla="*/ 96 w 96"/>
                <a:gd name="T15" fmla="*/ 26 h 86"/>
                <a:gd name="T16" fmla="*/ 89 w 96"/>
                <a:gd name="T17" fmla="*/ 23 h 86"/>
                <a:gd name="T18" fmla="*/ 85 w 96"/>
                <a:gd name="T19" fmla="*/ 15 h 86"/>
                <a:gd name="T20" fmla="*/ 85 w 96"/>
                <a:gd name="T21" fmla="*/ 8 h 86"/>
                <a:gd name="T22" fmla="*/ 82 w 96"/>
                <a:gd name="T23" fmla="*/ 8 h 86"/>
                <a:gd name="T24" fmla="*/ 78 w 96"/>
                <a:gd name="T25" fmla="*/ 0 h 86"/>
                <a:gd name="T26" fmla="*/ 74 w 96"/>
                <a:gd name="T27" fmla="*/ 4 h 86"/>
                <a:gd name="T28" fmla="*/ 67 w 96"/>
                <a:gd name="T29" fmla="*/ 8 h 86"/>
                <a:gd name="T30" fmla="*/ 59 w 96"/>
                <a:gd name="T31" fmla="*/ 4 h 86"/>
                <a:gd name="T32" fmla="*/ 52 w 96"/>
                <a:gd name="T33" fmla="*/ 8 h 86"/>
                <a:gd name="T34" fmla="*/ 48 w 96"/>
                <a:gd name="T35" fmla="*/ 8 h 86"/>
                <a:gd name="T36" fmla="*/ 48 w 96"/>
                <a:gd name="T37" fmla="*/ 11 h 86"/>
                <a:gd name="T38" fmla="*/ 41 w 96"/>
                <a:gd name="T39" fmla="*/ 11 h 86"/>
                <a:gd name="T40" fmla="*/ 37 w 96"/>
                <a:gd name="T41" fmla="*/ 8 h 86"/>
                <a:gd name="T42" fmla="*/ 30 w 96"/>
                <a:gd name="T43" fmla="*/ 8 h 86"/>
                <a:gd name="T44" fmla="*/ 26 w 96"/>
                <a:gd name="T45" fmla="*/ 8 h 86"/>
                <a:gd name="T46" fmla="*/ 26 w 96"/>
                <a:gd name="T47" fmla="*/ 11 h 86"/>
                <a:gd name="T48" fmla="*/ 26 w 96"/>
                <a:gd name="T49" fmla="*/ 11 h 86"/>
                <a:gd name="T50" fmla="*/ 22 w 96"/>
                <a:gd name="T51" fmla="*/ 15 h 86"/>
                <a:gd name="T52" fmla="*/ 22 w 96"/>
                <a:gd name="T53" fmla="*/ 26 h 86"/>
                <a:gd name="T54" fmla="*/ 22 w 96"/>
                <a:gd name="T55" fmla="*/ 30 h 86"/>
                <a:gd name="T56" fmla="*/ 26 w 96"/>
                <a:gd name="T57" fmla="*/ 34 h 86"/>
                <a:gd name="T58" fmla="*/ 19 w 96"/>
                <a:gd name="T59" fmla="*/ 45 h 86"/>
                <a:gd name="T60" fmla="*/ 11 w 96"/>
                <a:gd name="T61" fmla="*/ 52 h 86"/>
                <a:gd name="T62" fmla="*/ 4 w 96"/>
                <a:gd name="T63" fmla="*/ 67 h 86"/>
                <a:gd name="T64" fmla="*/ 4 w 96"/>
                <a:gd name="T65" fmla="*/ 75 h 86"/>
                <a:gd name="T66" fmla="*/ 0 w 96"/>
                <a:gd name="T67" fmla="*/ 86 h 86"/>
                <a:gd name="T68" fmla="*/ 0 w 96"/>
                <a:gd name="T69" fmla="*/ 86 h 86"/>
                <a:gd name="T70" fmla="*/ 7 w 96"/>
                <a:gd name="T71" fmla="*/ 82 h 86"/>
                <a:gd name="T72" fmla="*/ 11 w 96"/>
                <a:gd name="T73" fmla="*/ 86 h 86"/>
                <a:gd name="T74" fmla="*/ 15 w 96"/>
                <a:gd name="T75" fmla="*/ 82 h 86"/>
                <a:gd name="T76" fmla="*/ 15 w 96"/>
                <a:gd name="T77" fmla="*/ 82 h 86"/>
                <a:gd name="T78" fmla="*/ 19 w 96"/>
                <a:gd name="T79" fmla="*/ 82 h 86"/>
                <a:gd name="T80" fmla="*/ 22 w 96"/>
                <a:gd name="T81" fmla="*/ 78 h 86"/>
                <a:gd name="T82" fmla="*/ 33 w 96"/>
                <a:gd name="T83" fmla="*/ 78 h 86"/>
                <a:gd name="T84" fmla="*/ 70 w 96"/>
                <a:gd name="T85" fmla="*/ 7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6" h="86">
                  <a:moveTo>
                    <a:pt x="74" y="63"/>
                  </a:moveTo>
                  <a:lnTo>
                    <a:pt x="74" y="60"/>
                  </a:lnTo>
                  <a:lnTo>
                    <a:pt x="78" y="56"/>
                  </a:lnTo>
                  <a:lnTo>
                    <a:pt x="82" y="52"/>
                  </a:lnTo>
                  <a:lnTo>
                    <a:pt x="82" y="52"/>
                  </a:lnTo>
                  <a:lnTo>
                    <a:pt x="85" y="49"/>
                  </a:lnTo>
                  <a:lnTo>
                    <a:pt x="85" y="49"/>
                  </a:lnTo>
                  <a:lnTo>
                    <a:pt x="85" y="45"/>
                  </a:lnTo>
                  <a:lnTo>
                    <a:pt x="93" y="45"/>
                  </a:lnTo>
                  <a:lnTo>
                    <a:pt x="93" y="41"/>
                  </a:lnTo>
                  <a:lnTo>
                    <a:pt x="93" y="41"/>
                  </a:lnTo>
                  <a:lnTo>
                    <a:pt x="96" y="37"/>
                  </a:lnTo>
                  <a:lnTo>
                    <a:pt x="96" y="34"/>
                  </a:lnTo>
                  <a:lnTo>
                    <a:pt x="96" y="30"/>
                  </a:lnTo>
                  <a:lnTo>
                    <a:pt x="93" y="26"/>
                  </a:lnTo>
                  <a:lnTo>
                    <a:pt x="96" y="26"/>
                  </a:lnTo>
                  <a:lnTo>
                    <a:pt x="93" y="26"/>
                  </a:lnTo>
                  <a:lnTo>
                    <a:pt x="89" y="23"/>
                  </a:lnTo>
                  <a:lnTo>
                    <a:pt x="89" y="19"/>
                  </a:lnTo>
                  <a:lnTo>
                    <a:pt x="85" y="15"/>
                  </a:lnTo>
                  <a:lnTo>
                    <a:pt x="85" y="11"/>
                  </a:lnTo>
                  <a:lnTo>
                    <a:pt x="85" y="8"/>
                  </a:lnTo>
                  <a:lnTo>
                    <a:pt x="82" y="8"/>
                  </a:lnTo>
                  <a:lnTo>
                    <a:pt x="82" y="8"/>
                  </a:lnTo>
                  <a:lnTo>
                    <a:pt x="82" y="4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4" y="4"/>
                  </a:lnTo>
                  <a:lnTo>
                    <a:pt x="70" y="4"/>
                  </a:lnTo>
                  <a:lnTo>
                    <a:pt x="67" y="8"/>
                  </a:lnTo>
                  <a:lnTo>
                    <a:pt x="63" y="4"/>
                  </a:lnTo>
                  <a:lnTo>
                    <a:pt x="59" y="4"/>
                  </a:lnTo>
                  <a:lnTo>
                    <a:pt x="56" y="8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11"/>
                  </a:lnTo>
                  <a:lnTo>
                    <a:pt x="44" y="11"/>
                  </a:lnTo>
                  <a:lnTo>
                    <a:pt x="41" y="11"/>
                  </a:lnTo>
                  <a:lnTo>
                    <a:pt x="41" y="8"/>
                  </a:lnTo>
                  <a:lnTo>
                    <a:pt x="37" y="8"/>
                  </a:lnTo>
                  <a:lnTo>
                    <a:pt x="33" y="8"/>
                  </a:lnTo>
                  <a:lnTo>
                    <a:pt x="30" y="8"/>
                  </a:lnTo>
                  <a:lnTo>
                    <a:pt x="26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1"/>
                  </a:lnTo>
                  <a:lnTo>
                    <a:pt x="26" y="11"/>
                  </a:lnTo>
                  <a:lnTo>
                    <a:pt x="26" y="11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22" y="19"/>
                  </a:lnTo>
                  <a:lnTo>
                    <a:pt x="22" y="26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7"/>
                  </a:lnTo>
                  <a:lnTo>
                    <a:pt x="19" y="45"/>
                  </a:lnTo>
                  <a:lnTo>
                    <a:pt x="11" y="52"/>
                  </a:lnTo>
                  <a:lnTo>
                    <a:pt x="11" y="52"/>
                  </a:lnTo>
                  <a:lnTo>
                    <a:pt x="4" y="63"/>
                  </a:lnTo>
                  <a:lnTo>
                    <a:pt x="4" y="67"/>
                  </a:lnTo>
                  <a:lnTo>
                    <a:pt x="4" y="71"/>
                  </a:lnTo>
                  <a:lnTo>
                    <a:pt x="4" y="75"/>
                  </a:lnTo>
                  <a:lnTo>
                    <a:pt x="0" y="82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4" y="86"/>
                  </a:lnTo>
                  <a:lnTo>
                    <a:pt x="7" y="82"/>
                  </a:lnTo>
                  <a:lnTo>
                    <a:pt x="7" y="82"/>
                  </a:lnTo>
                  <a:lnTo>
                    <a:pt x="11" y="86"/>
                  </a:lnTo>
                  <a:lnTo>
                    <a:pt x="11" y="86"/>
                  </a:lnTo>
                  <a:lnTo>
                    <a:pt x="15" y="82"/>
                  </a:lnTo>
                  <a:lnTo>
                    <a:pt x="15" y="82"/>
                  </a:lnTo>
                  <a:lnTo>
                    <a:pt x="15" y="82"/>
                  </a:lnTo>
                  <a:lnTo>
                    <a:pt x="19" y="82"/>
                  </a:lnTo>
                  <a:lnTo>
                    <a:pt x="19" y="82"/>
                  </a:lnTo>
                  <a:lnTo>
                    <a:pt x="19" y="82"/>
                  </a:lnTo>
                  <a:lnTo>
                    <a:pt x="22" y="78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48" y="78"/>
                  </a:lnTo>
                  <a:lnTo>
                    <a:pt x="70" y="78"/>
                  </a:lnTo>
                  <a:lnTo>
                    <a:pt x="74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10" name="Freeform 109">
              <a:extLst>
                <a:ext uri="{FF2B5EF4-FFF2-40B4-BE49-F238E27FC236}">
                  <a16:creationId xmlns:a16="http://schemas.microsoft.com/office/drawing/2014/main" xmlns="" id="{884D9FFE-1DFE-4BD4-8067-15C6B505A6B3}"/>
                </a:ext>
              </a:extLst>
            </p:cNvPr>
            <p:cNvSpPr/>
            <p:nvPr/>
          </p:nvSpPr>
          <p:spPr bwMode="auto">
            <a:xfrm>
              <a:off x="4597952" y="2961102"/>
              <a:ext cx="276626" cy="167262"/>
            </a:xfrm>
            <a:custGeom>
              <a:avLst/>
              <a:gdLst>
                <a:gd name="T0" fmla="*/ 137 w 215"/>
                <a:gd name="T1" fmla="*/ 4 h 130"/>
                <a:gd name="T2" fmla="*/ 148 w 215"/>
                <a:gd name="T3" fmla="*/ 19 h 130"/>
                <a:gd name="T4" fmla="*/ 148 w 215"/>
                <a:gd name="T5" fmla="*/ 30 h 130"/>
                <a:gd name="T6" fmla="*/ 155 w 215"/>
                <a:gd name="T7" fmla="*/ 34 h 130"/>
                <a:gd name="T8" fmla="*/ 159 w 215"/>
                <a:gd name="T9" fmla="*/ 41 h 130"/>
                <a:gd name="T10" fmla="*/ 174 w 215"/>
                <a:gd name="T11" fmla="*/ 45 h 130"/>
                <a:gd name="T12" fmla="*/ 181 w 215"/>
                <a:gd name="T13" fmla="*/ 52 h 130"/>
                <a:gd name="T14" fmla="*/ 178 w 215"/>
                <a:gd name="T15" fmla="*/ 56 h 130"/>
                <a:gd name="T16" fmla="*/ 185 w 215"/>
                <a:gd name="T17" fmla="*/ 64 h 130"/>
                <a:gd name="T18" fmla="*/ 196 w 215"/>
                <a:gd name="T19" fmla="*/ 71 h 130"/>
                <a:gd name="T20" fmla="*/ 200 w 215"/>
                <a:gd name="T21" fmla="*/ 78 h 130"/>
                <a:gd name="T22" fmla="*/ 207 w 215"/>
                <a:gd name="T23" fmla="*/ 82 h 130"/>
                <a:gd name="T24" fmla="*/ 215 w 215"/>
                <a:gd name="T25" fmla="*/ 93 h 130"/>
                <a:gd name="T26" fmla="*/ 207 w 215"/>
                <a:gd name="T27" fmla="*/ 89 h 130"/>
                <a:gd name="T28" fmla="*/ 193 w 215"/>
                <a:gd name="T29" fmla="*/ 89 h 130"/>
                <a:gd name="T30" fmla="*/ 185 w 215"/>
                <a:gd name="T31" fmla="*/ 89 h 130"/>
                <a:gd name="T32" fmla="*/ 181 w 215"/>
                <a:gd name="T33" fmla="*/ 89 h 130"/>
                <a:gd name="T34" fmla="*/ 170 w 215"/>
                <a:gd name="T35" fmla="*/ 93 h 130"/>
                <a:gd name="T36" fmla="*/ 167 w 215"/>
                <a:gd name="T37" fmla="*/ 93 h 130"/>
                <a:gd name="T38" fmla="*/ 152 w 215"/>
                <a:gd name="T39" fmla="*/ 97 h 130"/>
                <a:gd name="T40" fmla="*/ 141 w 215"/>
                <a:gd name="T41" fmla="*/ 97 h 130"/>
                <a:gd name="T42" fmla="*/ 130 w 215"/>
                <a:gd name="T43" fmla="*/ 101 h 130"/>
                <a:gd name="T44" fmla="*/ 126 w 215"/>
                <a:gd name="T45" fmla="*/ 104 h 130"/>
                <a:gd name="T46" fmla="*/ 118 w 215"/>
                <a:gd name="T47" fmla="*/ 104 h 130"/>
                <a:gd name="T48" fmla="*/ 104 w 215"/>
                <a:gd name="T49" fmla="*/ 101 h 130"/>
                <a:gd name="T50" fmla="*/ 93 w 215"/>
                <a:gd name="T51" fmla="*/ 97 h 130"/>
                <a:gd name="T52" fmla="*/ 81 w 215"/>
                <a:gd name="T53" fmla="*/ 93 h 130"/>
                <a:gd name="T54" fmla="*/ 74 w 215"/>
                <a:gd name="T55" fmla="*/ 93 h 130"/>
                <a:gd name="T56" fmla="*/ 74 w 215"/>
                <a:gd name="T57" fmla="*/ 101 h 130"/>
                <a:gd name="T58" fmla="*/ 70 w 215"/>
                <a:gd name="T59" fmla="*/ 108 h 130"/>
                <a:gd name="T60" fmla="*/ 67 w 215"/>
                <a:gd name="T61" fmla="*/ 112 h 130"/>
                <a:gd name="T62" fmla="*/ 59 w 215"/>
                <a:gd name="T63" fmla="*/ 112 h 130"/>
                <a:gd name="T64" fmla="*/ 44 w 215"/>
                <a:gd name="T65" fmla="*/ 115 h 130"/>
                <a:gd name="T66" fmla="*/ 30 w 215"/>
                <a:gd name="T67" fmla="*/ 130 h 130"/>
                <a:gd name="T68" fmla="*/ 30 w 215"/>
                <a:gd name="T69" fmla="*/ 123 h 130"/>
                <a:gd name="T70" fmla="*/ 15 w 215"/>
                <a:gd name="T71" fmla="*/ 108 h 130"/>
                <a:gd name="T72" fmla="*/ 4 w 215"/>
                <a:gd name="T73" fmla="*/ 101 h 130"/>
                <a:gd name="T74" fmla="*/ 4 w 215"/>
                <a:gd name="T75" fmla="*/ 82 h 130"/>
                <a:gd name="T76" fmla="*/ 4 w 215"/>
                <a:gd name="T77" fmla="*/ 75 h 130"/>
                <a:gd name="T78" fmla="*/ 15 w 215"/>
                <a:gd name="T79" fmla="*/ 56 h 130"/>
                <a:gd name="T80" fmla="*/ 22 w 215"/>
                <a:gd name="T81" fmla="*/ 52 h 130"/>
                <a:gd name="T82" fmla="*/ 33 w 215"/>
                <a:gd name="T83" fmla="*/ 56 h 130"/>
                <a:gd name="T84" fmla="*/ 37 w 215"/>
                <a:gd name="T85" fmla="*/ 49 h 130"/>
                <a:gd name="T86" fmla="*/ 48 w 215"/>
                <a:gd name="T87" fmla="*/ 52 h 130"/>
                <a:gd name="T88" fmla="*/ 70 w 215"/>
                <a:gd name="T89" fmla="*/ 45 h 130"/>
                <a:gd name="T90" fmla="*/ 74 w 215"/>
                <a:gd name="T91" fmla="*/ 38 h 130"/>
                <a:gd name="T92" fmla="*/ 78 w 215"/>
                <a:gd name="T93" fmla="*/ 30 h 130"/>
                <a:gd name="T94" fmla="*/ 93 w 215"/>
                <a:gd name="T95" fmla="*/ 34 h 130"/>
                <a:gd name="T96" fmla="*/ 107 w 215"/>
                <a:gd name="T97" fmla="*/ 26 h 130"/>
                <a:gd name="T98" fmla="*/ 107 w 215"/>
                <a:gd name="T99" fmla="*/ 19 h 130"/>
                <a:gd name="T100" fmla="*/ 115 w 215"/>
                <a:gd name="T101" fmla="*/ 12 h 130"/>
                <a:gd name="T102" fmla="*/ 122 w 215"/>
                <a:gd name="T103" fmla="*/ 4 h 130"/>
                <a:gd name="T104" fmla="*/ 137 w 215"/>
                <a:gd name="T105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5" h="130">
                  <a:moveTo>
                    <a:pt x="137" y="0"/>
                  </a:moveTo>
                  <a:lnTo>
                    <a:pt x="137" y="4"/>
                  </a:lnTo>
                  <a:lnTo>
                    <a:pt x="137" y="4"/>
                  </a:lnTo>
                  <a:lnTo>
                    <a:pt x="137" y="4"/>
                  </a:lnTo>
                  <a:lnTo>
                    <a:pt x="141" y="8"/>
                  </a:lnTo>
                  <a:lnTo>
                    <a:pt x="141" y="8"/>
                  </a:lnTo>
                  <a:lnTo>
                    <a:pt x="144" y="15"/>
                  </a:lnTo>
                  <a:lnTo>
                    <a:pt x="148" y="19"/>
                  </a:lnTo>
                  <a:lnTo>
                    <a:pt x="152" y="23"/>
                  </a:lnTo>
                  <a:lnTo>
                    <a:pt x="148" y="26"/>
                  </a:lnTo>
                  <a:lnTo>
                    <a:pt x="148" y="26"/>
                  </a:lnTo>
                  <a:lnTo>
                    <a:pt x="148" y="30"/>
                  </a:lnTo>
                  <a:lnTo>
                    <a:pt x="148" y="34"/>
                  </a:lnTo>
                  <a:lnTo>
                    <a:pt x="148" y="38"/>
                  </a:lnTo>
                  <a:lnTo>
                    <a:pt x="155" y="38"/>
                  </a:lnTo>
                  <a:lnTo>
                    <a:pt x="155" y="34"/>
                  </a:lnTo>
                  <a:lnTo>
                    <a:pt x="159" y="34"/>
                  </a:lnTo>
                  <a:lnTo>
                    <a:pt x="163" y="38"/>
                  </a:lnTo>
                  <a:lnTo>
                    <a:pt x="159" y="38"/>
                  </a:lnTo>
                  <a:lnTo>
                    <a:pt x="159" y="41"/>
                  </a:lnTo>
                  <a:lnTo>
                    <a:pt x="163" y="45"/>
                  </a:lnTo>
                  <a:lnTo>
                    <a:pt x="167" y="45"/>
                  </a:lnTo>
                  <a:lnTo>
                    <a:pt x="170" y="45"/>
                  </a:lnTo>
                  <a:lnTo>
                    <a:pt x="174" y="45"/>
                  </a:lnTo>
                  <a:lnTo>
                    <a:pt x="174" y="49"/>
                  </a:lnTo>
                  <a:lnTo>
                    <a:pt x="178" y="49"/>
                  </a:lnTo>
                  <a:lnTo>
                    <a:pt x="178" y="49"/>
                  </a:lnTo>
                  <a:lnTo>
                    <a:pt x="181" y="52"/>
                  </a:lnTo>
                  <a:lnTo>
                    <a:pt x="181" y="52"/>
                  </a:lnTo>
                  <a:lnTo>
                    <a:pt x="178" y="56"/>
                  </a:lnTo>
                  <a:lnTo>
                    <a:pt x="178" y="56"/>
                  </a:lnTo>
                  <a:lnTo>
                    <a:pt x="178" y="56"/>
                  </a:lnTo>
                  <a:lnTo>
                    <a:pt x="181" y="60"/>
                  </a:lnTo>
                  <a:lnTo>
                    <a:pt x="181" y="60"/>
                  </a:lnTo>
                  <a:lnTo>
                    <a:pt x="185" y="60"/>
                  </a:lnTo>
                  <a:lnTo>
                    <a:pt x="185" y="64"/>
                  </a:lnTo>
                  <a:lnTo>
                    <a:pt x="189" y="60"/>
                  </a:lnTo>
                  <a:lnTo>
                    <a:pt x="193" y="64"/>
                  </a:lnTo>
                  <a:lnTo>
                    <a:pt x="193" y="67"/>
                  </a:lnTo>
                  <a:lnTo>
                    <a:pt x="196" y="71"/>
                  </a:lnTo>
                  <a:lnTo>
                    <a:pt x="196" y="71"/>
                  </a:lnTo>
                  <a:lnTo>
                    <a:pt x="200" y="75"/>
                  </a:lnTo>
                  <a:lnTo>
                    <a:pt x="200" y="75"/>
                  </a:lnTo>
                  <a:lnTo>
                    <a:pt x="200" y="78"/>
                  </a:lnTo>
                  <a:lnTo>
                    <a:pt x="200" y="78"/>
                  </a:lnTo>
                  <a:lnTo>
                    <a:pt x="207" y="78"/>
                  </a:lnTo>
                  <a:lnTo>
                    <a:pt x="211" y="82"/>
                  </a:lnTo>
                  <a:lnTo>
                    <a:pt x="207" y="82"/>
                  </a:lnTo>
                  <a:lnTo>
                    <a:pt x="211" y="86"/>
                  </a:lnTo>
                  <a:lnTo>
                    <a:pt x="211" y="89"/>
                  </a:lnTo>
                  <a:lnTo>
                    <a:pt x="215" y="89"/>
                  </a:lnTo>
                  <a:lnTo>
                    <a:pt x="215" y="93"/>
                  </a:lnTo>
                  <a:lnTo>
                    <a:pt x="215" y="93"/>
                  </a:lnTo>
                  <a:lnTo>
                    <a:pt x="215" y="93"/>
                  </a:lnTo>
                  <a:lnTo>
                    <a:pt x="211" y="89"/>
                  </a:lnTo>
                  <a:lnTo>
                    <a:pt x="207" y="89"/>
                  </a:lnTo>
                  <a:lnTo>
                    <a:pt x="204" y="93"/>
                  </a:lnTo>
                  <a:lnTo>
                    <a:pt x="204" y="93"/>
                  </a:lnTo>
                  <a:lnTo>
                    <a:pt x="196" y="93"/>
                  </a:lnTo>
                  <a:lnTo>
                    <a:pt x="193" y="89"/>
                  </a:lnTo>
                  <a:lnTo>
                    <a:pt x="193" y="89"/>
                  </a:lnTo>
                  <a:lnTo>
                    <a:pt x="189" y="89"/>
                  </a:lnTo>
                  <a:lnTo>
                    <a:pt x="189" y="89"/>
                  </a:lnTo>
                  <a:lnTo>
                    <a:pt x="185" y="89"/>
                  </a:lnTo>
                  <a:lnTo>
                    <a:pt x="181" y="89"/>
                  </a:lnTo>
                  <a:lnTo>
                    <a:pt x="181" y="89"/>
                  </a:lnTo>
                  <a:lnTo>
                    <a:pt x="181" y="89"/>
                  </a:lnTo>
                  <a:lnTo>
                    <a:pt x="181" y="89"/>
                  </a:lnTo>
                  <a:lnTo>
                    <a:pt x="178" y="93"/>
                  </a:lnTo>
                  <a:lnTo>
                    <a:pt x="178" y="93"/>
                  </a:lnTo>
                  <a:lnTo>
                    <a:pt x="174" y="93"/>
                  </a:lnTo>
                  <a:lnTo>
                    <a:pt x="170" y="93"/>
                  </a:lnTo>
                  <a:lnTo>
                    <a:pt x="170" y="93"/>
                  </a:lnTo>
                  <a:lnTo>
                    <a:pt x="167" y="93"/>
                  </a:lnTo>
                  <a:lnTo>
                    <a:pt x="167" y="93"/>
                  </a:lnTo>
                  <a:lnTo>
                    <a:pt x="167" y="93"/>
                  </a:lnTo>
                  <a:lnTo>
                    <a:pt x="167" y="93"/>
                  </a:lnTo>
                  <a:lnTo>
                    <a:pt x="163" y="93"/>
                  </a:lnTo>
                  <a:lnTo>
                    <a:pt x="155" y="93"/>
                  </a:lnTo>
                  <a:lnTo>
                    <a:pt x="152" y="97"/>
                  </a:lnTo>
                  <a:lnTo>
                    <a:pt x="152" y="97"/>
                  </a:lnTo>
                  <a:lnTo>
                    <a:pt x="144" y="97"/>
                  </a:lnTo>
                  <a:lnTo>
                    <a:pt x="144" y="97"/>
                  </a:lnTo>
                  <a:lnTo>
                    <a:pt x="141" y="97"/>
                  </a:lnTo>
                  <a:lnTo>
                    <a:pt x="137" y="97"/>
                  </a:lnTo>
                  <a:lnTo>
                    <a:pt x="133" y="97"/>
                  </a:lnTo>
                  <a:lnTo>
                    <a:pt x="133" y="97"/>
                  </a:lnTo>
                  <a:lnTo>
                    <a:pt x="130" y="101"/>
                  </a:lnTo>
                  <a:lnTo>
                    <a:pt x="130" y="104"/>
                  </a:lnTo>
                  <a:lnTo>
                    <a:pt x="133" y="104"/>
                  </a:lnTo>
                  <a:lnTo>
                    <a:pt x="130" y="104"/>
                  </a:lnTo>
                  <a:lnTo>
                    <a:pt x="126" y="104"/>
                  </a:lnTo>
                  <a:lnTo>
                    <a:pt x="126" y="104"/>
                  </a:lnTo>
                  <a:lnTo>
                    <a:pt x="122" y="104"/>
                  </a:lnTo>
                  <a:lnTo>
                    <a:pt x="118" y="104"/>
                  </a:lnTo>
                  <a:lnTo>
                    <a:pt x="118" y="104"/>
                  </a:lnTo>
                  <a:lnTo>
                    <a:pt x="115" y="104"/>
                  </a:lnTo>
                  <a:lnTo>
                    <a:pt x="111" y="104"/>
                  </a:lnTo>
                  <a:lnTo>
                    <a:pt x="107" y="104"/>
                  </a:lnTo>
                  <a:lnTo>
                    <a:pt x="104" y="101"/>
                  </a:lnTo>
                  <a:lnTo>
                    <a:pt x="100" y="101"/>
                  </a:lnTo>
                  <a:lnTo>
                    <a:pt x="100" y="101"/>
                  </a:lnTo>
                  <a:lnTo>
                    <a:pt x="96" y="97"/>
                  </a:lnTo>
                  <a:lnTo>
                    <a:pt x="93" y="97"/>
                  </a:lnTo>
                  <a:lnTo>
                    <a:pt x="89" y="93"/>
                  </a:lnTo>
                  <a:lnTo>
                    <a:pt x="89" y="93"/>
                  </a:lnTo>
                  <a:lnTo>
                    <a:pt x="85" y="93"/>
                  </a:lnTo>
                  <a:lnTo>
                    <a:pt x="81" y="93"/>
                  </a:lnTo>
                  <a:lnTo>
                    <a:pt x="81" y="93"/>
                  </a:lnTo>
                  <a:lnTo>
                    <a:pt x="81" y="93"/>
                  </a:lnTo>
                  <a:lnTo>
                    <a:pt x="78" y="93"/>
                  </a:lnTo>
                  <a:lnTo>
                    <a:pt x="74" y="93"/>
                  </a:lnTo>
                  <a:lnTo>
                    <a:pt x="74" y="97"/>
                  </a:lnTo>
                  <a:lnTo>
                    <a:pt x="74" y="97"/>
                  </a:lnTo>
                  <a:lnTo>
                    <a:pt x="74" y="101"/>
                  </a:lnTo>
                  <a:lnTo>
                    <a:pt x="74" y="101"/>
                  </a:lnTo>
                  <a:lnTo>
                    <a:pt x="70" y="101"/>
                  </a:lnTo>
                  <a:lnTo>
                    <a:pt x="70" y="101"/>
                  </a:lnTo>
                  <a:lnTo>
                    <a:pt x="70" y="104"/>
                  </a:lnTo>
                  <a:lnTo>
                    <a:pt x="70" y="108"/>
                  </a:lnTo>
                  <a:lnTo>
                    <a:pt x="70" y="108"/>
                  </a:lnTo>
                  <a:lnTo>
                    <a:pt x="70" y="112"/>
                  </a:lnTo>
                  <a:lnTo>
                    <a:pt x="70" y="112"/>
                  </a:lnTo>
                  <a:lnTo>
                    <a:pt x="67" y="112"/>
                  </a:lnTo>
                  <a:lnTo>
                    <a:pt x="67" y="115"/>
                  </a:lnTo>
                  <a:lnTo>
                    <a:pt x="63" y="112"/>
                  </a:lnTo>
                  <a:lnTo>
                    <a:pt x="63" y="112"/>
                  </a:lnTo>
                  <a:lnTo>
                    <a:pt x="59" y="112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52" y="112"/>
                  </a:lnTo>
                  <a:lnTo>
                    <a:pt x="44" y="115"/>
                  </a:lnTo>
                  <a:lnTo>
                    <a:pt x="44" y="115"/>
                  </a:lnTo>
                  <a:lnTo>
                    <a:pt x="41" y="115"/>
                  </a:lnTo>
                  <a:lnTo>
                    <a:pt x="37" y="119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0" y="127"/>
                  </a:lnTo>
                  <a:lnTo>
                    <a:pt x="30" y="123"/>
                  </a:lnTo>
                  <a:lnTo>
                    <a:pt x="22" y="123"/>
                  </a:lnTo>
                  <a:lnTo>
                    <a:pt x="22" y="119"/>
                  </a:lnTo>
                  <a:lnTo>
                    <a:pt x="18" y="115"/>
                  </a:lnTo>
                  <a:lnTo>
                    <a:pt x="15" y="108"/>
                  </a:lnTo>
                  <a:lnTo>
                    <a:pt x="15" y="108"/>
                  </a:lnTo>
                  <a:lnTo>
                    <a:pt x="11" y="104"/>
                  </a:lnTo>
                  <a:lnTo>
                    <a:pt x="7" y="101"/>
                  </a:lnTo>
                  <a:lnTo>
                    <a:pt x="4" y="101"/>
                  </a:lnTo>
                  <a:lnTo>
                    <a:pt x="4" y="93"/>
                  </a:lnTo>
                  <a:lnTo>
                    <a:pt x="4" y="89"/>
                  </a:lnTo>
                  <a:lnTo>
                    <a:pt x="4" y="86"/>
                  </a:lnTo>
                  <a:lnTo>
                    <a:pt x="4" y="82"/>
                  </a:lnTo>
                  <a:lnTo>
                    <a:pt x="4" y="78"/>
                  </a:lnTo>
                  <a:lnTo>
                    <a:pt x="0" y="75"/>
                  </a:lnTo>
                  <a:lnTo>
                    <a:pt x="4" y="75"/>
                  </a:lnTo>
                  <a:lnTo>
                    <a:pt x="4" y="75"/>
                  </a:lnTo>
                  <a:lnTo>
                    <a:pt x="7" y="71"/>
                  </a:lnTo>
                  <a:lnTo>
                    <a:pt x="11" y="67"/>
                  </a:lnTo>
                  <a:lnTo>
                    <a:pt x="15" y="60"/>
                  </a:lnTo>
                  <a:lnTo>
                    <a:pt x="15" y="56"/>
                  </a:lnTo>
                  <a:lnTo>
                    <a:pt x="18" y="56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22" y="52"/>
                  </a:lnTo>
                  <a:lnTo>
                    <a:pt x="22" y="56"/>
                  </a:lnTo>
                  <a:lnTo>
                    <a:pt x="26" y="56"/>
                  </a:lnTo>
                  <a:lnTo>
                    <a:pt x="30" y="56"/>
                  </a:lnTo>
                  <a:lnTo>
                    <a:pt x="33" y="56"/>
                  </a:lnTo>
                  <a:lnTo>
                    <a:pt x="33" y="52"/>
                  </a:lnTo>
                  <a:lnTo>
                    <a:pt x="33" y="49"/>
                  </a:lnTo>
                  <a:lnTo>
                    <a:pt x="37" y="49"/>
                  </a:lnTo>
                  <a:lnTo>
                    <a:pt x="37" y="49"/>
                  </a:lnTo>
                  <a:lnTo>
                    <a:pt x="41" y="52"/>
                  </a:lnTo>
                  <a:lnTo>
                    <a:pt x="41" y="56"/>
                  </a:lnTo>
                  <a:lnTo>
                    <a:pt x="44" y="52"/>
                  </a:lnTo>
                  <a:lnTo>
                    <a:pt x="48" y="52"/>
                  </a:lnTo>
                  <a:lnTo>
                    <a:pt x="52" y="49"/>
                  </a:lnTo>
                  <a:lnTo>
                    <a:pt x="56" y="49"/>
                  </a:lnTo>
                  <a:lnTo>
                    <a:pt x="67" y="45"/>
                  </a:lnTo>
                  <a:lnTo>
                    <a:pt x="70" y="45"/>
                  </a:lnTo>
                  <a:lnTo>
                    <a:pt x="74" y="41"/>
                  </a:lnTo>
                  <a:lnTo>
                    <a:pt x="78" y="41"/>
                  </a:lnTo>
                  <a:lnTo>
                    <a:pt x="78" y="38"/>
                  </a:lnTo>
                  <a:lnTo>
                    <a:pt x="74" y="38"/>
                  </a:lnTo>
                  <a:lnTo>
                    <a:pt x="74" y="34"/>
                  </a:lnTo>
                  <a:lnTo>
                    <a:pt x="74" y="34"/>
                  </a:lnTo>
                  <a:lnTo>
                    <a:pt x="74" y="30"/>
                  </a:lnTo>
                  <a:lnTo>
                    <a:pt x="78" y="30"/>
                  </a:lnTo>
                  <a:lnTo>
                    <a:pt x="81" y="30"/>
                  </a:lnTo>
                  <a:lnTo>
                    <a:pt x="85" y="34"/>
                  </a:lnTo>
                  <a:lnTo>
                    <a:pt x="89" y="34"/>
                  </a:lnTo>
                  <a:lnTo>
                    <a:pt x="93" y="34"/>
                  </a:lnTo>
                  <a:lnTo>
                    <a:pt x="100" y="30"/>
                  </a:lnTo>
                  <a:lnTo>
                    <a:pt x="104" y="30"/>
                  </a:lnTo>
                  <a:lnTo>
                    <a:pt x="104" y="26"/>
                  </a:lnTo>
                  <a:lnTo>
                    <a:pt x="107" y="26"/>
                  </a:lnTo>
                  <a:lnTo>
                    <a:pt x="104" y="23"/>
                  </a:lnTo>
                  <a:lnTo>
                    <a:pt x="107" y="23"/>
                  </a:lnTo>
                  <a:lnTo>
                    <a:pt x="107" y="19"/>
                  </a:lnTo>
                  <a:lnTo>
                    <a:pt x="107" y="19"/>
                  </a:lnTo>
                  <a:lnTo>
                    <a:pt x="111" y="15"/>
                  </a:lnTo>
                  <a:lnTo>
                    <a:pt x="111" y="15"/>
                  </a:lnTo>
                  <a:lnTo>
                    <a:pt x="115" y="15"/>
                  </a:lnTo>
                  <a:lnTo>
                    <a:pt x="115" y="12"/>
                  </a:lnTo>
                  <a:lnTo>
                    <a:pt x="118" y="12"/>
                  </a:lnTo>
                  <a:lnTo>
                    <a:pt x="118" y="8"/>
                  </a:lnTo>
                  <a:lnTo>
                    <a:pt x="118" y="8"/>
                  </a:lnTo>
                  <a:lnTo>
                    <a:pt x="122" y="4"/>
                  </a:lnTo>
                  <a:lnTo>
                    <a:pt x="126" y="4"/>
                  </a:lnTo>
                  <a:lnTo>
                    <a:pt x="130" y="4"/>
                  </a:lnTo>
                  <a:lnTo>
                    <a:pt x="133" y="4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11" name="Freeform 110">
              <a:extLst>
                <a:ext uri="{FF2B5EF4-FFF2-40B4-BE49-F238E27FC236}">
                  <a16:creationId xmlns:a16="http://schemas.microsoft.com/office/drawing/2014/main" xmlns="" id="{14C7A122-CCA7-4CDA-B246-6E2924839041}"/>
                </a:ext>
              </a:extLst>
            </p:cNvPr>
            <p:cNvSpPr/>
            <p:nvPr/>
          </p:nvSpPr>
          <p:spPr bwMode="auto">
            <a:xfrm>
              <a:off x="4488589" y="2517214"/>
              <a:ext cx="328091" cy="277912"/>
            </a:xfrm>
            <a:custGeom>
              <a:avLst/>
              <a:gdLst>
                <a:gd name="T0" fmla="*/ 237 w 255"/>
                <a:gd name="T1" fmla="*/ 208 h 216"/>
                <a:gd name="T2" fmla="*/ 248 w 255"/>
                <a:gd name="T3" fmla="*/ 60 h 216"/>
                <a:gd name="T4" fmla="*/ 244 w 255"/>
                <a:gd name="T5" fmla="*/ 49 h 216"/>
                <a:gd name="T6" fmla="*/ 248 w 255"/>
                <a:gd name="T7" fmla="*/ 41 h 216"/>
                <a:gd name="T8" fmla="*/ 244 w 255"/>
                <a:gd name="T9" fmla="*/ 34 h 216"/>
                <a:gd name="T10" fmla="*/ 248 w 255"/>
                <a:gd name="T11" fmla="*/ 23 h 216"/>
                <a:gd name="T12" fmla="*/ 244 w 255"/>
                <a:gd name="T13" fmla="*/ 19 h 216"/>
                <a:gd name="T14" fmla="*/ 237 w 255"/>
                <a:gd name="T15" fmla="*/ 19 h 216"/>
                <a:gd name="T16" fmla="*/ 226 w 255"/>
                <a:gd name="T17" fmla="*/ 15 h 216"/>
                <a:gd name="T18" fmla="*/ 215 w 255"/>
                <a:gd name="T19" fmla="*/ 12 h 216"/>
                <a:gd name="T20" fmla="*/ 215 w 255"/>
                <a:gd name="T21" fmla="*/ 12 h 216"/>
                <a:gd name="T22" fmla="*/ 207 w 255"/>
                <a:gd name="T23" fmla="*/ 4 h 216"/>
                <a:gd name="T24" fmla="*/ 200 w 255"/>
                <a:gd name="T25" fmla="*/ 4 h 216"/>
                <a:gd name="T26" fmla="*/ 196 w 255"/>
                <a:gd name="T27" fmla="*/ 4 h 216"/>
                <a:gd name="T28" fmla="*/ 189 w 255"/>
                <a:gd name="T29" fmla="*/ 4 h 216"/>
                <a:gd name="T30" fmla="*/ 178 w 255"/>
                <a:gd name="T31" fmla="*/ 4 h 216"/>
                <a:gd name="T32" fmla="*/ 166 w 255"/>
                <a:gd name="T33" fmla="*/ 12 h 216"/>
                <a:gd name="T34" fmla="*/ 163 w 255"/>
                <a:gd name="T35" fmla="*/ 19 h 216"/>
                <a:gd name="T36" fmla="*/ 166 w 255"/>
                <a:gd name="T37" fmla="*/ 30 h 216"/>
                <a:gd name="T38" fmla="*/ 166 w 255"/>
                <a:gd name="T39" fmla="*/ 38 h 216"/>
                <a:gd name="T40" fmla="*/ 163 w 255"/>
                <a:gd name="T41" fmla="*/ 45 h 216"/>
                <a:gd name="T42" fmla="*/ 152 w 255"/>
                <a:gd name="T43" fmla="*/ 49 h 216"/>
                <a:gd name="T44" fmla="*/ 141 w 255"/>
                <a:gd name="T45" fmla="*/ 41 h 216"/>
                <a:gd name="T46" fmla="*/ 126 w 255"/>
                <a:gd name="T47" fmla="*/ 34 h 216"/>
                <a:gd name="T48" fmla="*/ 107 w 255"/>
                <a:gd name="T49" fmla="*/ 30 h 216"/>
                <a:gd name="T50" fmla="*/ 100 w 255"/>
                <a:gd name="T51" fmla="*/ 30 h 216"/>
                <a:gd name="T52" fmla="*/ 89 w 255"/>
                <a:gd name="T53" fmla="*/ 19 h 216"/>
                <a:gd name="T54" fmla="*/ 85 w 255"/>
                <a:gd name="T55" fmla="*/ 12 h 216"/>
                <a:gd name="T56" fmla="*/ 70 w 255"/>
                <a:gd name="T57" fmla="*/ 4 h 216"/>
                <a:gd name="T58" fmla="*/ 55 w 255"/>
                <a:gd name="T59" fmla="*/ 4 h 216"/>
                <a:gd name="T60" fmla="*/ 37 w 255"/>
                <a:gd name="T61" fmla="*/ 4 h 216"/>
                <a:gd name="T62" fmla="*/ 29 w 255"/>
                <a:gd name="T63" fmla="*/ 0 h 216"/>
                <a:gd name="T64" fmla="*/ 29 w 255"/>
                <a:gd name="T65" fmla="*/ 8 h 216"/>
                <a:gd name="T66" fmla="*/ 29 w 255"/>
                <a:gd name="T67" fmla="*/ 15 h 216"/>
                <a:gd name="T68" fmla="*/ 18 w 255"/>
                <a:gd name="T69" fmla="*/ 23 h 216"/>
                <a:gd name="T70" fmla="*/ 11 w 255"/>
                <a:gd name="T71" fmla="*/ 23 h 216"/>
                <a:gd name="T72" fmla="*/ 7 w 255"/>
                <a:gd name="T73" fmla="*/ 26 h 216"/>
                <a:gd name="T74" fmla="*/ 11 w 255"/>
                <a:gd name="T75" fmla="*/ 34 h 216"/>
                <a:gd name="T76" fmla="*/ 11 w 255"/>
                <a:gd name="T77" fmla="*/ 38 h 216"/>
                <a:gd name="T78" fmla="*/ 7 w 255"/>
                <a:gd name="T79" fmla="*/ 41 h 216"/>
                <a:gd name="T80" fmla="*/ 4 w 255"/>
                <a:gd name="T81" fmla="*/ 45 h 216"/>
                <a:gd name="T82" fmla="*/ 0 w 255"/>
                <a:gd name="T83" fmla="*/ 45 h 216"/>
                <a:gd name="T84" fmla="*/ 0 w 255"/>
                <a:gd name="T85" fmla="*/ 49 h 216"/>
                <a:gd name="T86" fmla="*/ 0 w 255"/>
                <a:gd name="T87" fmla="*/ 52 h 216"/>
                <a:gd name="T88" fmla="*/ 4 w 255"/>
                <a:gd name="T89" fmla="*/ 67 h 216"/>
                <a:gd name="T90" fmla="*/ 4 w 255"/>
                <a:gd name="T91" fmla="*/ 75 h 216"/>
                <a:gd name="T92" fmla="*/ 7 w 255"/>
                <a:gd name="T93" fmla="*/ 86 h 216"/>
                <a:gd name="T94" fmla="*/ 4 w 255"/>
                <a:gd name="T95" fmla="*/ 97 h 216"/>
                <a:gd name="T96" fmla="*/ 7 w 255"/>
                <a:gd name="T97" fmla="*/ 104 h 216"/>
                <a:gd name="T98" fmla="*/ 0 w 255"/>
                <a:gd name="T99" fmla="*/ 108 h 216"/>
                <a:gd name="T100" fmla="*/ 0 w 255"/>
                <a:gd name="T101" fmla="*/ 112 h 216"/>
                <a:gd name="T102" fmla="*/ 4 w 255"/>
                <a:gd name="T103" fmla="*/ 119 h 216"/>
                <a:gd name="T104" fmla="*/ 7 w 255"/>
                <a:gd name="T105" fmla="*/ 127 h 216"/>
                <a:gd name="T106" fmla="*/ 11 w 255"/>
                <a:gd name="T107" fmla="*/ 130 h 216"/>
                <a:gd name="T108" fmla="*/ 11 w 255"/>
                <a:gd name="T109" fmla="*/ 138 h 216"/>
                <a:gd name="T110" fmla="*/ 15 w 255"/>
                <a:gd name="T111" fmla="*/ 141 h 216"/>
                <a:gd name="T112" fmla="*/ 26 w 255"/>
                <a:gd name="T113" fmla="*/ 141 h 216"/>
                <a:gd name="T114" fmla="*/ 33 w 255"/>
                <a:gd name="T115" fmla="*/ 145 h 216"/>
                <a:gd name="T116" fmla="*/ 37 w 255"/>
                <a:gd name="T117" fmla="*/ 153 h 216"/>
                <a:gd name="T118" fmla="*/ 41 w 255"/>
                <a:gd name="T119" fmla="*/ 156 h 216"/>
                <a:gd name="T120" fmla="*/ 74 w 255"/>
                <a:gd name="T121" fmla="*/ 167 h 216"/>
                <a:gd name="T122" fmla="*/ 237 w 255"/>
                <a:gd name="T123" fmla="*/ 216 h 216"/>
                <a:gd name="T124" fmla="*/ 237 w 255"/>
                <a:gd name="T125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5" h="216">
                  <a:moveTo>
                    <a:pt x="237" y="216"/>
                  </a:moveTo>
                  <a:lnTo>
                    <a:pt x="237" y="208"/>
                  </a:lnTo>
                  <a:lnTo>
                    <a:pt x="255" y="208"/>
                  </a:lnTo>
                  <a:lnTo>
                    <a:pt x="248" y="60"/>
                  </a:lnTo>
                  <a:lnTo>
                    <a:pt x="244" y="52"/>
                  </a:lnTo>
                  <a:lnTo>
                    <a:pt x="244" y="49"/>
                  </a:lnTo>
                  <a:lnTo>
                    <a:pt x="244" y="45"/>
                  </a:lnTo>
                  <a:lnTo>
                    <a:pt x="248" y="41"/>
                  </a:lnTo>
                  <a:lnTo>
                    <a:pt x="248" y="38"/>
                  </a:lnTo>
                  <a:lnTo>
                    <a:pt x="244" y="34"/>
                  </a:lnTo>
                  <a:lnTo>
                    <a:pt x="248" y="26"/>
                  </a:lnTo>
                  <a:lnTo>
                    <a:pt x="248" y="23"/>
                  </a:lnTo>
                  <a:lnTo>
                    <a:pt x="248" y="19"/>
                  </a:lnTo>
                  <a:lnTo>
                    <a:pt x="244" y="19"/>
                  </a:lnTo>
                  <a:lnTo>
                    <a:pt x="240" y="15"/>
                  </a:lnTo>
                  <a:lnTo>
                    <a:pt x="237" y="19"/>
                  </a:lnTo>
                  <a:lnTo>
                    <a:pt x="226" y="15"/>
                  </a:lnTo>
                  <a:lnTo>
                    <a:pt x="226" y="15"/>
                  </a:lnTo>
                  <a:lnTo>
                    <a:pt x="222" y="15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8"/>
                  </a:lnTo>
                  <a:lnTo>
                    <a:pt x="207" y="4"/>
                  </a:lnTo>
                  <a:lnTo>
                    <a:pt x="203" y="4"/>
                  </a:lnTo>
                  <a:lnTo>
                    <a:pt x="200" y="4"/>
                  </a:lnTo>
                  <a:lnTo>
                    <a:pt x="196" y="4"/>
                  </a:lnTo>
                  <a:lnTo>
                    <a:pt x="196" y="4"/>
                  </a:lnTo>
                  <a:lnTo>
                    <a:pt x="192" y="4"/>
                  </a:lnTo>
                  <a:lnTo>
                    <a:pt x="189" y="4"/>
                  </a:lnTo>
                  <a:lnTo>
                    <a:pt x="185" y="4"/>
                  </a:lnTo>
                  <a:lnTo>
                    <a:pt x="178" y="4"/>
                  </a:lnTo>
                  <a:lnTo>
                    <a:pt x="170" y="8"/>
                  </a:lnTo>
                  <a:lnTo>
                    <a:pt x="166" y="12"/>
                  </a:lnTo>
                  <a:lnTo>
                    <a:pt x="166" y="15"/>
                  </a:lnTo>
                  <a:lnTo>
                    <a:pt x="163" y="19"/>
                  </a:lnTo>
                  <a:lnTo>
                    <a:pt x="163" y="26"/>
                  </a:lnTo>
                  <a:lnTo>
                    <a:pt x="166" y="30"/>
                  </a:lnTo>
                  <a:lnTo>
                    <a:pt x="166" y="38"/>
                  </a:lnTo>
                  <a:lnTo>
                    <a:pt x="166" y="38"/>
                  </a:lnTo>
                  <a:lnTo>
                    <a:pt x="163" y="41"/>
                  </a:lnTo>
                  <a:lnTo>
                    <a:pt x="163" y="45"/>
                  </a:lnTo>
                  <a:lnTo>
                    <a:pt x="155" y="49"/>
                  </a:lnTo>
                  <a:lnTo>
                    <a:pt x="152" y="49"/>
                  </a:lnTo>
                  <a:lnTo>
                    <a:pt x="144" y="49"/>
                  </a:lnTo>
                  <a:lnTo>
                    <a:pt x="141" y="41"/>
                  </a:lnTo>
                  <a:lnTo>
                    <a:pt x="133" y="38"/>
                  </a:lnTo>
                  <a:lnTo>
                    <a:pt x="126" y="34"/>
                  </a:lnTo>
                  <a:lnTo>
                    <a:pt x="115" y="30"/>
                  </a:lnTo>
                  <a:lnTo>
                    <a:pt x="107" y="30"/>
                  </a:lnTo>
                  <a:lnTo>
                    <a:pt x="107" y="3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9" y="19"/>
                  </a:lnTo>
                  <a:lnTo>
                    <a:pt x="89" y="15"/>
                  </a:lnTo>
                  <a:lnTo>
                    <a:pt x="85" y="12"/>
                  </a:lnTo>
                  <a:lnTo>
                    <a:pt x="74" y="8"/>
                  </a:lnTo>
                  <a:lnTo>
                    <a:pt x="70" y="4"/>
                  </a:lnTo>
                  <a:lnTo>
                    <a:pt x="63" y="4"/>
                  </a:lnTo>
                  <a:lnTo>
                    <a:pt x="55" y="4"/>
                  </a:lnTo>
                  <a:lnTo>
                    <a:pt x="44" y="4"/>
                  </a:lnTo>
                  <a:lnTo>
                    <a:pt x="37" y="4"/>
                  </a:lnTo>
                  <a:lnTo>
                    <a:pt x="33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8"/>
                  </a:lnTo>
                  <a:lnTo>
                    <a:pt x="29" y="8"/>
                  </a:lnTo>
                  <a:lnTo>
                    <a:pt x="29" y="15"/>
                  </a:lnTo>
                  <a:lnTo>
                    <a:pt x="18" y="19"/>
                  </a:lnTo>
                  <a:lnTo>
                    <a:pt x="18" y="23"/>
                  </a:lnTo>
                  <a:lnTo>
                    <a:pt x="15" y="23"/>
                  </a:lnTo>
                  <a:lnTo>
                    <a:pt x="11" y="23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7" y="30"/>
                  </a:lnTo>
                  <a:lnTo>
                    <a:pt x="11" y="34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11" y="41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9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4" y="56"/>
                  </a:lnTo>
                  <a:lnTo>
                    <a:pt x="4" y="67"/>
                  </a:lnTo>
                  <a:lnTo>
                    <a:pt x="4" y="71"/>
                  </a:lnTo>
                  <a:lnTo>
                    <a:pt x="4" y="75"/>
                  </a:lnTo>
                  <a:lnTo>
                    <a:pt x="4" y="82"/>
                  </a:lnTo>
                  <a:lnTo>
                    <a:pt x="7" y="86"/>
                  </a:lnTo>
                  <a:lnTo>
                    <a:pt x="4" y="93"/>
                  </a:lnTo>
                  <a:lnTo>
                    <a:pt x="4" y="97"/>
                  </a:lnTo>
                  <a:lnTo>
                    <a:pt x="7" y="101"/>
                  </a:lnTo>
                  <a:lnTo>
                    <a:pt x="7" y="104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4" y="119"/>
                  </a:lnTo>
                  <a:lnTo>
                    <a:pt x="7" y="123"/>
                  </a:lnTo>
                  <a:lnTo>
                    <a:pt x="7" y="127"/>
                  </a:lnTo>
                  <a:lnTo>
                    <a:pt x="11" y="130"/>
                  </a:lnTo>
                  <a:lnTo>
                    <a:pt x="11" y="130"/>
                  </a:lnTo>
                  <a:lnTo>
                    <a:pt x="11" y="134"/>
                  </a:lnTo>
                  <a:lnTo>
                    <a:pt x="11" y="138"/>
                  </a:lnTo>
                  <a:lnTo>
                    <a:pt x="11" y="138"/>
                  </a:lnTo>
                  <a:lnTo>
                    <a:pt x="15" y="141"/>
                  </a:lnTo>
                  <a:lnTo>
                    <a:pt x="22" y="141"/>
                  </a:lnTo>
                  <a:lnTo>
                    <a:pt x="26" y="141"/>
                  </a:lnTo>
                  <a:lnTo>
                    <a:pt x="29" y="141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37" y="153"/>
                  </a:lnTo>
                  <a:lnTo>
                    <a:pt x="41" y="156"/>
                  </a:lnTo>
                  <a:lnTo>
                    <a:pt x="41" y="156"/>
                  </a:lnTo>
                  <a:lnTo>
                    <a:pt x="70" y="164"/>
                  </a:lnTo>
                  <a:lnTo>
                    <a:pt x="74" y="167"/>
                  </a:lnTo>
                  <a:lnTo>
                    <a:pt x="107" y="153"/>
                  </a:lnTo>
                  <a:lnTo>
                    <a:pt x="237" y="216"/>
                  </a:lnTo>
                  <a:lnTo>
                    <a:pt x="237" y="216"/>
                  </a:lnTo>
                  <a:lnTo>
                    <a:pt x="237" y="2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12" name="Freeform 111">
              <a:extLst>
                <a:ext uri="{FF2B5EF4-FFF2-40B4-BE49-F238E27FC236}">
                  <a16:creationId xmlns:a16="http://schemas.microsoft.com/office/drawing/2014/main" xmlns="" id="{E000895C-1AF1-4BE6-B308-F2A3A8BF12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44842" y="2427150"/>
              <a:ext cx="81058" cy="147963"/>
            </a:xfrm>
            <a:custGeom>
              <a:avLst/>
              <a:gdLst>
                <a:gd name="T0" fmla="*/ 38 w 63"/>
                <a:gd name="T1" fmla="*/ 115 h 115"/>
                <a:gd name="T2" fmla="*/ 41 w 63"/>
                <a:gd name="T3" fmla="*/ 115 h 115"/>
                <a:gd name="T4" fmla="*/ 45 w 63"/>
                <a:gd name="T5" fmla="*/ 111 h 115"/>
                <a:gd name="T6" fmla="*/ 45 w 63"/>
                <a:gd name="T7" fmla="*/ 108 h 115"/>
                <a:gd name="T8" fmla="*/ 41 w 63"/>
                <a:gd name="T9" fmla="*/ 100 h 115"/>
                <a:gd name="T10" fmla="*/ 41 w 63"/>
                <a:gd name="T11" fmla="*/ 96 h 115"/>
                <a:gd name="T12" fmla="*/ 49 w 63"/>
                <a:gd name="T13" fmla="*/ 93 h 115"/>
                <a:gd name="T14" fmla="*/ 52 w 63"/>
                <a:gd name="T15" fmla="*/ 89 h 115"/>
                <a:gd name="T16" fmla="*/ 63 w 63"/>
                <a:gd name="T17" fmla="*/ 78 h 115"/>
                <a:gd name="T18" fmla="*/ 63 w 63"/>
                <a:gd name="T19" fmla="*/ 70 h 115"/>
                <a:gd name="T20" fmla="*/ 60 w 63"/>
                <a:gd name="T21" fmla="*/ 70 h 115"/>
                <a:gd name="T22" fmla="*/ 56 w 63"/>
                <a:gd name="T23" fmla="*/ 67 h 115"/>
                <a:gd name="T24" fmla="*/ 52 w 63"/>
                <a:gd name="T25" fmla="*/ 63 h 115"/>
                <a:gd name="T26" fmla="*/ 52 w 63"/>
                <a:gd name="T27" fmla="*/ 63 h 115"/>
                <a:gd name="T28" fmla="*/ 49 w 63"/>
                <a:gd name="T29" fmla="*/ 63 h 115"/>
                <a:gd name="T30" fmla="*/ 45 w 63"/>
                <a:gd name="T31" fmla="*/ 63 h 115"/>
                <a:gd name="T32" fmla="*/ 38 w 63"/>
                <a:gd name="T33" fmla="*/ 56 h 115"/>
                <a:gd name="T34" fmla="*/ 49 w 63"/>
                <a:gd name="T35" fmla="*/ 44 h 115"/>
                <a:gd name="T36" fmla="*/ 52 w 63"/>
                <a:gd name="T37" fmla="*/ 41 h 115"/>
                <a:gd name="T38" fmla="*/ 56 w 63"/>
                <a:gd name="T39" fmla="*/ 37 h 115"/>
                <a:gd name="T40" fmla="*/ 52 w 63"/>
                <a:gd name="T41" fmla="*/ 33 h 115"/>
                <a:gd name="T42" fmla="*/ 49 w 63"/>
                <a:gd name="T43" fmla="*/ 26 h 115"/>
                <a:gd name="T44" fmla="*/ 45 w 63"/>
                <a:gd name="T45" fmla="*/ 19 h 115"/>
                <a:gd name="T46" fmla="*/ 49 w 63"/>
                <a:gd name="T47" fmla="*/ 15 h 115"/>
                <a:gd name="T48" fmla="*/ 52 w 63"/>
                <a:gd name="T49" fmla="*/ 7 h 115"/>
                <a:gd name="T50" fmla="*/ 45 w 63"/>
                <a:gd name="T51" fmla="*/ 11 h 115"/>
                <a:gd name="T52" fmla="*/ 41 w 63"/>
                <a:gd name="T53" fmla="*/ 11 h 115"/>
                <a:gd name="T54" fmla="*/ 38 w 63"/>
                <a:gd name="T55" fmla="*/ 4 h 115"/>
                <a:gd name="T56" fmla="*/ 34 w 63"/>
                <a:gd name="T57" fmla="*/ 0 h 115"/>
                <a:gd name="T58" fmla="*/ 30 w 63"/>
                <a:gd name="T59" fmla="*/ 4 h 115"/>
                <a:gd name="T60" fmla="*/ 26 w 63"/>
                <a:gd name="T61" fmla="*/ 4 h 115"/>
                <a:gd name="T62" fmla="*/ 15 w 63"/>
                <a:gd name="T63" fmla="*/ 7 h 115"/>
                <a:gd name="T64" fmla="*/ 15 w 63"/>
                <a:gd name="T65" fmla="*/ 11 h 115"/>
                <a:gd name="T66" fmla="*/ 15 w 63"/>
                <a:gd name="T67" fmla="*/ 15 h 115"/>
                <a:gd name="T68" fmla="*/ 12 w 63"/>
                <a:gd name="T69" fmla="*/ 30 h 115"/>
                <a:gd name="T70" fmla="*/ 15 w 63"/>
                <a:gd name="T71" fmla="*/ 33 h 115"/>
                <a:gd name="T72" fmla="*/ 15 w 63"/>
                <a:gd name="T73" fmla="*/ 37 h 115"/>
                <a:gd name="T74" fmla="*/ 15 w 63"/>
                <a:gd name="T75" fmla="*/ 41 h 115"/>
                <a:gd name="T76" fmla="*/ 12 w 63"/>
                <a:gd name="T77" fmla="*/ 48 h 115"/>
                <a:gd name="T78" fmla="*/ 8 w 63"/>
                <a:gd name="T79" fmla="*/ 52 h 115"/>
                <a:gd name="T80" fmla="*/ 4 w 63"/>
                <a:gd name="T81" fmla="*/ 56 h 115"/>
                <a:gd name="T82" fmla="*/ 0 w 63"/>
                <a:gd name="T83" fmla="*/ 63 h 115"/>
                <a:gd name="T84" fmla="*/ 4 w 63"/>
                <a:gd name="T85" fmla="*/ 67 h 115"/>
                <a:gd name="T86" fmla="*/ 8 w 63"/>
                <a:gd name="T87" fmla="*/ 70 h 115"/>
                <a:gd name="T88" fmla="*/ 12 w 63"/>
                <a:gd name="T89" fmla="*/ 78 h 115"/>
                <a:gd name="T90" fmla="*/ 19 w 63"/>
                <a:gd name="T91" fmla="*/ 82 h 115"/>
                <a:gd name="T92" fmla="*/ 26 w 63"/>
                <a:gd name="T93" fmla="*/ 85 h 115"/>
                <a:gd name="T94" fmla="*/ 34 w 63"/>
                <a:gd name="T95" fmla="*/ 115 h 115"/>
                <a:gd name="T96" fmla="*/ 49 w 63"/>
                <a:gd name="T97" fmla="*/ 59 h 115"/>
                <a:gd name="T98" fmla="*/ 56 w 63"/>
                <a:gd name="T99" fmla="*/ 59 h 115"/>
                <a:gd name="T100" fmla="*/ 49 w 63"/>
                <a:gd name="T101" fmla="*/ 5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115">
                  <a:moveTo>
                    <a:pt x="34" y="115"/>
                  </a:moveTo>
                  <a:lnTo>
                    <a:pt x="38" y="115"/>
                  </a:lnTo>
                  <a:lnTo>
                    <a:pt x="38" y="115"/>
                  </a:lnTo>
                  <a:lnTo>
                    <a:pt x="41" y="115"/>
                  </a:lnTo>
                  <a:lnTo>
                    <a:pt x="41" y="111"/>
                  </a:lnTo>
                  <a:lnTo>
                    <a:pt x="45" y="111"/>
                  </a:lnTo>
                  <a:lnTo>
                    <a:pt x="45" y="108"/>
                  </a:lnTo>
                  <a:lnTo>
                    <a:pt x="45" y="108"/>
                  </a:lnTo>
                  <a:lnTo>
                    <a:pt x="45" y="104"/>
                  </a:lnTo>
                  <a:lnTo>
                    <a:pt x="41" y="100"/>
                  </a:lnTo>
                  <a:lnTo>
                    <a:pt x="41" y="96"/>
                  </a:lnTo>
                  <a:lnTo>
                    <a:pt x="41" y="96"/>
                  </a:lnTo>
                  <a:lnTo>
                    <a:pt x="45" y="93"/>
                  </a:lnTo>
                  <a:lnTo>
                    <a:pt x="49" y="93"/>
                  </a:lnTo>
                  <a:lnTo>
                    <a:pt x="52" y="93"/>
                  </a:lnTo>
                  <a:lnTo>
                    <a:pt x="52" y="89"/>
                  </a:lnTo>
                  <a:lnTo>
                    <a:pt x="63" y="85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63" y="70"/>
                  </a:lnTo>
                  <a:lnTo>
                    <a:pt x="63" y="70"/>
                  </a:lnTo>
                  <a:lnTo>
                    <a:pt x="60" y="70"/>
                  </a:lnTo>
                  <a:lnTo>
                    <a:pt x="56" y="67"/>
                  </a:lnTo>
                  <a:lnTo>
                    <a:pt x="56" y="67"/>
                  </a:lnTo>
                  <a:lnTo>
                    <a:pt x="56" y="63"/>
                  </a:lnTo>
                  <a:lnTo>
                    <a:pt x="52" y="63"/>
                  </a:lnTo>
                  <a:lnTo>
                    <a:pt x="52" y="63"/>
                  </a:lnTo>
                  <a:lnTo>
                    <a:pt x="52" y="63"/>
                  </a:lnTo>
                  <a:lnTo>
                    <a:pt x="52" y="67"/>
                  </a:lnTo>
                  <a:lnTo>
                    <a:pt x="49" y="63"/>
                  </a:lnTo>
                  <a:lnTo>
                    <a:pt x="49" y="63"/>
                  </a:lnTo>
                  <a:lnTo>
                    <a:pt x="45" y="63"/>
                  </a:lnTo>
                  <a:lnTo>
                    <a:pt x="41" y="59"/>
                  </a:lnTo>
                  <a:lnTo>
                    <a:pt x="38" y="56"/>
                  </a:lnTo>
                  <a:lnTo>
                    <a:pt x="41" y="52"/>
                  </a:lnTo>
                  <a:lnTo>
                    <a:pt x="49" y="44"/>
                  </a:lnTo>
                  <a:lnTo>
                    <a:pt x="52" y="41"/>
                  </a:lnTo>
                  <a:lnTo>
                    <a:pt x="52" y="41"/>
                  </a:lnTo>
                  <a:lnTo>
                    <a:pt x="52" y="37"/>
                  </a:lnTo>
                  <a:lnTo>
                    <a:pt x="56" y="37"/>
                  </a:lnTo>
                  <a:lnTo>
                    <a:pt x="52" y="33"/>
                  </a:lnTo>
                  <a:lnTo>
                    <a:pt x="52" y="33"/>
                  </a:lnTo>
                  <a:lnTo>
                    <a:pt x="52" y="30"/>
                  </a:lnTo>
                  <a:lnTo>
                    <a:pt x="49" y="26"/>
                  </a:lnTo>
                  <a:lnTo>
                    <a:pt x="45" y="22"/>
                  </a:lnTo>
                  <a:lnTo>
                    <a:pt x="45" y="19"/>
                  </a:lnTo>
                  <a:lnTo>
                    <a:pt x="49" y="15"/>
                  </a:lnTo>
                  <a:lnTo>
                    <a:pt x="49" y="15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2" y="4"/>
                  </a:lnTo>
                  <a:lnTo>
                    <a:pt x="45" y="11"/>
                  </a:lnTo>
                  <a:lnTo>
                    <a:pt x="41" y="11"/>
                  </a:lnTo>
                  <a:lnTo>
                    <a:pt x="41" y="11"/>
                  </a:lnTo>
                  <a:lnTo>
                    <a:pt x="38" y="7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26" y="4"/>
                  </a:lnTo>
                  <a:lnTo>
                    <a:pt x="19" y="4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5" y="15"/>
                  </a:lnTo>
                  <a:lnTo>
                    <a:pt x="15" y="22"/>
                  </a:lnTo>
                  <a:lnTo>
                    <a:pt x="12" y="30"/>
                  </a:lnTo>
                  <a:lnTo>
                    <a:pt x="12" y="33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5" y="37"/>
                  </a:lnTo>
                  <a:lnTo>
                    <a:pt x="12" y="37"/>
                  </a:lnTo>
                  <a:lnTo>
                    <a:pt x="15" y="41"/>
                  </a:lnTo>
                  <a:lnTo>
                    <a:pt x="12" y="41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4" y="56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4" y="67"/>
                  </a:lnTo>
                  <a:lnTo>
                    <a:pt x="4" y="67"/>
                  </a:lnTo>
                  <a:lnTo>
                    <a:pt x="4" y="70"/>
                  </a:lnTo>
                  <a:lnTo>
                    <a:pt x="8" y="70"/>
                  </a:lnTo>
                  <a:lnTo>
                    <a:pt x="12" y="74"/>
                  </a:lnTo>
                  <a:lnTo>
                    <a:pt x="12" y="78"/>
                  </a:lnTo>
                  <a:lnTo>
                    <a:pt x="15" y="82"/>
                  </a:lnTo>
                  <a:lnTo>
                    <a:pt x="19" y="82"/>
                  </a:lnTo>
                  <a:lnTo>
                    <a:pt x="19" y="82"/>
                  </a:lnTo>
                  <a:lnTo>
                    <a:pt x="26" y="85"/>
                  </a:lnTo>
                  <a:lnTo>
                    <a:pt x="34" y="115"/>
                  </a:lnTo>
                  <a:lnTo>
                    <a:pt x="34" y="115"/>
                  </a:lnTo>
                  <a:close/>
                  <a:moveTo>
                    <a:pt x="49" y="59"/>
                  </a:moveTo>
                  <a:lnTo>
                    <a:pt x="49" y="59"/>
                  </a:lnTo>
                  <a:lnTo>
                    <a:pt x="52" y="59"/>
                  </a:lnTo>
                  <a:lnTo>
                    <a:pt x="56" y="59"/>
                  </a:lnTo>
                  <a:lnTo>
                    <a:pt x="52" y="63"/>
                  </a:lnTo>
                  <a:lnTo>
                    <a:pt x="49" y="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13" name="Freeform 112">
              <a:extLst>
                <a:ext uri="{FF2B5EF4-FFF2-40B4-BE49-F238E27FC236}">
                  <a16:creationId xmlns:a16="http://schemas.microsoft.com/office/drawing/2014/main" xmlns="" id="{08F56A73-3A48-422A-AEF8-6F7F8A6C2FA3}"/>
                </a:ext>
              </a:extLst>
            </p:cNvPr>
            <p:cNvSpPr/>
            <p:nvPr/>
          </p:nvSpPr>
          <p:spPr bwMode="auto">
            <a:xfrm>
              <a:off x="4116753" y="2432297"/>
              <a:ext cx="424588" cy="371837"/>
            </a:xfrm>
            <a:custGeom>
              <a:avLst/>
              <a:gdLst>
                <a:gd name="T0" fmla="*/ 326 w 330"/>
                <a:gd name="T1" fmla="*/ 219 h 289"/>
                <a:gd name="T2" fmla="*/ 318 w 330"/>
                <a:gd name="T3" fmla="*/ 207 h 289"/>
                <a:gd name="T4" fmla="*/ 304 w 330"/>
                <a:gd name="T5" fmla="*/ 207 h 289"/>
                <a:gd name="T6" fmla="*/ 300 w 330"/>
                <a:gd name="T7" fmla="*/ 200 h 289"/>
                <a:gd name="T8" fmla="*/ 296 w 330"/>
                <a:gd name="T9" fmla="*/ 193 h 289"/>
                <a:gd name="T10" fmla="*/ 289 w 330"/>
                <a:gd name="T11" fmla="*/ 178 h 289"/>
                <a:gd name="T12" fmla="*/ 289 w 330"/>
                <a:gd name="T13" fmla="*/ 174 h 289"/>
                <a:gd name="T14" fmla="*/ 296 w 330"/>
                <a:gd name="T15" fmla="*/ 167 h 289"/>
                <a:gd name="T16" fmla="*/ 296 w 330"/>
                <a:gd name="T17" fmla="*/ 152 h 289"/>
                <a:gd name="T18" fmla="*/ 293 w 330"/>
                <a:gd name="T19" fmla="*/ 137 h 289"/>
                <a:gd name="T20" fmla="*/ 289 w 330"/>
                <a:gd name="T21" fmla="*/ 118 h 289"/>
                <a:gd name="T22" fmla="*/ 289 w 330"/>
                <a:gd name="T23" fmla="*/ 111 h 289"/>
                <a:gd name="T24" fmla="*/ 274 w 330"/>
                <a:gd name="T25" fmla="*/ 78 h 289"/>
                <a:gd name="T26" fmla="*/ 267 w 330"/>
                <a:gd name="T27" fmla="*/ 70 h 289"/>
                <a:gd name="T28" fmla="*/ 259 w 330"/>
                <a:gd name="T29" fmla="*/ 63 h 289"/>
                <a:gd name="T30" fmla="*/ 255 w 330"/>
                <a:gd name="T31" fmla="*/ 59 h 289"/>
                <a:gd name="T32" fmla="*/ 263 w 330"/>
                <a:gd name="T33" fmla="*/ 48 h 289"/>
                <a:gd name="T34" fmla="*/ 267 w 330"/>
                <a:gd name="T35" fmla="*/ 37 h 289"/>
                <a:gd name="T36" fmla="*/ 270 w 330"/>
                <a:gd name="T37" fmla="*/ 33 h 289"/>
                <a:gd name="T38" fmla="*/ 267 w 330"/>
                <a:gd name="T39" fmla="*/ 29 h 289"/>
                <a:gd name="T40" fmla="*/ 270 w 330"/>
                <a:gd name="T41" fmla="*/ 11 h 289"/>
                <a:gd name="T42" fmla="*/ 270 w 330"/>
                <a:gd name="T43" fmla="*/ 3 h 289"/>
                <a:gd name="T44" fmla="*/ 263 w 330"/>
                <a:gd name="T45" fmla="*/ 3 h 289"/>
                <a:gd name="T46" fmla="*/ 248 w 330"/>
                <a:gd name="T47" fmla="*/ 0 h 289"/>
                <a:gd name="T48" fmla="*/ 241 w 330"/>
                <a:gd name="T49" fmla="*/ 3 h 289"/>
                <a:gd name="T50" fmla="*/ 233 w 330"/>
                <a:gd name="T51" fmla="*/ 0 h 289"/>
                <a:gd name="T52" fmla="*/ 226 w 330"/>
                <a:gd name="T53" fmla="*/ 7 h 289"/>
                <a:gd name="T54" fmla="*/ 218 w 330"/>
                <a:gd name="T55" fmla="*/ 7 h 289"/>
                <a:gd name="T56" fmla="*/ 207 w 330"/>
                <a:gd name="T57" fmla="*/ 3 h 289"/>
                <a:gd name="T58" fmla="*/ 200 w 330"/>
                <a:gd name="T59" fmla="*/ 3 h 289"/>
                <a:gd name="T60" fmla="*/ 193 w 330"/>
                <a:gd name="T61" fmla="*/ 3 h 289"/>
                <a:gd name="T62" fmla="*/ 185 w 330"/>
                <a:gd name="T63" fmla="*/ 7 h 289"/>
                <a:gd name="T64" fmla="*/ 174 w 330"/>
                <a:gd name="T65" fmla="*/ 7 h 289"/>
                <a:gd name="T66" fmla="*/ 159 w 330"/>
                <a:gd name="T67" fmla="*/ 7 h 289"/>
                <a:gd name="T68" fmla="*/ 144 w 330"/>
                <a:gd name="T69" fmla="*/ 15 h 289"/>
                <a:gd name="T70" fmla="*/ 141 w 330"/>
                <a:gd name="T71" fmla="*/ 22 h 289"/>
                <a:gd name="T72" fmla="*/ 133 w 330"/>
                <a:gd name="T73" fmla="*/ 22 h 289"/>
                <a:gd name="T74" fmla="*/ 126 w 330"/>
                <a:gd name="T75" fmla="*/ 22 h 289"/>
                <a:gd name="T76" fmla="*/ 118 w 330"/>
                <a:gd name="T77" fmla="*/ 29 h 289"/>
                <a:gd name="T78" fmla="*/ 107 w 330"/>
                <a:gd name="T79" fmla="*/ 33 h 289"/>
                <a:gd name="T80" fmla="*/ 111 w 330"/>
                <a:gd name="T81" fmla="*/ 40 h 289"/>
                <a:gd name="T82" fmla="*/ 111 w 330"/>
                <a:gd name="T83" fmla="*/ 48 h 289"/>
                <a:gd name="T84" fmla="*/ 115 w 330"/>
                <a:gd name="T85" fmla="*/ 66 h 289"/>
                <a:gd name="T86" fmla="*/ 118 w 330"/>
                <a:gd name="T87" fmla="*/ 74 h 289"/>
                <a:gd name="T88" fmla="*/ 126 w 330"/>
                <a:gd name="T89" fmla="*/ 78 h 289"/>
                <a:gd name="T90" fmla="*/ 122 w 330"/>
                <a:gd name="T91" fmla="*/ 85 h 289"/>
                <a:gd name="T92" fmla="*/ 93 w 330"/>
                <a:gd name="T93" fmla="*/ 92 h 289"/>
                <a:gd name="T94" fmla="*/ 89 w 330"/>
                <a:gd name="T95" fmla="*/ 104 h 289"/>
                <a:gd name="T96" fmla="*/ 59 w 330"/>
                <a:gd name="T97" fmla="*/ 122 h 289"/>
                <a:gd name="T98" fmla="*/ 33 w 330"/>
                <a:gd name="T99" fmla="*/ 130 h 289"/>
                <a:gd name="T100" fmla="*/ 15 w 330"/>
                <a:gd name="T101" fmla="*/ 133 h 289"/>
                <a:gd name="T102" fmla="*/ 0 w 330"/>
                <a:gd name="T103" fmla="*/ 144 h 289"/>
                <a:gd name="T104" fmla="*/ 0 w 330"/>
                <a:gd name="T105" fmla="*/ 159 h 289"/>
                <a:gd name="T106" fmla="*/ 59 w 330"/>
                <a:gd name="T107" fmla="*/ 196 h 289"/>
                <a:gd name="T108" fmla="*/ 170 w 330"/>
                <a:gd name="T109" fmla="*/ 270 h 289"/>
                <a:gd name="T110" fmla="*/ 185 w 330"/>
                <a:gd name="T111" fmla="*/ 274 h 289"/>
                <a:gd name="T112" fmla="*/ 193 w 330"/>
                <a:gd name="T113" fmla="*/ 278 h 289"/>
                <a:gd name="T114" fmla="*/ 193 w 330"/>
                <a:gd name="T115" fmla="*/ 289 h 289"/>
                <a:gd name="T116" fmla="*/ 211 w 330"/>
                <a:gd name="T117" fmla="*/ 289 h 289"/>
                <a:gd name="T118" fmla="*/ 237 w 330"/>
                <a:gd name="T119" fmla="*/ 282 h 289"/>
                <a:gd name="T120" fmla="*/ 330 w 330"/>
                <a:gd name="T121" fmla="*/ 222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0" h="289">
                  <a:moveTo>
                    <a:pt x="330" y="222"/>
                  </a:moveTo>
                  <a:lnTo>
                    <a:pt x="330" y="222"/>
                  </a:lnTo>
                  <a:lnTo>
                    <a:pt x="326" y="219"/>
                  </a:lnTo>
                  <a:lnTo>
                    <a:pt x="326" y="219"/>
                  </a:lnTo>
                  <a:lnTo>
                    <a:pt x="322" y="211"/>
                  </a:lnTo>
                  <a:lnTo>
                    <a:pt x="318" y="207"/>
                  </a:lnTo>
                  <a:lnTo>
                    <a:pt x="315" y="207"/>
                  </a:lnTo>
                  <a:lnTo>
                    <a:pt x="311" y="207"/>
                  </a:lnTo>
                  <a:lnTo>
                    <a:pt x="304" y="207"/>
                  </a:lnTo>
                  <a:lnTo>
                    <a:pt x="300" y="204"/>
                  </a:lnTo>
                  <a:lnTo>
                    <a:pt x="300" y="204"/>
                  </a:lnTo>
                  <a:lnTo>
                    <a:pt x="300" y="200"/>
                  </a:lnTo>
                  <a:lnTo>
                    <a:pt x="300" y="196"/>
                  </a:lnTo>
                  <a:lnTo>
                    <a:pt x="300" y="196"/>
                  </a:lnTo>
                  <a:lnTo>
                    <a:pt x="296" y="193"/>
                  </a:lnTo>
                  <a:lnTo>
                    <a:pt x="296" y="189"/>
                  </a:lnTo>
                  <a:lnTo>
                    <a:pt x="293" y="185"/>
                  </a:lnTo>
                  <a:lnTo>
                    <a:pt x="289" y="178"/>
                  </a:lnTo>
                  <a:lnTo>
                    <a:pt x="289" y="178"/>
                  </a:lnTo>
                  <a:lnTo>
                    <a:pt x="289" y="178"/>
                  </a:lnTo>
                  <a:lnTo>
                    <a:pt x="289" y="174"/>
                  </a:lnTo>
                  <a:lnTo>
                    <a:pt x="293" y="170"/>
                  </a:lnTo>
                  <a:lnTo>
                    <a:pt x="296" y="170"/>
                  </a:lnTo>
                  <a:lnTo>
                    <a:pt x="296" y="167"/>
                  </a:lnTo>
                  <a:lnTo>
                    <a:pt x="293" y="163"/>
                  </a:lnTo>
                  <a:lnTo>
                    <a:pt x="293" y="159"/>
                  </a:lnTo>
                  <a:lnTo>
                    <a:pt x="296" y="152"/>
                  </a:lnTo>
                  <a:lnTo>
                    <a:pt x="293" y="148"/>
                  </a:lnTo>
                  <a:lnTo>
                    <a:pt x="293" y="141"/>
                  </a:lnTo>
                  <a:lnTo>
                    <a:pt x="293" y="137"/>
                  </a:lnTo>
                  <a:lnTo>
                    <a:pt x="293" y="133"/>
                  </a:lnTo>
                  <a:lnTo>
                    <a:pt x="293" y="122"/>
                  </a:lnTo>
                  <a:lnTo>
                    <a:pt x="289" y="118"/>
                  </a:lnTo>
                  <a:lnTo>
                    <a:pt x="289" y="118"/>
                  </a:lnTo>
                  <a:lnTo>
                    <a:pt x="289" y="115"/>
                  </a:lnTo>
                  <a:lnTo>
                    <a:pt x="289" y="111"/>
                  </a:lnTo>
                  <a:lnTo>
                    <a:pt x="281" y="81"/>
                  </a:lnTo>
                  <a:lnTo>
                    <a:pt x="274" y="78"/>
                  </a:lnTo>
                  <a:lnTo>
                    <a:pt x="274" y="78"/>
                  </a:lnTo>
                  <a:lnTo>
                    <a:pt x="270" y="78"/>
                  </a:lnTo>
                  <a:lnTo>
                    <a:pt x="267" y="74"/>
                  </a:lnTo>
                  <a:lnTo>
                    <a:pt x="267" y="70"/>
                  </a:lnTo>
                  <a:lnTo>
                    <a:pt x="263" y="66"/>
                  </a:lnTo>
                  <a:lnTo>
                    <a:pt x="259" y="66"/>
                  </a:lnTo>
                  <a:lnTo>
                    <a:pt x="259" y="63"/>
                  </a:lnTo>
                  <a:lnTo>
                    <a:pt x="259" y="63"/>
                  </a:lnTo>
                  <a:lnTo>
                    <a:pt x="255" y="59"/>
                  </a:lnTo>
                  <a:lnTo>
                    <a:pt x="255" y="59"/>
                  </a:lnTo>
                  <a:lnTo>
                    <a:pt x="259" y="52"/>
                  </a:lnTo>
                  <a:lnTo>
                    <a:pt x="263" y="48"/>
                  </a:lnTo>
                  <a:lnTo>
                    <a:pt x="263" y="48"/>
                  </a:lnTo>
                  <a:lnTo>
                    <a:pt x="267" y="44"/>
                  </a:lnTo>
                  <a:lnTo>
                    <a:pt x="267" y="44"/>
                  </a:lnTo>
                  <a:lnTo>
                    <a:pt x="267" y="37"/>
                  </a:lnTo>
                  <a:lnTo>
                    <a:pt x="270" y="37"/>
                  </a:lnTo>
                  <a:lnTo>
                    <a:pt x="267" y="33"/>
                  </a:lnTo>
                  <a:lnTo>
                    <a:pt x="270" y="33"/>
                  </a:lnTo>
                  <a:lnTo>
                    <a:pt x="270" y="29"/>
                  </a:lnTo>
                  <a:lnTo>
                    <a:pt x="270" y="29"/>
                  </a:lnTo>
                  <a:lnTo>
                    <a:pt x="267" y="29"/>
                  </a:lnTo>
                  <a:lnTo>
                    <a:pt x="267" y="26"/>
                  </a:lnTo>
                  <a:lnTo>
                    <a:pt x="270" y="18"/>
                  </a:lnTo>
                  <a:lnTo>
                    <a:pt x="270" y="11"/>
                  </a:lnTo>
                  <a:lnTo>
                    <a:pt x="270" y="7"/>
                  </a:lnTo>
                  <a:lnTo>
                    <a:pt x="270" y="7"/>
                  </a:lnTo>
                  <a:lnTo>
                    <a:pt x="270" y="3"/>
                  </a:lnTo>
                  <a:lnTo>
                    <a:pt x="270" y="3"/>
                  </a:lnTo>
                  <a:lnTo>
                    <a:pt x="267" y="3"/>
                  </a:lnTo>
                  <a:lnTo>
                    <a:pt x="263" y="3"/>
                  </a:lnTo>
                  <a:lnTo>
                    <a:pt x="255" y="7"/>
                  </a:lnTo>
                  <a:lnTo>
                    <a:pt x="252" y="3"/>
                  </a:lnTo>
                  <a:lnTo>
                    <a:pt x="248" y="0"/>
                  </a:lnTo>
                  <a:lnTo>
                    <a:pt x="248" y="3"/>
                  </a:lnTo>
                  <a:lnTo>
                    <a:pt x="244" y="3"/>
                  </a:lnTo>
                  <a:lnTo>
                    <a:pt x="241" y="3"/>
                  </a:lnTo>
                  <a:lnTo>
                    <a:pt x="237" y="3"/>
                  </a:lnTo>
                  <a:lnTo>
                    <a:pt x="237" y="0"/>
                  </a:lnTo>
                  <a:lnTo>
                    <a:pt x="233" y="0"/>
                  </a:lnTo>
                  <a:lnTo>
                    <a:pt x="233" y="3"/>
                  </a:lnTo>
                  <a:lnTo>
                    <a:pt x="230" y="3"/>
                  </a:lnTo>
                  <a:lnTo>
                    <a:pt x="226" y="7"/>
                  </a:lnTo>
                  <a:lnTo>
                    <a:pt x="226" y="7"/>
                  </a:lnTo>
                  <a:lnTo>
                    <a:pt x="222" y="7"/>
                  </a:lnTo>
                  <a:lnTo>
                    <a:pt x="218" y="7"/>
                  </a:lnTo>
                  <a:lnTo>
                    <a:pt x="215" y="7"/>
                  </a:lnTo>
                  <a:lnTo>
                    <a:pt x="215" y="3"/>
                  </a:lnTo>
                  <a:lnTo>
                    <a:pt x="207" y="3"/>
                  </a:lnTo>
                  <a:lnTo>
                    <a:pt x="207" y="3"/>
                  </a:lnTo>
                  <a:lnTo>
                    <a:pt x="204" y="3"/>
                  </a:lnTo>
                  <a:lnTo>
                    <a:pt x="200" y="3"/>
                  </a:lnTo>
                  <a:lnTo>
                    <a:pt x="196" y="3"/>
                  </a:lnTo>
                  <a:lnTo>
                    <a:pt x="196" y="3"/>
                  </a:lnTo>
                  <a:lnTo>
                    <a:pt x="193" y="3"/>
                  </a:lnTo>
                  <a:lnTo>
                    <a:pt x="193" y="7"/>
                  </a:lnTo>
                  <a:lnTo>
                    <a:pt x="189" y="7"/>
                  </a:lnTo>
                  <a:lnTo>
                    <a:pt x="185" y="7"/>
                  </a:lnTo>
                  <a:lnTo>
                    <a:pt x="181" y="11"/>
                  </a:lnTo>
                  <a:lnTo>
                    <a:pt x="178" y="11"/>
                  </a:lnTo>
                  <a:lnTo>
                    <a:pt x="174" y="7"/>
                  </a:lnTo>
                  <a:lnTo>
                    <a:pt x="170" y="7"/>
                  </a:lnTo>
                  <a:lnTo>
                    <a:pt x="163" y="11"/>
                  </a:lnTo>
                  <a:lnTo>
                    <a:pt x="159" y="7"/>
                  </a:lnTo>
                  <a:lnTo>
                    <a:pt x="152" y="15"/>
                  </a:lnTo>
                  <a:lnTo>
                    <a:pt x="148" y="15"/>
                  </a:lnTo>
                  <a:lnTo>
                    <a:pt x="144" y="15"/>
                  </a:lnTo>
                  <a:lnTo>
                    <a:pt x="141" y="18"/>
                  </a:lnTo>
                  <a:lnTo>
                    <a:pt x="141" y="18"/>
                  </a:lnTo>
                  <a:lnTo>
                    <a:pt x="141" y="22"/>
                  </a:lnTo>
                  <a:lnTo>
                    <a:pt x="137" y="22"/>
                  </a:lnTo>
                  <a:lnTo>
                    <a:pt x="137" y="22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0" y="22"/>
                  </a:lnTo>
                  <a:lnTo>
                    <a:pt x="126" y="22"/>
                  </a:lnTo>
                  <a:lnTo>
                    <a:pt x="122" y="26"/>
                  </a:lnTo>
                  <a:lnTo>
                    <a:pt x="122" y="26"/>
                  </a:lnTo>
                  <a:lnTo>
                    <a:pt x="118" y="29"/>
                  </a:lnTo>
                  <a:lnTo>
                    <a:pt x="118" y="33"/>
                  </a:lnTo>
                  <a:lnTo>
                    <a:pt x="111" y="33"/>
                  </a:lnTo>
                  <a:lnTo>
                    <a:pt x="107" y="33"/>
                  </a:lnTo>
                  <a:lnTo>
                    <a:pt x="107" y="33"/>
                  </a:lnTo>
                  <a:lnTo>
                    <a:pt x="111" y="37"/>
                  </a:lnTo>
                  <a:lnTo>
                    <a:pt x="111" y="40"/>
                  </a:lnTo>
                  <a:lnTo>
                    <a:pt x="111" y="40"/>
                  </a:lnTo>
                  <a:lnTo>
                    <a:pt x="111" y="44"/>
                  </a:lnTo>
                  <a:lnTo>
                    <a:pt x="111" y="48"/>
                  </a:lnTo>
                  <a:lnTo>
                    <a:pt x="111" y="52"/>
                  </a:lnTo>
                  <a:lnTo>
                    <a:pt x="115" y="55"/>
                  </a:lnTo>
                  <a:lnTo>
                    <a:pt x="115" y="66"/>
                  </a:lnTo>
                  <a:lnTo>
                    <a:pt x="118" y="70"/>
                  </a:lnTo>
                  <a:lnTo>
                    <a:pt x="118" y="74"/>
                  </a:lnTo>
                  <a:lnTo>
                    <a:pt x="118" y="74"/>
                  </a:lnTo>
                  <a:lnTo>
                    <a:pt x="122" y="78"/>
                  </a:lnTo>
                  <a:lnTo>
                    <a:pt x="122" y="78"/>
                  </a:lnTo>
                  <a:lnTo>
                    <a:pt x="126" y="78"/>
                  </a:lnTo>
                  <a:lnTo>
                    <a:pt x="122" y="81"/>
                  </a:lnTo>
                  <a:lnTo>
                    <a:pt x="122" y="81"/>
                  </a:lnTo>
                  <a:lnTo>
                    <a:pt x="122" y="85"/>
                  </a:lnTo>
                  <a:lnTo>
                    <a:pt x="104" y="85"/>
                  </a:lnTo>
                  <a:lnTo>
                    <a:pt x="100" y="85"/>
                  </a:lnTo>
                  <a:lnTo>
                    <a:pt x="93" y="92"/>
                  </a:lnTo>
                  <a:lnTo>
                    <a:pt x="93" y="92"/>
                  </a:lnTo>
                  <a:lnTo>
                    <a:pt x="89" y="96"/>
                  </a:lnTo>
                  <a:lnTo>
                    <a:pt x="89" y="104"/>
                  </a:lnTo>
                  <a:lnTo>
                    <a:pt x="89" y="104"/>
                  </a:lnTo>
                  <a:lnTo>
                    <a:pt x="78" y="111"/>
                  </a:lnTo>
                  <a:lnTo>
                    <a:pt x="59" y="122"/>
                  </a:lnTo>
                  <a:lnTo>
                    <a:pt x="44" y="130"/>
                  </a:lnTo>
                  <a:lnTo>
                    <a:pt x="41" y="130"/>
                  </a:lnTo>
                  <a:lnTo>
                    <a:pt x="33" y="130"/>
                  </a:lnTo>
                  <a:lnTo>
                    <a:pt x="30" y="130"/>
                  </a:lnTo>
                  <a:lnTo>
                    <a:pt x="26" y="130"/>
                  </a:lnTo>
                  <a:lnTo>
                    <a:pt x="15" y="133"/>
                  </a:lnTo>
                  <a:lnTo>
                    <a:pt x="11" y="137"/>
                  </a:lnTo>
                  <a:lnTo>
                    <a:pt x="7" y="141"/>
                  </a:lnTo>
                  <a:lnTo>
                    <a:pt x="0" y="144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59" y="196"/>
                  </a:lnTo>
                  <a:lnTo>
                    <a:pt x="59" y="196"/>
                  </a:lnTo>
                  <a:lnTo>
                    <a:pt x="167" y="263"/>
                  </a:lnTo>
                  <a:lnTo>
                    <a:pt x="170" y="270"/>
                  </a:lnTo>
                  <a:lnTo>
                    <a:pt x="174" y="270"/>
                  </a:lnTo>
                  <a:lnTo>
                    <a:pt x="178" y="270"/>
                  </a:lnTo>
                  <a:lnTo>
                    <a:pt x="185" y="274"/>
                  </a:lnTo>
                  <a:lnTo>
                    <a:pt x="185" y="274"/>
                  </a:lnTo>
                  <a:lnTo>
                    <a:pt x="189" y="278"/>
                  </a:lnTo>
                  <a:lnTo>
                    <a:pt x="193" y="278"/>
                  </a:lnTo>
                  <a:lnTo>
                    <a:pt x="193" y="282"/>
                  </a:lnTo>
                  <a:lnTo>
                    <a:pt x="193" y="285"/>
                  </a:lnTo>
                  <a:lnTo>
                    <a:pt x="193" y="289"/>
                  </a:lnTo>
                  <a:lnTo>
                    <a:pt x="196" y="289"/>
                  </a:lnTo>
                  <a:lnTo>
                    <a:pt x="204" y="289"/>
                  </a:lnTo>
                  <a:lnTo>
                    <a:pt x="211" y="289"/>
                  </a:lnTo>
                  <a:lnTo>
                    <a:pt x="211" y="289"/>
                  </a:lnTo>
                  <a:lnTo>
                    <a:pt x="211" y="289"/>
                  </a:lnTo>
                  <a:lnTo>
                    <a:pt x="237" y="282"/>
                  </a:lnTo>
                  <a:lnTo>
                    <a:pt x="255" y="267"/>
                  </a:lnTo>
                  <a:lnTo>
                    <a:pt x="330" y="222"/>
                  </a:lnTo>
                  <a:lnTo>
                    <a:pt x="330" y="2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14" name="Freeform 113">
              <a:extLst>
                <a:ext uri="{FF2B5EF4-FFF2-40B4-BE49-F238E27FC236}">
                  <a16:creationId xmlns:a16="http://schemas.microsoft.com/office/drawing/2014/main" xmlns="" id="{309942A2-9912-4730-A964-3C244E55AEB6}"/>
                </a:ext>
              </a:extLst>
            </p:cNvPr>
            <p:cNvSpPr/>
            <p:nvPr/>
          </p:nvSpPr>
          <p:spPr bwMode="auto">
            <a:xfrm>
              <a:off x="4030547" y="2455455"/>
              <a:ext cx="248320" cy="176269"/>
            </a:xfrm>
            <a:custGeom>
              <a:avLst/>
              <a:gdLst>
                <a:gd name="T0" fmla="*/ 67 w 193"/>
                <a:gd name="T1" fmla="*/ 126 h 137"/>
                <a:gd name="T2" fmla="*/ 78 w 193"/>
                <a:gd name="T3" fmla="*/ 119 h 137"/>
                <a:gd name="T4" fmla="*/ 93 w 193"/>
                <a:gd name="T5" fmla="*/ 112 h 137"/>
                <a:gd name="T6" fmla="*/ 100 w 193"/>
                <a:gd name="T7" fmla="*/ 112 h 137"/>
                <a:gd name="T8" fmla="*/ 111 w 193"/>
                <a:gd name="T9" fmla="*/ 112 h 137"/>
                <a:gd name="T10" fmla="*/ 145 w 193"/>
                <a:gd name="T11" fmla="*/ 93 h 137"/>
                <a:gd name="T12" fmla="*/ 156 w 193"/>
                <a:gd name="T13" fmla="*/ 86 h 137"/>
                <a:gd name="T14" fmla="*/ 160 w 193"/>
                <a:gd name="T15" fmla="*/ 74 h 137"/>
                <a:gd name="T16" fmla="*/ 167 w 193"/>
                <a:gd name="T17" fmla="*/ 67 h 137"/>
                <a:gd name="T18" fmla="*/ 189 w 193"/>
                <a:gd name="T19" fmla="*/ 67 h 137"/>
                <a:gd name="T20" fmla="*/ 189 w 193"/>
                <a:gd name="T21" fmla="*/ 63 h 137"/>
                <a:gd name="T22" fmla="*/ 189 w 193"/>
                <a:gd name="T23" fmla="*/ 60 h 137"/>
                <a:gd name="T24" fmla="*/ 185 w 193"/>
                <a:gd name="T25" fmla="*/ 56 h 137"/>
                <a:gd name="T26" fmla="*/ 185 w 193"/>
                <a:gd name="T27" fmla="*/ 52 h 137"/>
                <a:gd name="T28" fmla="*/ 182 w 193"/>
                <a:gd name="T29" fmla="*/ 37 h 137"/>
                <a:gd name="T30" fmla="*/ 178 w 193"/>
                <a:gd name="T31" fmla="*/ 30 h 137"/>
                <a:gd name="T32" fmla="*/ 178 w 193"/>
                <a:gd name="T33" fmla="*/ 22 h 137"/>
                <a:gd name="T34" fmla="*/ 178 w 193"/>
                <a:gd name="T35" fmla="*/ 19 h 137"/>
                <a:gd name="T36" fmla="*/ 174 w 193"/>
                <a:gd name="T37" fmla="*/ 15 h 137"/>
                <a:gd name="T38" fmla="*/ 163 w 193"/>
                <a:gd name="T39" fmla="*/ 15 h 137"/>
                <a:gd name="T40" fmla="*/ 160 w 193"/>
                <a:gd name="T41" fmla="*/ 11 h 137"/>
                <a:gd name="T42" fmla="*/ 160 w 193"/>
                <a:gd name="T43" fmla="*/ 11 h 137"/>
                <a:gd name="T44" fmla="*/ 152 w 193"/>
                <a:gd name="T45" fmla="*/ 15 h 137"/>
                <a:gd name="T46" fmla="*/ 141 w 193"/>
                <a:gd name="T47" fmla="*/ 11 h 137"/>
                <a:gd name="T48" fmla="*/ 134 w 193"/>
                <a:gd name="T49" fmla="*/ 15 h 137"/>
                <a:gd name="T50" fmla="*/ 126 w 193"/>
                <a:gd name="T51" fmla="*/ 8 h 137"/>
                <a:gd name="T52" fmla="*/ 123 w 193"/>
                <a:gd name="T53" fmla="*/ 4 h 137"/>
                <a:gd name="T54" fmla="*/ 123 w 193"/>
                <a:gd name="T55" fmla="*/ 4 h 137"/>
                <a:gd name="T56" fmla="*/ 119 w 193"/>
                <a:gd name="T57" fmla="*/ 4 h 137"/>
                <a:gd name="T58" fmla="*/ 115 w 193"/>
                <a:gd name="T59" fmla="*/ 4 h 137"/>
                <a:gd name="T60" fmla="*/ 111 w 193"/>
                <a:gd name="T61" fmla="*/ 15 h 137"/>
                <a:gd name="T62" fmla="*/ 108 w 193"/>
                <a:gd name="T63" fmla="*/ 26 h 137"/>
                <a:gd name="T64" fmla="*/ 97 w 193"/>
                <a:gd name="T65" fmla="*/ 37 h 137"/>
                <a:gd name="T66" fmla="*/ 93 w 193"/>
                <a:gd name="T67" fmla="*/ 37 h 137"/>
                <a:gd name="T68" fmla="*/ 82 w 193"/>
                <a:gd name="T69" fmla="*/ 45 h 137"/>
                <a:gd name="T70" fmla="*/ 74 w 193"/>
                <a:gd name="T71" fmla="*/ 48 h 137"/>
                <a:gd name="T72" fmla="*/ 67 w 193"/>
                <a:gd name="T73" fmla="*/ 52 h 137"/>
                <a:gd name="T74" fmla="*/ 63 w 193"/>
                <a:gd name="T75" fmla="*/ 63 h 137"/>
                <a:gd name="T76" fmla="*/ 56 w 193"/>
                <a:gd name="T77" fmla="*/ 71 h 137"/>
                <a:gd name="T78" fmla="*/ 52 w 193"/>
                <a:gd name="T79" fmla="*/ 82 h 137"/>
                <a:gd name="T80" fmla="*/ 52 w 193"/>
                <a:gd name="T81" fmla="*/ 93 h 137"/>
                <a:gd name="T82" fmla="*/ 56 w 193"/>
                <a:gd name="T83" fmla="*/ 97 h 137"/>
                <a:gd name="T84" fmla="*/ 45 w 193"/>
                <a:gd name="T85" fmla="*/ 112 h 137"/>
                <a:gd name="T86" fmla="*/ 37 w 193"/>
                <a:gd name="T87" fmla="*/ 119 h 137"/>
                <a:gd name="T88" fmla="*/ 23 w 193"/>
                <a:gd name="T89" fmla="*/ 130 h 137"/>
                <a:gd name="T90" fmla="*/ 0 w 193"/>
                <a:gd name="T91" fmla="*/ 137 h 137"/>
                <a:gd name="T92" fmla="*/ 67 w 193"/>
                <a:gd name="T93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3" h="137">
                  <a:moveTo>
                    <a:pt x="67" y="137"/>
                  </a:moveTo>
                  <a:lnTo>
                    <a:pt x="67" y="126"/>
                  </a:lnTo>
                  <a:lnTo>
                    <a:pt x="74" y="123"/>
                  </a:lnTo>
                  <a:lnTo>
                    <a:pt x="78" y="119"/>
                  </a:lnTo>
                  <a:lnTo>
                    <a:pt x="82" y="115"/>
                  </a:lnTo>
                  <a:lnTo>
                    <a:pt x="93" y="112"/>
                  </a:lnTo>
                  <a:lnTo>
                    <a:pt x="97" y="112"/>
                  </a:lnTo>
                  <a:lnTo>
                    <a:pt x="100" y="112"/>
                  </a:lnTo>
                  <a:lnTo>
                    <a:pt x="108" y="112"/>
                  </a:lnTo>
                  <a:lnTo>
                    <a:pt x="111" y="112"/>
                  </a:lnTo>
                  <a:lnTo>
                    <a:pt x="126" y="104"/>
                  </a:lnTo>
                  <a:lnTo>
                    <a:pt x="145" y="93"/>
                  </a:lnTo>
                  <a:lnTo>
                    <a:pt x="156" y="86"/>
                  </a:lnTo>
                  <a:lnTo>
                    <a:pt x="156" y="86"/>
                  </a:lnTo>
                  <a:lnTo>
                    <a:pt x="156" y="78"/>
                  </a:lnTo>
                  <a:lnTo>
                    <a:pt x="160" y="74"/>
                  </a:lnTo>
                  <a:lnTo>
                    <a:pt x="160" y="74"/>
                  </a:lnTo>
                  <a:lnTo>
                    <a:pt x="167" y="67"/>
                  </a:lnTo>
                  <a:lnTo>
                    <a:pt x="171" y="67"/>
                  </a:lnTo>
                  <a:lnTo>
                    <a:pt x="189" y="67"/>
                  </a:lnTo>
                  <a:lnTo>
                    <a:pt x="189" y="63"/>
                  </a:lnTo>
                  <a:lnTo>
                    <a:pt x="189" y="63"/>
                  </a:lnTo>
                  <a:lnTo>
                    <a:pt x="193" y="60"/>
                  </a:lnTo>
                  <a:lnTo>
                    <a:pt x="189" y="60"/>
                  </a:lnTo>
                  <a:lnTo>
                    <a:pt x="189" y="60"/>
                  </a:lnTo>
                  <a:lnTo>
                    <a:pt x="185" y="56"/>
                  </a:lnTo>
                  <a:lnTo>
                    <a:pt x="185" y="56"/>
                  </a:lnTo>
                  <a:lnTo>
                    <a:pt x="185" y="52"/>
                  </a:lnTo>
                  <a:lnTo>
                    <a:pt x="182" y="48"/>
                  </a:lnTo>
                  <a:lnTo>
                    <a:pt x="182" y="37"/>
                  </a:lnTo>
                  <a:lnTo>
                    <a:pt x="178" y="34"/>
                  </a:lnTo>
                  <a:lnTo>
                    <a:pt x="178" y="30"/>
                  </a:lnTo>
                  <a:lnTo>
                    <a:pt x="178" y="26"/>
                  </a:lnTo>
                  <a:lnTo>
                    <a:pt x="178" y="22"/>
                  </a:lnTo>
                  <a:lnTo>
                    <a:pt x="178" y="22"/>
                  </a:lnTo>
                  <a:lnTo>
                    <a:pt x="178" y="19"/>
                  </a:lnTo>
                  <a:lnTo>
                    <a:pt x="174" y="15"/>
                  </a:lnTo>
                  <a:lnTo>
                    <a:pt x="174" y="15"/>
                  </a:lnTo>
                  <a:lnTo>
                    <a:pt x="171" y="15"/>
                  </a:lnTo>
                  <a:lnTo>
                    <a:pt x="163" y="15"/>
                  </a:lnTo>
                  <a:lnTo>
                    <a:pt x="160" y="11"/>
                  </a:lnTo>
                  <a:lnTo>
                    <a:pt x="160" y="11"/>
                  </a:lnTo>
                  <a:lnTo>
                    <a:pt x="160" y="11"/>
                  </a:lnTo>
                  <a:lnTo>
                    <a:pt x="160" y="11"/>
                  </a:lnTo>
                  <a:lnTo>
                    <a:pt x="156" y="11"/>
                  </a:lnTo>
                  <a:lnTo>
                    <a:pt x="152" y="15"/>
                  </a:lnTo>
                  <a:lnTo>
                    <a:pt x="145" y="11"/>
                  </a:lnTo>
                  <a:lnTo>
                    <a:pt x="141" y="11"/>
                  </a:lnTo>
                  <a:lnTo>
                    <a:pt x="137" y="15"/>
                  </a:lnTo>
                  <a:lnTo>
                    <a:pt x="134" y="15"/>
                  </a:lnTo>
                  <a:lnTo>
                    <a:pt x="130" y="15"/>
                  </a:lnTo>
                  <a:lnTo>
                    <a:pt x="126" y="8"/>
                  </a:lnTo>
                  <a:lnTo>
                    <a:pt x="123" y="8"/>
                  </a:lnTo>
                  <a:lnTo>
                    <a:pt x="123" y="4"/>
                  </a:lnTo>
                  <a:lnTo>
                    <a:pt x="123" y="4"/>
                  </a:lnTo>
                  <a:lnTo>
                    <a:pt x="123" y="4"/>
                  </a:lnTo>
                  <a:lnTo>
                    <a:pt x="123" y="0"/>
                  </a:lnTo>
                  <a:lnTo>
                    <a:pt x="119" y="4"/>
                  </a:lnTo>
                  <a:lnTo>
                    <a:pt x="119" y="4"/>
                  </a:lnTo>
                  <a:lnTo>
                    <a:pt x="115" y="4"/>
                  </a:lnTo>
                  <a:lnTo>
                    <a:pt x="111" y="8"/>
                  </a:lnTo>
                  <a:lnTo>
                    <a:pt x="111" y="15"/>
                  </a:lnTo>
                  <a:lnTo>
                    <a:pt x="108" y="19"/>
                  </a:lnTo>
                  <a:lnTo>
                    <a:pt x="108" y="26"/>
                  </a:lnTo>
                  <a:lnTo>
                    <a:pt x="104" y="30"/>
                  </a:lnTo>
                  <a:lnTo>
                    <a:pt x="97" y="37"/>
                  </a:lnTo>
                  <a:lnTo>
                    <a:pt x="97" y="37"/>
                  </a:lnTo>
                  <a:lnTo>
                    <a:pt x="93" y="37"/>
                  </a:lnTo>
                  <a:lnTo>
                    <a:pt x="86" y="41"/>
                  </a:lnTo>
                  <a:lnTo>
                    <a:pt x="82" y="45"/>
                  </a:lnTo>
                  <a:lnTo>
                    <a:pt x="82" y="45"/>
                  </a:lnTo>
                  <a:lnTo>
                    <a:pt x="74" y="48"/>
                  </a:lnTo>
                  <a:lnTo>
                    <a:pt x="71" y="48"/>
                  </a:lnTo>
                  <a:lnTo>
                    <a:pt x="67" y="52"/>
                  </a:lnTo>
                  <a:lnTo>
                    <a:pt x="60" y="56"/>
                  </a:lnTo>
                  <a:lnTo>
                    <a:pt x="63" y="63"/>
                  </a:lnTo>
                  <a:lnTo>
                    <a:pt x="63" y="67"/>
                  </a:lnTo>
                  <a:lnTo>
                    <a:pt x="56" y="71"/>
                  </a:lnTo>
                  <a:lnTo>
                    <a:pt x="52" y="78"/>
                  </a:lnTo>
                  <a:lnTo>
                    <a:pt x="52" y="82"/>
                  </a:lnTo>
                  <a:lnTo>
                    <a:pt x="56" y="89"/>
                  </a:lnTo>
                  <a:lnTo>
                    <a:pt x="52" y="93"/>
                  </a:lnTo>
                  <a:lnTo>
                    <a:pt x="52" y="93"/>
                  </a:lnTo>
                  <a:lnTo>
                    <a:pt x="56" y="97"/>
                  </a:lnTo>
                  <a:lnTo>
                    <a:pt x="56" y="100"/>
                  </a:lnTo>
                  <a:lnTo>
                    <a:pt x="45" y="112"/>
                  </a:lnTo>
                  <a:lnTo>
                    <a:pt x="41" y="115"/>
                  </a:lnTo>
                  <a:lnTo>
                    <a:pt x="37" y="119"/>
                  </a:lnTo>
                  <a:lnTo>
                    <a:pt x="34" y="119"/>
                  </a:lnTo>
                  <a:lnTo>
                    <a:pt x="23" y="130"/>
                  </a:lnTo>
                  <a:lnTo>
                    <a:pt x="4" y="134"/>
                  </a:lnTo>
                  <a:lnTo>
                    <a:pt x="0" y="137"/>
                  </a:lnTo>
                  <a:lnTo>
                    <a:pt x="67" y="137"/>
                  </a:lnTo>
                  <a:lnTo>
                    <a:pt x="67" y="137"/>
                  </a:lnTo>
                  <a:lnTo>
                    <a:pt x="67" y="1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15" name="Freeform 114">
              <a:extLst>
                <a:ext uri="{FF2B5EF4-FFF2-40B4-BE49-F238E27FC236}">
                  <a16:creationId xmlns:a16="http://schemas.microsoft.com/office/drawing/2014/main" xmlns="" id="{7F1AB6DF-0CF7-456E-8E76-DA5B05D17630}"/>
                </a:ext>
              </a:extLst>
            </p:cNvPr>
            <p:cNvSpPr/>
            <p:nvPr/>
          </p:nvSpPr>
          <p:spPr bwMode="auto">
            <a:xfrm>
              <a:off x="3945629" y="2631723"/>
              <a:ext cx="171122" cy="129950"/>
            </a:xfrm>
            <a:custGeom>
              <a:avLst/>
              <a:gdLst>
                <a:gd name="T0" fmla="*/ 133 w 133"/>
                <a:gd name="T1" fmla="*/ 4 h 101"/>
                <a:gd name="T2" fmla="*/ 133 w 133"/>
                <a:gd name="T3" fmla="*/ 0 h 101"/>
                <a:gd name="T4" fmla="*/ 66 w 133"/>
                <a:gd name="T5" fmla="*/ 0 h 101"/>
                <a:gd name="T6" fmla="*/ 63 w 133"/>
                <a:gd name="T7" fmla="*/ 8 h 101"/>
                <a:gd name="T8" fmla="*/ 63 w 133"/>
                <a:gd name="T9" fmla="*/ 15 h 101"/>
                <a:gd name="T10" fmla="*/ 59 w 133"/>
                <a:gd name="T11" fmla="*/ 15 h 101"/>
                <a:gd name="T12" fmla="*/ 48 w 133"/>
                <a:gd name="T13" fmla="*/ 19 h 101"/>
                <a:gd name="T14" fmla="*/ 44 w 133"/>
                <a:gd name="T15" fmla="*/ 23 h 101"/>
                <a:gd name="T16" fmla="*/ 40 w 133"/>
                <a:gd name="T17" fmla="*/ 26 h 101"/>
                <a:gd name="T18" fmla="*/ 44 w 133"/>
                <a:gd name="T19" fmla="*/ 30 h 101"/>
                <a:gd name="T20" fmla="*/ 33 w 133"/>
                <a:gd name="T21" fmla="*/ 41 h 101"/>
                <a:gd name="T22" fmla="*/ 33 w 133"/>
                <a:gd name="T23" fmla="*/ 45 h 101"/>
                <a:gd name="T24" fmla="*/ 26 w 133"/>
                <a:gd name="T25" fmla="*/ 52 h 101"/>
                <a:gd name="T26" fmla="*/ 22 w 133"/>
                <a:gd name="T27" fmla="*/ 56 h 101"/>
                <a:gd name="T28" fmla="*/ 18 w 133"/>
                <a:gd name="T29" fmla="*/ 64 h 101"/>
                <a:gd name="T30" fmla="*/ 18 w 133"/>
                <a:gd name="T31" fmla="*/ 64 h 101"/>
                <a:gd name="T32" fmla="*/ 11 w 133"/>
                <a:gd name="T33" fmla="*/ 71 h 101"/>
                <a:gd name="T34" fmla="*/ 11 w 133"/>
                <a:gd name="T35" fmla="*/ 75 h 101"/>
                <a:gd name="T36" fmla="*/ 15 w 133"/>
                <a:gd name="T37" fmla="*/ 75 h 101"/>
                <a:gd name="T38" fmla="*/ 11 w 133"/>
                <a:gd name="T39" fmla="*/ 75 h 101"/>
                <a:gd name="T40" fmla="*/ 3 w 133"/>
                <a:gd name="T41" fmla="*/ 86 h 101"/>
                <a:gd name="T42" fmla="*/ 3 w 133"/>
                <a:gd name="T43" fmla="*/ 86 h 101"/>
                <a:gd name="T44" fmla="*/ 0 w 133"/>
                <a:gd name="T45" fmla="*/ 90 h 101"/>
                <a:gd name="T46" fmla="*/ 0 w 133"/>
                <a:gd name="T47" fmla="*/ 93 h 101"/>
                <a:gd name="T48" fmla="*/ 0 w 133"/>
                <a:gd name="T49" fmla="*/ 93 h 101"/>
                <a:gd name="T50" fmla="*/ 0 w 133"/>
                <a:gd name="T51" fmla="*/ 101 h 101"/>
                <a:gd name="T52" fmla="*/ 66 w 133"/>
                <a:gd name="T53" fmla="*/ 101 h 101"/>
                <a:gd name="T54" fmla="*/ 66 w 133"/>
                <a:gd name="T55" fmla="*/ 71 h 101"/>
                <a:gd name="T56" fmla="*/ 66 w 133"/>
                <a:gd name="T57" fmla="*/ 67 h 101"/>
                <a:gd name="T58" fmla="*/ 70 w 133"/>
                <a:gd name="T59" fmla="*/ 67 h 101"/>
                <a:gd name="T60" fmla="*/ 74 w 133"/>
                <a:gd name="T61" fmla="*/ 64 h 101"/>
                <a:gd name="T62" fmla="*/ 81 w 133"/>
                <a:gd name="T63" fmla="*/ 64 h 101"/>
                <a:gd name="T64" fmla="*/ 81 w 133"/>
                <a:gd name="T65" fmla="*/ 26 h 101"/>
                <a:gd name="T66" fmla="*/ 133 w 133"/>
                <a:gd name="T67" fmla="*/ 26 h 101"/>
                <a:gd name="T68" fmla="*/ 133 w 133"/>
                <a:gd name="T69" fmla="*/ 4 h 101"/>
                <a:gd name="T70" fmla="*/ 133 w 133"/>
                <a:gd name="T71" fmla="*/ 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3" h="101">
                  <a:moveTo>
                    <a:pt x="133" y="4"/>
                  </a:moveTo>
                  <a:lnTo>
                    <a:pt x="133" y="0"/>
                  </a:lnTo>
                  <a:lnTo>
                    <a:pt x="66" y="0"/>
                  </a:lnTo>
                  <a:lnTo>
                    <a:pt x="63" y="8"/>
                  </a:lnTo>
                  <a:lnTo>
                    <a:pt x="63" y="15"/>
                  </a:lnTo>
                  <a:lnTo>
                    <a:pt x="59" y="15"/>
                  </a:lnTo>
                  <a:lnTo>
                    <a:pt x="48" y="19"/>
                  </a:lnTo>
                  <a:lnTo>
                    <a:pt x="44" y="23"/>
                  </a:lnTo>
                  <a:lnTo>
                    <a:pt x="40" y="26"/>
                  </a:lnTo>
                  <a:lnTo>
                    <a:pt x="44" y="30"/>
                  </a:lnTo>
                  <a:lnTo>
                    <a:pt x="33" y="41"/>
                  </a:lnTo>
                  <a:lnTo>
                    <a:pt x="33" y="45"/>
                  </a:lnTo>
                  <a:lnTo>
                    <a:pt x="26" y="52"/>
                  </a:lnTo>
                  <a:lnTo>
                    <a:pt x="22" y="56"/>
                  </a:lnTo>
                  <a:lnTo>
                    <a:pt x="18" y="64"/>
                  </a:lnTo>
                  <a:lnTo>
                    <a:pt x="18" y="64"/>
                  </a:lnTo>
                  <a:lnTo>
                    <a:pt x="11" y="71"/>
                  </a:lnTo>
                  <a:lnTo>
                    <a:pt x="11" y="75"/>
                  </a:lnTo>
                  <a:lnTo>
                    <a:pt x="15" y="75"/>
                  </a:lnTo>
                  <a:lnTo>
                    <a:pt x="11" y="75"/>
                  </a:lnTo>
                  <a:lnTo>
                    <a:pt x="3" y="86"/>
                  </a:lnTo>
                  <a:lnTo>
                    <a:pt x="3" y="86"/>
                  </a:lnTo>
                  <a:lnTo>
                    <a:pt x="0" y="90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0" y="101"/>
                  </a:lnTo>
                  <a:lnTo>
                    <a:pt x="66" y="101"/>
                  </a:lnTo>
                  <a:lnTo>
                    <a:pt x="66" y="71"/>
                  </a:lnTo>
                  <a:lnTo>
                    <a:pt x="66" y="67"/>
                  </a:lnTo>
                  <a:lnTo>
                    <a:pt x="70" y="67"/>
                  </a:lnTo>
                  <a:lnTo>
                    <a:pt x="74" y="64"/>
                  </a:lnTo>
                  <a:lnTo>
                    <a:pt x="81" y="64"/>
                  </a:lnTo>
                  <a:lnTo>
                    <a:pt x="81" y="26"/>
                  </a:lnTo>
                  <a:lnTo>
                    <a:pt x="133" y="26"/>
                  </a:lnTo>
                  <a:lnTo>
                    <a:pt x="133" y="4"/>
                  </a:lnTo>
                  <a:lnTo>
                    <a:pt x="133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16" name="Freeform 115">
              <a:extLst>
                <a:ext uri="{FF2B5EF4-FFF2-40B4-BE49-F238E27FC236}">
                  <a16:creationId xmlns:a16="http://schemas.microsoft.com/office/drawing/2014/main" xmlns="" id="{0E75F752-C838-45CD-8DAA-8D4593AA40FD}"/>
                </a:ext>
              </a:extLst>
            </p:cNvPr>
            <p:cNvSpPr/>
            <p:nvPr/>
          </p:nvSpPr>
          <p:spPr bwMode="auto">
            <a:xfrm>
              <a:off x="3945629" y="2636870"/>
              <a:ext cx="247033" cy="253467"/>
            </a:xfrm>
            <a:custGeom>
              <a:avLst/>
              <a:gdLst>
                <a:gd name="T0" fmla="*/ 66 w 192"/>
                <a:gd name="T1" fmla="*/ 97 h 197"/>
                <a:gd name="T2" fmla="*/ 66 w 192"/>
                <a:gd name="T3" fmla="*/ 63 h 197"/>
                <a:gd name="T4" fmla="*/ 74 w 192"/>
                <a:gd name="T5" fmla="*/ 60 h 197"/>
                <a:gd name="T6" fmla="*/ 81 w 192"/>
                <a:gd name="T7" fmla="*/ 22 h 197"/>
                <a:gd name="T8" fmla="*/ 133 w 192"/>
                <a:gd name="T9" fmla="*/ 0 h 197"/>
                <a:gd name="T10" fmla="*/ 192 w 192"/>
                <a:gd name="T11" fmla="*/ 37 h 197"/>
                <a:gd name="T12" fmla="*/ 174 w 192"/>
                <a:gd name="T13" fmla="*/ 37 h 197"/>
                <a:gd name="T14" fmla="*/ 192 w 192"/>
                <a:gd name="T15" fmla="*/ 171 h 197"/>
                <a:gd name="T16" fmla="*/ 126 w 192"/>
                <a:gd name="T17" fmla="*/ 186 h 197"/>
                <a:gd name="T18" fmla="*/ 122 w 192"/>
                <a:gd name="T19" fmla="*/ 182 h 197"/>
                <a:gd name="T20" fmla="*/ 118 w 192"/>
                <a:gd name="T21" fmla="*/ 186 h 197"/>
                <a:gd name="T22" fmla="*/ 118 w 192"/>
                <a:gd name="T23" fmla="*/ 178 h 197"/>
                <a:gd name="T24" fmla="*/ 103 w 192"/>
                <a:gd name="T25" fmla="*/ 182 h 197"/>
                <a:gd name="T26" fmla="*/ 100 w 192"/>
                <a:gd name="T27" fmla="*/ 189 h 197"/>
                <a:gd name="T28" fmla="*/ 96 w 192"/>
                <a:gd name="T29" fmla="*/ 178 h 197"/>
                <a:gd name="T30" fmla="*/ 85 w 192"/>
                <a:gd name="T31" fmla="*/ 182 h 197"/>
                <a:gd name="T32" fmla="*/ 85 w 192"/>
                <a:gd name="T33" fmla="*/ 189 h 197"/>
                <a:gd name="T34" fmla="*/ 81 w 192"/>
                <a:gd name="T35" fmla="*/ 193 h 197"/>
                <a:gd name="T36" fmla="*/ 77 w 192"/>
                <a:gd name="T37" fmla="*/ 197 h 197"/>
                <a:gd name="T38" fmla="*/ 70 w 192"/>
                <a:gd name="T39" fmla="*/ 189 h 197"/>
                <a:gd name="T40" fmla="*/ 66 w 192"/>
                <a:gd name="T41" fmla="*/ 186 h 197"/>
                <a:gd name="T42" fmla="*/ 63 w 192"/>
                <a:gd name="T43" fmla="*/ 182 h 197"/>
                <a:gd name="T44" fmla="*/ 59 w 192"/>
                <a:gd name="T45" fmla="*/ 175 h 197"/>
                <a:gd name="T46" fmla="*/ 55 w 192"/>
                <a:gd name="T47" fmla="*/ 175 h 197"/>
                <a:gd name="T48" fmla="*/ 52 w 192"/>
                <a:gd name="T49" fmla="*/ 175 h 197"/>
                <a:gd name="T50" fmla="*/ 48 w 192"/>
                <a:gd name="T51" fmla="*/ 175 h 197"/>
                <a:gd name="T52" fmla="*/ 40 w 192"/>
                <a:gd name="T53" fmla="*/ 167 h 197"/>
                <a:gd name="T54" fmla="*/ 29 w 192"/>
                <a:gd name="T55" fmla="*/ 167 h 197"/>
                <a:gd name="T56" fmla="*/ 15 w 192"/>
                <a:gd name="T57" fmla="*/ 171 h 197"/>
                <a:gd name="T58" fmla="*/ 7 w 192"/>
                <a:gd name="T59" fmla="*/ 175 h 197"/>
                <a:gd name="T60" fmla="*/ 7 w 192"/>
                <a:gd name="T61" fmla="*/ 167 h 197"/>
                <a:gd name="T62" fmla="*/ 11 w 192"/>
                <a:gd name="T63" fmla="*/ 156 h 197"/>
                <a:gd name="T64" fmla="*/ 11 w 192"/>
                <a:gd name="T65" fmla="*/ 130 h 197"/>
                <a:gd name="T66" fmla="*/ 7 w 192"/>
                <a:gd name="T67" fmla="*/ 123 h 197"/>
                <a:gd name="T68" fmla="*/ 11 w 192"/>
                <a:gd name="T69" fmla="*/ 115 h 197"/>
                <a:gd name="T70" fmla="*/ 11 w 192"/>
                <a:gd name="T71" fmla="*/ 111 h 197"/>
                <a:gd name="T72" fmla="*/ 3 w 192"/>
                <a:gd name="T73" fmla="*/ 104 h 197"/>
                <a:gd name="T74" fmla="*/ 3 w 192"/>
                <a:gd name="T75" fmla="*/ 100 h 197"/>
                <a:gd name="T76" fmla="*/ 0 w 192"/>
                <a:gd name="T77" fmla="*/ 100 h 197"/>
                <a:gd name="T78" fmla="*/ 0 w 192"/>
                <a:gd name="T79" fmla="*/ 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2" h="197">
                  <a:moveTo>
                    <a:pt x="0" y="97"/>
                  </a:moveTo>
                  <a:lnTo>
                    <a:pt x="66" y="97"/>
                  </a:lnTo>
                  <a:lnTo>
                    <a:pt x="66" y="67"/>
                  </a:lnTo>
                  <a:lnTo>
                    <a:pt x="66" y="63"/>
                  </a:lnTo>
                  <a:lnTo>
                    <a:pt x="70" y="63"/>
                  </a:lnTo>
                  <a:lnTo>
                    <a:pt x="74" y="60"/>
                  </a:lnTo>
                  <a:lnTo>
                    <a:pt x="81" y="60"/>
                  </a:lnTo>
                  <a:lnTo>
                    <a:pt x="81" y="22"/>
                  </a:lnTo>
                  <a:lnTo>
                    <a:pt x="133" y="22"/>
                  </a:lnTo>
                  <a:lnTo>
                    <a:pt x="133" y="0"/>
                  </a:lnTo>
                  <a:lnTo>
                    <a:pt x="192" y="37"/>
                  </a:lnTo>
                  <a:lnTo>
                    <a:pt x="192" y="37"/>
                  </a:lnTo>
                  <a:lnTo>
                    <a:pt x="192" y="37"/>
                  </a:lnTo>
                  <a:lnTo>
                    <a:pt x="174" y="37"/>
                  </a:lnTo>
                  <a:lnTo>
                    <a:pt x="185" y="171"/>
                  </a:lnTo>
                  <a:lnTo>
                    <a:pt x="192" y="171"/>
                  </a:lnTo>
                  <a:lnTo>
                    <a:pt x="185" y="186"/>
                  </a:lnTo>
                  <a:lnTo>
                    <a:pt x="126" y="186"/>
                  </a:lnTo>
                  <a:lnTo>
                    <a:pt x="126" y="186"/>
                  </a:lnTo>
                  <a:lnTo>
                    <a:pt x="122" y="182"/>
                  </a:lnTo>
                  <a:lnTo>
                    <a:pt x="122" y="182"/>
                  </a:lnTo>
                  <a:lnTo>
                    <a:pt x="118" y="186"/>
                  </a:lnTo>
                  <a:lnTo>
                    <a:pt x="118" y="186"/>
                  </a:lnTo>
                  <a:lnTo>
                    <a:pt x="118" y="178"/>
                  </a:lnTo>
                  <a:lnTo>
                    <a:pt x="111" y="178"/>
                  </a:lnTo>
                  <a:lnTo>
                    <a:pt x="103" y="182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96" y="182"/>
                  </a:lnTo>
                  <a:lnTo>
                    <a:pt x="96" y="178"/>
                  </a:lnTo>
                  <a:lnTo>
                    <a:pt x="92" y="178"/>
                  </a:lnTo>
                  <a:lnTo>
                    <a:pt x="85" y="182"/>
                  </a:lnTo>
                  <a:lnTo>
                    <a:pt x="85" y="186"/>
                  </a:lnTo>
                  <a:lnTo>
                    <a:pt x="85" y="189"/>
                  </a:lnTo>
                  <a:lnTo>
                    <a:pt x="85" y="193"/>
                  </a:lnTo>
                  <a:lnTo>
                    <a:pt x="81" y="193"/>
                  </a:lnTo>
                  <a:lnTo>
                    <a:pt x="77" y="197"/>
                  </a:lnTo>
                  <a:lnTo>
                    <a:pt x="77" y="197"/>
                  </a:lnTo>
                  <a:lnTo>
                    <a:pt x="74" y="193"/>
                  </a:lnTo>
                  <a:lnTo>
                    <a:pt x="70" y="189"/>
                  </a:lnTo>
                  <a:lnTo>
                    <a:pt x="66" y="189"/>
                  </a:lnTo>
                  <a:lnTo>
                    <a:pt x="66" y="186"/>
                  </a:lnTo>
                  <a:lnTo>
                    <a:pt x="63" y="186"/>
                  </a:lnTo>
                  <a:lnTo>
                    <a:pt x="63" y="182"/>
                  </a:lnTo>
                  <a:lnTo>
                    <a:pt x="59" y="178"/>
                  </a:lnTo>
                  <a:lnTo>
                    <a:pt x="59" y="175"/>
                  </a:lnTo>
                  <a:lnTo>
                    <a:pt x="59" y="175"/>
                  </a:lnTo>
                  <a:lnTo>
                    <a:pt x="55" y="175"/>
                  </a:lnTo>
                  <a:lnTo>
                    <a:pt x="55" y="175"/>
                  </a:lnTo>
                  <a:lnTo>
                    <a:pt x="52" y="175"/>
                  </a:lnTo>
                  <a:lnTo>
                    <a:pt x="48" y="175"/>
                  </a:lnTo>
                  <a:lnTo>
                    <a:pt x="48" y="175"/>
                  </a:lnTo>
                  <a:lnTo>
                    <a:pt x="44" y="171"/>
                  </a:lnTo>
                  <a:lnTo>
                    <a:pt x="40" y="167"/>
                  </a:lnTo>
                  <a:lnTo>
                    <a:pt x="33" y="167"/>
                  </a:lnTo>
                  <a:lnTo>
                    <a:pt x="29" y="167"/>
                  </a:lnTo>
                  <a:lnTo>
                    <a:pt x="22" y="167"/>
                  </a:lnTo>
                  <a:lnTo>
                    <a:pt x="15" y="171"/>
                  </a:lnTo>
                  <a:lnTo>
                    <a:pt x="11" y="175"/>
                  </a:lnTo>
                  <a:lnTo>
                    <a:pt x="7" y="175"/>
                  </a:lnTo>
                  <a:lnTo>
                    <a:pt x="3" y="175"/>
                  </a:lnTo>
                  <a:lnTo>
                    <a:pt x="7" y="167"/>
                  </a:lnTo>
                  <a:lnTo>
                    <a:pt x="7" y="160"/>
                  </a:lnTo>
                  <a:lnTo>
                    <a:pt x="11" y="156"/>
                  </a:lnTo>
                  <a:lnTo>
                    <a:pt x="15" y="145"/>
                  </a:lnTo>
                  <a:lnTo>
                    <a:pt x="11" y="130"/>
                  </a:lnTo>
                  <a:lnTo>
                    <a:pt x="7" y="123"/>
                  </a:lnTo>
                  <a:lnTo>
                    <a:pt x="7" y="123"/>
                  </a:lnTo>
                  <a:lnTo>
                    <a:pt x="11" y="123"/>
                  </a:lnTo>
                  <a:lnTo>
                    <a:pt x="11" y="115"/>
                  </a:lnTo>
                  <a:lnTo>
                    <a:pt x="11" y="111"/>
                  </a:lnTo>
                  <a:lnTo>
                    <a:pt x="11" y="111"/>
                  </a:lnTo>
                  <a:lnTo>
                    <a:pt x="7" y="104"/>
                  </a:lnTo>
                  <a:lnTo>
                    <a:pt x="3" y="104"/>
                  </a:lnTo>
                  <a:lnTo>
                    <a:pt x="3" y="104"/>
                  </a:lnTo>
                  <a:lnTo>
                    <a:pt x="3" y="100"/>
                  </a:lnTo>
                  <a:lnTo>
                    <a:pt x="0" y="104"/>
                  </a:lnTo>
                  <a:lnTo>
                    <a:pt x="0" y="100"/>
                  </a:lnTo>
                  <a:lnTo>
                    <a:pt x="0" y="97"/>
                  </a:lnTo>
                  <a:lnTo>
                    <a:pt x="0" y="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17" name="Freeform 116">
              <a:extLst>
                <a:ext uri="{FF2B5EF4-FFF2-40B4-BE49-F238E27FC236}">
                  <a16:creationId xmlns:a16="http://schemas.microsoft.com/office/drawing/2014/main" xmlns="" id="{0336AE7C-2DB4-4E11-A17F-C211A7EC4805}"/>
                </a:ext>
              </a:extLst>
            </p:cNvPr>
            <p:cNvSpPr/>
            <p:nvPr/>
          </p:nvSpPr>
          <p:spPr bwMode="auto">
            <a:xfrm>
              <a:off x="4044701" y="2684476"/>
              <a:ext cx="343531" cy="292066"/>
            </a:xfrm>
            <a:custGeom>
              <a:avLst/>
              <a:gdLst>
                <a:gd name="T0" fmla="*/ 8 w 267"/>
                <a:gd name="T1" fmla="*/ 156 h 227"/>
                <a:gd name="T2" fmla="*/ 8 w 267"/>
                <a:gd name="T3" fmla="*/ 145 h 227"/>
                <a:gd name="T4" fmla="*/ 19 w 267"/>
                <a:gd name="T5" fmla="*/ 145 h 227"/>
                <a:gd name="T6" fmla="*/ 26 w 267"/>
                <a:gd name="T7" fmla="*/ 145 h 227"/>
                <a:gd name="T8" fmla="*/ 41 w 267"/>
                <a:gd name="T9" fmla="*/ 149 h 227"/>
                <a:gd name="T10" fmla="*/ 45 w 267"/>
                <a:gd name="T11" fmla="*/ 145 h 227"/>
                <a:gd name="T12" fmla="*/ 108 w 267"/>
                <a:gd name="T13" fmla="*/ 149 h 227"/>
                <a:gd name="T14" fmla="*/ 97 w 267"/>
                <a:gd name="T15" fmla="*/ 0 h 227"/>
                <a:gd name="T16" fmla="*/ 226 w 267"/>
                <a:gd name="T17" fmla="*/ 74 h 227"/>
                <a:gd name="T18" fmla="*/ 241 w 267"/>
                <a:gd name="T19" fmla="*/ 78 h 227"/>
                <a:gd name="T20" fmla="*/ 249 w 267"/>
                <a:gd name="T21" fmla="*/ 82 h 227"/>
                <a:gd name="T22" fmla="*/ 249 w 267"/>
                <a:gd name="T23" fmla="*/ 93 h 227"/>
                <a:gd name="T24" fmla="*/ 267 w 267"/>
                <a:gd name="T25" fmla="*/ 93 h 227"/>
                <a:gd name="T26" fmla="*/ 263 w 267"/>
                <a:gd name="T27" fmla="*/ 134 h 227"/>
                <a:gd name="T28" fmla="*/ 260 w 267"/>
                <a:gd name="T29" fmla="*/ 145 h 227"/>
                <a:gd name="T30" fmla="*/ 241 w 267"/>
                <a:gd name="T31" fmla="*/ 149 h 227"/>
                <a:gd name="T32" fmla="*/ 226 w 267"/>
                <a:gd name="T33" fmla="*/ 152 h 227"/>
                <a:gd name="T34" fmla="*/ 208 w 267"/>
                <a:gd name="T35" fmla="*/ 156 h 227"/>
                <a:gd name="T36" fmla="*/ 204 w 267"/>
                <a:gd name="T37" fmla="*/ 156 h 227"/>
                <a:gd name="T38" fmla="*/ 189 w 267"/>
                <a:gd name="T39" fmla="*/ 152 h 227"/>
                <a:gd name="T40" fmla="*/ 174 w 267"/>
                <a:gd name="T41" fmla="*/ 160 h 227"/>
                <a:gd name="T42" fmla="*/ 152 w 267"/>
                <a:gd name="T43" fmla="*/ 175 h 227"/>
                <a:gd name="T44" fmla="*/ 134 w 267"/>
                <a:gd name="T45" fmla="*/ 178 h 227"/>
                <a:gd name="T46" fmla="*/ 130 w 267"/>
                <a:gd name="T47" fmla="*/ 186 h 227"/>
                <a:gd name="T48" fmla="*/ 119 w 267"/>
                <a:gd name="T49" fmla="*/ 201 h 227"/>
                <a:gd name="T50" fmla="*/ 115 w 267"/>
                <a:gd name="T51" fmla="*/ 208 h 227"/>
                <a:gd name="T52" fmla="*/ 112 w 267"/>
                <a:gd name="T53" fmla="*/ 215 h 227"/>
                <a:gd name="T54" fmla="*/ 112 w 267"/>
                <a:gd name="T55" fmla="*/ 223 h 227"/>
                <a:gd name="T56" fmla="*/ 100 w 267"/>
                <a:gd name="T57" fmla="*/ 223 h 227"/>
                <a:gd name="T58" fmla="*/ 93 w 267"/>
                <a:gd name="T59" fmla="*/ 223 h 227"/>
                <a:gd name="T60" fmla="*/ 82 w 267"/>
                <a:gd name="T61" fmla="*/ 227 h 227"/>
                <a:gd name="T62" fmla="*/ 75 w 267"/>
                <a:gd name="T63" fmla="*/ 227 h 227"/>
                <a:gd name="T64" fmla="*/ 67 w 267"/>
                <a:gd name="T65" fmla="*/ 223 h 227"/>
                <a:gd name="T66" fmla="*/ 67 w 267"/>
                <a:gd name="T67" fmla="*/ 215 h 227"/>
                <a:gd name="T68" fmla="*/ 60 w 267"/>
                <a:gd name="T69" fmla="*/ 219 h 227"/>
                <a:gd name="T70" fmla="*/ 63 w 267"/>
                <a:gd name="T71" fmla="*/ 208 h 227"/>
                <a:gd name="T72" fmla="*/ 60 w 267"/>
                <a:gd name="T73" fmla="*/ 204 h 227"/>
                <a:gd name="T74" fmla="*/ 52 w 267"/>
                <a:gd name="T75" fmla="*/ 197 h 227"/>
                <a:gd name="T76" fmla="*/ 45 w 267"/>
                <a:gd name="T77" fmla="*/ 197 h 227"/>
                <a:gd name="T78" fmla="*/ 37 w 267"/>
                <a:gd name="T79" fmla="*/ 201 h 227"/>
                <a:gd name="T80" fmla="*/ 26 w 267"/>
                <a:gd name="T81" fmla="*/ 201 h 227"/>
                <a:gd name="T82" fmla="*/ 19 w 267"/>
                <a:gd name="T83" fmla="*/ 201 h 227"/>
                <a:gd name="T84" fmla="*/ 19 w 267"/>
                <a:gd name="T85" fmla="*/ 193 h 227"/>
                <a:gd name="T86" fmla="*/ 15 w 267"/>
                <a:gd name="T87" fmla="*/ 189 h 227"/>
                <a:gd name="T88" fmla="*/ 12 w 267"/>
                <a:gd name="T89" fmla="*/ 182 h 227"/>
                <a:gd name="T90" fmla="*/ 8 w 267"/>
                <a:gd name="T91" fmla="*/ 178 h 227"/>
                <a:gd name="T92" fmla="*/ 0 w 267"/>
                <a:gd name="T93" fmla="*/ 171 h 227"/>
                <a:gd name="T94" fmla="*/ 0 w 267"/>
                <a:gd name="T95" fmla="*/ 16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7" h="227">
                  <a:moveTo>
                    <a:pt x="0" y="160"/>
                  </a:moveTo>
                  <a:lnTo>
                    <a:pt x="4" y="156"/>
                  </a:lnTo>
                  <a:lnTo>
                    <a:pt x="8" y="156"/>
                  </a:lnTo>
                  <a:lnTo>
                    <a:pt x="8" y="152"/>
                  </a:lnTo>
                  <a:lnTo>
                    <a:pt x="8" y="149"/>
                  </a:lnTo>
                  <a:lnTo>
                    <a:pt x="8" y="145"/>
                  </a:lnTo>
                  <a:lnTo>
                    <a:pt x="15" y="141"/>
                  </a:lnTo>
                  <a:lnTo>
                    <a:pt x="19" y="141"/>
                  </a:lnTo>
                  <a:lnTo>
                    <a:pt x="19" y="145"/>
                  </a:lnTo>
                  <a:lnTo>
                    <a:pt x="23" y="152"/>
                  </a:lnTo>
                  <a:lnTo>
                    <a:pt x="23" y="152"/>
                  </a:lnTo>
                  <a:lnTo>
                    <a:pt x="26" y="145"/>
                  </a:lnTo>
                  <a:lnTo>
                    <a:pt x="34" y="141"/>
                  </a:lnTo>
                  <a:lnTo>
                    <a:pt x="41" y="141"/>
                  </a:lnTo>
                  <a:lnTo>
                    <a:pt x="41" y="149"/>
                  </a:lnTo>
                  <a:lnTo>
                    <a:pt x="41" y="149"/>
                  </a:lnTo>
                  <a:lnTo>
                    <a:pt x="45" y="145"/>
                  </a:lnTo>
                  <a:lnTo>
                    <a:pt x="45" y="145"/>
                  </a:lnTo>
                  <a:lnTo>
                    <a:pt x="49" y="149"/>
                  </a:lnTo>
                  <a:lnTo>
                    <a:pt x="49" y="149"/>
                  </a:lnTo>
                  <a:lnTo>
                    <a:pt x="108" y="149"/>
                  </a:lnTo>
                  <a:lnTo>
                    <a:pt x="115" y="134"/>
                  </a:lnTo>
                  <a:lnTo>
                    <a:pt x="108" y="134"/>
                  </a:lnTo>
                  <a:lnTo>
                    <a:pt x="97" y="0"/>
                  </a:lnTo>
                  <a:lnTo>
                    <a:pt x="115" y="0"/>
                  </a:lnTo>
                  <a:lnTo>
                    <a:pt x="223" y="67"/>
                  </a:lnTo>
                  <a:lnTo>
                    <a:pt x="226" y="74"/>
                  </a:lnTo>
                  <a:lnTo>
                    <a:pt x="230" y="74"/>
                  </a:lnTo>
                  <a:lnTo>
                    <a:pt x="234" y="74"/>
                  </a:lnTo>
                  <a:lnTo>
                    <a:pt x="241" y="78"/>
                  </a:lnTo>
                  <a:lnTo>
                    <a:pt x="241" y="78"/>
                  </a:lnTo>
                  <a:lnTo>
                    <a:pt x="245" y="82"/>
                  </a:lnTo>
                  <a:lnTo>
                    <a:pt x="249" y="82"/>
                  </a:lnTo>
                  <a:lnTo>
                    <a:pt x="249" y="86"/>
                  </a:lnTo>
                  <a:lnTo>
                    <a:pt x="249" y="89"/>
                  </a:lnTo>
                  <a:lnTo>
                    <a:pt x="249" y="93"/>
                  </a:lnTo>
                  <a:lnTo>
                    <a:pt x="252" y="93"/>
                  </a:lnTo>
                  <a:lnTo>
                    <a:pt x="260" y="93"/>
                  </a:lnTo>
                  <a:lnTo>
                    <a:pt x="267" y="93"/>
                  </a:lnTo>
                  <a:lnTo>
                    <a:pt x="267" y="93"/>
                  </a:lnTo>
                  <a:lnTo>
                    <a:pt x="267" y="119"/>
                  </a:lnTo>
                  <a:lnTo>
                    <a:pt x="263" y="134"/>
                  </a:lnTo>
                  <a:lnTo>
                    <a:pt x="263" y="134"/>
                  </a:lnTo>
                  <a:lnTo>
                    <a:pt x="263" y="141"/>
                  </a:lnTo>
                  <a:lnTo>
                    <a:pt x="260" y="145"/>
                  </a:lnTo>
                  <a:lnTo>
                    <a:pt x="252" y="149"/>
                  </a:lnTo>
                  <a:lnTo>
                    <a:pt x="249" y="149"/>
                  </a:lnTo>
                  <a:lnTo>
                    <a:pt x="241" y="149"/>
                  </a:lnTo>
                  <a:lnTo>
                    <a:pt x="237" y="152"/>
                  </a:lnTo>
                  <a:lnTo>
                    <a:pt x="234" y="152"/>
                  </a:lnTo>
                  <a:lnTo>
                    <a:pt x="226" y="152"/>
                  </a:lnTo>
                  <a:lnTo>
                    <a:pt x="223" y="156"/>
                  </a:lnTo>
                  <a:lnTo>
                    <a:pt x="219" y="156"/>
                  </a:lnTo>
                  <a:lnTo>
                    <a:pt x="208" y="156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00" y="152"/>
                  </a:lnTo>
                  <a:lnTo>
                    <a:pt x="197" y="152"/>
                  </a:lnTo>
                  <a:lnTo>
                    <a:pt x="189" y="152"/>
                  </a:lnTo>
                  <a:lnTo>
                    <a:pt x="182" y="156"/>
                  </a:lnTo>
                  <a:lnTo>
                    <a:pt x="178" y="156"/>
                  </a:lnTo>
                  <a:lnTo>
                    <a:pt x="174" y="160"/>
                  </a:lnTo>
                  <a:lnTo>
                    <a:pt x="160" y="167"/>
                  </a:lnTo>
                  <a:lnTo>
                    <a:pt x="152" y="171"/>
                  </a:lnTo>
                  <a:lnTo>
                    <a:pt x="152" y="175"/>
                  </a:lnTo>
                  <a:lnTo>
                    <a:pt x="141" y="178"/>
                  </a:lnTo>
                  <a:lnTo>
                    <a:pt x="141" y="178"/>
                  </a:lnTo>
                  <a:lnTo>
                    <a:pt x="134" y="178"/>
                  </a:lnTo>
                  <a:lnTo>
                    <a:pt x="134" y="178"/>
                  </a:lnTo>
                  <a:lnTo>
                    <a:pt x="134" y="178"/>
                  </a:lnTo>
                  <a:lnTo>
                    <a:pt x="130" y="186"/>
                  </a:lnTo>
                  <a:lnTo>
                    <a:pt x="130" y="186"/>
                  </a:lnTo>
                  <a:lnTo>
                    <a:pt x="126" y="193"/>
                  </a:lnTo>
                  <a:lnTo>
                    <a:pt x="119" y="201"/>
                  </a:lnTo>
                  <a:lnTo>
                    <a:pt x="115" y="204"/>
                  </a:lnTo>
                  <a:lnTo>
                    <a:pt x="115" y="204"/>
                  </a:lnTo>
                  <a:lnTo>
                    <a:pt x="115" y="208"/>
                  </a:lnTo>
                  <a:lnTo>
                    <a:pt x="115" y="212"/>
                  </a:lnTo>
                  <a:lnTo>
                    <a:pt x="112" y="212"/>
                  </a:lnTo>
                  <a:lnTo>
                    <a:pt x="112" y="215"/>
                  </a:lnTo>
                  <a:lnTo>
                    <a:pt x="112" y="219"/>
                  </a:lnTo>
                  <a:lnTo>
                    <a:pt x="112" y="223"/>
                  </a:lnTo>
                  <a:lnTo>
                    <a:pt x="112" y="223"/>
                  </a:lnTo>
                  <a:lnTo>
                    <a:pt x="108" y="227"/>
                  </a:lnTo>
                  <a:lnTo>
                    <a:pt x="100" y="227"/>
                  </a:lnTo>
                  <a:lnTo>
                    <a:pt x="100" y="223"/>
                  </a:lnTo>
                  <a:lnTo>
                    <a:pt x="100" y="223"/>
                  </a:lnTo>
                  <a:lnTo>
                    <a:pt x="97" y="223"/>
                  </a:lnTo>
                  <a:lnTo>
                    <a:pt x="93" y="223"/>
                  </a:lnTo>
                  <a:lnTo>
                    <a:pt x="93" y="223"/>
                  </a:lnTo>
                  <a:lnTo>
                    <a:pt x="89" y="227"/>
                  </a:lnTo>
                  <a:lnTo>
                    <a:pt x="82" y="227"/>
                  </a:lnTo>
                  <a:lnTo>
                    <a:pt x="78" y="223"/>
                  </a:lnTo>
                  <a:lnTo>
                    <a:pt x="78" y="223"/>
                  </a:lnTo>
                  <a:lnTo>
                    <a:pt x="75" y="227"/>
                  </a:lnTo>
                  <a:lnTo>
                    <a:pt x="75" y="223"/>
                  </a:lnTo>
                  <a:lnTo>
                    <a:pt x="71" y="223"/>
                  </a:lnTo>
                  <a:lnTo>
                    <a:pt x="67" y="223"/>
                  </a:lnTo>
                  <a:lnTo>
                    <a:pt x="67" y="219"/>
                  </a:lnTo>
                  <a:lnTo>
                    <a:pt x="67" y="219"/>
                  </a:lnTo>
                  <a:lnTo>
                    <a:pt x="67" y="215"/>
                  </a:lnTo>
                  <a:lnTo>
                    <a:pt x="63" y="215"/>
                  </a:lnTo>
                  <a:lnTo>
                    <a:pt x="63" y="219"/>
                  </a:lnTo>
                  <a:lnTo>
                    <a:pt x="60" y="219"/>
                  </a:lnTo>
                  <a:lnTo>
                    <a:pt x="60" y="215"/>
                  </a:lnTo>
                  <a:lnTo>
                    <a:pt x="63" y="212"/>
                  </a:lnTo>
                  <a:lnTo>
                    <a:pt x="63" y="208"/>
                  </a:lnTo>
                  <a:lnTo>
                    <a:pt x="60" y="208"/>
                  </a:lnTo>
                  <a:lnTo>
                    <a:pt x="60" y="208"/>
                  </a:lnTo>
                  <a:lnTo>
                    <a:pt x="60" y="204"/>
                  </a:lnTo>
                  <a:lnTo>
                    <a:pt x="56" y="201"/>
                  </a:lnTo>
                  <a:lnTo>
                    <a:pt x="52" y="197"/>
                  </a:lnTo>
                  <a:lnTo>
                    <a:pt x="52" y="197"/>
                  </a:lnTo>
                  <a:lnTo>
                    <a:pt x="52" y="197"/>
                  </a:lnTo>
                  <a:lnTo>
                    <a:pt x="49" y="197"/>
                  </a:lnTo>
                  <a:lnTo>
                    <a:pt x="45" y="197"/>
                  </a:lnTo>
                  <a:lnTo>
                    <a:pt x="41" y="197"/>
                  </a:lnTo>
                  <a:lnTo>
                    <a:pt x="37" y="201"/>
                  </a:lnTo>
                  <a:lnTo>
                    <a:pt x="37" y="201"/>
                  </a:lnTo>
                  <a:lnTo>
                    <a:pt x="34" y="201"/>
                  </a:lnTo>
                  <a:lnTo>
                    <a:pt x="30" y="201"/>
                  </a:lnTo>
                  <a:lnTo>
                    <a:pt x="26" y="201"/>
                  </a:lnTo>
                  <a:lnTo>
                    <a:pt x="23" y="201"/>
                  </a:lnTo>
                  <a:lnTo>
                    <a:pt x="19" y="201"/>
                  </a:lnTo>
                  <a:lnTo>
                    <a:pt x="19" y="201"/>
                  </a:lnTo>
                  <a:lnTo>
                    <a:pt x="19" y="201"/>
                  </a:lnTo>
                  <a:lnTo>
                    <a:pt x="19" y="197"/>
                  </a:lnTo>
                  <a:lnTo>
                    <a:pt x="19" y="193"/>
                  </a:lnTo>
                  <a:lnTo>
                    <a:pt x="15" y="193"/>
                  </a:lnTo>
                  <a:lnTo>
                    <a:pt x="15" y="189"/>
                  </a:lnTo>
                  <a:lnTo>
                    <a:pt x="15" y="189"/>
                  </a:lnTo>
                  <a:lnTo>
                    <a:pt x="15" y="186"/>
                  </a:lnTo>
                  <a:lnTo>
                    <a:pt x="12" y="186"/>
                  </a:lnTo>
                  <a:lnTo>
                    <a:pt x="12" y="182"/>
                  </a:lnTo>
                  <a:lnTo>
                    <a:pt x="12" y="182"/>
                  </a:lnTo>
                  <a:lnTo>
                    <a:pt x="8" y="182"/>
                  </a:lnTo>
                  <a:lnTo>
                    <a:pt x="8" y="178"/>
                  </a:lnTo>
                  <a:lnTo>
                    <a:pt x="4" y="175"/>
                  </a:lnTo>
                  <a:lnTo>
                    <a:pt x="0" y="175"/>
                  </a:lnTo>
                  <a:lnTo>
                    <a:pt x="0" y="171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160"/>
                  </a:lnTo>
                  <a:lnTo>
                    <a:pt x="0" y="1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18" name="Freeform 117">
              <a:extLst>
                <a:ext uri="{FF2B5EF4-FFF2-40B4-BE49-F238E27FC236}">
                  <a16:creationId xmlns:a16="http://schemas.microsoft.com/office/drawing/2014/main" xmlns="" id="{12AB095B-122D-400B-9683-AF24F4267781}"/>
                </a:ext>
              </a:extLst>
            </p:cNvPr>
            <p:cNvSpPr/>
            <p:nvPr/>
          </p:nvSpPr>
          <p:spPr bwMode="auto">
            <a:xfrm>
              <a:off x="4188802" y="2880044"/>
              <a:ext cx="160829" cy="105504"/>
            </a:xfrm>
            <a:custGeom>
              <a:avLst/>
              <a:gdLst>
                <a:gd name="T0" fmla="*/ 0 w 125"/>
                <a:gd name="T1" fmla="*/ 67 h 82"/>
                <a:gd name="T2" fmla="*/ 0 w 125"/>
                <a:gd name="T3" fmla="*/ 60 h 82"/>
                <a:gd name="T4" fmla="*/ 3 w 125"/>
                <a:gd name="T5" fmla="*/ 56 h 82"/>
                <a:gd name="T6" fmla="*/ 3 w 125"/>
                <a:gd name="T7" fmla="*/ 52 h 82"/>
                <a:gd name="T8" fmla="*/ 14 w 125"/>
                <a:gd name="T9" fmla="*/ 41 h 82"/>
                <a:gd name="T10" fmla="*/ 18 w 125"/>
                <a:gd name="T11" fmla="*/ 34 h 82"/>
                <a:gd name="T12" fmla="*/ 22 w 125"/>
                <a:gd name="T13" fmla="*/ 26 h 82"/>
                <a:gd name="T14" fmla="*/ 29 w 125"/>
                <a:gd name="T15" fmla="*/ 26 h 82"/>
                <a:gd name="T16" fmla="*/ 40 w 125"/>
                <a:gd name="T17" fmla="*/ 23 h 82"/>
                <a:gd name="T18" fmla="*/ 48 w 125"/>
                <a:gd name="T19" fmla="*/ 15 h 82"/>
                <a:gd name="T20" fmla="*/ 66 w 125"/>
                <a:gd name="T21" fmla="*/ 4 h 82"/>
                <a:gd name="T22" fmla="*/ 77 w 125"/>
                <a:gd name="T23" fmla="*/ 0 h 82"/>
                <a:gd name="T24" fmla="*/ 88 w 125"/>
                <a:gd name="T25" fmla="*/ 0 h 82"/>
                <a:gd name="T26" fmla="*/ 92 w 125"/>
                <a:gd name="T27" fmla="*/ 4 h 82"/>
                <a:gd name="T28" fmla="*/ 92 w 125"/>
                <a:gd name="T29" fmla="*/ 8 h 82"/>
                <a:gd name="T30" fmla="*/ 88 w 125"/>
                <a:gd name="T31" fmla="*/ 15 h 82"/>
                <a:gd name="T32" fmla="*/ 103 w 125"/>
                <a:gd name="T33" fmla="*/ 30 h 82"/>
                <a:gd name="T34" fmla="*/ 118 w 125"/>
                <a:gd name="T35" fmla="*/ 34 h 82"/>
                <a:gd name="T36" fmla="*/ 118 w 125"/>
                <a:gd name="T37" fmla="*/ 34 h 82"/>
                <a:gd name="T38" fmla="*/ 122 w 125"/>
                <a:gd name="T39" fmla="*/ 37 h 82"/>
                <a:gd name="T40" fmla="*/ 122 w 125"/>
                <a:gd name="T41" fmla="*/ 45 h 82"/>
                <a:gd name="T42" fmla="*/ 125 w 125"/>
                <a:gd name="T43" fmla="*/ 49 h 82"/>
                <a:gd name="T44" fmla="*/ 118 w 125"/>
                <a:gd name="T45" fmla="*/ 52 h 82"/>
                <a:gd name="T46" fmla="*/ 111 w 125"/>
                <a:gd name="T47" fmla="*/ 52 h 82"/>
                <a:gd name="T48" fmla="*/ 107 w 125"/>
                <a:gd name="T49" fmla="*/ 56 h 82"/>
                <a:gd name="T50" fmla="*/ 107 w 125"/>
                <a:gd name="T51" fmla="*/ 63 h 82"/>
                <a:gd name="T52" fmla="*/ 100 w 125"/>
                <a:gd name="T53" fmla="*/ 63 h 82"/>
                <a:gd name="T54" fmla="*/ 81 w 125"/>
                <a:gd name="T55" fmla="*/ 60 h 82"/>
                <a:gd name="T56" fmla="*/ 81 w 125"/>
                <a:gd name="T57" fmla="*/ 60 h 82"/>
                <a:gd name="T58" fmla="*/ 74 w 125"/>
                <a:gd name="T59" fmla="*/ 63 h 82"/>
                <a:gd name="T60" fmla="*/ 59 w 125"/>
                <a:gd name="T61" fmla="*/ 63 h 82"/>
                <a:gd name="T62" fmla="*/ 44 w 125"/>
                <a:gd name="T63" fmla="*/ 63 h 82"/>
                <a:gd name="T64" fmla="*/ 40 w 125"/>
                <a:gd name="T65" fmla="*/ 67 h 82"/>
                <a:gd name="T66" fmla="*/ 40 w 125"/>
                <a:gd name="T67" fmla="*/ 75 h 82"/>
                <a:gd name="T68" fmla="*/ 44 w 125"/>
                <a:gd name="T69" fmla="*/ 82 h 82"/>
                <a:gd name="T70" fmla="*/ 37 w 125"/>
                <a:gd name="T71" fmla="*/ 78 h 82"/>
                <a:gd name="T72" fmla="*/ 33 w 125"/>
                <a:gd name="T73" fmla="*/ 82 h 82"/>
                <a:gd name="T74" fmla="*/ 22 w 125"/>
                <a:gd name="T75" fmla="*/ 78 h 82"/>
                <a:gd name="T76" fmla="*/ 18 w 125"/>
                <a:gd name="T77" fmla="*/ 75 h 82"/>
                <a:gd name="T78" fmla="*/ 14 w 125"/>
                <a:gd name="T79" fmla="*/ 75 h 82"/>
                <a:gd name="T80" fmla="*/ 7 w 125"/>
                <a:gd name="T81" fmla="*/ 71 h 82"/>
                <a:gd name="T82" fmla="*/ 0 w 125"/>
                <a:gd name="T83" fmla="*/ 7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5" h="82">
                  <a:moveTo>
                    <a:pt x="0" y="71"/>
                  </a:moveTo>
                  <a:lnTo>
                    <a:pt x="0" y="67"/>
                  </a:lnTo>
                  <a:lnTo>
                    <a:pt x="0" y="63"/>
                  </a:lnTo>
                  <a:lnTo>
                    <a:pt x="0" y="60"/>
                  </a:lnTo>
                  <a:lnTo>
                    <a:pt x="3" y="60"/>
                  </a:lnTo>
                  <a:lnTo>
                    <a:pt x="3" y="56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7" y="49"/>
                  </a:lnTo>
                  <a:lnTo>
                    <a:pt x="14" y="41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40" y="23"/>
                  </a:lnTo>
                  <a:lnTo>
                    <a:pt x="40" y="19"/>
                  </a:lnTo>
                  <a:lnTo>
                    <a:pt x="48" y="15"/>
                  </a:lnTo>
                  <a:lnTo>
                    <a:pt x="62" y="8"/>
                  </a:lnTo>
                  <a:lnTo>
                    <a:pt x="66" y="4"/>
                  </a:lnTo>
                  <a:lnTo>
                    <a:pt x="70" y="4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88" y="0"/>
                  </a:lnTo>
                  <a:lnTo>
                    <a:pt x="92" y="4"/>
                  </a:lnTo>
                  <a:lnTo>
                    <a:pt x="92" y="4"/>
                  </a:lnTo>
                  <a:lnTo>
                    <a:pt x="92" y="4"/>
                  </a:lnTo>
                  <a:lnTo>
                    <a:pt x="92" y="8"/>
                  </a:lnTo>
                  <a:lnTo>
                    <a:pt x="88" y="12"/>
                  </a:lnTo>
                  <a:lnTo>
                    <a:pt x="88" y="15"/>
                  </a:lnTo>
                  <a:lnTo>
                    <a:pt x="103" y="26"/>
                  </a:lnTo>
                  <a:lnTo>
                    <a:pt x="103" y="30"/>
                  </a:lnTo>
                  <a:lnTo>
                    <a:pt x="111" y="34"/>
                  </a:lnTo>
                  <a:lnTo>
                    <a:pt x="118" y="34"/>
                  </a:lnTo>
                  <a:lnTo>
                    <a:pt x="118" y="34"/>
                  </a:lnTo>
                  <a:lnTo>
                    <a:pt x="118" y="34"/>
                  </a:lnTo>
                  <a:lnTo>
                    <a:pt x="122" y="37"/>
                  </a:lnTo>
                  <a:lnTo>
                    <a:pt x="122" y="37"/>
                  </a:lnTo>
                  <a:lnTo>
                    <a:pt x="118" y="41"/>
                  </a:lnTo>
                  <a:lnTo>
                    <a:pt x="122" y="45"/>
                  </a:lnTo>
                  <a:lnTo>
                    <a:pt x="125" y="45"/>
                  </a:lnTo>
                  <a:lnTo>
                    <a:pt x="125" y="49"/>
                  </a:lnTo>
                  <a:lnTo>
                    <a:pt x="122" y="52"/>
                  </a:lnTo>
                  <a:lnTo>
                    <a:pt x="118" y="52"/>
                  </a:lnTo>
                  <a:lnTo>
                    <a:pt x="111" y="52"/>
                  </a:lnTo>
                  <a:lnTo>
                    <a:pt x="111" y="52"/>
                  </a:lnTo>
                  <a:lnTo>
                    <a:pt x="107" y="56"/>
                  </a:lnTo>
                  <a:lnTo>
                    <a:pt x="107" y="56"/>
                  </a:lnTo>
                  <a:lnTo>
                    <a:pt x="103" y="60"/>
                  </a:lnTo>
                  <a:lnTo>
                    <a:pt x="107" y="63"/>
                  </a:lnTo>
                  <a:lnTo>
                    <a:pt x="100" y="63"/>
                  </a:lnTo>
                  <a:lnTo>
                    <a:pt x="100" y="63"/>
                  </a:lnTo>
                  <a:lnTo>
                    <a:pt x="85" y="60"/>
                  </a:lnTo>
                  <a:lnTo>
                    <a:pt x="81" y="60"/>
                  </a:lnTo>
                  <a:lnTo>
                    <a:pt x="81" y="60"/>
                  </a:lnTo>
                  <a:lnTo>
                    <a:pt x="81" y="60"/>
                  </a:lnTo>
                  <a:lnTo>
                    <a:pt x="77" y="63"/>
                  </a:lnTo>
                  <a:lnTo>
                    <a:pt x="74" y="63"/>
                  </a:lnTo>
                  <a:lnTo>
                    <a:pt x="66" y="63"/>
                  </a:lnTo>
                  <a:lnTo>
                    <a:pt x="59" y="63"/>
                  </a:lnTo>
                  <a:lnTo>
                    <a:pt x="59" y="63"/>
                  </a:lnTo>
                  <a:lnTo>
                    <a:pt x="44" y="63"/>
                  </a:lnTo>
                  <a:lnTo>
                    <a:pt x="40" y="63"/>
                  </a:lnTo>
                  <a:lnTo>
                    <a:pt x="40" y="67"/>
                  </a:lnTo>
                  <a:lnTo>
                    <a:pt x="40" y="71"/>
                  </a:lnTo>
                  <a:lnTo>
                    <a:pt x="40" y="75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0" y="82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3" y="82"/>
                  </a:lnTo>
                  <a:lnTo>
                    <a:pt x="29" y="82"/>
                  </a:lnTo>
                  <a:lnTo>
                    <a:pt x="22" y="78"/>
                  </a:lnTo>
                  <a:lnTo>
                    <a:pt x="22" y="78"/>
                  </a:lnTo>
                  <a:lnTo>
                    <a:pt x="18" y="75"/>
                  </a:lnTo>
                  <a:lnTo>
                    <a:pt x="14" y="75"/>
                  </a:lnTo>
                  <a:lnTo>
                    <a:pt x="14" y="75"/>
                  </a:lnTo>
                  <a:lnTo>
                    <a:pt x="11" y="75"/>
                  </a:lnTo>
                  <a:lnTo>
                    <a:pt x="7" y="71"/>
                  </a:lnTo>
                  <a:lnTo>
                    <a:pt x="0" y="67"/>
                  </a:lnTo>
                  <a:lnTo>
                    <a:pt x="0" y="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19" name="Freeform 118">
              <a:extLst>
                <a:ext uri="{FF2B5EF4-FFF2-40B4-BE49-F238E27FC236}">
                  <a16:creationId xmlns:a16="http://schemas.microsoft.com/office/drawing/2014/main" xmlns="" id="{3385B7A2-C5E4-4052-AC83-4577703B0690}"/>
                </a:ext>
              </a:extLst>
            </p:cNvPr>
            <p:cNvSpPr/>
            <p:nvPr/>
          </p:nvSpPr>
          <p:spPr bwMode="auto">
            <a:xfrm>
              <a:off x="3931478" y="2851738"/>
              <a:ext cx="137670" cy="91351"/>
            </a:xfrm>
            <a:custGeom>
              <a:avLst/>
              <a:gdLst>
                <a:gd name="T0" fmla="*/ 18 w 107"/>
                <a:gd name="T1" fmla="*/ 8 h 71"/>
                <a:gd name="T2" fmla="*/ 26 w 107"/>
                <a:gd name="T3" fmla="*/ 4 h 71"/>
                <a:gd name="T4" fmla="*/ 40 w 107"/>
                <a:gd name="T5" fmla="*/ 0 h 71"/>
                <a:gd name="T6" fmla="*/ 51 w 107"/>
                <a:gd name="T7" fmla="*/ 0 h 71"/>
                <a:gd name="T8" fmla="*/ 59 w 107"/>
                <a:gd name="T9" fmla="*/ 8 h 71"/>
                <a:gd name="T10" fmla="*/ 63 w 107"/>
                <a:gd name="T11" fmla="*/ 8 h 71"/>
                <a:gd name="T12" fmla="*/ 66 w 107"/>
                <a:gd name="T13" fmla="*/ 8 h 71"/>
                <a:gd name="T14" fmla="*/ 70 w 107"/>
                <a:gd name="T15" fmla="*/ 8 h 71"/>
                <a:gd name="T16" fmla="*/ 74 w 107"/>
                <a:gd name="T17" fmla="*/ 15 h 71"/>
                <a:gd name="T18" fmla="*/ 77 w 107"/>
                <a:gd name="T19" fmla="*/ 19 h 71"/>
                <a:gd name="T20" fmla="*/ 81 w 107"/>
                <a:gd name="T21" fmla="*/ 22 h 71"/>
                <a:gd name="T22" fmla="*/ 88 w 107"/>
                <a:gd name="T23" fmla="*/ 30 h 71"/>
                <a:gd name="T24" fmla="*/ 88 w 107"/>
                <a:gd name="T25" fmla="*/ 34 h 71"/>
                <a:gd name="T26" fmla="*/ 88 w 107"/>
                <a:gd name="T27" fmla="*/ 41 h 71"/>
                <a:gd name="T28" fmla="*/ 92 w 107"/>
                <a:gd name="T29" fmla="*/ 45 h 71"/>
                <a:gd name="T30" fmla="*/ 96 w 107"/>
                <a:gd name="T31" fmla="*/ 52 h 71"/>
                <a:gd name="T32" fmla="*/ 100 w 107"/>
                <a:gd name="T33" fmla="*/ 52 h 71"/>
                <a:gd name="T34" fmla="*/ 103 w 107"/>
                <a:gd name="T35" fmla="*/ 56 h 71"/>
                <a:gd name="T36" fmla="*/ 103 w 107"/>
                <a:gd name="T37" fmla="*/ 59 h 71"/>
                <a:gd name="T38" fmla="*/ 107 w 107"/>
                <a:gd name="T39" fmla="*/ 63 h 71"/>
                <a:gd name="T40" fmla="*/ 107 w 107"/>
                <a:gd name="T41" fmla="*/ 71 h 71"/>
                <a:gd name="T42" fmla="*/ 103 w 107"/>
                <a:gd name="T43" fmla="*/ 67 h 71"/>
                <a:gd name="T44" fmla="*/ 96 w 107"/>
                <a:gd name="T45" fmla="*/ 63 h 71"/>
                <a:gd name="T46" fmla="*/ 88 w 107"/>
                <a:gd name="T47" fmla="*/ 63 h 71"/>
                <a:gd name="T48" fmla="*/ 81 w 107"/>
                <a:gd name="T49" fmla="*/ 63 h 71"/>
                <a:gd name="T50" fmla="*/ 63 w 107"/>
                <a:gd name="T51" fmla="*/ 59 h 71"/>
                <a:gd name="T52" fmla="*/ 63 w 107"/>
                <a:gd name="T53" fmla="*/ 59 h 71"/>
                <a:gd name="T54" fmla="*/ 40 w 107"/>
                <a:gd name="T55" fmla="*/ 59 h 71"/>
                <a:gd name="T56" fmla="*/ 33 w 107"/>
                <a:gd name="T57" fmla="*/ 63 h 71"/>
                <a:gd name="T58" fmla="*/ 18 w 107"/>
                <a:gd name="T59" fmla="*/ 67 h 71"/>
                <a:gd name="T60" fmla="*/ 14 w 107"/>
                <a:gd name="T61" fmla="*/ 63 h 71"/>
                <a:gd name="T62" fmla="*/ 14 w 107"/>
                <a:gd name="T63" fmla="*/ 63 h 71"/>
                <a:gd name="T64" fmla="*/ 18 w 107"/>
                <a:gd name="T65" fmla="*/ 59 h 71"/>
                <a:gd name="T66" fmla="*/ 11 w 107"/>
                <a:gd name="T67" fmla="*/ 59 h 71"/>
                <a:gd name="T68" fmla="*/ 11 w 107"/>
                <a:gd name="T69" fmla="*/ 59 h 71"/>
                <a:gd name="T70" fmla="*/ 14 w 107"/>
                <a:gd name="T71" fmla="*/ 52 h 71"/>
                <a:gd name="T72" fmla="*/ 26 w 107"/>
                <a:gd name="T73" fmla="*/ 48 h 71"/>
                <a:gd name="T74" fmla="*/ 33 w 107"/>
                <a:gd name="T75" fmla="*/ 48 h 71"/>
                <a:gd name="T76" fmla="*/ 37 w 107"/>
                <a:gd name="T77" fmla="*/ 48 h 71"/>
                <a:gd name="T78" fmla="*/ 40 w 107"/>
                <a:gd name="T79" fmla="*/ 45 h 71"/>
                <a:gd name="T80" fmla="*/ 48 w 107"/>
                <a:gd name="T81" fmla="*/ 48 h 71"/>
                <a:gd name="T82" fmla="*/ 55 w 107"/>
                <a:gd name="T83" fmla="*/ 52 h 71"/>
                <a:gd name="T84" fmla="*/ 63 w 107"/>
                <a:gd name="T85" fmla="*/ 48 h 71"/>
                <a:gd name="T86" fmla="*/ 59 w 107"/>
                <a:gd name="T87" fmla="*/ 48 h 71"/>
                <a:gd name="T88" fmla="*/ 48 w 107"/>
                <a:gd name="T89" fmla="*/ 45 h 71"/>
                <a:gd name="T90" fmla="*/ 40 w 107"/>
                <a:gd name="T91" fmla="*/ 41 h 71"/>
                <a:gd name="T92" fmla="*/ 33 w 107"/>
                <a:gd name="T93" fmla="*/ 41 h 71"/>
                <a:gd name="T94" fmla="*/ 22 w 107"/>
                <a:gd name="T95" fmla="*/ 45 h 71"/>
                <a:gd name="T96" fmla="*/ 14 w 107"/>
                <a:gd name="T97" fmla="*/ 48 h 71"/>
                <a:gd name="T98" fmla="*/ 14 w 107"/>
                <a:gd name="T99" fmla="*/ 45 h 71"/>
                <a:gd name="T100" fmla="*/ 14 w 107"/>
                <a:gd name="T101" fmla="*/ 41 h 71"/>
                <a:gd name="T102" fmla="*/ 11 w 107"/>
                <a:gd name="T103" fmla="*/ 37 h 71"/>
                <a:gd name="T104" fmla="*/ 0 w 107"/>
                <a:gd name="T105" fmla="*/ 30 h 71"/>
                <a:gd name="T106" fmla="*/ 14 w 107"/>
                <a:gd name="T107" fmla="*/ 1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7" h="71">
                  <a:moveTo>
                    <a:pt x="14" y="8"/>
                  </a:moveTo>
                  <a:lnTo>
                    <a:pt x="18" y="8"/>
                  </a:lnTo>
                  <a:lnTo>
                    <a:pt x="22" y="8"/>
                  </a:lnTo>
                  <a:lnTo>
                    <a:pt x="26" y="4"/>
                  </a:lnTo>
                  <a:lnTo>
                    <a:pt x="33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51" y="0"/>
                  </a:lnTo>
                  <a:lnTo>
                    <a:pt x="55" y="4"/>
                  </a:lnTo>
                  <a:lnTo>
                    <a:pt x="59" y="8"/>
                  </a:lnTo>
                  <a:lnTo>
                    <a:pt x="59" y="8"/>
                  </a:lnTo>
                  <a:lnTo>
                    <a:pt x="63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70" y="8"/>
                  </a:lnTo>
                  <a:lnTo>
                    <a:pt x="70" y="8"/>
                  </a:lnTo>
                  <a:lnTo>
                    <a:pt x="70" y="11"/>
                  </a:lnTo>
                  <a:lnTo>
                    <a:pt x="74" y="15"/>
                  </a:lnTo>
                  <a:lnTo>
                    <a:pt x="74" y="19"/>
                  </a:lnTo>
                  <a:lnTo>
                    <a:pt x="77" y="19"/>
                  </a:lnTo>
                  <a:lnTo>
                    <a:pt x="77" y="22"/>
                  </a:lnTo>
                  <a:lnTo>
                    <a:pt x="81" y="22"/>
                  </a:lnTo>
                  <a:lnTo>
                    <a:pt x="85" y="26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8" y="34"/>
                  </a:lnTo>
                  <a:lnTo>
                    <a:pt x="88" y="34"/>
                  </a:lnTo>
                  <a:lnTo>
                    <a:pt x="88" y="41"/>
                  </a:lnTo>
                  <a:lnTo>
                    <a:pt x="88" y="45"/>
                  </a:lnTo>
                  <a:lnTo>
                    <a:pt x="92" y="45"/>
                  </a:lnTo>
                  <a:lnTo>
                    <a:pt x="96" y="48"/>
                  </a:lnTo>
                  <a:lnTo>
                    <a:pt x="96" y="52"/>
                  </a:lnTo>
                  <a:lnTo>
                    <a:pt x="100" y="52"/>
                  </a:lnTo>
                  <a:lnTo>
                    <a:pt x="100" y="52"/>
                  </a:lnTo>
                  <a:lnTo>
                    <a:pt x="100" y="56"/>
                  </a:lnTo>
                  <a:lnTo>
                    <a:pt x="103" y="56"/>
                  </a:lnTo>
                  <a:lnTo>
                    <a:pt x="103" y="59"/>
                  </a:lnTo>
                  <a:lnTo>
                    <a:pt x="103" y="59"/>
                  </a:lnTo>
                  <a:lnTo>
                    <a:pt x="103" y="63"/>
                  </a:lnTo>
                  <a:lnTo>
                    <a:pt x="107" y="63"/>
                  </a:lnTo>
                  <a:lnTo>
                    <a:pt x="107" y="67"/>
                  </a:lnTo>
                  <a:lnTo>
                    <a:pt x="107" y="71"/>
                  </a:lnTo>
                  <a:lnTo>
                    <a:pt x="107" y="67"/>
                  </a:lnTo>
                  <a:lnTo>
                    <a:pt x="103" y="67"/>
                  </a:lnTo>
                  <a:lnTo>
                    <a:pt x="100" y="67"/>
                  </a:lnTo>
                  <a:lnTo>
                    <a:pt x="96" y="63"/>
                  </a:lnTo>
                  <a:lnTo>
                    <a:pt x="96" y="67"/>
                  </a:lnTo>
                  <a:lnTo>
                    <a:pt x="88" y="63"/>
                  </a:lnTo>
                  <a:lnTo>
                    <a:pt x="85" y="63"/>
                  </a:lnTo>
                  <a:lnTo>
                    <a:pt x="81" y="63"/>
                  </a:lnTo>
                  <a:lnTo>
                    <a:pt x="74" y="59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55" y="59"/>
                  </a:lnTo>
                  <a:lnTo>
                    <a:pt x="40" y="59"/>
                  </a:lnTo>
                  <a:lnTo>
                    <a:pt x="37" y="59"/>
                  </a:lnTo>
                  <a:lnTo>
                    <a:pt x="33" y="63"/>
                  </a:lnTo>
                  <a:lnTo>
                    <a:pt x="22" y="63"/>
                  </a:lnTo>
                  <a:lnTo>
                    <a:pt x="18" y="67"/>
                  </a:lnTo>
                  <a:lnTo>
                    <a:pt x="14" y="67"/>
                  </a:lnTo>
                  <a:lnTo>
                    <a:pt x="14" y="63"/>
                  </a:lnTo>
                  <a:lnTo>
                    <a:pt x="11" y="59"/>
                  </a:lnTo>
                  <a:lnTo>
                    <a:pt x="14" y="63"/>
                  </a:lnTo>
                  <a:lnTo>
                    <a:pt x="14" y="63"/>
                  </a:lnTo>
                  <a:lnTo>
                    <a:pt x="18" y="59"/>
                  </a:lnTo>
                  <a:lnTo>
                    <a:pt x="14" y="59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1" y="56"/>
                  </a:lnTo>
                  <a:lnTo>
                    <a:pt x="14" y="52"/>
                  </a:lnTo>
                  <a:lnTo>
                    <a:pt x="22" y="52"/>
                  </a:lnTo>
                  <a:lnTo>
                    <a:pt x="26" y="48"/>
                  </a:lnTo>
                  <a:lnTo>
                    <a:pt x="29" y="48"/>
                  </a:lnTo>
                  <a:lnTo>
                    <a:pt x="33" y="48"/>
                  </a:lnTo>
                  <a:lnTo>
                    <a:pt x="33" y="48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40" y="45"/>
                  </a:lnTo>
                  <a:lnTo>
                    <a:pt x="44" y="48"/>
                  </a:lnTo>
                  <a:lnTo>
                    <a:pt x="48" y="48"/>
                  </a:lnTo>
                  <a:lnTo>
                    <a:pt x="51" y="48"/>
                  </a:lnTo>
                  <a:lnTo>
                    <a:pt x="55" y="52"/>
                  </a:lnTo>
                  <a:lnTo>
                    <a:pt x="59" y="52"/>
                  </a:lnTo>
                  <a:lnTo>
                    <a:pt x="63" y="48"/>
                  </a:lnTo>
                  <a:lnTo>
                    <a:pt x="59" y="48"/>
                  </a:lnTo>
                  <a:lnTo>
                    <a:pt x="59" y="48"/>
                  </a:lnTo>
                  <a:lnTo>
                    <a:pt x="51" y="45"/>
                  </a:lnTo>
                  <a:lnTo>
                    <a:pt x="48" y="45"/>
                  </a:lnTo>
                  <a:lnTo>
                    <a:pt x="44" y="41"/>
                  </a:lnTo>
                  <a:lnTo>
                    <a:pt x="40" y="41"/>
                  </a:lnTo>
                  <a:lnTo>
                    <a:pt x="37" y="41"/>
                  </a:lnTo>
                  <a:lnTo>
                    <a:pt x="33" y="41"/>
                  </a:lnTo>
                  <a:lnTo>
                    <a:pt x="26" y="45"/>
                  </a:lnTo>
                  <a:lnTo>
                    <a:pt x="22" y="45"/>
                  </a:lnTo>
                  <a:lnTo>
                    <a:pt x="22" y="48"/>
                  </a:lnTo>
                  <a:lnTo>
                    <a:pt x="14" y="48"/>
                  </a:lnTo>
                  <a:lnTo>
                    <a:pt x="14" y="45"/>
                  </a:lnTo>
                  <a:lnTo>
                    <a:pt x="14" y="45"/>
                  </a:lnTo>
                  <a:lnTo>
                    <a:pt x="11" y="41"/>
                  </a:lnTo>
                  <a:lnTo>
                    <a:pt x="14" y="41"/>
                  </a:lnTo>
                  <a:lnTo>
                    <a:pt x="14" y="37"/>
                  </a:lnTo>
                  <a:lnTo>
                    <a:pt x="11" y="37"/>
                  </a:lnTo>
                  <a:lnTo>
                    <a:pt x="7" y="34"/>
                  </a:lnTo>
                  <a:lnTo>
                    <a:pt x="0" y="30"/>
                  </a:lnTo>
                  <a:lnTo>
                    <a:pt x="11" y="19"/>
                  </a:lnTo>
                  <a:lnTo>
                    <a:pt x="14" y="11"/>
                  </a:lnTo>
                  <a:lnTo>
                    <a:pt x="14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20" name="Freeform 119">
              <a:extLst>
                <a:ext uri="{FF2B5EF4-FFF2-40B4-BE49-F238E27FC236}">
                  <a16:creationId xmlns:a16="http://schemas.microsoft.com/office/drawing/2014/main" xmlns="" id="{4CC1EF0C-FBD9-4403-82D4-16D3C4186CDE}"/>
                </a:ext>
              </a:extLst>
            </p:cNvPr>
            <p:cNvSpPr/>
            <p:nvPr/>
          </p:nvSpPr>
          <p:spPr bwMode="auto">
            <a:xfrm>
              <a:off x="3945629" y="2904490"/>
              <a:ext cx="66905" cy="19300"/>
            </a:xfrm>
            <a:custGeom>
              <a:avLst/>
              <a:gdLst>
                <a:gd name="T0" fmla="*/ 0 w 52"/>
                <a:gd name="T1" fmla="*/ 15 h 15"/>
                <a:gd name="T2" fmla="*/ 3 w 52"/>
                <a:gd name="T3" fmla="*/ 11 h 15"/>
                <a:gd name="T4" fmla="*/ 11 w 52"/>
                <a:gd name="T5" fmla="*/ 11 h 15"/>
                <a:gd name="T6" fmla="*/ 15 w 52"/>
                <a:gd name="T7" fmla="*/ 7 h 15"/>
                <a:gd name="T8" fmla="*/ 18 w 52"/>
                <a:gd name="T9" fmla="*/ 7 h 15"/>
                <a:gd name="T10" fmla="*/ 22 w 52"/>
                <a:gd name="T11" fmla="*/ 7 h 15"/>
                <a:gd name="T12" fmla="*/ 22 w 52"/>
                <a:gd name="T13" fmla="*/ 7 h 15"/>
                <a:gd name="T14" fmla="*/ 26 w 52"/>
                <a:gd name="T15" fmla="*/ 7 h 15"/>
                <a:gd name="T16" fmla="*/ 26 w 52"/>
                <a:gd name="T17" fmla="*/ 7 h 15"/>
                <a:gd name="T18" fmla="*/ 29 w 52"/>
                <a:gd name="T19" fmla="*/ 4 h 15"/>
                <a:gd name="T20" fmla="*/ 33 w 52"/>
                <a:gd name="T21" fmla="*/ 7 h 15"/>
                <a:gd name="T22" fmla="*/ 37 w 52"/>
                <a:gd name="T23" fmla="*/ 7 h 15"/>
                <a:gd name="T24" fmla="*/ 40 w 52"/>
                <a:gd name="T25" fmla="*/ 7 h 15"/>
                <a:gd name="T26" fmla="*/ 44 w 52"/>
                <a:gd name="T27" fmla="*/ 11 h 15"/>
                <a:gd name="T28" fmla="*/ 48 w 52"/>
                <a:gd name="T29" fmla="*/ 11 h 15"/>
                <a:gd name="T30" fmla="*/ 52 w 52"/>
                <a:gd name="T31" fmla="*/ 7 h 15"/>
                <a:gd name="T32" fmla="*/ 48 w 52"/>
                <a:gd name="T33" fmla="*/ 7 h 15"/>
                <a:gd name="T34" fmla="*/ 48 w 52"/>
                <a:gd name="T35" fmla="*/ 7 h 15"/>
                <a:gd name="T36" fmla="*/ 40 w 52"/>
                <a:gd name="T37" fmla="*/ 4 h 15"/>
                <a:gd name="T38" fmla="*/ 37 w 52"/>
                <a:gd name="T39" fmla="*/ 4 h 15"/>
                <a:gd name="T40" fmla="*/ 33 w 52"/>
                <a:gd name="T41" fmla="*/ 0 h 15"/>
                <a:gd name="T42" fmla="*/ 29 w 52"/>
                <a:gd name="T43" fmla="*/ 0 h 15"/>
                <a:gd name="T44" fmla="*/ 26 w 52"/>
                <a:gd name="T45" fmla="*/ 0 h 15"/>
                <a:gd name="T46" fmla="*/ 22 w 52"/>
                <a:gd name="T47" fmla="*/ 0 h 15"/>
                <a:gd name="T48" fmla="*/ 15 w 52"/>
                <a:gd name="T49" fmla="*/ 4 h 15"/>
                <a:gd name="T50" fmla="*/ 11 w 52"/>
                <a:gd name="T51" fmla="*/ 4 h 15"/>
                <a:gd name="T52" fmla="*/ 11 w 52"/>
                <a:gd name="T53" fmla="*/ 7 h 15"/>
                <a:gd name="T54" fmla="*/ 3 w 52"/>
                <a:gd name="T55" fmla="*/ 7 h 15"/>
                <a:gd name="T56" fmla="*/ 3 w 52"/>
                <a:gd name="T57" fmla="*/ 7 h 15"/>
                <a:gd name="T58" fmla="*/ 7 w 52"/>
                <a:gd name="T59" fmla="*/ 11 h 15"/>
                <a:gd name="T60" fmla="*/ 11 w 52"/>
                <a:gd name="T61" fmla="*/ 7 h 15"/>
                <a:gd name="T62" fmla="*/ 7 w 52"/>
                <a:gd name="T63" fmla="*/ 11 h 15"/>
                <a:gd name="T64" fmla="*/ 3 w 52"/>
                <a:gd name="T65" fmla="*/ 11 h 15"/>
                <a:gd name="T66" fmla="*/ 0 w 52"/>
                <a:gd name="T67" fmla="*/ 7 h 15"/>
                <a:gd name="T68" fmla="*/ 0 w 52"/>
                <a:gd name="T69" fmla="*/ 11 h 15"/>
                <a:gd name="T70" fmla="*/ 0 w 52"/>
                <a:gd name="T71" fmla="*/ 11 h 15"/>
                <a:gd name="T72" fmla="*/ 0 w 52"/>
                <a:gd name="T7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2" h="15">
                  <a:moveTo>
                    <a:pt x="0" y="15"/>
                  </a:moveTo>
                  <a:lnTo>
                    <a:pt x="3" y="11"/>
                  </a:lnTo>
                  <a:lnTo>
                    <a:pt x="11" y="11"/>
                  </a:lnTo>
                  <a:lnTo>
                    <a:pt x="15" y="7"/>
                  </a:lnTo>
                  <a:lnTo>
                    <a:pt x="18" y="7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9" y="4"/>
                  </a:lnTo>
                  <a:lnTo>
                    <a:pt x="33" y="7"/>
                  </a:lnTo>
                  <a:lnTo>
                    <a:pt x="37" y="7"/>
                  </a:lnTo>
                  <a:lnTo>
                    <a:pt x="40" y="7"/>
                  </a:lnTo>
                  <a:lnTo>
                    <a:pt x="44" y="11"/>
                  </a:lnTo>
                  <a:lnTo>
                    <a:pt x="48" y="11"/>
                  </a:lnTo>
                  <a:lnTo>
                    <a:pt x="52" y="7"/>
                  </a:lnTo>
                  <a:lnTo>
                    <a:pt x="48" y="7"/>
                  </a:lnTo>
                  <a:lnTo>
                    <a:pt x="48" y="7"/>
                  </a:lnTo>
                  <a:lnTo>
                    <a:pt x="40" y="4"/>
                  </a:lnTo>
                  <a:lnTo>
                    <a:pt x="37" y="4"/>
                  </a:lnTo>
                  <a:lnTo>
                    <a:pt x="33" y="0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15" y="4"/>
                  </a:lnTo>
                  <a:lnTo>
                    <a:pt x="11" y="4"/>
                  </a:lnTo>
                  <a:lnTo>
                    <a:pt x="11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7" y="11"/>
                  </a:lnTo>
                  <a:lnTo>
                    <a:pt x="11" y="7"/>
                  </a:lnTo>
                  <a:lnTo>
                    <a:pt x="7" y="11"/>
                  </a:lnTo>
                  <a:lnTo>
                    <a:pt x="3" y="11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21" name="Freeform 120">
              <a:extLst>
                <a:ext uri="{FF2B5EF4-FFF2-40B4-BE49-F238E27FC236}">
                  <a16:creationId xmlns:a16="http://schemas.microsoft.com/office/drawing/2014/main" xmlns="" id="{388EE767-8F45-425B-9B26-943222685716}"/>
                </a:ext>
              </a:extLst>
            </p:cNvPr>
            <p:cNvSpPr/>
            <p:nvPr/>
          </p:nvSpPr>
          <p:spPr bwMode="auto">
            <a:xfrm>
              <a:off x="3949489" y="2927649"/>
              <a:ext cx="63045" cy="33452"/>
            </a:xfrm>
            <a:custGeom>
              <a:avLst/>
              <a:gdLst>
                <a:gd name="T0" fmla="*/ 0 w 49"/>
                <a:gd name="T1" fmla="*/ 8 h 26"/>
                <a:gd name="T2" fmla="*/ 4 w 49"/>
                <a:gd name="T3" fmla="*/ 8 h 26"/>
                <a:gd name="T4" fmla="*/ 8 w 49"/>
                <a:gd name="T5" fmla="*/ 4 h 26"/>
                <a:gd name="T6" fmla="*/ 19 w 49"/>
                <a:gd name="T7" fmla="*/ 4 h 26"/>
                <a:gd name="T8" fmla="*/ 23 w 49"/>
                <a:gd name="T9" fmla="*/ 0 h 26"/>
                <a:gd name="T10" fmla="*/ 26 w 49"/>
                <a:gd name="T11" fmla="*/ 0 h 26"/>
                <a:gd name="T12" fmla="*/ 41 w 49"/>
                <a:gd name="T13" fmla="*/ 0 h 26"/>
                <a:gd name="T14" fmla="*/ 49 w 49"/>
                <a:gd name="T15" fmla="*/ 0 h 26"/>
                <a:gd name="T16" fmla="*/ 49 w 49"/>
                <a:gd name="T17" fmla="*/ 4 h 26"/>
                <a:gd name="T18" fmla="*/ 49 w 49"/>
                <a:gd name="T19" fmla="*/ 8 h 26"/>
                <a:gd name="T20" fmla="*/ 49 w 49"/>
                <a:gd name="T21" fmla="*/ 12 h 26"/>
                <a:gd name="T22" fmla="*/ 49 w 49"/>
                <a:gd name="T23" fmla="*/ 15 h 26"/>
                <a:gd name="T24" fmla="*/ 49 w 49"/>
                <a:gd name="T25" fmla="*/ 19 h 26"/>
                <a:gd name="T26" fmla="*/ 45 w 49"/>
                <a:gd name="T27" fmla="*/ 19 h 26"/>
                <a:gd name="T28" fmla="*/ 41 w 49"/>
                <a:gd name="T29" fmla="*/ 19 h 26"/>
                <a:gd name="T30" fmla="*/ 37 w 49"/>
                <a:gd name="T31" fmla="*/ 23 h 26"/>
                <a:gd name="T32" fmla="*/ 34 w 49"/>
                <a:gd name="T33" fmla="*/ 23 h 26"/>
                <a:gd name="T34" fmla="*/ 30 w 49"/>
                <a:gd name="T35" fmla="*/ 26 h 26"/>
                <a:gd name="T36" fmla="*/ 26 w 49"/>
                <a:gd name="T37" fmla="*/ 26 h 26"/>
                <a:gd name="T38" fmla="*/ 26 w 49"/>
                <a:gd name="T39" fmla="*/ 26 h 26"/>
                <a:gd name="T40" fmla="*/ 26 w 49"/>
                <a:gd name="T41" fmla="*/ 23 h 26"/>
                <a:gd name="T42" fmla="*/ 19 w 49"/>
                <a:gd name="T43" fmla="*/ 26 h 26"/>
                <a:gd name="T44" fmla="*/ 23 w 49"/>
                <a:gd name="T45" fmla="*/ 23 h 26"/>
                <a:gd name="T46" fmla="*/ 23 w 49"/>
                <a:gd name="T47" fmla="*/ 23 h 26"/>
                <a:gd name="T48" fmla="*/ 23 w 49"/>
                <a:gd name="T49" fmla="*/ 19 h 26"/>
                <a:gd name="T50" fmla="*/ 19 w 49"/>
                <a:gd name="T51" fmla="*/ 19 h 26"/>
                <a:gd name="T52" fmla="*/ 19 w 49"/>
                <a:gd name="T53" fmla="*/ 19 h 26"/>
                <a:gd name="T54" fmla="*/ 15 w 49"/>
                <a:gd name="T55" fmla="*/ 15 h 26"/>
                <a:gd name="T56" fmla="*/ 26 w 49"/>
                <a:gd name="T57" fmla="*/ 15 h 26"/>
                <a:gd name="T58" fmla="*/ 26 w 49"/>
                <a:gd name="T59" fmla="*/ 15 h 26"/>
                <a:gd name="T60" fmla="*/ 23 w 49"/>
                <a:gd name="T61" fmla="*/ 15 h 26"/>
                <a:gd name="T62" fmla="*/ 19 w 49"/>
                <a:gd name="T63" fmla="*/ 15 h 26"/>
                <a:gd name="T64" fmla="*/ 15 w 49"/>
                <a:gd name="T65" fmla="*/ 15 h 26"/>
                <a:gd name="T66" fmla="*/ 12 w 49"/>
                <a:gd name="T67" fmla="*/ 15 h 26"/>
                <a:gd name="T68" fmla="*/ 12 w 49"/>
                <a:gd name="T69" fmla="*/ 15 h 26"/>
                <a:gd name="T70" fmla="*/ 8 w 49"/>
                <a:gd name="T71" fmla="*/ 15 h 26"/>
                <a:gd name="T72" fmla="*/ 4 w 49"/>
                <a:gd name="T73" fmla="*/ 12 h 26"/>
                <a:gd name="T74" fmla="*/ 8 w 49"/>
                <a:gd name="T75" fmla="*/ 8 h 26"/>
                <a:gd name="T76" fmla="*/ 4 w 49"/>
                <a:gd name="T77" fmla="*/ 8 h 26"/>
                <a:gd name="T78" fmla="*/ 0 w 49"/>
                <a:gd name="T79" fmla="*/ 8 h 26"/>
                <a:gd name="T80" fmla="*/ 0 w 49"/>
                <a:gd name="T81" fmla="*/ 8 h 26"/>
                <a:gd name="T82" fmla="*/ 0 w 49"/>
                <a:gd name="T83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" h="26">
                  <a:moveTo>
                    <a:pt x="0" y="8"/>
                  </a:moveTo>
                  <a:lnTo>
                    <a:pt x="4" y="8"/>
                  </a:lnTo>
                  <a:lnTo>
                    <a:pt x="8" y="4"/>
                  </a:lnTo>
                  <a:lnTo>
                    <a:pt x="19" y="4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41" y="0"/>
                  </a:lnTo>
                  <a:lnTo>
                    <a:pt x="49" y="0"/>
                  </a:lnTo>
                  <a:lnTo>
                    <a:pt x="49" y="4"/>
                  </a:lnTo>
                  <a:lnTo>
                    <a:pt x="49" y="8"/>
                  </a:lnTo>
                  <a:lnTo>
                    <a:pt x="49" y="12"/>
                  </a:lnTo>
                  <a:lnTo>
                    <a:pt x="49" y="15"/>
                  </a:lnTo>
                  <a:lnTo>
                    <a:pt x="49" y="19"/>
                  </a:lnTo>
                  <a:lnTo>
                    <a:pt x="45" y="19"/>
                  </a:lnTo>
                  <a:lnTo>
                    <a:pt x="41" y="19"/>
                  </a:lnTo>
                  <a:lnTo>
                    <a:pt x="37" y="23"/>
                  </a:lnTo>
                  <a:lnTo>
                    <a:pt x="34" y="23"/>
                  </a:lnTo>
                  <a:lnTo>
                    <a:pt x="30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3"/>
                  </a:lnTo>
                  <a:lnTo>
                    <a:pt x="19" y="26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19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5" y="15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3" y="15"/>
                  </a:lnTo>
                  <a:lnTo>
                    <a:pt x="19" y="15"/>
                  </a:lnTo>
                  <a:lnTo>
                    <a:pt x="15" y="15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8" y="15"/>
                  </a:lnTo>
                  <a:lnTo>
                    <a:pt x="4" y="12"/>
                  </a:lnTo>
                  <a:lnTo>
                    <a:pt x="8" y="8"/>
                  </a:lnTo>
                  <a:lnTo>
                    <a:pt x="4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22" name="Freeform 121">
              <a:extLst>
                <a:ext uri="{FF2B5EF4-FFF2-40B4-BE49-F238E27FC236}">
                  <a16:creationId xmlns:a16="http://schemas.microsoft.com/office/drawing/2014/main" xmlns="" id="{C8A27356-914D-4D62-9214-3DA354562B7D}"/>
                </a:ext>
              </a:extLst>
            </p:cNvPr>
            <p:cNvSpPr/>
            <p:nvPr/>
          </p:nvSpPr>
          <p:spPr bwMode="auto">
            <a:xfrm>
              <a:off x="3988089" y="2927649"/>
              <a:ext cx="153109" cy="133810"/>
            </a:xfrm>
            <a:custGeom>
              <a:avLst/>
              <a:gdLst>
                <a:gd name="T0" fmla="*/ 4 w 119"/>
                <a:gd name="T1" fmla="*/ 23 h 104"/>
                <a:gd name="T2" fmla="*/ 11 w 119"/>
                <a:gd name="T3" fmla="*/ 19 h 104"/>
                <a:gd name="T4" fmla="*/ 19 w 119"/>
                <a:gd name="T5" fmla="*/ 19 h 104"/>
                <a:gd name="T6" fmla="*/ 19 w 119"/>
                <a:gd name="T7" fmla="*/ 12 h 104"/>
                <a:gd name="T8" fmla="*/ 19 w 119"/>
                <a:gd name="T9" fmla="*/ 4 h 104"/>
                <a:gd name="T10" fmla="*/ 19 w 119"/>
                <a:gd name="T11" fmla="*/ 0 h 104"/>
                <a:gd name="T12" fmla="*/ 37 w 119"/>
                <a:gd name="T13" fmla="*/ 4 h 104"/>
                <a:gd name="T14" fmla="*/ 44 w 119"/>
                <a:gd name="T15" fmla="*/ 4 h 104"/>
                <a:gd name="T16" fmla="*/ 52 w 119"/>
                <a:gd name="T17" fmla="*/ 4 h 104"/>
                <a:gd name="T18" fmla="*/ 59 w 119"/>
                <a:gd name="T19" fmla="*/ 8 h 104"/>
                <a:gd name="T20" fmla="*/ 63 w 119"/>
                <a:gd name="T21" fmla="*/ 12 h 104"/>
                <a:gd name="T22" fmla="*/ 67 w 119"/>
                <a:gd name="T23" fmla="*/ 12 h 104"/>
                <a:gd name="T24" fmla="*/ 74 w 119"/>
                <a:gd name="T25" fmla="*/ 12 h 104"/>
                <a:gd name="T26" fmla="*/ 81 w 119"/>
                <a:gd name="T27" fmla="*/ 12 h 104"/>
                <a:gd name="T28" fmla="*/ 85 w 119"/>
                <a:gd name="T29" fmla="*/ 8 h 104"/>
                <a:gd name="T30" fmla="*/ 93 w 119"/>
                <a:gd name="T31" fmla="*/ 8 h 104"/>
                <a:gd name="T32" fmla="*/ 96 w 119"/>
                <a:gd name="T33" fmla="*/ 8 h 104"/>
                <a:gd name="T34" fmla="*/ 100 w 119"/>
                <a:gd name="T35" fmla="*/ 12 h 104"/>
                <a:gd name="T36" fmla="*/ 104 w 119"/>
                <a:gd name="T37" fmla="*/ 19 h 104"/>
                <a:gd name="T38" fmla="*/ 107 w 119"/>
                <a:gd name="T39" fmla="*/ 19 h 104"/>
                <a:gd name="T40" fmla="*/ 104 w 119"/>
                <a:gd name="T41" fmla="*/ 26 h 104"/>
                <a:gd name="T42" fmla="*/ 107 w 119"/>
                <a:gd name="T43" fmla="*/ 30 h 104"/>
                <a:gd name="T44" fmla="*/ 111 w 119"/>
                <a:gd name="T45" fmla="*/ 26 h 104"/>
                <a:gd name="T46" fmla="*/ 111 w 119"/>
                <a:gd name="T47" fmla="*/ 30 h 104"/>
                <a:gd name="T48" fmla="*/ 115 w 119"/>
                <a:gd name="T49" fmla="*/ 34 h 104"/>
                <a:gd name="T50" fmla="*/ 119 w 119"/>
                <a:gd name="T51" fmla="*/ 38 h 104"/>
                <a:gd name="T52" fmla="*/ 111 w 119"/>
                <a:gd name="T53" fmla="*/ 41 h 104"/>
                <a:gd name="T54" fmla="*/ 111 w 119"/>
                <a:gd name="T55" fmla="*/ 41 h 104"/>
                <a:gd name="T56" fmla="*/ 111 w 119"/>
                <a:gd name="T57" fmla="*/ 52 h 104"/>
                <a:gd name="T58" fmla="*/ 111 w 119"/>
                <a:gd name="T59" fmla="*/ 60 h 104"/>
                <a:gd name="T60" fmla="*/ 115 w 119"/>
                <a:gd name="T61" fmla="*/ 64 h 104"/>
                <a:gd name="T62" fmla="*/ 111 w 119"/>
                <a:gd name="T63" fmla="*/ 64 h 104"/>
                <a:gd name="T64" fmla="*/ 111 w 119"/>
                <a:gd name="T65" fmla="*/ 71 h 104"/>
                <a:gd name="T66" fmla="*/ 115 w 119"/>
                <a:gd name="T67" fmla="*/ 75 h 104"/>
                <a:gd name="T68" fmla="*/ 107 w 119"/>
                <a:gd name="T69" fmla="*/ 82 h 104"/>
                <a:gd name="T70" fmla="*/ 107 w 119"/>
                <a:gd name="T71" fmla="*/ 90 h 104"/>
                <a:gd name="T72" fmla="*/ 100 w 119"/>
                <a:gd name="T73" fmla="*/ 97 h 104"/>
                <a:gd name="T74" fmla="*/ 78 w 119"/>
                <a:gd name="T75" fmla="*/ 104 h 104"/>
                <a:gd name="T76" fmla="*/ 67 w 119"/>
                <a:gd name="T77" fmla="*/ 101 h 104"/>
                <a:gd name="T78" fmla="*/ 63 w 119"/>
                <a:gd name="T79" fmla="*/ 93 h 104"/>
                <a:gd name="T80" fmla="*/ 63 w 119"/>
                <a:gd name="T81" fmla="*/ 93 h 104"/>
                <a:gd name="T82" fmla="*/ 70 w 119"/>
                <a:gd name="T83" fmla="*/ 67 h 104"/>
                <a:gd name="T84" fmla="*/ 70 w 119"/>
                <a:gd name="T85" fmla="*/ 64 h 104"/>
                <a:gd name="T86" fmla="*/ 70 w 119"/>
                <a:gd name="T87" fmla="*/ 60 h 104"/>
                <a:gd name="T88" fmla="*/ 67 w 119"/>
                <a:gd name="T89" fmla="*/ 56 h 104"/>
                <a:gd name="T90" fmla="*/ 63 w 119"/>
                <a:gd name="T91" fmla="*/ 49 h 104"/>
                <a:gd name="T92" fmla="*/ 59 w 119"/>
                <a:gd name="T93" fmla="*/ 41 h 104"/>
                <a:gd name="T94" fmla="*/ 41 w 119"/>
                <a:gd name="T95" fmla="*/ 41 h 104"/>
                <a:gd name="T96" fmla="*/ 37 w 119"/>
                <a:gd name="T97" fmla="*/ 49 h 104"/>
                <a:gd name="T98" fmla="*/ 30 w 119"/>
                <a:gd name="T99" fmla="*/ 52 h 104"/>
                <a:gd name="T100" fmla="*/ 26 w 119"/>
                <a:gd name="T101" fmla="*/ 52 h 104"/>
                <a:gd name="T102" fmla="*/ 19 w 119"/>
                <a:gd name="T103" fmla="*/ 45 h 104"/>
                <a:gd name="T104" fmla="*/ 15 w 119"/>
                <a:gd name="T105" fmla="*/ 45 h 104"/>
                <a:gd name="T106" fmla="*/ 15 w 119"/>
                <a:gd name="T107" fmla="*/ 41 h 104"/>
                <a:gd name="T108" fmla="*/ 11 w 119"/>
                <a:gd name="T109" fmla="*/ 41 h 104"/>
                <a:gd name="T110" fmla="*/ 7 w 119"/>
                <a:gd name="T111" fmla="*/ 41 h 104"/>
                <a:gd name="T112" fmla="*/ 4 w 119"/>
                <a:gd name="T113" fmla="*/ 30 h 104"/>
                <a:gd name="T114" fmla="*/ 0 w 119"/>
                <a:gd name="T115" fmla="*/ 2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9" h="104">
                  <a:moveTo>
                    <a:pt x="0" y="26"/>
                  </a:moveTo>
                  <a:lnTo>
                    <a:pt x="4" y="23"/>
                  </a:lnTo>
                  <a:lnTo>
                    <a:pt x="7" y="23"/>
                  </a:lnTo>
                  <a:lnTo>
                    <a:pt x="11" y="19"/>
                  </a:lnTo>
                  <a:lnTo>
                    <a:pt x="15" y="19"/>
                  </a:lnTo>
                  <a:lnTo>
                    <a:pt x="19" y="19"/>
                  </a:lnTo>
                  <a:lnTo>
                    <a:pt x="19" y="15"/>
                  </a:lnTo>
                  <a:lnTo>
                    <a:pt x="19" y="12"/>
                  </a:lnTo>
                  <a:lnTo>
                    <a:pt x="19" y="8"/>
                  </a:lnTo>
                  <a:lnTo>
                    <a:pt x="19" y="4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30" y="0"/>
                  </a:lnTo>
                  <a:lnTo>
                    <a:pt x="37" y="4"/>
                  </a:lnTo>
                  <a:lnTo>
                    <a:pt x="41" y="4"/>
                  </a:lnTo>
                  <a:lnTo>
                    <a:pt x="44" y="4"/>
                  </a:lnTo>
                  <a:lnTo>
                    <a:pt x="52" y="8"/>
                  </a:lnTo>
                  <a:lnTo>
                    <a:pt x="52" y="4"/>
                  </a:lnTo>
                  <a:lnTo>
                    <a:pt x="56" y="8"/>
                  </a:lnTo>
                  <a:lnTo>
                    <a:pt x="59" y="8"/>
                  </a:lnTo>
                  <a:lnTo>
                    <a:pt x="63" y="8"/>
                  </a:lnTo>
                  <a:lnTo>
                    <a:pt x="63" y="12"/>
                  </a:lnTo>
                  <a:lnTo>
                    <a:pt x="63" y="12"/>
                  </a:lnTo>
                  <a:lnTo>
                    <a:pt x="67" y="12"/>
                  </a:lnTo>
                  <a:lnTo>
                    <a:pt x="70" y="12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81" y="12"/>
                  </a:lnTo>
                  <a:lnTo>
                    <a:pt x="81" y="12"/>
                  </a:lnTo>
                  <a:lnTo>
                    <a:pt x="85" y="8"/>
                  </a:lnTo>
                  <a:lnTo>
                    <a:pt x="89" y="8"/>
                  </a:lnTo>
                  <a:lnTo>
                    <a:pt x="93" y="8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100" y="12"/>
                  </a:lnTo>
                  <a:lnTo>
                    <a:pt x="104" y="15"/>
                  </a:lnTo>
                  <a:lnTo>
                    <a:pt x="104" y="19"/>
                  </a:lnTo>
                  <a:lnTo>
                    <a:pt x="104" y="19"/>
                  </a:lnTo>
                  <a:lnTo>
                    <a:pt x="107" y="19"/>
                  </a:lnTo>
                  <a:lnTo>
                    <a:pt x="107" y="23"/>
                  </a:lnTo>
                  <a:lnTo>
                    <a:pt x="104" y="26"/>
                  </a:lnTo>
                  <a:lnTo>
                    <a:pt x="104" y="30"/>
                  </a:lnTo>
                  <a:lnTo>
                    <a:pt x="107" y="30"/>
                  </a:lnTo>
                  <a:lnTo>
                    <a:pt x="107" y="26"/>
                  </a:lnTo>
                  <a:lnTo>
                    <a:pt x="111" y="26"/>
                  </a:lnTo>
                  <a:lnTo>
                    <a:pt x="111" y="30"/>
                  </a:lnTo>
                  <a:lnTo>
                    <a:pt x="111" y="30"/>
                  </a:lnTo>
                  <a:lnTo>
                    <a:pt x="111" y="34"/>
                  </a:lnTo>
                  <a:lnTo>
                    <a:pt x="115" y="34"/>
                  </a:lnTo>
                  <a:lnTo>
                    <a:pt x="119" y="34"/>
                  </a:lnTo>
                  <a:lnTo>
                    <a:pt x="119" y="38"/>
                  </a:lnTo>
                  <a:lnTo>
                    <a:pt x="115" y="38"/>
                  </a:lnTo>
                  <a:lnTo>
                    <a:pt x="111" y="41"/>
                  </a:lnTo>
                  <a:lnTo>
                    <a:pt x="111" y="41"/>
                  </a:lnTo>
                  <a:lnTo>
                    <a:pt x="111" y="41"/>
                  </a:lnTo>
                  <a:lnTo>
                    <a:pt x="111" y="49"/>
                  </a:lnTo>
                  <a:lnTo>
                    <a:pt x="111" y="52"/>
                  </a:lnTo>
                  <a:lnTo>
                    <a:pt x="111" y="56"/>
                  </a:lnTo>
                  <a:lnTo>
                    <a:pt x="111" y="60"/>
                  </a:lnTo>
                  <a:lnTo>
                    <a:pt x="115" y="60"/>
                  </a:lnTo>
                  <a:lnTo>
                    <a:pt x="115" y="64"/>
                  </a:lnTo>
                  <a:lnTo>
                    <a:pt x="111" y="64"/>
                  </a:lnTo>
                  <a:lnTo>
                    <a:pt x="111" y="64"/>
                  </a:lnTo>
                  <a:lnTo>
                    <a:pt x="111" y="67"/>
                  </a:lnTo>
                  <a:lnTo>
                    <a:pt x="111" y="71"/>
                  </a:lnTo>
                  <a:lnTo>
                    <a:pt x="115" y="71"/>
                  </a:lnTo>
                  <a:lnTo>
                    <a:pt x="115" y="75"/>
                  </a:lnTo>
                  <a:lnTo>
                    <a:pt x="107" y="82"/>
                  </a:lnTo>
                  <a:lnTo>
                    <a:pt x="107" y="82"/>
                  </a:lnTo>
                  <a:lnTo>
                    <a:pt x="104" y="86"/>
                  </a:lnTo>
                  <a:lnTo>
                    <a:pt x="107" y="90"/>
                  </a:lnTo>
                  <a:lnTo>
                    <a:pt x="104" y="93"/>
                  </a:lnTo>
                  <a:lnTo>
                    <a:pt x="100" y="97"/>
                  </a:lnTo>
                  <a:lnTo>
                    <a:pt x="104" y="97"/>
                  </a:lnTo>
                  <a:lnTo>
                    <a:pt x="78" y="104"/>
                  </a:lnTo>
                  <a:lnTo>
                    <a:pt x="70" y="101"/>
                  </a:lnTo>
                  <a:lnTo>
                    <a:pt x="67" y="101"/>
                  </a:lnTo>
                  <a:lnTo>
                    <a:pt x="63" y="97"/>
                  </a:lnTo>
                  <a:lnTo>
                    <a:pt x="63" y="93"/>
                  </a:lnTo>
                  <a:lnTo>
                    <a:pt x="63" y="93"/>
                  </a:lnTo>
                  <a:lnTo>
                    <a:pt x="63" y="93"/>
                  </a:lnTo>
                  <a:lnTo>
                    <a:pt x="70" y="86"/>
                  </a:lnTo>
                  <a:lnTo>
                    <a:pt x="70" y="67"/>
                  </a:lnTo>
                  <a:lnTo>
                    <a:pt x="70" y="67"/>
                  </a:lnTo>
                  <a:lnTo>
                    <a:pt x="70" y="64"/>
                  </a:lnTo>
                  <a:lnTo>
                    <a:pt x="70" y="64"/>
                  </a:lnTo>
                  <a:lnTo>
                    <a:pt x="70" y="60"/>
                  </a:lnTo>
                  <a:lnTo>
                    <a:pt x="70" y="60"/>
                  </a:lnTo>
                  <a:lnTo>
                    <a:pt x="67" y="56"/>
                  </a:lnTo>
                  <a:lnTo>
                    <a:pt x="70" y="52"/>
                  </a:lnTo>
                  <a:lnTo>
                    <a:pt x="63" y="49"/>
                  </a:lnTo>
                  <a:lnTo>
                    <a:pt x="63" y="45"/>
                  </a:lnTo>
                  <a:lnTo>
                    <a:pt x="59" y="41"/>
                  </a:lnTo>
                  <a:lnTo>
                    <a:pt x="48" y="41"/>
                  </a:lnTo>
                  <a:lnTo>
                    <a:pt x="41" y="41"/>
                  </a:lnTo>
                  <a:lnTo>
                    <a:pt x="41" y="45"/>
                  </a:lnTo>
                  <a:lnTo>
                    <a:pt x="37" y="49"/>
                  </a:lnTo>
                  <a:lnTo>
                    <a:pt x="37" y="52"/>
                  </a:lnTo>
                  <a:lnTo>
                    <a:pt x="30" y="52"/>
                  </a:lnTo>
                  <a:lnTo>
                    <a:pt x="30" y="52"/>
                  </a:lnTo>
                  <a:lnTo>
                    <a:pt x="26" y="52"/>
                  </a:lnTo>
                  <a:lnTo>
                    <a:pt x="22" y="49"/>
                  </a:lnTo>
                  <a:lnTo>
                    <a:pt x="19" y="45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5" y="41"/>
                  </a:lnTo>
                  <a:lnTo>
                    <a:pt x="15" y="41"/>
                  </a:lnTo>
                  <a:lnTo>
                    <a:pt x="15" y="38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7" y="41"/>
                  </a:lnTo>
                  <a:lnTo>
                    <a:pt x="4" y="34"/>
                  </a:lnTo>
                  <a:lnTo>
                    <a:pt x="4" y="30"/>
                  </a:lnTo>
                  <a:lnTo>
                    <a:pt x="0" y="26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23" name="Freeform 122">
              <a:extLst>
                <a:ext uri="{FF2B5EF4-FFF2-40B4-BE49-F238E27FC236}">
                  <a16:creationId xmlns:a16="http://schemas.microsoft.com/office/drawing/2014/main" xmlns="" id="{64B4796A-6911-49DA-9AA9-7DEECEFB77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21540" y="2980401"/>
              <a:ext cx="56612" cy="66905"/>
            </a:xfrm>
            <a:custGeom>
              <a:avLst/>
              <a:gdLst>
                <a:gd name="T0" fmla="*/ 11 w 44"/>
                <a:gd name="T1" fmla="*/ 45 h 52"/>
                <a:gd name="T2" fmla="*/ 11 w 44"/>
                <a:gd name="T3" fmla="*/ 41 h 52"/>
                <a:gd name="T4" fmla="*/ 11 w 44"/>
                <a:gd name="T5" fmla="*/ 41 h 52"/>
                <a:gd name="T6" fmla="*/ 7 w 44"/>
                <a:gd name="T7" fmla="*/ 41 h 52"/>
                <a:gd name="T8" fmla="*/ 7 w 44"/>
                <a:gd name="T9" fmla="*/ 41 h 52"/>
                <a:gd name="T10" fmla="*/ 7 w 44"/>
                <a:gd name="T11" fmla="*/ 41 h 52"/>
                <a:gd name="T12" fmla="*/ 11 w 44"/>
                <a:gd name="T13" fmla="*/ 45 h 52"/>
                <a:gd name="T14" fmla="*/ 11 w 44"/>
                <a:gd name="T15" fmla="*/ 45 h 52"/>
                <a:gd name="T16" fmla="*/ 11 w 44"/>
                <a:gd name="T17" fmla="*/ 45 h 52"/>
                <a:gd name="T18" fmla="*/ 4 w 44"/>
                <a:gd name="T19" fmla="*/ 11 h 52"/>
                <a:gd name="T20" fmla="*/ 4 w 44"/>
                <a:gd name="T21" fmla="*/ 11 h 52"/>
                <a:gd name="T22" fmla="*/ 11 w 44"/>
                <a:gd name="T23" fmla="*/ 11 h 52"/>
                <a:gd name="T24" fmla="*/ 11 w 44"/>
                <a:gd name="T25" fmla="*/ 8 h 52"/>
                <a:gd name="T26" fmla="*/ 15 w 44"/>
                <a:gd name="T27" fmla="*/ 4 h 52"/>
                <a:gd name="T28" fmla="*/ 15 w 44"/>
                <a:gd name="T29" fmla="*/ 0 h 52"/>
                <a:gd name="T30" fmla="*/ 22 w 44"/>
                <a:gd name="T31" fmla="*/ 0 h 52"/>
                <a:gd name="T32" fmla="*/ 33 w 44"/>
                <a:gd name="T33" fmla="*/ 0 h 52"/>
                <a:gd name="T34" fmla="*/ 37 w 44"/>
                <a:gd name="T35" fmla="*/ 4 h 52"/>
                <a:gd name="T36" fmla="*/ 37 w 44"/>
                <a:gd name="T37" fmla="*/ 8 h 52"/>
                <a:gd name="T38" fmla="*/ 44 w 44"/>
                <a:gd name="T39" fmla="*/ 11 h 52"/>
                <a:gd name="T40" fmla="*/ 41 w 44"/>
                <a:gd name="T41" fmla="*/ 15 h 52"/>
                <a:gd name="T42" fmla="*/ 44 w 44"/>
                <a:gd name="T43" fmla="*/ 19 h 52"/>
                <a:gd name="T44" fmla="*/ 44 w 44"/>
                <a:gd name="T45" fmla="*/ 19 h 52"/>
                <a:gd name="T46" fmla="*/ 44 w 44"/>
                <a:gd name="T47" fmla="*/ 23 h 52"/>
                <a:gd name="T48" fmla="*/ 44 w 44"/>
                <a:gd name="T49" fmla="*/ 23 h 52"/>
                <a:gd name="T50" fmla="*/ 44 w 44"/>
                <a:gd name="T51" fmla="*/ 26 h 52"/>
                <a:gd name="T52" fmla="*/ 44 w 44"/>
                <a:gd name="T53" fmla="*/ 26 h 52"/>
                <a:gd name="T54" fmla="*/ 44 w 44"/>
                <a:gd name="T55" fmla="*/ 45 h 52"/>
                <a:gd name="T56" fmla="*/ 37 w 44"/>
                <a:gd name="T57" fmla="*/ 52 h 52"/>
                <a:gd name="T58" fmla="*/ 33 w 44"/>
                <a:gd name="T59" fmla="*/ 49 h 52"/>
                <a:gd name="T60" fmla="*/ 30 w 44"/>
                <a:gd name="T61" fmla="*/ 49 h 52"/>
                <a:gd name="T62" fmla="*/ 18 w 44"/>
                <a:gd name="T63" fmla="*/ 45 h 52"/>
                <a:gd name="T64" fmla="*/ 15 w 44"/>
                <a:gd name="T65" fmla="*/ 45 h 52"/>
                <a:gd name="T66" fmla="*/ 15 w 44"/>
                <a:gd name="T67" fmla="*/ 45 h 52"/>
                <a:gd name="T68" fmla="*/ 15 w 44"/>
                <a:gd name="T69" fmla="*/ 41 h 52"/>
                <a:gd name="T70" fmla="*/ 11 w 44"/>
                <a:gd name="T71" fmla="*/ 37 h 52"/>
                <a:gd name="T72" fmla="*/ 15 w 44"/>
                <a:gd name="T73" fmla="*/ 37 h 52"/>
                <a:gd name="T74" fmla="*/ 15 w 44"/>
                <a:gd name="T75" fmla="*/ 37 h 52"/>
                <a:gd name="T76" fmla="*/ 11 w 44"/>
                <a:gd name="T77" fmla="*/ 37 h 52"/>
                <a:gd name="T78" fmla="*/ 7 w 44"/>
                <a:gd name="T79" fmla="*/ 34 h 52"/>
                <a:gd name="T80" fmla="*/ 7 w 44"/>
                <a:gd name="T81" fmla="*/ 30 h 52"/>
                <a:gd name="T82" fmla="*/ 4 w 44"/>
                <a:gd name="T83" fmla="*/ 26 h 52"/>
                <a:gd name="T84" fmla="*/ 0 w 44"/>
                <a:gd name="T85" fmla="*/ 26 h 52"/>
                <a:gd name="T86" fmla="*/ 0 w 44"/>
                <a:gd name="T87" fmla="*/ 23 h 52"/>
                <a:gd name="T88" fmla="*/ 4 w 44"/>
                <a:gd name="T89" fmla="*/ 19 h 52"/>
                <a:gd name="T90" fmla="*/ 0 w 44"/>
                <a:gd name="T91" fmla="*/ 19 h 52"/>
                <a:gd name="T92" fmla="*/ 0 w 44"/>
                <a:gd name="T93" fmla="*/ 15 h 52"/>
                <a:gd name="T94" fmla="*/ 4 w 44"/>
                <a:gd name="T95" fmla="*/ 11 h 52"/>
                <a:gd name="T96" fmla="*/ 4 w 44"/>
                <a:gd name="T97" fmla="*/ 1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4" h="52">
                  <a:moveTo>
                    <a:pt x="11" y="45"/>
                  </a:moveTo>
                  <a:lnTo>
                    <a:pt x="11" y="41"/>
                  </a:lnTo>
                  <a:lnTo>
                    <a:pt x="11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11" y="45"/>
                  </a:lnTo>
                  <a:lnTo>
                    <a:pt x="11" y="45"/>
                  </a:lnTo>
                  <a:lnTo>
                    <a:pt x="11" y="45"/>
                  </a:lnTo>
                  <a:close/>
                  <a:moveTo>
                    <a:pt x="4" y="11"/>
                  </a:moveTo>
                  <a:lnTo>
                    <a:pt x="4" y="11"/>
                  </a:lnTo>
                  <a:lnTo>
                    <a:pt x="11" y="11"/>
                  </a:lnTo>
                  <a:lnTo>
                    <a:pt x="11" y="8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22" y="0"/>
                  </a:lnTo>
                  <a:lnTo>
                    <a:pt x="33" y="0"/>
                  </a:lnTo>
                  <a:lnTo>
                    <a:pt x="37" y="4"/>
                  </a:lnTo>
                  <a:lnTo>
                    <a:pt x="37" y="8"/>
                  </a:lnTo>
                  <a:lnTo>
                    <a:pt x="44" y="11"/>
                  </a:lnTo>
                  <a:lnTo>
                    <a:pt x="41" y="15"/>
                  </a:lnTo>
                  <a:lnTo>
                    <a:pt x="44" y="19"/>
                  </a:lnTo>
                  <a:lnTo>
                    <a:pt x="44" y="19"/>
                  </a:lnTo>
                  <a:lnTo>
                    <a:pt x="44" y="23"/>
                  </a:lnTo>
                  <a:lnTo>
                    <a:pt x="44" y="23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4" y="45"/>
                  </a:lnTo>
                  <a:lnTo>
                    <a:pt x="37" y="52"/>
                  </a:lnTo>
                  <a:lnTo>
                    <a:pt x="33" y="49"/>
                  </a:lnTo>
                  <a:lnTo>
                    <a:pt x="30" y="49"/>
                  </a:lnTo>
                  <a:lnTo>
                    <a:pt x="18" y="45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5" y="41"/>
                  </a:lnTo>
                  <a:lnTo>
                    <a:pt x="11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1" y="37"/>
                  </a:lnTo>
                  <a:lnTo>
                    <a:pt x="7" y="34"/>
                  </a:lnTo>
                  <a:lnTo>
                    <a:pt x="7" y="3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4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4" y="11"/>
                  </a:lnTo>
                  <a:lnTo>
                    <a:pt x="4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24" name="Freeform 123">
              <a:extLst>
                <a:ext uri="{FF2B5EF4-FFF2-40B4-BE49-F238E27FC236}">
                  <a16:creationId xmlns:a16="http://schemas.microsoft.com/office/drawing/2014/main" xmlns="" id="{0D7F7C90-0531-4396-9CC1-47842F59071C}"/>
                </a:ext>
              </a:extLst>
            </p:cNvPr>
            <p:cNvSpPr/>
            <p:nvPr/>
          </p:nvSpPr>
          <p:spPr bwMode="auto">
            <a:xfrm>
              <a:off x="4060141" y="3009994"/>
              <a:ext cx="84918" cy="81058"/>
            </a:xfrm>
            <a:custGeom>
              <a:avLst/>
              <a:gdLst>
                <a:gd name="T0" fmla="*/ 0 w 66"/>
                <a:gd name="T1" fmla="*/ 26 h 63"/>
                <a:gd name="T2" fmla="*/ 0 w 66"/>
                <a:gd name="T3" fmla="*/ 26 h 63"/>
                <a:gd name="T4" fmla="*/ 3 w 66"/>
                <a:gd name="T5" fmla="*/ 22 h 63"/>
                <a:gd name="T6" fmla="*/ 7 w 66"/>
                <a:gd name="T7" fmla="*/ 18 h 63"/>
                <a:gd name="T8" fmla="*/ 11 w 66"/>
                <a:gd name="T9" fmla="*/ 14 h 63"/>
                <a:gd name="T10" fmla="*/ 11 w 66"/>
                <a:gd name="T11" fmla="*/ 14 h 63"/>
                <a:gd name="T12" fmla="*/ 11 w 66"/>
                <a:gd name="T13" fmla="*/ 11 h 63"/>
                <a:gd name="T14" fmla="*/ 14 w 66"/>
                <a:gd name="T15" fmla="*/ 7 h 63"/>
                <a:gd name="T16" fmla="*/ 14 w 66"/>
                <a:gd name="T17" fmla="*/ 7 h 63"/>
                <a:gd name="T18" fmla="*/ 14 w 66"/>
                <a:gd name="T19" fmla="*/ 3 h 63"/>
                <a:gd name="T20" fmla="*/ 18 w 66"/>
                <a:gd name="T21" fmla="*/ 0 h 63"/>
                <a:gd name="T22" fmla="*/ 18 w 66"/>
                <a:gd name="T23" fmla="*/ 3 h 63"/>
                <a:gd name="T24" fmla="*/ 25 w 66"/>
                <a:gd name="T25" fmla="*/ 0 h 63"/>
                <a:gd name="T26" fmla="*/ 29 w 66"/>
                <a:gd name="T27" fmla="*/ 0 h 63"/>
                <a:gd name="T28" fmla="*/ 33 w 66"/>
                <a:gd name="T29" fmla="*/ 3 h 63"/>
                <a:gd name="T30" fmla="*/ 37 w 66"/>
                <a:gd name="T31" fmla="*/ 7 h 63"/>
                <a:gd name="T32" fmla="*/ 33 w 66"/>
                <a:gd name="T33" fmla="*/ 11 h 63"/>
                <a:gd name="T34" fmla="*/ 33 w 66"/>
                <a:gd name="T35" fmla="*/ 14 h 63"/>
                <a:gd name="T36" fmla="*/ 37 w 66"/>
                <a:gd name="T37" fmla="*/ 18 h 63"/>
                <a:gd name="T38" fmla="*/ 40 w 66"/>
                <a:gd name="T39" fmla="*/ 18 h 63"/>
                <a:gd name="T40" fmla="*/ 44 w 66"/>
                <a:gd name="T41" fmla="*/ 14 h 63"/>
                <a:gd name="T42" fmla="*/ 48 w 66"/>
                <a:gd name="T43" fmla="*/ 14 h 63"/>
                <a:gd name="T44" fmla="*/ 48 w 66"/>
                <a:gd name="T45" fmla="*/ 18 h 63"/>
                <a:gd name="T46" fmla="*/ 51 w 66"/>
                <a:gd name="T47" fmla="*/ 18 h 63"/>
                <a:gd name="T48" fmla="*/ 48 w 66"/>
                <a:gd name="T49" fmla="*/ 22 h 63"/>
                <a:gd name="T50" fmla="*/ 51 w 66"/>
                <a:gd name="T51" fmla="*/ 26 h 63"/>
                <a:gd name="T52" fmla="*/ 48 w 66"/>
                <a:gd name="T53" fmla="*/ 29 h 63"/>
                <a:gd name="T54" fmla="*/ 44 w 66"/>
                <a:gd name="T55" fmla="*/ 33 h 63"/>
                <a:gd name="T56" fmla="*/ 48 w 66"/>
                <a:gd name="T57" fmla="*/ 33 h 63"/>
                <a:gd name="T58" fmla="*/ 48 w 66"/>
                <a:gd name="T59" fmla="*/ 37 h 63"/>
                <a:gd name="T60" fmla="*/ 51 w 66"/>
                <a:gd name="T61" fmla="*/ 33 h 63"/>
                <a:gd name="T62" fmla="*/ 51 w 66"/>
                <a:gd name="T63" fmla="*/ 33 h 63"/>
                <a:gd name="T64" fmla="*/ 55 w 66"/>
                <a:gd name="T65" fmla="*/ 37 h 63"/>
                <a:gd name="T66" fmla="*/ 59 w 66"/>
                <a:gd name="T67" fmla="*/ 37 h 63"/>
                <a:gd name="T68" fmla="*/ 59 w 66"/>
                <a:gd name="T69" fmla="*/ 37 h 63"/>
                <a:gd name="T70" fmla="*/ 59 w 66"/>
                <a:gd name="T71" fmla="*/ 40 h 63"/>
                <a:gd name="T72" fmla="*/ 63 w 66"/>
                <a:gd name="T73" fmla="*/ 40 h 63"/>
                <a:gd name="T74" fmla="*/ 66 w 66"/>
                <a:gd name="T75" fmla="*/ 40 h 63"/>
                <a:gd name="T76" fmla="*/ 66 w 66"/>
                <a:gd name="T77" fmla="*/ 44 h 63"/>
                <a:gd name="T78" fmla="*/ 63 w 66"/>
                <a:gd name="T79" fmla="*/ 48 h 63"/>
                <a:gd name="T80" fmla="*/ 66 w 66"/>
                <a:gd name="T81" fmla="*/ 48 h 63"/>
                <a:gd name="T82" fmla="*/ 63 w 66"/>
                <a:gd name="T83" fmla="*/ 51 h 63"/>
                <a:gd name="T84" fmla="*/ 63 w 66"/>
                <a:gd name="T85" fmla="*/ 51 h 63"/>
                <a:gd name="T86" fmla="*/ 63 w 66"/>
                <a:gd name="T87" fmla="*/ 55 h 63"/>
                <a:gd name="T88" fmla="*/ 63 w 66"/>
                <a:gd name="T89" fmla="*/ 59 h 63"/>
                <a:gd name="T90" fmla="*/ 63 w 66"/>
                <a:gd name="T91" fmla="*/ 63 h 63"/>
                <a:gd name="T92" fmla="*/ 63 w 66"/>
                <a:gd name="T93" fmla="*/ 63 h 63"/>
                <a:gd name="T94" fmla="*/ 48 w 66"/>
                <a:gd name="T95" fmla="*/ 59 h 63"/>
                <a:gd name="T96" fmla="*/ 37 w 66"/>
                <a:gd name="T97" fmla="*/ 51 h 63"/>
                <a:gd name="T98" fmla="*/ 33 w 66"/>
                <a:gd name="T99" fmla="*/ 51 h 63"/>
                <a:gd name="T100" fmla="*/ 22 w 66"/>
                <a:gd name="T101" fmla="*/ 40 h 63"/>
                <a:gd name="T102" fmla="*/ 14 w 66"/>
                <a:gd name="T103" fmla="*/ 37 h 63"/>
                <a:gd name="T104" fmla="*/ 11 w 66"/>
                <a:gd name="T105" fmla="*/ 37 h 63"/>
                <a:gd name="T106" fmla="*/ 7 w 66"/>
                <a:gd name="T107" fmla="*/ 33 h 63"/>
                <a:gd name="T108" fmla="*/ 7 w 66"/>
                <a:gd name="T109" fmla="*/ 29 h 63"/>
                <a:gd name="T110" fmla="*/ 7 w 66"/>
                <a:gd name="T111" fmla="*/ 29 h 63"/>
                <a:gd name="T112" fmla="*/ 3 w 66"/>
                <a:gd name="T113" fmla="*/ 26 h 63"/>
                <a:gd name="T114" fmla="*/ 0 w 66"/>
                <a:gd name="T115" fmla="*/ 2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6" h="63">
                  <a:moveTo>
                    <a:pt x="0" y="26"/>
                  </a:moveTo>
                  <a:lnTo>
                    <a:pt x="0" y="26"/>
                  </a:lnTo>
                  <a:lnTo>
                    <a:pt x="3" y="22"/>
                  </a:lnTo>
                  <a:lnTo>
                    <a:pt x="7" y="18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1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4" y="3"/>
                  </a:lnTo>
                  <a:lnTo>
                    <a:pt x="18" y="0"/>
                  </a:lnTo>
                  <a:lnTo>
                    <a:pt x="18" y="3"/>
                  </a:lnTo>
                  <a:lnTo>
                    <a:pt x="25" y="0"/>
                  </a:lnTo>
                  <a:lnTo>
                    <a:pt x="29" y="0"/>
                  </a:lnTo>
                  <a:lnTo>
                    <a:pt x="33" y="3"/>
                  </a:lnTo>
                  <a:lnTo>
                    <a:pt x="37" y="7"/>
                  </a:lnTo>
                  <a:lnTo>
                    <a:pt x="33" y="11"/>
                  </a:lnTo>
                  <a:lnTo>
                    <a:pt x="33" y="14"/>
                  </a:lnTo>
                  <a:lnTo>
                    <a:pt x="37" y="18"/>
                  </a:lnTo>
                  <a:lnTo>
                    <a:pt x="40" y="18"/>
                  </a:lnTo>
                  <a:lnTo>
                    <a:pt x="44" y="14"/>
                  </a:lnTo>
                  <a:lnTo>
                    <a:pt x="48" y="14"/>
                  </a:lnTo>
                  <a:lnTo>
                    <a:pt x="48" y="18"/>
                  </a:lnTo>
                  <a:lnTo>
                    <a:pt x="51" y="18"/>
                  </a:lnTo>
                  <a:lnTo>
                    <a:pt x="48" y="22"/>
                  </a:lnTo>
                  <a:lnTo>
                    <a:pt x="51" y="26"/>
                  </a:lnTo>
                  <a:lnTo>
                    <a:pt x="48" y="29"/>
                  </a:lnTo>
                  <a:lnTo>
                    <a:pt x="44" y="33"/>
                  </a:lnTo>
                  <a:lnTo>
                    <a:pt x="48" y="33"/>
                  </a:lnTo>
                  <a:lnTo>
                    <a:pt x="48" y="37"/>
                  </a:lnTo>
                  <a:lnTo>
                    <a:pt x="51" y="33"/>
                  </a:lnTo>
                  <a:lnTo>
                    <a:pt x="51" y="33"/>
                  </a:lnTo>
                  <a:lnTo>
                    <a:pt x="55" y="37"/>
                  </a:lnTo>
                  <a:lnTo>
                    <a:pt x="59" y="37"/>
                  </a:lnTo>
                  <a:lnTo>
                    <a:pt x="59" y="37"/>
                  </a:lnTo>
                  <a:lnTo>
                    <a:pt x="59" y="40"/>
                  </a:lnTo>
                  <a:lnTo>
                    <a:pt x="63" y="40"/>
                  </a:lnTo>
                  <a:lnTo>
                    <a:pt x="66" y="40"/>
                  </a:lnTo>
                  <a:lnTo>
                    <a:pt x="66" y="44"/>
                  </a:lnTo>
                  <a:lnTo>
                    <a:pt x="63" y="48"/>
                  </a:lnTo>
                  <a:lnTo>
                    <a:pt x="66" y="48"/>
                  </a:lnTo>
                  <a:lnTo>
                    <a:pt x="63" y="51"/>
                  </a:lnTo>
                  <a:lnTo>
                    <a:pt x="63" y="51"/>
                  </a:lnTo>
                  <a:lnTo>
                    <a:pt x="63" y="55"/>
                  </a:lnTo>
                  <a:lnTo>
                    <a:pt x="63" y="59"/>
                  </a:lnTo>
                  <a:lnTo>
                    <a:pt x="63" y="63"/>
                  </a:lnTo>
                  <a:lnTo>
                    <a:pt x="63" y="63"/>
                  </a:lnTo>
                  <a:lnTo>
                    <a:pt x="48" y="59"/>
                  </a:lnTo>
                  <a:lnTo>
                    <a:pt x="37" y="51"/>
                  </a:lnTo>
                  <a:lnTo>
                    <a:pt x="33" y="51"/>
                  </a:lnTo>
                  <a:lnTo>
                    <a:pt x="22" y="40"/>
                  </a:lnTo>
                  <a:lnTo>
                    <a:pt x="14" y="37"/>
                  </a:lnTo>
                  <a:lnTo>
                    <a:pt x="11" y="37"/>
                  </a:lnTo>
                  <a:lnTo>
                    <a:pt x="7" y="33"/>
                  </a:lnTo>
                  <a:lnTo>
                    <a:pt x="7" y="29"/>
                  </a:lnTo>
                  <a:lnTo>
                    <a:pt x="7" y="29"/>
                  </a:lnTo>
                  <a:lnTo>
                    <a:pt x="3" y="26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25" name="Freeform 124">
              <a:extLst>
                <a:ext uri="{FF2B5EF4-FFF2-40B4-BE49-F238E27FC236}">
                  <a16:creationId xmlns:a16="http://schemas.microsoft.com/office/drawing/2014/main" xmlns="" id="{83476C31-781B-41C0-BE43-4F018251E7F1}"/>
                </a:ext>
              </a:extLst>
            </p:cNvPr>
            <p:cNvSpPr/>
            <p:nvPr/>
          </p:nvSpPr>
          <p:spPr bwMode="auto">
            <a:xfrm>
              <a:off x="4116751" y="2966247"/>
              <a:ext cx="133810" cy="128663"/>
            </a:xfrm>
            <a:custGeom>
              <a:avLst/>
              <a:gdLst>
                <a:gd name="T0" fmla="*/ 19 w 104"/>
                <a:gd name="T1" fmla="*/ 97 h 100"/>
                <a:gd name="T2" fmla="*/ 19 w 104"/>
                <a:gd name="T3" fmla="*/ 89 h 100"/>
                <a:gd name="T4" fmla="*/ 19 w 104"/>
                <a:gd name="T5" fmla="*/ 85 h 100"/>
                <a:gd name="T6" fmla="*/ 19 w 104"/>
                <a:gd name="T7" fmla="*/ 82 h 100"/>
                <a:gd name="T8" fmla="*/ 22 w 104"/>
                <a:gd name="T9" fmla="*/ 74 h 100"/>
                <a:gd name="T10" fmla="*/ 15 w 104"/>
                <a:gd name="T11" fmla="*/ 74 h 100"/>
                <a:gd name="T12" fmla="*/ 15 w 104"/>
                <a:gd name="T13" fmla="*/ 71 h 100"/>
                <a:gd name="T14" fmla="*/ 7 w 104"/>
                <a:gd name="T15" fmla="*/ 67 h 100"/>
                <a:gd name="T16" fmla="*/ 4 w 104"/>
                <a:gd name="T17" fmla="*/ 71 h 100"/>
                <a:gd name="T18" fmla="*/ 0 w 104"/>
                <a:gd name="T19" fmla="*/ 67 h 100"/>
                <a:gd name="T20" fmla="*/ 7 w 104"/>
                <a:gd name="T21" fmla="*/ 60 h 100"/>
                <a:gd name="T22" fmla="*/ 7 w 104"/>
                <a:gd name="T23" fmla="*/ 52 h 100"/>
                <a:gd name="T24" fmla="*/ 15 w 104"/>
                <a:gd name="T25" fmla="*/ 45 h 100"/>
                <a:gd name="T26" fmla="*/ 11 w 104"/>
                <a:gd name="T27" fmla="*/ 41 h 100"/>
                <a:gd name="T28" fmla="*/ 11 w 104"/>
                <a:gd name="T29" fmla="*/ 34 h 100"/>
                <a:gd name="T30" fmla="*/ 15 w 104"/>
                <a:gd name="T31" fmla="*/ 34 h 100"/>
                <a:gd name="T32" fmla="*/ 11 w 104"/>
                <a:gd name="T33" fmla="*/ 30 h 100"/>
                <a:gd name="T34" fmla="*/ 11 w 104"/>
                <a:gd name="T35" fmla="*/ 22 h 100"/>
                <a:gd name="T36" fmla="*/ 11 w 104"/>
                <a:gd name="T37" fmla="*/ 11 h 100"/>
                <a:gd name="T38" fmla="*/ 11 w 104"/>
                <a:gd name="T39" fmla="*/ 11 h 100"/>
                <a:gd name="T40" fmla="*/ 22 w 104"/>
                <a:gd name="T41" fmla="*/ 4 h 100"/>
                <a:gd name="T42" fmla="*/ 26 w 104"/>
                <a:gd name="T43" fmla="*/ 8 h 100"/>
                <a:gd name="T44" fmla="*/ 37 w 104"/>
                <a:gd name="T45" fmla="*/ 4 h 100"/>
                <a:gd name="T46" fmla="*/ 41 w 104"/>
                <a:gd name="T47" fmla="*/ 4 h 100"/>
                <a:gd name="T48" fmla="*/ 44 w 104"/>
                <a:gd name="T49" fmla="*/ 4 h 100"/>
                <a:gd name="T50" fmla="*/ 52 w 104"/>
                <a:gd name="T51" fmla="*/ 8 h 100"/>
                <a:gd name="T52" fmla="*/ 56 w 104"/>
                <a:gd name="T53" fmla="*/ 0 h 100"/>
                <a:gd name="T54" fmla="*/ 67 w 104"/>
                <a:gd name="T55" fmla="*/ 8 h 100"/>
                <a:gd name="T56" fmla="*/ 70 w 104"/>
                <a:gd name="T57" fmla="*/ 8 h 100"/>
                <a:gd name="T58" fmla="*/ 78 w 104"/>
                <a:gd name="T59" fmla="*/ 11 h 100"/>
                <a:gd name="T60" fmla="*/ 85 w 104"/>
                <a:gd name="T61" fmla="*/ 15 h 100"/>
                <a:gd name="T62" fmla="*/ 93 w 104"/>
                <a:gd name="T63" fmla="*/ 11 h 100"/>
                <a:gd name="T64" fmla="*/ 96 w 104"/>
                <a:gd name="T65" fmla="*/ 15 h 100"/>
                <a:gd name="T66" fmla="*/ 100 w 104"/>
                <a:gd name="T67" fmla="*/ 15 h 100"/>
                <a:gd name="T68" fmla="*/ 100 w 104"/>
                <a:gd name="T69" fmla="*/ 22 h 100"/>
                <a:gd name="T70" fmla="*/ 104 w 104"/>
                <a:gd name="T71" fmla="*/ 30 h 100"/>
                <a:gd name="T72" fmla="*/ 104 w 104"/>
                <a:gd name="T73" fmla="*/ 37 h 100"/>
                <a:gd name="T74" fmla="*/ 100 w 104"/>
                <a:gd name="T75" fmla="*/ 41 h 100"/>
                <a:gd name="T76" fmla="*/ 93 w 104"/>
                <a:gd name="T77" fmla="*/ 52 h 100"/>
                <a:gd name="T78" fmla="*/ 93 w 104"/>
                <a:gd name="T79" fmla="*/ 56 h 100"/>
                <a:gd name="T80" fmla="*/ 93 w 104"/>
                <a:gd name="T81" fmla="*/ 63 h 100"/>
                <a:gd name="T82" fmla="*/ 89 w 104"/>
                <a:gd name="T83" fmla="*/ 67 h 100"/>
                <a:gd name="T84" fmla="*/ 93 w 104"/>
                <a:gd name="T85" fmla="*/ 74 h 100"/>
                <a:gd name="T86" fmla="*/ 100 w 104"/>
                <a:gd name="T87" fmla="*/ 78 h 100"/>
                <a:gd name="T88" fmla="*/ 100 w 104"/>
                <a:gd name="T89" fmla="*/ 85 h 100"/>
                <a:gd name="T90" fmla="*/ 93 w 104"/>
                <a:gd name="T91" fmla="*/ 85 h 100"/>
                <a:gd name="T92" fmla="*/ 93 w 104"/>
                <a:gd name="T93" fmla="*/ 82 h 100"/>
                <a:gd name="T94" fmla="*/ 89 w 104"/>
                <a:gd name="T95" fmla="*/ 89 h 100"/>
                <a:gd name="T96" fmla="*/ 70 w 104"/>
                <a:gd name="T97" fmla="*/ 85 h 100"/>
                <a:gd name="T98" fmla="*/ 44 w 104"/>
                <a:gd name="T99" fmla="*/ 89 h 100"/>
                <a:gd name="T100" fmla="*/ 33 w 104"/>
                <a:gd name="T101" fmla="*/ 93 h 100"/>
                <a:gd name="T102" fmla="*/ 26 w 104"/>
                <a:gd name="T103" fmla="*/ 93 h 100"/>
                <a:gd name="T104" fmla="*/ 19 w 104"/>
                <a:gd name="T105" fmla="*/ 9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4" h="100">
                  <a:moveTo>
                    <a:pt x="19" y="97"/>
                  </a:moveTo>
                  <a:lnTo>
                    <a:pt x="19" y="97"/>
                  </a:lnTo>
                  <a:lnTo>
                    <a:pt x="19" y="93"/>
                  </a:lnTo>
                  <a:lnTo>
                    <a:pt x="19" y="89"/>
                  </a:lnTo>
                  <a:lnTo>
                    <a:pt x="19" y="85"/>
                  </a:lnTo>
                  <a:lnTo>
                    <a:pt x="19" y="85"/>
                  </a:lnTo>
                  <a:lnTo>
                    <a:pt x="22" y="82"/>
                  </a:lnTo>
                  <a:lnTo>
                    <a:pt x="19" y="82"/>
                  </a:lnTo>
                  <a:lnTo>
                    <a:pt x="22" y="78"/>
                  </a:lnTo>
                  <a:lnTo>
                    <a:pt x="22" y="74"/>
                  </a:lnTo>
                  <a:lnTo>
                    <a:pt x="19" y="74"/>
                  </a:lnTo>
                  <a:lnTo>
                    <a:pt x="15" y="74"/>
                  </a:lnTo>
                  <a:lnTo>
                    <a:pt x="15" y="71"/>
                  </a:lnTo>
                  <a:lnTo>
                    <a:pt x="15" y="71"/>
                  </a:lnTo>
                  <a:lnTo>
                    <a:pt x="11" y="71"/>
                  </a:lnTo>
                  <a:lnTo>
                    <a:pt x="7" y="67"/>
                  </a:lnTo>
                  <a:lnTo>
                    <a:pt x="7" y="67"/>
                  </a:lnTo>
                  <a:lnTo>
                    <a:pt x="4" y="71"/>
                  </a:lnTo>
                  <a:lnTo>
                    <a:pt x="4" y="67"/>
                  </a:lnTo>
                  <a:lnTo>
                    <a:pt x="0" y="67"/>
                  </a:lnTo>
                  <a:lnTo>
                    <a:pt x="4" y="63"/>
                  </a:lnTo>
                  <a:lnTo>
                    <a:pt x="7" y="60"/>
                  </a:lnTo>
                  <a:lnTo>
                    <a:pt x="4" y="56"/>
                  </a:lnTo>
                  <a:lnTo>
                    <a:pt x="7" y="52"/>
                  </a:lnTo>
                  <a:lnTo>
                    <a:pt x="7" y="52"/>
                  </a:lnTo>
                  <a:lnTo>
                    <a:pt x="15" y="45"/>
                  </a:lnTo>
                  <a:lnTo>
                    <a:pt x="15" y="41"/>
                  </a:lnTo>
                  <a:lnTo>
                    <a:pt x="11" y="41"/>
                  </a:lnTo>
                  <a:lnTo>
                    <a:pt x="11" y="37"/>
                  </a:lnTo>
                  <a:lnTo>
                    <a:pt x="11" y="34"/>
                  </a:lnTo>
                  <a:lnTo>
                    <a:pt x="11" y="34"/>
                  </a:lnTo>
                  <a:lnTo>
                    <a:pt x="15" y="34"/>
                  </a:lnTo>
                  <a:lnTo>
                    <a:pt x="15" y="30"/>
                  </a:lnTo>
                  <a:lnTo>
                    <a:pt x="11" y="30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11" y="19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5" y="8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8"/>
                  </a:lnTo>
                  <a:lnTo>
                    <a:pt x="33" y="8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41" y="4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4" y="8"/>
                  </a:lnTo>
                  <a:lnTo>
                    <a:pt x="52" y="8"/>
                  </a:lnTo>
                  <a:lnTo>
                    <a:pt x="56" y="4"/>
                  </a:lnTo>
                  <a:lnTo>
                    <a:pt x="56" y="0"/>
                  </a:lnTo>
                  <a:lnTo>
                    <a:pt x="63" y="4"/>
                  </a:lnTo>
                  <a:lnTo>
                    <a:pt x="67" y="8"/>
                  </a:lnTo>
                  <a:lnTo>
                    <a:pt x="70" y="8"/>
                  </a:lnTo>
                  <a:lnTo>
                    <a:pt x="70" y="8"/>
                  </a:lnTo>
                  <a:lnTo>
                    <a:pt x="74" y="8"/>
                  </a:lnTo>
                  <a:lnTo>
                    <a:pt x="78" y="11"/>
                  </a:lnTo>
                  <a:lnTo>
                    <a:pt x="78" y="11"/>
                  </a:lnTo>
                  <a:lnTo>
                    <a:pt x="85" y="15"/>
                  </a:lnTo>
                  <a:lnTo>
                    <a:pt x="89" y="15"/>
                  </a:lnTo>
                  <a:lnTo>
                    <a:pt x="93" y="11"/>
                  </a:lnTo>
                  <a:lnTo>
                    <a:pt x="93" y="11"/>
                  </a:lnTo>
                  <a:lnTo>
                    <a:pt x="96" y="15"/>
                  </a:lnTo>
                  <a:lnTo>
                    <a:pt x="100" y="15"/>
                  </a:lnTo>
                  <a:lnTo>
                    <a:pt x="100" y="15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100" y="26"/>
                  </a:lnTo>
                  <a:lnTo>
                    <a:pt x="104" y="30"/>
                  </a:lnTo>
                  <a:lnTo>
                    <a:pt x="104" y="34"/>
                  </a:lnTo>
                  <a:lnTo>
                    <a:pt x="104" y="37"/>
                  </a:lnTo>
                  <a:lnTo>
                    <a:pt x="104" y="37"/>
                  </a:lnTo>
                  <a:lnTo>
                    <a:pt x="100" y="41"/>
                  </a:lnTo>
                  <a:lnTo>
                    <a:pt x="93" y="48"/>
                  </a:lnTo>
                  <a:lnTo>
                    <a:pt x="93" y="52"/>
                  </a:lnTo>
                  <a:lnTo>
                    <a:pt x="93" y="52"/>
                  </a:lnTo>
                  <a:lnTo>
                    <a:pt x="93" y="56"/>
                  </a:lnTo>
                  <a:lnTo>
                    <a:pt x="93" y="60"/>
                  </a:lnTo>
                  <a:lnTo>
                    <a:pt x="93" y="63"/>
                  </a:lnTo>
                  <a:lnTo>
                    <a:pt x="89" y="67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3" y="74"/>
                  </a:lnTo>
                  <a:lnTo>
                    <a:pt x="96" y="78"/>
                  </a:lnTo>
                  <a:lnTo>
                    <a:pt x="100" y="78"/>
                  </a:lnTo>
                  <a:lnTo>
                    <a:pt x="100" y="82"/>
                  </a:lnTo>
                  <a:lnTo>
                    <a:pt x="100" y="85"/>
                  </a:lnTo>
                  <a:lnTo>
                    <a:pt x="96" y="85"/>
                  </a:lnTo>
                  <a:lnTo>
                    <a:pt x="93" y="85"/>
                  </a:lnTo>
                  <a:lnTo>
                    <a:pt x="93" y="85"/>
                  </a:lnTo>
                  <a:lnTo>
                    <a:pt x="93" y="82"/>
                  </a:lnTo>
                  <a:lnTo>
                    <a:pt x="89" y="85"/>
                  </a:lnTo>
                  <a:lnTo>
                    <a:pt x="89" y="89"/>
                  </a:lnTo>
                  <a:lnTo>
                    <a:pt x="78" y="85"/>
                  </a:lnTo>
                  <a:lnTo>
                    <a:pt x="70" y="85"/>
                  </a:lnTo>
                  <a:lnTo>
                    <a:pt x="48" y="85"/>
                  </a:lnTo>
                  <a:lnTo>
                    <a:pt x="44" y="89"/>
                  </a:lnTo>
                  <a:lnTo>
                    <a:pt x="44" y="89"/>
                  </a:lnTo>
                  <a:lnTo>
                    <a:pt x="33" y="93"/>
                  </a:lnTo>
                  <a:lnTo>
                    <a:pt x="30" y="93"/>
                  </a:lnTo>
                  <a:lnTo>
                    <a:pt x="26" y="93"/>
                  </a:lnTo>
                  <a:lnTo>
                    <a:pt x="22" y="100"/>
                  </a:lnTo>
                  <a:lnTo>
                    <a:pt x="19" y="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26" name="Freeform 125">
              <a:extLst>
                <a:ext uri="{FF2B5EF4-FFF2-40B4-BE49-F238E27FC236}">
                  <a16:creationId xmlns:a16="http://schemas.microsoft.com/office/drawing/2014/main" xmlns="" id="{74CCD741-637B-4F15-9076-B636EA7A5F21}"/>
                </a:ext>
              </a:extLst>
            </p:cNvPr>
            <p:cNvSpPr/>
            <p:nvPr/>
          </p:nvSpPr>
          <p:spPr bwMode="auto">
            <a:xfrm>
              <a:off x="4231263" y="2957242"/>
              <a:ext cx="90064" cy="128663"/>
            </a:xfrm>
            <a:custGeom>
              <a:avLst/>
              <a:gdLst>
                <a:gd name="T0" fmla="*/ 4 w 70"/>
                <a:gd name="T1" fmla="*/ 92 h 100"/>
                <a:gd name="T2" fmla="*/ 11 w 70"/>
                <a:gd name="T3" fmla="*/ 92 h 100"/>
                <a:gd name="T4" fmla="*/ 11 w 70"/>
                <a:gd name="T5" fmla="*/ 85 h 100"/>
                <a:gd name="T6" fmla="*/ 4 w 70"/>
                <a:gd name="T7" fmla="*/ 81 h 100"/>
                <a:gd name="T8" fmla="*/ 0 w 70"/>
                <a:gd name="T9" fmla="*/ 74 h 100"/>
                <a:gd name="T10" fmla="*/ 4 w 70"/>
                <a:gd name="T11" fmla="*/ 70 h 100"/>
                <a:gd name="T12" fmla="*/ 4 w 70"/>
                <a:gd name="T13" fmla="*/ 63 h 100"/>
                <a:gd name="T14" fmla="*/ 4 w 70"/>
                <a:gd name="T15" fmla="*/ 59 h 100"/>
                <a:gd name="T16" fmla="*/ 11 w 70"/>
                <a:gd name="T17" fmla="*/ 48 h 100"/>
                <a:gd name="T18" fmla="*/ 15 w 70"/>
                <a:gd name="T19" fmla="*/ 44 h 100"/>
                <a:gd name="T20" fmla="*/ 15 w 70"/>
                <a:gd name="T21" fmla="*/ 37 h 100"/>
                <a:gd name="T22" fmla="*/ 11 w 70"/>
                <a:gd name="T23" fmla="*/ 29 h 100"/>
                <a:gd name="T24" fmla="*/ 11 w 70"/>
                <a:gd name="T25" fmla="*/ 22 h 100"/>
                <a:gd name="T26" fmla="*/ 7 w 70"/>
                <a:gd name="T27" fmla="*/ 15 h 100"/>
                <a:gd name="T28" fmla="*/ 7 w 70"/>
                <a:gd name="T29" fmla="*/ 7 h 100"/>
                <a:gd name="T30" fmla="*/ 11 w 70"/>
                <a:gd name="T31" fmla="*/ 3 h 100"/>
                <a:gd name="T32" fmla="*/ 26 w 70"/>
                <a:gd name="T33" fmla="*/ 3 h 100"/>
                <a:gd name="T34" fmla="*/ 41 w 70"/>
                <a:gd name="T35" fmla="*/ 3 h 100"/>
                <a:gd name="T36" fmla="*/ 48 w 70"/>
                <a:gd name="T37" fmla="*/ 0 h 100"/>
                <a:gd name="T38" fmla="*/ 52 w 70"/>
                <a:gd name="T39" fmla="*/ 3 h 100"/>
                <a:gd name="T40" fmla="*/ 52 w 70"/>
                <a:gd name="T41" fmla="*/ 7 h 100"/>
                <a:gd name="T42" fmla="*/ 59 w 70"/>
                <a:gd name="T43" fmla="*/ 15 h 100"/>
                <a:gd name="T44" fmla="*/ 59 w 70"/>
                <a:gd name="T45" fmla="*/ 18 h 100"/>
                <a:gd name="T46" fmla="*/ 63 w 70"/>
                <a:gd name="T47" fmla="*/ 26 h 100"/>
                <a:gd name="T48" fmla="*/ 63 w 70"/>
                <a:gd name="T49" fmla="*/ 33 h 100"/>
                <a:gd name="T50" fmla="*/ 63 w 70"/>
                <a:gd name="T51" fmla="*/ 37 h 100"/>
                <a:gd name="T52" fmla="*/ 63 w 70"/>
                <a:gd name="T53" fmla="*/ 41 h 100"/>
                <a:gd name="T54" fmla="*/ 63 w 70"/>
                <a:gd name="T55" fmla="*/ 44 h 100"/>
                <a:gd name="T56" fmla="*/ 63 w 70"/>
                <a:gd name="T57" fmla="*/ 52 h 100"/>
                <a:gd name="T58" fmla="*/ 63 w 70"/>
                <a:gd name="T59" fmla="*/ 63 h 100"/>
                <a:gd name="T60" fmla="*/ 63 w 70"/>
                <a:gd name="T61" fmla="*/ 70 h 100"/>
                <a:gd name="T62" fmla="*/ 63 w 70"/>
                <a:gd name="T63" fmla="*/ 78 h 100"/>
                <a:gd name="T64" fmla="*/ 67 w 70"/>
                <a:gd name="T65" fmla="*/ 78 h 100"/>
                <a:gd name="T66" fmla="*/ 63 w 70"/>
                <a:gd name="T67" fmla="*/ 81 h 100"/>
                <a:gd name="T68" fmla="*/ 44 w 70"/>
                <a:gd name="T69" fmla="*/ 92 h 100"/>
                <a:gd name="T70" fmla="*/ 22 w 70"/>
                <a:gd name="T71" fmla="*/ 100 h 100"/>
                <a:gd name="T72" fmla="*/ 4 w 70"/>
                <a:gd name="T73" fmla="*/ 9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0" h="100">
                  <a:moveTo>
                    <a:pt x="4" y="92"/>
                  </a:moveTo>
                  <a:lnTo>
                    <a:pt x="4" y="92"/>
                  </a:lnTo>
                  <a:lnTo>
                    <a:pt x="7" y="92"/>
                  </a:lnTo>
                  <a:lnTo>
                    <a:pt x="11" y="92"/>
                  </a:lnTo>
                  <a:lnTo>
                    <a:pt x="11" y="89"/>
                  </a:lnTo>
                  <a:lnTo>
                    <a:pt x="11" y="85"/>
                  </a:lnTo>
                  <a:lnTo>
                    <a:pt x="7" y="85"/>
                  </a:lnTo>
                  <a:lnTo>
                    <a:pt x="4" y="81"/>
                  </a:lnTo>
                  <a:lnTo>
                    <a:pt x="4" y="74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4" y="70"/>
                  </a:lnTo>
                  <a:lnTo>
                    <a:pt x="4" y="67"/>
                  </a:lnTo>
                  <a:lnTo>
                    <a:pt x="4" y="63"/>
                  </a:lnTo>
                  <a:lnTo>
                    <a:pt x="4" y="59"/>
                  </a:lnTo>
                  <a:lnTo>
                    <a:pt x="4" y="59"/>
                  </a:lnTo>
                  <a:lnTo>
                    <a:pt x="4" y="55"/>
                  </a:lnTo>
                  <a:lnTo>
                    <a:pt x="11" y="48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15" y="41"/>
                  </a:lnTo>
                  <a:lnTo>
                    <a:pt x="15" y="37"/>
                  </a:lnTo>
                  <a:lnTo>
                    <a:pt x="11" y="33"/>
                  </a:lnTo>
                  <a:lnTo>
                    <a:pt x="11" y="29"/>
                  </a:lnTo>
                  <a:lnTo>
                    <a:pt x="11" y="29"/>
                  </a:lnTo>
                  <a:lnTo>
                    <a:pt x="11" y="22"/>
                  </a:lnTo>
                  <a:lnTo>
                    <a:pt x="11" y="18"/>
                  </a:lnTo>
                  <a:lnTo>
                    <a:pt x="7" y="15"/>
                  </a:lnTo>
                  <a:lnTo>
                    <a:pt x="7" y="11"/>
                  </a:lnTo>
                  <a:lnTo>
                    <a:pt x="7" y="7"/>
                  </a:lnTo>
                  <a:lnTo>
                    <a:pt x="7" y="3"/>
                  </a:lnTo>
                  <a:lnTo>
                    <a:pt x="11" y="3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33" y="3"/>
                  </a:lnTo>
                  <a:lnTo>
                    <a:pt x="41" y="3"/>
                  </a:lnTo>
                  <a:lnTo>
                    <a:pt x="44" y="3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52" y="3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5" y="11"/>
                  </a:lnTo>
                  <a:lnTo>
                    <a:pt x="59" y="15"/>
                  </a:lnTo>
                  <a:lnTo>
                    <a:pt x="59" y="15"/>
                  </a:lnTo>
                  <a:lnTo>
                    <a:pt x="59" y="18"/>
                  </a:lnTo>
                  <a:lnTo>
                    <a:pt x="59" y="26"/>
                  </a:lnTo>
                  <a:lnTo>
                    <a:pt x="63" y="26"/>
                  </a:lnTo>
                  <a:lnTo>
                    <a:pt x="63" y="26"/>
                  </a:lnTo>
                  <a:lnTo>
                    <a:pt x="63" y="33"/>
                  </a:lnTo>
                  <a:lnTo>
                    <a:pt x="63" y="33"/>
                  </a:lnTo>
                  <a:lnTo>
                    <a:pt x="63" y="37"/>
                  </a:lnTo>
                  <a:lnTo>
                    <a:pt x="63" y="37"/>
                  </a:lnTo>
                  <a:lnTo>
                    <a:pt x="63" y="41"/>
                  </a:lnTo>
                  <a:lnTo>
                    <a:pt x="63" y="41"/>
                  </a:lnTo>
                  <a:lnTo>
                    <a:pt x="63" y="44"/>
                  </a:lnTo>
                  <a:lnTo>
                    <a:pt x="63" y="48"/>
                  </a:lnTo>
                  <a:lnTo>
                    <a:pt x="63" y="52"/>
                  </a:lnTo>
                  <a:lnTo>
                    <a:pt x="67" y="59"/>
                  </a:lnTo>
                  <a:lnTo>
                    <a:pt x="63" y="63"/>
                  </a:lnTo>
                  <a:lnTo>
                    <a:pt x="63" y="67"/>
                  </a:lnTo>
                  <a:lnTo>
                    <a:pt x="63" y="70"/>
                  </a:lnTo>
                  <a:lnTo>
                    <a:pt x="63" y="74"/>
                  </a:lnTo>
                  <a:lnTo>
                    <a:pt x="63" y="78"/>
                  </a:lnTo>
                  <a:lnTo>
                    <a:pt x="67" y="78"/>
                  </a:lnTo>
                  <a:lnTo>
                    <a:pt x="67" y="78"/>
                  </a:lnTo>
                  <a:lnTo>
                    <a:pt x="70" y="81"/>
                  </a:lnTo>
                  <a:lnTo>
                    <a:pt x="63" y="81"/>
                  </a:lnTo>
                  <a:lnTo>
                    <a:pt x="52" y="85"/>
                  </a:lnTo>
                  <a:lnTo>
                    <a:pt x="44" y="92"/>
                  </a:lnTo>
                  <a:lnTo>
                    <a:pt x="33" y="92"/>
                  </a:lnTo>
                  <a:lnTo>
                    <a:pt x="22" y="100"/>
                  </a:lnTo>
                  <a:lnTo>
                    <a:pt x="15" y="96"/>
                  </a:lnTo>
                  <a:lnTo>
                    <a:pt x="4" y="96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27" name="Freeform 126">
              <a:extLst>
                <a:ext uri="{FF2B5EF4-FFF2-40B4-BE49-F238E27FC236}">
                  <a16:creationId xmlns:a16="http://schemas.microsoft.com/office/drawing/2014/main" xmlns="" id="{A0BBEC2F-881A-4F1A-AF73-2D0A459B3244}"/>
                </a:ext>
              </a:extLst>
            </p:cNvPr>
            <p:cNvSpPr/>
            <p:nvPr/>
          </p:nvSpPr>
          <p:spPr bwMode="auto">
            <a:xfrm>
              <a:off x="4293020" y="2957242"/>
              <a:ext cx="42459" cy="104218"/>
            </a:xfrm>
            <a:custGeom>
              <a:avLst/>
              <a:gdLst>
                <a:gd name="T0" fmla="*/ 19 w 33"/>
                <a:gd name="T1" fmla="*/ 3 h 81"/>
                <a:gd name="T2" fmla="*/ 4 w 33"/>
                <a:gd name="T3" fmla="*/ 0 h 81"/>
                <a:gd name="T4" fmla="*/ 0 w 33"/>
                <a:gd name="T5" fmla="*/ 0 h 81"/>
                <a:gd name="T6" fmla="*/ 4 w 33"/>
                <a:gd name="T7" fmla="*/ 3 h 81"/>
                <a:gd name="T8" fmla="*/ 4 w 33"/>
                <a:gd name="T9" fmla="*/ 7 h 81"/>
                <a:gd name="T10" fmla="*/ 4 w 33"/>
                <a:gd name="T11" fmla="*/ 7 h 81"/>
                <a:gd name="T12" fmla="*/ 7 w 33"/>
                <a:gd name="T13" fmla="*/ 11 h 81"/>
                <a:gd name="T14" fmla="*/ 11 w 33"/>
                <a:gd name="T15" fmla="*/ 15 h 81"/>
                <a:gd name="T16" fmla="*/ 11 w 33"/>
                <a:gd name="T17" fmla="*/ 15 h 81"/>
                <a:gd name="T18" fmla="*/ 11 w 33"/>
                <a:gd name="T19" fmla="*/ 18 h 81"/>
                <a:gd name="T20" fmla="*/ 11 w 33"/>
                <a:gd name="T21" fmla="*/ 26 h 81"/>
                <a:gd name="T22" fmla="*/ 15 w 33"/>
                <a:gd name="T23" fmla="*/ 26 h 81"/>
                <a:gd name="T24" fmla="*/ 15 w 33"/>
                <a:gd name="T25" fmla="*/ 26 h 81"/>
                <a:gd name="T26" fmla="*/ 15 w 33"/>
                <a:gd name="T27" fmla="*/ 33 h 81"/>
                <a:gd name="T28" fmla="*/ 15 w 33"/>
                <a:gd name="T29" fmla="*/ 33 h 81"/>
                <a:gd name="T30" fmla="*/ 15 w 33"/>
                <a:gd name="T31" fmla="*/ 37 h 81"/>
                <a:gd name="T32" fmla="*/ 15 w 33"/>
                <a:gd name="T33" fmla="*/ 37 h 81"/>
                <a:gd name="T34" fmla="*/ 15 w 33"/>
                <a:gd name="T35" fmla="*/ 41 h 81"/>
                <a:gd name="T36" fmla="*/ 15 w 33"/>
                <a:gd name="T37" fmla="*/ 41 h 81"/>
                <a:gd name="T38" fmla="*/ 15 w 33"/>
                <a:gd name="T39" fmla="*/ 44 h 81"/>
                <a:gd name="T40" fmla="*/ 15 w 33"/>
                <a:gd name="T41" fmla="*/ 48 h 81"/>
                <a:gd name="T42" fmla="*/ 15 w 33"/>
                <a:gd name="T43" fmla="*/ 52 h 81"/>
                <a:gd name="T44" fmla="*/ 19 w 33"/>
                <a:gd name="T45" fmla="*/ 59 h 81"/>
                <a:gd name="T46" fmla="*/ 15 w 33"/>
                <a:gd name="T47" fmla="*/ 63 h 81"/>
                <a:gd name="T48" fmla="*/ 15 w 33"/>
                <a:gd name="T49" fmla="*/ 67 h 81"/>
                <a:gd name="T50" fmla="*/ 15 w 33"/>
                <a:gd name="T51" fmla="*/ 70 h 81"/>
                <a:gd name="T52" fmla="*/ 15 w 33"/>
                <a:gd name="T53" fmla="*/ 74 h 81"/>
                <a:gd name="T54" fmla="*/ 15 w 33"/>
                <a:gd name="T55" fmla="*/ 78 h 81"/>
                <a:gd name="T56" fmla="*/ 19 w 33"/>
                <a:gd name="T57" fmla="*/ 78 h 81"/>
                <a:gd name="T58" fmla="*/ 19 w 33"/>
                <a:gd name="T59" fmla="*/ 78 h 81"/>
                <a:gd name="T60" fmla="*/ 22 w 33"/>
                <a:gd name="T61" fmla="*/ 81 h 81"/>
                <a:gd name="T62" fmla="*/ 22 w 33"/>
                <a:gd name="T63" fmla="*/ 81 h 81"/>
                <a:gd name="T64" fmla="*/ 33 w 33"/>
                <a:gd name="T65" fmla="*/ 78 h 81"/>
                <a:gd name="T66" fmla="*/ 33 w 33"/>
                <a:gd name="T67" fmla="*/ 78 h 81"/>
                <a:gd name="T68" fmla="*/ 33 w 33"/>
                <a:gd name="T69" fmla="*/ 74 h 81"/>
                <a:gd name="T70" fmla="*/ 33 w 33"/>
                <a:gd name="T71" fmla="*/ 70 h 81"/>
                <a:gd name="T72" fmla="*/ 33 w 33"/>
                <a:gd name="T73" fmla="*/ 67 h 81"/>
                <a:gd name="T74" fmla="*/ 30 w 33"/>
                <a:gd name="T75" fmla="*/ 63 h 81"/>
                <a:gd name="T76" fmla="*/ 30 w 33"/>
                <a:gd name="T77" fmla="*/ 44 h 81"/>
                <a:gd name="T78" fmla="*/ 33 w 33"/>
                <a:gd name="T79" fmla="*/ 41 h 81"/>
                <a:gd name="T80" fmla="*/ 33 w 33"/>
                <a:gd name="T81" fmla="*/ 41 h 81"/>
                <a:gd name="T82" fmla="*/ 33 w 33"/>
                <a:gd name="T83" fmla="*/ 37 h 81"/>
                <a:gd name="T84" fmla="*/ 33 w 33"/>
                <a:gd name="T85" fmla="*/ 33 h 81"/>
                <a:gd name="T86" fmla="*/ 33 w 33"/>
                <a:gd name="T87" fmla="*/ 29 h 81"/>
                <a:gd name="T88" fmla="*/ 30 w 33"/>
                <a:gd name="T89" fmla="*/ 22 h 81"/>
                <a:gd name="T90" fmla="*/ 26 w 33"/>
                <a:gd name="T91" fmla="*/ 15 h 81"/>
                <a:gd name="T92" fmla="*/ 26 w 33"/>
                <a:gd name="T93" fmla="*/ 15 h 81"/>
                <a:gd name="T94" fmla="*/ 22 w 33"/>
                <a:gd name="T95" fmla="*/ 15 h 81"/>
                <a:gd name="T96" fmla="*/ 19 w 33"/>
                <a:gd name="T97" fmla="*/ 11 h 81"/>
                <a:gd name="T98" fmla="*/ 19 w 33"/>
                <a:gd name="T99" fmla="*/ 7 h 81"/>
                <a:gd name="T100" fmla="*/ 19 w 33"/>
                <a:gd name="T101" fmla="*/ 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" h="81">
                  <a:moveTo>
                    <a:pt x="19" y="3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4" y="3"/>
                  </a:lnTo>
                  <a:lnTo>
                    <a:pt x="4" y="7"/>
                  </a:lnTo>
                  <a:lnTo>
                    <a:pt x="4" y="7"/>
                  </a:lnTo>
                  <a:lnTo>
                    <a:pt x="7" y="11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1" y="18"/>
                  </a:lnTo>
                  <a:lnTo>
                    <a:pt x="11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5" y="41"/>
                  </a:lnTo>
                  <a:lnTo>
                    <a:pt x="15" y="41"/>
                  </a:lnTo>
                  <a:lnTo>
                    <a:pt x="15" y="44"/>
                  </a:lnTo>
                  <a:lnTo>
                    <a:pt x="15" y="48"/>
                  </a:lnTo>
                  <a:lnTo>
                    <a:pt x="15" y="52"/>
                  </a:lnTo>
                  <a:lnTo>
                    <a:pt x="19" y="59"/>
                  </a:lnTo>
                  <a:lnTo>
                    <a:pt x="15" y="63"/>
                  </a:lnTo>
                  <a:lnTo>
                    <a:pt x="15" y="67"/>
                  </a:lnTo>
                  <a:lnTo>
                    <a:pt x="15" y="70"/>
                  </a:lnTo>
                  <a:lnTo>
                    <a:pt x="15" y="74"/>
                  </a:lnTo>
                  <a:lnTo>
                    <a:pt x="15" y="78"/>
                  </a:lnTo>
                  <a:lnTo>
                    <a:pt x="19" y="78"/>
                  </a:lnTo>
                  <a:lnTo>
                    <a:pt x="19" y="78"/>
                  </a:lnTo>
                  <a:lnTo>
                    <a:pt x="22" y="81"/>
                  </a:lnTo>
                  <a:lnTo>
                    <a:pt x="22" y="81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33" y="74"/>
                  </a:lnTo>
                  <a:lnTo>
                    <a:pt x="33" y="70"/>
                  </a:lnTo>
                  <a:lnTo>
                    <a:pt x="33" y="67"/>
                  </a:lnTo>
                  <a:lnTo>
                    <a:pt x="30" y="63"/>
                  </a:lnTo>
                  <a:lnTo>
                    <a:pt x="30" y="44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37"/>
                  </a:lnTo>
                  <a:lnTo>
                    <a:pt x="33" y="33"/>
                  </a:lnTo>
                  <a:lnTo>
                    <a:pt x="33" y="29"/>
                  </a:lnTo>
                  <a:lnTo>
                    <a:pt x="30" y="22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19" y="11"/>
                  </a:lnTo>
                  <a:lnTo>
                    <a:pt x="19" y="7"/>
                  </a:lnTo>
                  <a:lnTo>
                    <a:pt x="19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28" name="Freeform 127">
              <a:extLst>
                <a:ext uri="{FF2B5EF4-FFF2-40B4-BE49-F238E27FC236}">
                  <a16:creationId xmlns:a16="http://schemas.microsoft.com/office/drawing/2014/main" xmlns="" id="{805693C9-5475-44D7-BB52-14D5C1C2914D}"/>
                </a:ext>
              </a:extLst>
            </p:cNvPr>
            <p:cNvSpPr/>
            <p:nvPr/>
          </p:nvSpPr>
          <p:spPr bwMode="auto">
            <a:xfrm>
              <a:off x="4317467" y="2932796"/>
              <a:ext cx="65619" cy="124804"/>
            </a:xfrm>
            <a:custGeom>
              <a:avLst/>
              <a:gdLst>
                <a:gd name="T0" fmla="*/ 25 w 51"/>
                <a:gd name="T1" fmla="*/ 8 h 97"/>
                <a:gd name="T2" fmla="*/ 18 w 51"/>
                <a:gd name="T3" fmla="*/ 11 h 97"/>
                <a:gd name="T4" fmla="*/ 11 w 51"/>
                <a:gd name="T5" fmla="*/ 11 h 97"/>
                <a:gd name="T6" fmla="*/ 7 w 51"/>
                <a:gd name="T7" fmla="*/ 15 h 97"/>
                <a:gd name="T8" fmla="*/ 7 w 51"/>
                <a:gd name="T9" fmla="*/ 22 h 97"/>
                <a:gd name="T10" fmla="*/ 0 w 51"/>
                <a:gd name="T11" fmla="*/ 26 h 97"/>
                <a:gd name="T12" fmla="*/ 3 w 51"/>
                <a:gd name="T13" fmla="*/ 34 h 97"/>
                <a:gd name="T14" fmla="*/ 7 w 51"/>
                <a:gd name="T15" fmla="*/ 34 h 97"/>
                <a:gd name="T16" fmla="*/ 14 w 51"/>
                <a:gd name="T17" fmla="*/ 48 h 97"/>
                <a:gd name="T18" fmla="*/ 14 w 51"/>
                <a:gd name="T19" fmla="*/ 56 h 97"/>
                <a:gd name="T20" fmla="*/ 14 w 51"/>
                <a:gd name="T21" fmla="*/ 60 h 97"/>
                <a:gd name="T22" fmla="*/ 11 w 51"/>
                <a:gd name="T23" fmla="*/ 82 h 97"/>
                <a:gd name="T24" fmla="*/ 14 w 51"/>
                <a:gd name="T25" fmla="*/ 89 h 97"/>
                <a:gd name="T26" fmla="*/ 14 w 51"/>
                <a:gd name="T27" fmla="*/ 97 h 97"/>
                <a:gd name="T28" fmla="*/ 33 w 51"/>
                <a:gd name="T29" fmla="*/ 93 h 97"/>
                <a:gd name="T30" fmla="*/ 33 w 51"/>
                <a:gd name="T31" fmla="*/ 89 h 97"/>
                <a:gd name="T32" fmla="*/ 33 w 51"/>
                <a:gd name="T33" fmla="*/ 78 h 97"/>
                <a:gd name="T34" fmla="*/ 33 w 51"/>
                <a:gd name="T35" fmla="*/ 71 h 97"/>
                <a:gd name="T36" fmla="*/ 33 w 51"/>
                <a:gd name="T37" fmla="*/ 67 h 97"/>
                <a:gd name="T38" fmla="*/ 33 w 51"/>
                <a:gd name="T39" fmla="*/ 67 h 97"/>
                <a:gd name="T40" fmla="*/ 33 w 51"/>
                <a:gd name="T41" fmla="*/ 63 h 97"/>
                <a:gd name="T42" fmla="*/ 33 w 51"/>
                <a:gd name="T43" fmla="*/ 56 h 97"/>
                <a:gd name="T44" fmla="*/ 33 w 51"/>
                <a:gd name="T45" fmla="*/ 52 h 97"/>
                <a:gd name="T46" fmla="*/ 37 w 51"/>
                <a:gd name="T47" fmla="*/ 52 h 97"/>
                <a:gd name="T48" fmla="*/ 40 w 51"/>
                <a:gd name="T49" fmla="*/ 48 h 97"/>
                <a:gd name="T50" fmla="*/ 44 w 51"/>
                <a:gd name="T51" fmla="*/ 41 h 97"/>
                <a:gd name="T52" fmla="*/ 48 w 51"/>
                <a:gd name="T53" fmla="*/ 41 h 97"/>
                <a:gd name="T54" fmla="*/ 44 w 51"/>
                <a:gd name="T55" fmla="*/ 34 h 97"/>
                <a:gd name="T56" fmla="*/ 48 w 51"/>
                <a:gd name="T57" fmla="*/ 30 h 97"/>
                <a:gd name="T58" fmla="*/ 51 w 51"/>
                <a:gd name="T59" fmla="*/ 30 h 97"/>
                <a:gd name="T60" fmla="*/ 48 w 51"/>
                <a:gd name="T61" fmla="*/ 19 h 97"/>
                <a:gd name="T62" fmla="*/ 44 w 51"/>
                <a:gd name="T63" fmla="*/ 15 h 97"/>
                <a:gd name="T64" fmla="*/ 44 w 51"/>
                <a:gd name="T65" fmla="*/ 11 h 97"/>
                <a:gd name="T66" fmla="*/ 37 w 51"/>
                <a:gd name="T67" fmla="*/ 8 h 97"/>
                <a:gd name="T68" fmla="*/ 29 w 51"/>
                <a:gd name="T69" fmla="*/ 0 h 97"/>
                <a:gd name="T70" fmla="*/ 29 w 51"/>
                <a:gd name="T71" fmla="*/ 4 h 97"/>
                <a:gd name="T72" fmla="*/ 25 w 51"/>
                <a:gd name="T73" fmla="*/ 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1" h="97">
                  <a:moveTo>
                    <a:pt x="25" y="4"/>
                  </a:moveTo>
                  <a:lnTo>
                    <a:pt x="25" y="8"/>
                  </a:lnTo>
                  <a:lnTo>
                    <a:pt x="22" y="11"/>
                  </a:lnTo>
                  <a:lnTo>
                    <a:pt x="18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7" y="15"/>
                  </a:lnTo>
                  <a:lnTo>
                    <a:pt x="7" y="15"/>
                  </a:lnTo>
                  <a:lnTo>
                    <a:pt x="3" y="19"/>
                  </a:lnTo>
                  <a:lnTo>
                    <a:pt x="7" y="22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3" y="34"/>
                  </a:lnTo>
                  <a:lnTo>
                    <a:pt x="7" y="34"/>
                  </a:lnTo>
                  <a:lnTo>
                    <a:pt x="7" y="34"/>
                  </a:lnTo>
                  <a:lnTo>
                    <a:pt x="11" y="41"/>
                  </a:lnTo>
                  <a:lnTo>
                    <a:pt x="14" y="48"/>
                  </a:lnTo>
                  <a:lnTo>
                    <a:pt x="14" y="52"/>
                  </a:lnTo>
                  <a:lnTo>
                    <a:pt x="14" y="56"/>
                  </a:lnTo>
                  <a:lnTo>
                    <a:pt x="14" y="60"/>
                  </a:lnTo>
                  <a:lnTo>
                    <a:pt x="14" y="60"/>
                  </a:lnTo>
                  <a:lnTo>
                    <a:pt x="11" y="63"/>
                  </a:lnTo>
                  <a:lnTo>
                    <a:pt x="11" y="82"/>
                  </a:lnTo>
                  <a:lnTo>
                    <a:pt x="14" y="86"/>
                  </a:lnTo>
                  <a:lnTo>
                    <a:pt x="14" y="89"/>
                  </a:lnTo>
                  <a:lnTo>
                    <a:pt x="14" y="93"/>
                  </a:lnTo>
                  <a:lnTo>
                    <a:pt x="14" y="97"/>
                  </a:lnTo>
                  <a:lnTo>
                    <a:pt x="22" y="97"/>
                  </a:lnTo>
                  <a:lnTo>
                    <a:pt x="33" y="93"/>
                  </a:lnTo>
                  <a:lnTo>
                    <a:pt x="33" y="93"/>
                  </a:lnTo>
                  <a:lnTo>
                    <a:pt x="33" y="89"/>
                  </a:lnTo>
                  <a:lnTo>
                    <a:pt x="33" y="82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33" y="71"/>
                  </a:lnTo>
                  <a:lnTo>
                    <a:pt x="33" y="71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3" y="63"/>
                  </a:lnTo>
                  <a:lnTo>
                    <a:pt x="33" y="63"/>
                  </a:lnTo>
                  <a:lnTo>
                    <a:pt x="33" y="60"/>
                  </a:lnTo>
                  <a:lnTo>
                    <a:pt x="33" y="56"/>
                  </a:lnTo>
                  <a:lnTo>
                    <a:pt x="33" y="52"/>
                  </a:lnTo>
                  <a:lnTo>
                    <a:pt x="33" y="52"/>
                  </a:lnTo>
                  <a:lnTo>
                    <a:pt x="37" y="52"/>
                  </a:lnTo>
                  <a:lnTo>
                    <a:pt x="37" y="52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4" y="45"/>
                  </a:lnTo>
                  <a:lnTo>
                    <a:pt x="44" y="41"/>
                  </a:lnTo>
                  <a:lnTo>
                    <a:pt x="48" y="41"/>
                  </a:lnTo>
                  <a:lnTo>
                    <a:pt x="48" y="41"/>
                  </a:lnTo>
                  <a:lnTo>
                    <a:pt x="48" y="37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48" y="30"/>
                  </a:lnTo>
                  <a:lnTo>
                    <a:pt x="51" y="30"/>
                  </a:lnTo>
                  <a:lnTo>
                    <a:pt x="51" y="30"/>
                  </a:lnTo>
                  <a:lnTo>
                    <a:pt x="48" y="22"/>
                  </a:lnTo>
                  <a:lnTo>
                    <a:pt x="48" y="19"/>
                  </a:lnTo>
                  <a:lnTo>
                    <a:pt x="44" y="19"/>
                  </a:lnTo>
                  <a:lnTo>
                    <a:pt x="44" y="15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0" y="8"/>
                  </a:lnTo>
                  <a:lnTo>
                    <a:pt x="37" y="8"/>
                  </a:lnTo>
                  <a:lnTo>
                    <a:pt x="37" y="4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4"/>
                  </a:lnTo>
                  <a:lnTo>
                    <a:pt x="25" y="4"/>
                  </a:lnTo>
                  <a:lnTo>
                    <a:pt x="25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29" name="Freeform 128">
              <a:extLst>
                <a:ext uri="{FF2B5EF4-FFF2-40B4-BE49-F238E27FC236}">
                  <a16:creationId xmlns:a16="http://schemas.microsoft.com/office/drawing/2014/main" xmlns="" id="{1414A0D1-1D9C-47A0-8746-295334027C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50346" y="2714068"/>
              <a:ext cx="247033" cy="319084"/>
            </a:xfrm>
            <a:custGeom>
              <a:avLst/>
              <a:gdLst>
                <a:gd name="T0" fmla="*/ 189 w 192"/>
                <a:gd name="T1" fmla="*/ 63 h 248"/>
                <a:gd name="T2" fmla="*/ 185 w 192"/>
                <a:gd name="T3" fmla="*/ 122 h 248"/>
                <a:gd name="T4" fmla="*/ 174 w 192"/>
                <a:gd name="T5" fmla="*/ 126 h 248"/>
                <a:gd name="T6" fmla="*/ 174 w 192"/>
                <a:gd name="T7" fmla="*/ 133 h 248"/>
                <a:gd name="T8" fmla="*/ 167 w 192"/>
                <a:gd name="T9" fmla="*/ 141 h 248"/>
                <a:gd name="T10" fmla="*/ 167 w 192"/>
                <a:gd name="T11" fmla="*/ 148 h 248"/>
                <a:gd name="T12" fmla="*/ 167 w 192"/>
                <a:gd name="T13" fmla="*/ 155 h 248"/>
                <a:gd name="T14" fmla="*/ 159 w 192"/>
                <a:gd name="T15" fmla="*/ 166 h 248"/>
                <a:gd name="T16" fmla="*/ 163 w 192"/>
                <a:gd name="T17" fmla="*/ 166 h 248"/>
                <a:gd name="T18" fmla="*/ 163 w 192"/>
                <a:gd name="T19" fmla="*/ 170 h 248"/>
                <a:gd name="T20" fmla="*/ 167 w 192"/>
                <a:gd name="T21" fmla="*/ 178 h 248"/>
                <a:gd name="T22" fmla="*/ 174 w 192"/>
                <a:gd name="T23" fmla="*/ 185 h 248"/>
                <a:gd name="T24" fmla="*/ 174 w 192"/>
                <a:gd name="T25" fmla="*/ 192 h 248"/>
                <a:gd name="T26" fmla="*/ 167 w 192"/>
                <a:gd name="T27" fmla="*/ 196 h 248"/>
                <a:gd name="T28" fmla="*/ 155 w 192"/>
                <a:gd name="T29" fmla="*/ 200 h 248"/>
                <a:gd name="T30" fmla="*/ 152 w 192"/>
                <a:gd name="T31" fmla="*/ 204 h 248"/>
                <a:gd name="T32" fmla="*/ 148 w 192"/>
                <a:gd name="T33" fmla="*/ 207 h 248"/>
                <a:gd name="T34" fmla="*/ 144 w 192"/>
                <a:gd name="T35" fmla="*/ 215 h 248"/>
                <a:gd name="T36" fmla="*/ 141 w 192"/>
                <a:gd name="T37" fmla="*/ 218 h 248"/>
                <a:gd name="T38" fmla="*/ 130 w 192"/>
                <a:gd name="T39" fmla="*/ 226 h 248"/>
                <a:gd name="T40" fmla="*/ 118 w 192"/>
                <a:gd name="T41" fmla="*/ 222 h 248"/>
                <a:gd name="T42" fmla="*/ 111 w 192"/>
                <a:gd name="T43" fmla="*/ 226 h 248"/>
                <a:gd name="T44" fmla="*/ 115 w 192"/>
                <a:gd name="T45" fmla="*/ 230 h 248"/>
                <a:gd name="T46" fmla="*/ 107 w 192"/>
                <a:gd name="T47" fmla="*/ 237 h 248"/>
                <a:gd name="T48" fmla="*/ 89 w 192"/>
                <a:gd name="T49" fmla="*/ 241 h 248"/>
                <a:gd name="T50" fmla="*/ 78 w 192"/>
                <a:gd name="T51" fmla="*/ 248 h 248"/>
                <a:gd name="T52" fmla="*/ 74 w 192"/>
                <a:gd name="T53" fmla="*/ 241 h 248"/>
                <a:gd name="T54" fmla="*/ 70 w 192"/>
                <a:gd name="T55" fmla="*/ 248 h 248"/>
                <a:gd name="T56" fmla="*/ 59 w 192"/>
                <a:gd name="T57" fmla="*/ 248 h 248"/>
                <a:gd name="T58" fmla="*/ 55 w 192"/>
                <a:gd name="T59" fmla="*/ 241 h 248"/>
                <a:gd name="T60" fmla="*/ 48 w 192"/>
                <a:gd name="T61" fmla="*/ 233 h 248"/>
                <a:gd name="T62" fmla="*/ 33 w 192"/>
                <a:gd name="T63" fmla="*/ 222 h 248"/>
                <a:gd name="T64" fmla="*/ 33 w 192"/>
                <a:gd name="T65" fmla="*/ 215 h 248"/>
                <a:gd name="T66" fmla="*/ 33 w 192"/>
                <a:gd name="T67" fmla="*/ 211 h 248"/>
                <a:gd name="T68" fmla="*/ 41 w 192"/>
                <a:gd name="T69" fmla="*/ 211 h 248"/>
                <a:gd name="T70" fmla="*/ 48 w 192"/>
                <a:gd name="T71" fmla="*/ 211 h 248"/>
                <a:gd name="T72" fmla="*/ 55 w 192"/>
                <a:gd name="T73" fmla="*/ 211 h 248"/>
                <a:gd name="T74" fmla="*/ 52 w 192"/>
                <a:gd name="T75" fmla="*/ 207 h 248"/>
                <a:gd name="T76" fmla="*/ 44 w 192"/>
                <a:gd name="T77" fmla="*/ 200 h 248"/>
                <a:gd name="T78" fmla="*/ 48 w 192"/>
                <a:gd name="T79" fmla="*/ 189 h 248"/>
                <a:gd name="T80" fmla="*/ 48 w 192"/>
                <a:gd name="T81" fmla="*/ 185 h 248"/>
                <a:gd name="T82" fmla="*/ 44 w 192"/>
                <a:gd name="T83" fmla="*/ 178 h 248"/>
                <a:gd name="T84" fmla="*/ 37 w 192"/>
                <a:gd name="T85" fmla="*/ 166 h 248"/>
                <a:gd name="T86" fmla="*/ 26 w 192"/>
                <a:gd name="T87" fmla="*/ 159 h 248"/>
                <a:gd name="T88" fmla="*/ 18 w 192"/>
                <a:gd name="T89" fmla="*/ 137 h 248"/>
                <a:gd name="T90" fmla="*/ 22 w 192"/>
                <a:gd name="T91" fmla="*/ 133 h 248"/>
                <a:gd name="T92" fmla="*/ 52 w 192"/>
                <a:gd name="T93" fmla="*/ 85 h 248"/>
                <a:gd name="T94" fmla="*/ 59 w 192"/>
                <a:gd name="T95" fmla="*/ 48 h 248"/>
                <a:gd name="T96" fmla="*/ 48 w 192"/>
                <a:gd name="T97" fmla="*/ 29 h 248"/>
                <a:gd name="T98" fmla="*/ 41 w 192"/>
                <a:gd name="T99" fmla="*/ 7 h 248"/>
                <a:gd name="T100" fmla="*/ 0 w 192"/>
                <a:gd name="T101" fmla="*/ 163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2" h="248">
                  <a:moveTo>
                    <a:pt x="41" y="7"/>
                  </a:moveTo>
                  <a:lnTo>
                    <a:pt x="59" y="0"/>
                  </a:lnTo>
                  <a:lnTo>
                    <a:pt x="189" y="63"/>
                  </a:lnTo>
                  <a:lnTo>
                    <a:pt x="192" y="122"/>
                  </a:lnTo>
                  <a:lnTo>
                    <a:pt x="189" y="122"/>
                  </a:lnTo>
                  <a:lnTo>
                    <a:pt x="185" y="122"/>
                  </a:lnTo>
                  <a:lnTo>
                    <a:pt x="181" y="122"/>
                  </a:lnTo>
                  <a:lnTo>
                    <a:pt x="178" y="122"/>
                  </a:lnTo>
                  <a:lnTo>
                    <a:pt x="174" y="126"/>
                  </a:lnTo>
                  <a:lnTo>
                    <a:pt x="174" y="129"/>
                  </a:lnTo>
                  <a:lnTo>
                    <a:pt x="178" y="129"/>
                  </a:lnTo>
                  <a:lnTo>
                    <a:pt x="174" y="133"/>
                  </a:lnTo>
                  <a:lnTo>
                    <a:pt x="170" y="141"/>
                  </a:lnTo>
                  <a:lnTo>
                    <a:pt x="167" y="141"/>
                  </a:lnTo>
                  <a:lnTo>
                    <a:pt x="167" y="141"/>
                  </a:lnTo>
                  <a:lnTo>
                    <a:pt x="167" y="144"/>
                  </a:lnTo>
                  <a:lnTo>
                    <a:pt x="167" y="144"/>
                  </a:lnTo>
                  <a:lnTo>
                    <a:pt x="167" y="148"/>
                  </a:lnTo>
                  <a:lnTo>
                    <a:pt x="163" y="152"/>
                  </a:lnTo>
                  <a:lnTo>
                    <a:pt x="163" y="152"/>
                  </a:lnTo>
                  <a:lnTo>
                    <a:pt x="167" y="155"/>
                  </a:lnTo>
                  <a:lnTo>
                    <a:pt x="167" y="159"/>
                  </a:lnTo>
                  <a:lnTo>
                    <a:pt x="163" y="159"/>
                  </a:lnTo>
                  <a:lnTo>
                    <a:pt x="159" y="166"/>
                  </a:lnTo>
                  <a:lnTo>
                    <a:pt x="159" y="170"/>
                  </a:lnTo>
                  <a:lnTo>
                    <a:pt x="159" y="170"/>
                  </a:lnTo>
                  <a:lnTo>
                    <a:pt x="163" y="166"/>
                  </a:lnTo>
                  <a:lnTo>
                    <a:pt x="167" y="166"/>
                  </a:lnTo>
                  <a:lnTo>
                    <a:pt x="167" y="170"/>
                  </a:lnTo>
                  <a:lnTo>
                    <a:pt x="163" y="170"/>
                  </a:lnTo>
                  <a:lnTo>
                    <a:pt x="167" y="174"/>
                  </a:lnTo>
                  <a:lnTo>
                    <a:pt x="167" y="174"/>
                  </a:lnTo>
                  <a:lnTo>
                    <a:pt x="167" y="178"/>
                  </a:lnTo>
                  <a:lnTo>
                    <a:pt x="167" y="181"/>
                  </a:lnTo>
                  <a:lnTo>
                    <a:pt x="167" y="185"/>
                  </a:lnTo>
                  <a:lnTo>
                    <a:pt x="174" y="185"/>
                  </a:lnTo>
                  <a:lnTo>
                    <a:pt x="174" y="189"/>
                  </a:lnTo>
                  <a:lnTo>
                    <a:pt x="174" y="189"/>
                  </a:lnTo>
                  <a:lnTo>
                    <a:pt x="174" y="192"/>
                  </a:lnTo>
                  <a:lnTo>
                    <a:pt x="174" y="192"/>
                  </a:lnTo>
                  <a:lnTo>
                    <a:pt x="170" y="196"/>
                  </a:lnTo>
                  <a:lnTo>
                    <a:pt x="167" y="196"/>
                  </a:lnTo>
                  <a:lnTo>
                    <a:pt x="163" y="196"/>
                  </a:lnTo>
                  <a:lnTo>
                    <a:pt x="159" y="196"/>
                  </a:lnTo>
                  <a:lnTo>
                    <a:pt x="155" y="200"/>
                  </a:lnTo>
                  <a:lnTo>
                    <a:pt x="155" y="200"/>
                  </a:lnTo>
                  <a:lnTo>
                    <a:pt x="155" y="204"/>
                  </a:lnTo>
                  <a:lnTo>
                    <a:pt x="152" y="204"/>
                  </a:lnTo>
                  <a:lnTo>
                    <a:pt x="152" y="207"/>
                  </a:lnTo>
                  <a:lnTo>
                    <a:pt x="148" y="207"/>
                  </a:lnTo>
                  <a:lnTo>
                    <a:pt x="148" y="207"/>
                  </a:lnTo>
                  <a:lnTo>
                    <a:pt x="144" y="211"/>
                  </a:lnTo>
                  <a:lnTo>
                    <a:pt x="144" y="211"/>
                  </a:lnTo>
                  <a:lnTo>
                    <a:pt x="144" y="215"/>
                  </a:lnTo>
                  <a:lnTo>
                    <a:pt x="141" y="215"/>
                  </a:lnTo>
                  <a:lnTo>
                    <a:pt x="144" y="218"/>
                  </a:lnTo>
                  <a:lnTo>
                    <a:pt x="141" y="218"/>
                  </a:lnTo>
                  <a:lnTo>
                    <a:pt x="141" y="222"/>
                  </a:lnTo>
                  <a:lnTo>
                    <a:pt x="137" y="222"/>
                  </a:lnTo>
                  <a:lnTo>
                    <a:pt x="130" y="226"/>
                  </a:lnTo>
                  <a:lnTo>
                    <a:pt x="126" y="226"/>
                  </a:lnTo>
                  <a:lnTo>
                    <a:pt x="122" y="226"/>
                  </a:lnTo>
                  <a:lnTo>
                    <a:pt x="118" y="222"/>
                  </a:lnTo>
                  <a:lnTo>
                    <a:pt x="115" y="222"/>
                  </a:lnTo>
                  <a:lnTo>
                    <a:pt x="111" y="222"/>
                  </a:lnTo>
                  <a:lnTo>
                    <a:pt x="111" y="226"/>
                  </a:lnTo>
                  <a:lnTo>
                    <a:pt x="111" y="226"/>
                  </a:lnTo>
                  <a:lnTo>
                    <a:pt x="111" y="230"/>
                  </a:lnTo>
                  <a:lnTo>
                    <a:pt x="115" y="230"/>
                  </a:lnTo>
                  <a:lnTo>
                    <a:pt x="115" y="233"/>
                  </a:lnTo>
                  <a:lnTo>
                    <a:pt x="111" y="233"/>
                  </a:lnTo>
                  <a:lnTo>
                    <a:pt x="107" y="237"/>
                  </a:lnTo>
                  <a:lnTo>
                    <a:pt x="104" y="237"/>
                  </a:lnTo>
                  <a:lnTo>
                    <a:pt x="93" y="241"/>
                  </a:lnTo>
                  <a:lnTo>
                    <a:pt x="89" y="241"/>
                  </a:lnTo>
                  <a:lnTo>
                    <a:pt x="85" y="244"/>
                  </a:lnTo>
                  <a:lnTo>
                    <a:pt x="81" y="244"/>
                  </a:lnTo>
                  <a:lnTo>
                    <a:pt x="78" y="248"/>
                  </a:lnTo>
                  <a:lnTo>
                    <a:pt x="78" y="244"/>
                  </a:lnTo>
                  <a:lnTo>
                    <a:pt x="74" y="241"/>
                  </a:lnTo>
                  <a:lnTo>
                    <a:pt x="74" y="241"/>
                  </a:lnTo>
                  <a:lnTo>
                    <a:pt x="70" y="241"/>
                  </a:lnTo>
                  <a:lnTo>
                    <a:pt x="70" y="244"/>
                  </a:lnTo>
                  <a:lnTo>
                    <a:pt x="70" y="248"/>
                  </a:lnTo>
                  <a:lnTo>
                    <a:pt x="67" y="248"/>
                  </a:lnTo>
                  <a:lnTo>
                    <a:pt x="63" y="248"/>
                  </a:lnTo>
                  <a:lnTo>
                    <a:pt x="59" y="248"/>
                  </a:lnTo>
                  <a:lnTo>
                    <a:pt x="59" y="244"/>
                  </a:lnTo>
                  <a:lnTo>
                    <a:pt x="55" y="244"/>
                  </a:lnTo>
                  <a:lnTo>
                    <a:pt x="55" y="241"/>
                  </a:lnTo>
                  <a:lnTo>
                    <a:pt x="55" y="237"/>
                  </a:lnTo>
                  <a:lnTo>
                    <a:pt x="52" y="233"/>
                  </a:lnTo>
                  <a:lnTo>
                    <a:pt x="48" y="233"/>
                  </a:lnTo>
                  <a:lnTo>
                    <a:pt x="44" y="226"/>
                  </a:lnTo>
                  <a:lnTo>
                    <a:pt x="37" y="222"/>
                  </a:lnTo>
                  <a:lnTo>
                    <a:pt x="33" y="222"/>
                  </a:lnTo>
                  <a:lnTo>
                    <a:pt x="33" y="218"/>
                  </a:lnTo>
                  <a:lnTo>
                    <a:pt x="33" y="218"/>
                  </a:lnTo>
                  <a:lnTo>
                    <a:pt x="33" y="215"/>
                  </a:lnTo>
                  <a:lnTo>
                    <a:pt x="33" y="215"/>
                  </a:lnTo>
                  <a:lnTo>
                    <a:pt x="33" y="211"/>
                  </a:lnTo>
                  <a:lnTo>
                    <a:pt x="33" y="211"/>
                  </a:lnTo>
                  <a:lnTo>
                    <a:pt x="37" y="211"/>
                  </a:lnTo>
                  <a:lnTo>
                    <a:pt x="37" y="211"/>
                  </a:lnTo>
                  <a:lnTo>
                    <a:pt x="41" y="211"/>
                  </a:lnTo>
                  <a:lnTo>
                    <a:pt x="44" y="211"/>
                  </a:lnTo>
                  <a:lnTo>
                    <a:pt x="44" y="211"/>
                  </a:lnTo>
                  <a:lnTo>
                    <a:pt x="48" y="211"/>
                  </a:lnTo>
                  <a:lnTo>
                    <a:pt x="52" y="211"/>
                  </a:lnTo>
                  <a:lnTo>
                    <a:pt x="52" y="211"/>
                  </a:lnTo>
                  <a:lnTo>
                    <a:pt x="55" y="211"/>
                  </a:lnTo>
                  <a:lnTo>
                    <a:pt x="55" y="211"/>
                  </a:lnTo>
                  <a:lnTo>
                    <a:pt x="55" y="211"/>
                  </a:lnTo>
                  <a:lnTo>
                    <a:pt x="52" y="207"/>
                  </a:lnTo>
                  <a:lnTo>
                    <a:pt x="48" y="204"/>
                  </a:lnTo>
                  <a:lnTo>
                    <a:pt x="48" y="204"/>
                  </a:lnTo>
                  <a:lnTo>
                    <a:pt x="44" y="200"/>
                  </a:lnTo>
                  <a:lnTo>
                    <a:pt x="44" y="196"/>
                  </a:lnTo>
                  <a:lnTo>
                    <a:pt x="44" y="192"/>
                  </a:lnTo>
                  <a:lnTo>
                    <a:pt x="48" y="189"/>
                  </a:lnTo>
                  <a:lnTo>
                    <a:pt x="44" y="189"/>
                  </a:lnTo>
                  <a:lnTo>
                    <a:pt x="44" y="185"/>
                  </a:lnTo>
                  <a:lnTo>
                    <a:pt x="48" y="185"/>
                  </a:lnTo>
                  <a:lnTo>
                    <a:pt x="48" y="181"/>
                  </a:lnTo>
                  <a:lnTo>
                    <a:pt x="44" y="178"/>
                  </a:lnTo>
                  <a:lnTo>
                    <a:pt x="44" y="178"/>
                  </a:lnTo>
                  <a:lnTo>
                    <a:pt x="44" y="174"/>
                  </a:lnTo>
                  <a:lnTo>
                    <a:pt x="41" y="170"/>
                  </a:lnTo>
                  <a:lnTo>
                    <a:pt x="37" y="166"/>
                  </a:lnTo>
                  <a:lnTo>
                    <a:pt x="30" y="163"/>
                  </a:lnTo>
                  <a:lnTo>
                    <a:pt x="30" y="163"/>
                  </a:lnTo>
                  <a:lnTo>
                    <a:pt x="26" y="159"/>
                  </a:lnTo>
                  <a:lnTo>
                    <a:pt x="22" y="155"/>
                  </a:lnTo>
                  <a:lnTo>
                    <a:pt x="22" y="155"/>
                  </a:lnTo>
                  <a:lnTo>
                    <a:pt x="18" y="137"/>
                  </a:lnTo>
                  <a:lnTo>
                    <a:pt x="18" y="133"/>
                  </a:lnTo>
                  <a:lnTo>
                    <a:pt x="22" y="133"/>
                  </a:lnTo>
                  <a:lnTo>
                    <a:pt x="22" y="133"/>
                  </a:lnTo>
                  <a:lnTo>
                    <a:pt x="26" y="129"/>
                  </a:lnTo>
                  <a:lnTo>
                    <a:pt x="52" y="107"/>
                  </a:lnTo>
                  <a:lnTo>
                    <a:pt x="52" y="85"/>
                  </a:lnTo>
                  <a:lnTo>
                    <a:pt x="55" y="55"/>
                  </a:lnTo>
                  <a:lnTo>
                    <a:pt x="59" y="55"/>
                  </a:lnTo>
                  <a:lnTo>
                    <a:pt x="59" y="48"/>
                  </a:lnTo>
                  <a:lnTo>
                    <a:pt x="48" y="37"/>
                  </a:lnTo>
                  <a:lnTo>
                    <a:pt x="48" y="33"/>
                  </a:lnTo>
                  <a:lnTo>
                    <a:pt x="48" y="29"/>
                  </a:lnTo>
                  <a:lnTo>
                    <a:pt x="41" y="11"/>
                  </a:lnTo>
                  <a:lnTo>
                    <a:pt x="41" y="7"/>
                  </a:lnTo>
                  <a:lnTo>
                    <a:pt x="41" y="7"/>
                  </a:lnTo>
                  <a:close/>
                  <a:moveTo>
                    <a:pt x="4" y="163"/>
                  </a:moveTo>
                  <a:lnTo>
                    <a:pt x="4" y="163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4" y="1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30" name="Freeform 129">
              <a:extLst>
                <a:ext uri="{FF2B5EF4-FFF2-40B4-BE49-F238E27FC236}">
                  <a16:creationId xmlns:a16="http://schemas.microsoft.com/office/drawing/2014/main" xmlns="" id="{5C08B3CD-763D-4E75-9E97-B98A22E80E56}"/>
                </a:ext>
              </a:extLst>
            </p:cNvPr>
            <p:cNvSpPr/>
            <p:nvPr/>
          </p:nvSpPr>
          <p:spPr bwMode="auto">
            <a:xfrm>
              <a:off x="4302026" y="2717929"/>
              <a:ext cx="324231" cy="229020"/>
            </a:xfrm>
            <a:custGeom>
              <a:avLst/>
              <a:gdLst>
                <a:gd name="T0" fmla="*/ 52 w 252"/>
                <a:gd name="T1" fmla="*/ 175 h 178"/>
                <a:gd name="T2" fmla="*/ 49 w 252"/>
                <a:gd name="T3" fmla="*/ 171 h 178"/>
                <a:gd name="T4" fmla="*/ 41 w 252"/>
                <a:gd name="T5" fmla="*/ 167 h 178"/>
                <a:gd name="T6" fmla="*/ 37 w 252"/>
                <a:gd name="T7" fmla="*/ 171 h 178"/>
                <a:gd name="T8" fmla="*/ 30 w 252"/>
                <a:gd name="T9" fmla="*/ 167 h 178"/>
                <a:gd name="T10" fmla="*/ 34 w 252"/>
                <a:gd name="T11" fmla="*/ 163 h 178"/>
                <a:gd name="T12" fmla="*/ 30 w 252"/>
                <a:gd name="T13" fmla="*/ 160 h 178"/>
                <a:gd name="T14" fmla="*/ 23 w 252"/>
                <a:gd name="T15" fmla="*/ 160 h 178"/>
                <a:gd name="T16" fmla="*/ 15 w 252"/>
                <a:gd name="T17" fmla="*/ 152 h 178"/>
                <a:gd name="T18" fmla="*/ 0 w 252"/>
                <a:gd name="T19" fmla="*/ 138 h 178"/>
                <a:gd name="T20" fmla="*/ 4 w 252"/>
                <a:gd name="T21" fmla="*/ 130 h 178"/>
                <a:gd name="T22" fmla="*/ 8 w 252"/>
                <a:gd name="T23" fmla="*/ 130 h 178"/>
                <a:gd name="T24" fmla="*/ 23 w 252"/>
                <a:gd name="T25" fmla="*/ 130 h 178"/>
                <a:gd name="T26" fmla="*/ 34 w 252"/>
                <a:gd name="T27" fmla="*/ 126 h 178"/>
                <a:gd name="T28" fmla="*/ 41 w 252"/>
                <a:gd name="T29" fmla="*/ 123 h 178"/>
                <a:gd name="T30" fmla="*/ 52 w 252"/>
                <a:gd name="T31" fmla="*/ 123 h 178"/>
                <a:gd name="T32" fmla="*/ 63 w 252"/>
                <a:gd name="T33" fmla="*/ 115 h 178"/>
                <a:gd name="T34" fmla="*/ 63 w 252"/>
                <a:gd name="T35" fmla="*/ 108 h 178"/>
                <a:gd name="T36" fmla="*/ 67 w 252"/>
                <a:gd name="T37" fmla="*/ 67 h 178"/>
                <a:gd name="T38" fmla="*/ 111 w 252"/>
                <a:gd name="T39" fmla="*/ 45 h 178"/>
                <a:gd name="T40" fmla="*/ 215 w 252"/>
                <a:gd name="T41" fmla="*/ 8 h 178"/>
                <a:gd name="T42" fmla="*/ 234 w 252"/>
                <a:gd name="T43" fmla="*/ 4 h 178"/>
                <a:gd name="T44" fmla="*/ 241 w 252"/>
                <a:gd name="T45" fmla="*/ 26 h 178"/>
                <a:gd name="T46" fmla="*/ 241 w 252"/>
                <a:gd name="T47" fmla="*/ 34 h 178"/>
                <a:gd name="T48" fmla="*/ 252 w 252"/>
                <a:gd name="T49" fmla="*/ 52 h 178"/>
                <a:gd name="T50" fmla="*/ 245 w 252"/>
                <a:gd name="T51" fmla="*/ 82 h 178"/>
                <a:gd name="T52" fmla="*/ 219 w 252"/>
                <a:gd name="T53" fmla="*/ 126 h 178"/>
                <a:gd name="T54" fmla="*/ 215 w 252"/>
                <a:gd name="T55" fmla="*/ 130 h 178"/>
                <a:gd name="T56" fmla="*/ 211 w 252"/>
                <a:gd name="T57" fmla="*/ 134 h 178"/>
                <a:gd name="T58" fmla="*/ 211 w 252"/>
                <a:gd name="T59" fmla="*/ 149 h 178"/>
                <a:gd name="T60" fmla="*/ 208 w 252"/>
                <a:gd name="T61" fmla="*/ 156 h 178"/>
                <a:gd name="T62" fmla="*/ 204 w 252"/>
                <a:gd name="T63" fmla="*/ 156 h 178"/>
                <a:gd name="T64" fmla="*/ 200 w 252"/>
                <a:gd name="T65" fmla="*/ 156 h 178"/>
                <a:gd name="T66" fmla="*/ 197 w 252"/>
                <a:gd name="T67" fmla="*/ 160 h 178"/>
                <a:gd name="T68" fmla="*/ 189 w 252"/>
                <a:gd name="T69" fmla="*/ 160 h 178"/>
                <a:gd name="T70" fmla="*/ 182 w 252"/>
                <a:gd name="T71" fmla="*/ 156 h 178"/>
                <a:gd name="T72" fmla="*/ 171 w 252"/>
                <a:gd name="T73" fmla="*/ 156 h 178"/>
                <a:gd name="T74" fmla="*/ 156 w 252"/>
                <a:gd name="T75" fmla="*/ 156 h 178"/>
                <a:gd name="T76" fmla="*/ 149 w 252"/>
                <a:gd name="T77" fmla="*/ 163 h 178"/>
                <a:gd name="T78" fmla="*/ 141 w 252"/>
                <a:gd name="T79" fmla="*/ 163 h 178"/>
                <a:gd name="T80" fmla="*/ 130 w 252"/>
                <a:gd name="T81" fmla="*/ 160 h 178"/>
                <a:gd name="T82" fmla="*/ 126 w 252"/>
                <a:gd name="T83" fmla="*/ 156 h 178"/>
                <a:gd name="T84" fmla="*/ 123 w 252"/>
                <a:gd name="T85" fmla="*/ 156 h 178"/>
                <a:gd name="T86" fmla="*/ 115 w 252"/>
                <a:gd name="T87" fmla="*/ 156 h 178"/>
                <a:gd name="T88" fmla="*/ 111 w 252"/>
                <a:gd name="T89" fmla="*/ 156 h 178"/>
                <a:gd name="T90" fmla="*/ 108 w 252"/>
                <a:gd name="T91" fmla="*/ 160 h 178"/>
                <a:gd name="T92" fmla="*/ 100 w 252"/>
                <a:gd name="T93" fmla="*/ 152 h 178"/>
                <a:gd name="T94" fmla="*/ 97 w 252"/>
                <a:gd name="T95" fmla="*/ 149 h 178"/>
                <a:gd name="T96" fmla="*/ 89 w 252"/>
                <a:gd name="T97" fmla="*/ 149 h 178"/>
                <a:gd name="T98" fmla="*/ 86 w 252"/>
                <a:gd name="T99" fmla="*/ 149 h 178"/>
                <a:gd name="T100" fmla="*/ 82 w 252"/>
                <a:gd name="T101" fmla="*/ 149 h 178"/>
                <a:gd name="T102" fmla="*/ 74 w 252"/>
                <a:gd name="T103" fmla="*/ 149 h 178"/>
                <a:gd name="T104" fmla="*/ 67 w 252"/>
                <a:gd name="T105" fmla="*/ 149 h 178"/>
                <a:gd name="T106" fmla="*/ 63 w 252"/>
                <a:gd name="T107" fmla="*/ 152 h 178"/>
                <a:gd name="T108" fmla="*/ 60 w 252"/>
                <a:gd name="T109" fmla="*/ 156 h 178"/>
                <a:gd name="T110" fmla="*/ 60 w 252"/>
                <a:gd name="T111" fmla="*/ 156 h 178"/>
                <a:gd name="T112" fmla="*/ 60 w 252"/>
                <a:gd name="T113" fmla="*/ 160 h 178"/>
                <a:gd name="T114" fmla="*/ 63 w 252"/>
                <a:gd name="T115" fmla="*/ 163 h 178"/>
                <a:gd name="T116" fmla="*/ 56 w 252"/>
                <a:gd name="T117" fmla="*/ 167 h 178"/>
                <a:gd name="T118" fmla="*/ 56 w 252"/>
                <a:gd name="T119" fmla="*/ 171 h 178"/>
                <a:gd name="T120" fmla="*/ 60 w 252"/>
                <a:gd name="T121" fmla="*/ 175 h 178"/>
                <a:gd name="T122" fmla="*/ 56 w 252"/>
                <a:gd name="T123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2" h="178">
                  <a:moveTo>
                    <a:pt x="56" y="178"/>
                  </a:moveTo>
                  <a:lnTo>
                    <a:pt x="52" y="175"/>
                  </a:lnTo>
                  <a:lnTo>
                    <a:pt x="49" y="175"/>
                  </a:lnTo>
                  <a:lnTo>
                    <a:pt x="49" y="171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71"/>
                  </a:lnTo>
                  <a:lnTo>
                    <a:pt x="37" y="171"/>
                  </a:lnTo>
                  <a:lnTo>
                    <a:pt x="34" y="171"/>
                  </a:lnTo>
                  <a:lnTo>
                    <a:pt x="30" y="167"/>
                  </a:lnTo>
                  <a:lnTo>
                    <a:pt x="34" y="163"/>
                  </a:lnTo>
                  <a:lnTo>
                    <a:pt x="34" y="163"/>
                  </a:lnTo>
                  <a:lnTo>
                    <a:pt x="30" y="160"/>
                  </a:lnTo>
                  <a:lnTo>
                    <a:pt x="30" y="160"/>
                  </a:lnTo>
                  <a:lnTo>
                    <a:pt x="30" y="160"/>
                  </a:lnTo>
                  <a:lnTo>
                    <a:pt x="23" y="160"/>
                  </a:lnTo>
                  <a:lnTo>
                    <a:pt x="15" y="156"/>
                  </a:lnTo>
                  <a:lnTo>
                    <a:pt x="15" y="152"/>
                  </a:lnTo>
                  <a:lnTo>
                    <a:pt x="0" y="141"/>
                  </a:lnTo>
                  <a:lnTo>
                    <a:pt x="0" y="138"/>
                  </a:lnTo>
                  <a:lnTo>
                    <a:pt x="4" y="134"/>
                  </a:lnTo>
                  <a:lnTo>
                    <a:pt x="4" y="130"/>
                  </a:lnTo>
                  <a:lnTo>
                    <a:pt x="4" y="130"/>
                  </a:lnTo>
                  <a:lnTo>
                    <a:pt x="8" y="130"/>
                  </a:lnTo>
                  <a:lnTo>
                    <a:pt x="19" y="130"/>
                  </a:lnTo>
                  <a:lnTo>
                    <a:pt x="23" y="130"/>
                  </a:lnTo>
                  <a:lnTo>
                    <a:pt x="26" y="126"/>
                  </a:lnTo>
                  <a:lnTo>
                    <a:pt x="34" y="126"/>
                  </a:lnTo>
                  <a:lnTo>
                    <a:pt x="37" y="126"/>
                  </a:lnTo>
                  <a:lnTo>
                    <a:pt x="41" y="123"/>
                  </a:lnTo>
                  <a:lnTo>
                    <a:pt x="49" y="123"/>
                  </a:lnTo>
                  <a:lnTo>
                    <a:pt x="52" y="123"/>
                  </a:lnTo>
                  <a:lnTo>
                    <a:pt x="60" y="119"/>
                  </a:lnTo>
                  <a:lnTo>
                    <a:pt x="63" y="115"/>
                  </a:lnTo>
                  <a:lnTo>
                    <a:pt x="63" y="108"/>
                  </a:lnTo>
                  <a:lnTo>
                    <a:pt x="63" y="108"/>
                  </a:lnTo>
                  <a:lnTo>
                    <a:pt x="67" y="93"/>
                  </a:lnTo>
                  <a:lnTo>
                    <a:pt x="67" y="67"/>
                  </a:lnTo>
                  <a:lnTo>
                    <a:pt x="93" y="60"/>
                  </a:lnTo>
                  <a:lnTo>
                    <a:pt x="111" y="45"/>
                  </a:lnTo>
                  <a:lnTo>
                    <a:pt x="186" y="0"/>
                  </a:lnTo>
                  <a:lnTo>
                    <a:pt x="215" y="8"/>
                  </a:lnTo>
                  <a:lnTo>
                    <a:pt x="219" y="11"/>
                  </a:lnTo>
                  <a:lnTo>
                    <a:pt x="234" y="4"/>
                  </a:lnTo>
                  <a:lnTo>
                    <a:pt x="234" y="8"/>
                  </a:lnTo>
                  <a:lnTo>
                    <a:pt x="241" y="26"/>
                  </a:lnTo>
                  <a:lnTo>
                    <a:pt x="241" y="30"/>
                  </a:lnTo>
                  <a:lnTo>
                    <a:pt x="241" y="34"/>
                  </a:lnTo>
                  <a:lnTo>
                    <a:pt x="252" y="45"/>
                  </a:lnTo>
                  <a:lnTo>
                    <a:pt x="252" y="52"/>
                  </a:lnTo>
                  <a:lnTo>
                    <a:pt x="248" y="52"/>
                  </a:lnTo>
                  <a:lnTo>
                    <a:pt x="245" y="82"/>
                  </a:lnTo>
                  <a:lnTo>
                    <a:pt x="245" y="104"/>
                  </a:lnTo>
                  <a:lnTo>
                    <a:pt x="219" y="126"/>
                  </a:lnTo>
                  <a:lnTo>
                    <a:pt x="215" y="130"/>
                  </a:lnTo>
                  <a:lnTo>
                    <a:pt x="215" y="130"/>
                  </a:lnTo>
                  <a:lnTo>
                    <a:pt x="211" y="130"/>
                  </a:lnTo>
                  <a:lnTo>
                    <a:pt x="211" y="134"/>
                  </a:lnTo>
                  <a:lnTo>
                    <a:pt x="215" y="152"/>
                  </a:lnTo>
                  <a:lnTo>
                    <a:pt x="211" y="149"/>
                  </a:lnTo>
                  <a:lnTo>
                    <a:pt x="208" y="152"/>
                  </a:lnTo>
                  <a:lnTo>
                    <a:pt x="208" y="156"/>
                  </a:lnTo>
                  <a:lnTo>
                    <a:pt x="208" y="156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00" y="156"/>
                  </a:lnTo>
                  <a:lnTo>
                    <a:pt x="197" y="156"/>
                  </a:lnTo>
                  <a:lnTo>
                    <a:pt x="197" y="160"/>
                  </a:lnTo>
                  <a:lnTo>
                    <a:pt x="193" y="160"/>
                  </a:lnTo>
                  <a:lnTo>
                    <a:pt x="189" y="160"/>
                  </a:lnTo>
                  <a:lnTo>
                    <a:pt x="186" y="160"/>
                  </a:lnTo>
                  <a:lnTo>
                    <a:pt x="182" y="156"/>
                  </a:lnTo>
                  <a:lnTo>
                    <a:pt x="174" y="156"/>
                  </a:lnTo>
                  <a:lnTo>
                    <a:pt x="171" y="156"/>
                  </a:lnTo>
                  <a:lnTo>
                    <a:pt x="160" y="156"/>
                  </a:lnTo>
                  <a:lnTo>
                    <a:pt x="156" y="156"/>
                  </a:lnTo>
                  <a:lnTo>
                    <a:pt x="152" y="163"/>
                  </a:lnTo>
                  <a:lnTo>
                    <a:pt x="149" y="163"/>
                  </a:lnTo>
                  <a:lnTo>
                    <a:pt x="145" y="163"/>
                  </a:lnTo>
                  <a:lnTo>
                    <a:pt x="141" y="163"/>
                  </a:lnTo>
                  <a:lnTo>
                    <a:pt x="137" y="163"/>
                  </a:lnTo>
                  <a:lnTo>
                    <a:pt x="130" y="160"/>
                  </a:lnTo>
                  <a:lnTo>
                    <a:pt x="126" y="160"/>
                  </a:lnTo>
                  <a:lnTo>
                    <a:pt x="126" y="156"/>
                  </a:lnTo>
                  <a:lnTo>
                    <a:pt x="126" y="156"/>
                  </a:lnTo>
                  <a:lnTo>
                    <a:pt x="123" y="156"/>
                  </a:lnTo>
                  <a:lnTo>
                    <a:pt x="123" y="156"/>
                  </a:lnTo>
                  <a:lnTo>
                    <a:pt x="115" y="156"/>
                  </a:lnTo>
                  <a:lnTo>
                    <a:pt x="115" y="156"/>
                  </a:lnTo>
                  <a:lnTo>
                    <a:pt x="111" y="156"/>
                  </a:lnTo>
                  <a:lnTo>
                    <a:pt x="111" y="160"/>
                  </a:lnTo>
                  <a:lnTo>
                    <a:pt x="108" y="160"/>
                  </a:lnTo>
                  <a:lnTo>
                    <a:pt x="104" y="160"/>
                  </a:lnTo>
                  <a:lnTo>
                    <a:pt x="100" y="152"/>
                  </a:lnTo>
                  <a:lnTo>
                    <a:pt x="100" y="152"/>
                  </a:lnTo>
                  <a:lnTo>
                    <a:pt x="97" y="149"/>
                  </a:lnTo>
                  <a:lnTo>
                    <a:pt x="93" y="149"/>
                  </a:lnTo>
                  <a:lnTo>
                    <a:pt x="89" y="149"/>
                  </a:lnTo>
                  <a:lnTo>
                    <a:pt x="86" y="149"/>
                  </a:lnTo>
                  <a:lnTo>
                    <a:pt x="86" y="149"/>
                  </a:lnTo>
                  <a:lnTo>
                    <a:pt x="82" y="149"/>
                  </a:lnTo>
                  <a:lnTo>
                    <a:pt x="82" y="149"/>
                  </a:lnTo>
                  <a:lnTo>
                    <a:pt x="74" y="149"/>
                  </a:lnTo>
                  <a:lnTo>
                    <a:pt x="74" y="149"/>
                  </a:lnTo>
                  <a:lnTo>
                    <a:pt x="71" y="149"/>
                  </a:lnTo>
                  <a:lnTo>
                    <a:pt x="67" y="149"/>
                  </a:lnTo>
                  <a:lnTo>
                    <a:pt x="67" y="149"/>
                  </a:lnTo>
                  <a:lnTo>
                    <a:pt x="63" y="152"/>
                  </a:lnTo>
                  <a:lnTo>
                    <a:pt x="60" y="152"/>
                  </a:lnTo>
                  <a:lnTo>
                    <a:pt x="60" y="156"/>
                  </a:lnTo>
                  <a:lnTo>
                    <a:pt x="63" y="156"/>
                  </a:lnTo>
                  <a:lnTo>
                    <a:pt x="60" y="156"/>
                  </a:lnTo>
                  <a:lnTo>
                    <a:pt x="60" y="160"/>
                  </a:lnTo>
                  <a:lnTo>
                    <a:pt x="60" y="160"/>
                  </a:lnTo>
                  <a:lnTo>
                    <a:pt x="63" y="163"/>
                  </a:lnTo>
                  <a:lnTo>
                    <a:pt x="63" y="163"/>
                  </a:lnTo>
                  <a:lnTo>
                    <a:pt x="60" y="163"/>
                  </a:lnTo>
                  <a:lnTo>
                    <a:pt x="56" y="167"/>
                  </a:lnTo>
                  <a:lnTo>
                    <a:pt x="56" y="171"/>
                  </a:lnTo>
                  <a:lnTo>
                    <a:pt x="56" y="171"/>
                  </a:lnTo>
                  <a:lnTo>
                    <a:pt x="60" y="175"/>
                  </a:lnTo>
                  <a:lnTo>
                    <a:pt x="60" y="175"/>
                  </a:lnTo>
                  <a:lnTo>
                    <a:pt x="60" y="178"/>
                  </a:lnTo>
                  <a:lnTo>
                    <a:pt x="56" y="1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31" name="Freeform 130">
              <a:extLst>
                <a:ext uri="{FF2B5EF4-FFF2-40B4-BE49-F238E27FC236}">
                  <a16:creationId xmlns:a16="http://schemas.microsoft.com/office/drawing/2014/main" xmlns="" id="{0836C94A-6A1D-40D3-94AB-9416A13A103B}"/>
                </a:ext>
              </a:extLst>
            </p:cNvPr>
            <p:cNvSpPr/>
            <p:nvPr/>
          </p:nvSpPr>
          <p:spPr bwMode="auto">
            <a:xfrm>
              <a:off x="4359925" y="2909636"/>
              <a:ext cx="238027" cy="185275"/>
            </a:xfrm>
            <a:custGeom>
              <a:avLst/>
              <a:gdLst>
                <a:gd name="T0" fmla="*/ 174 w 185"/>
                <a:gd name="T1" fmla="*/ 7 h 144"/>
                <a:gd name="T2" fmla="*/ 163 w 185"/>
                <a:gd name="T3" fmla="*/ 3 h 144"/>
                <a:gd name="T4" fmla="*/ 159 w 185"/>
                <a:gd name="T5" fmla="*/ 7 h 144"/>
                <a:gd name="T6" fmla="*/ 152 w 185"/>
                <a:gd name="T7" fmla="*/ 7 h 144"/>
                <a:gd name="T8" fmla="*/ 144 w 185"/>
                <a:gd name="T9" fmla="*/ 11 h 144"/>
                <a:gd name="T10" fmla="*/ 129 w 185"/>
                <a:gd name="T11" fmla="*/ 7 h 144"/>
                <a:gd name="T12" fmla="*/ 111 w 185"/>
                <a:gd name="T13" fmla="*/ 7 h 144"/>
                <a:gd name="T14" fmla="*/ 100 w 185"/>
                <a:gd name="T15" fmla="*/ 14 h 144"/>
                <a:gd name="T16" fmla="*/ 85 w 185"/>
                <a:gd name="T17" fmla="*/ 11 h 144"/>
                <a:gd name="T18" fmla="*/ 81 w 185"/>
                <a:gd name="T19" fmla="*/ 7 h 144"/>
                <a:gd name="T20" fmla="*/ 70 w 185"/>
                <a:gd name="T21" fmla="*/ 7 h 144"/>
                <a:gd name="T22" fmla="*/ 66 w 185"/>
                <a:gd name="T23" fmla="*/ 11 h 144"/>
                <a:gd name="T24" fmla="*/ 55 w 185"/>
                <a:gd name="T25" fmla="*/ 3 h 144"/>
                <a:gd name="T26" fmla="*/ 48 w 185"/>
                <a:gd name="T27" fmla="*/ 0 h 144"/>
                <a:gd name="T28" fmla="*/ 41 w 185"/>
                <a:gd name="T29" fmla="*/ 0 h 144"/>
                <a:gd name="T30" fmla="*/ 29 w 185"/>
                <a:gd name="T31" fmla="*/ 0 h 144"/>
                <a:gd name="T32" fmla="*/ 22 w 185"/>
                <a:gd name="T33" fmla="*/ 0 h 144"/>
                <a:gd name="T34" fmla="*/ 15 w 185"/>
                <a:gd name="T35" fmla="*/ 3 h 144"/>
                <a:gd name="T36" fmla="*/ 15 w 185"/>
                <a:gd name="T37" fmla="*/ 7 h 144"/>
                <a:gd name="T38" fmla="*/ 18 w 185"/>
                <a:gd name="T39" fmla="*/ 14 h 144"/>
                <a:gd name="T40" fmla="*/ 11 w 185"/>
                <a:gd name="T41" fmla="*/ 18 h 144"/>
                <a:gd name="T42" fmla="*/ 15 w 185"/>
                <a:gd name="T43" fmla="*/ 26 h 144"/>
                <a:gd name="T44" fmla="*/ 11 w 185"/>
                <a:gd name="T45" fmla="*/ 29 h 144"/>
                <a:gd name="T46" fmla="*/ 15 w 185"/>
                <a:gd name="T47" fmla="*/ 37 h 144"/>
                <a:gd name="T48" fmla="*/ 18 w 185"/>
                <a:gd name="T49" fmla="*/ 48 h 144"/>
                <a:gd name="T50" fmla="*/ 11 w 185"/>
                <a:gd name="T51" fmla="*/ 52 h 144"/>
                <a:gd name="T52" fmla="*/ 15 w 185"/>
                <a:gd name="T53" fmla="*/ 59 h 144"/>
                <a:gd name="T54" fmla="*/ 7 w 185"/>
                <a:gd name="T55" fmla="*/ 66 h 144"/>
                <a:gd name="T56" fmla="*/ 4 w 185"/>
                <a:gd name="T57" fmla="*/ 70 h 144"/>
                <a:gd name="T58" fmla="*/ 0 w 185"/>
                <a:gd name="T59" fmla="*/ 74 h 144"/>
                <a:gd name="T60" fmla="*/ 0 w 185"/>
                <a:gd name="T61" fmla="*/ 81 h 144"/>
                <a:gd name="T62" fmla="*/ 0 w 185"/>
                <a:gd name="T63" fmla="*/ 85 h 144"/>
                <a:gd name="T64" fmla="*/ 0 w 185"/>
                <a:gd name="T65" fmla="*/ 96 h 144"/>
                <a:gd name="T66" fmla="*/ 0 w 185"/>
                <a:gd name="T67" fmla="*/ 107 h 144"/>
                <a:gd name="T68" fmla="*/ 11 w 185"/>
                <a:gd name="T69" fmla="*/ 111 h 144"/>
                <a:gd name="T70" fmla="*/ 33 w 185"/>
                <a:gd name="T71" fmla="*/ 129 h 144"/>
                <a:gd name="T72" fmla="*/ 37 w 185"/>
                <a:gd name="T73" fmla="*/ 141 h 144"/>
                <a:gd name="T74" fmla="*/ 63 w 185"/>
                <a:gd name="T75" fmla="*/ 144 h 144"/>
                <a:gd name="T76" fmla="*/ 78 w 185"/>
                <a:gd name="T77" fmla="*/ 141 h 144"/>
                <a:gd name="T78" fmla="*/ 85 w 185"/>
                <a:gd name="T79" fmla="*/ 137 h 144"/>
                <a:gd name="T80" fmla="*/ 89 w 185"/>
                <a:gd name="T81" fmla="*/ 141 h 144"/>
                <a:gd name="T82" fmla="*/ 96 w 185"/>
                <a:gd name="T83" fmla="*/ 129 h 144"/>
                <a:gd name="T84" fmla="*/ 96 w 185"/>
                <a:gd name="T85" fmla="*/ 122 h 144"/>
                <a:gd name="T86" fmla="*/ 104 w 185"/>
                <a:gd name="T87" fmla="*/ 115 h 144"/>
                <a:gd name="T88" fmla="*/ 107 w 185"/>
                <a:gd name="T89" fmla="*/ 107 h 144"/>
                <a:gd name="T90" fmla="*/ 115 w 185"/>
                <a:gd name="T91" fmla="*/ 104 h 144"/>
                <a:gd name="T92" fmla="*/ 122 w 185"/>
                <a:gd name="T93" fmla="*/ 104 h 144"/>
                <a:gd name="T94" fmla="*/ 129 w 185"/>
                <a:gd name="T95" fmla="*/ 111 h 144"/>
                <a:gd name="T96" fmla="*/ 137 w 185"/>
                <a:gd name="T97" fmla="*/ 107 h 144"/>
                <a:gd name="T98" fmla="*/ 141 w 185"/>
                <a:gd name="T99" fmla="*/ 104 h 144"/>
                <a:gd name="T100" fmla="*/ 144 w 185"/>
                <a:gd name="T101" fmla="*/ 96 h 144"/>
                <a:gd name="T102" fmla="*/ 148 w 185"/>
                <a:gd name="T103" fmla="*/ 85 h 144"/>
                <a:gd name="T104" fmla="*/ 159 w 185"/>
                <a:gd name="T105" fmla="*/ 78 h 144"/>
                <a:gd name="T106" fmla="*/ 159 w 185"/>
                <a:gd name="T107" fmla="*/ 66 h 144"/>
                <a:gd name="T108" fmla="*/ 166 w 185"/>
                <a:gd name="T109" fmla="*/ 63 h 144"/>
                <a:gd name="T110" fmla="*/ 170 w 185"/>
                <a:gd name="T111" fmla="*/ 52 h 144"/>
                <a:gd name="T112" fmla="*/ 174 w 185"/>
                <a:gd name="T113" fmla="*/ 44 h 144"/>
                <a:gd name="T114" fmla="*/ 181 w 185"/>
                <a:gd name="T115" fmla="*/ 40 h 144"/>
                <a:gd name="T116" fmla="*/ 185 w 185"/>
                <a:gd name="T117" fmla="*/ 33 h 144"/>
                <a:gd name="T118" fmla="*/ 185 w 185"/>
                <a:gd name="T119" fmla="*/ 26 h 144"/>
                <a:gd name="T120" fmla="*/ 181 w 185"/>
                <a:gd name="T121" fmla="*/ 18 h 144"/>
                <a:gd name="T122" fmla="*/ 178 w 185"/>
                <a:gd name="T123" fmla="*/ 1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5" h="144">
                  <a:moveTo>
                    <a:pt x="178" y="11"/>
                  </a:moveTo>
                  <a:lnTo>
                    <a:pt x="178" y="11"/>
                  </a:lnTo>
                  <a:lnTo>
                    <a:pt x="174" y="7"/>
                  </a:lnTo>
                  <a:lnTo>
                    <a:pt x="170" y="3"/>
                  </a:lnTo>
                  <a:lnTo>
                    <a:pt x="166" y="0"/>
                  </a:lnTo>
                  <a:lnTo>
                    <a:pt x="163" y="3"/>
                  </a:lnTo>
                  <a:lnTo>
                    <a:pt x="163" y="7"/>
                  </a:lnTo>
                  <a:lnTo>
                    <a:pt x="163" y="7"/>
                  </a:lnTo>
                  <a:lnTo>
                    <a:pt x="159" y="7"/>
                  </a:lnTo>
                  <a:lnTo>
                    <a:pt x="159" y="7"/>
                  </a:lnTo>
                  <a:lnTo>
                    <a:pt x="155" y="7"/>
                  </a:lnTo>
                  <a:lnTo>
                    <a:pt x="152" y="7"/>
                  </a:lnTo>
                  <a:lnTo>
                    <a:pt x="152" y="11"/>
                  </a:lnTo>
                  <a:lnTo>
                    <a:pt x="148" y="11"/>
                  </a:lnTo>
                  <a:lnTo>
                    <a:pt x="144" y="11"/>
                  </a:lnTo>
                  <a:lnTo>
                    <a:pt x="141" y="11"/>
                  </a:lnTo>
                  <a:lnTo>
                    <a:pt x="137" y="7"/>
                  </a:lnTo>
                  <a:lnTo>
                    <a:pt x="129" y="7"/>
                  </a:lnTo>
                  <a:lnTo>
                    <a:pt x="126" y="7"/>
                  </a:lnTo>
                  <a:lnTo>
                    <a:pt x="115" y="7"/>
                  </a:lnTo>
                  <a:lnTo>
                    <a:pt x="111" y="7"/>
                  </a:lnTo>
                  <a:lnTo>
                    <a:pt x="107" y="14"/>
                  </a:lnTo>
                  <a:lnTo>
                    <a:pt x="104" y="14"/>
                  </a:lnTo>
                  <a:lnTo>
                    <a:pt x="100" y="14"/>
                  </a:lnTo>
                  <a:lnTo>
                    <a:pt x="96" y="14"/>
                  </a:lnTo>
                  <a:lnTo>
                    <a:pt x="92" y="14"/>
                  </a:lnTo>
                  <a:lnTo>
                    <a:pt x="85" y="11"/>
                  </a:lnTo>
                  <a:lnTo>
                    <a:pt x="81" y="11"/>
                  </a:lnTo>
                  <a:lnTo>
                    <a:pt x="81" y="7"/>
                  </a:lnTo>
                  <a:lnTo>
                    <a:pt x="81" y="7"/>
                  </a:lnTo>
                  <a:lnTo>
                    <a:pt x="78" y="7"/>
                  </a:lnTo>
                  <a:lnTo>
                    <a:pt x="78" y="7"/>
                  </a:lnTo>
                  <a:lnTo>
                    <a:pt x="70" y="7"/>
                  </a:lnTo>
                  <a:lnTo>
                    <a:pt x="70" y="7"/>
                  </a:lnTo>
                  <a:lnTo>
                    <a:pt x="66" y="7"/>
                  </a:lnTo>
                  <a:lnTo>
                    <a:pt x="66" y="11"/>
                  </a:lnTo>
                  <a:lnTo>
                    <a:pt x="63" y="11"/>
                  </a:lnTo>
                  <a:lnTo>
                    <a:pt x="59" y="11"/>
                  </a:lnTo>
                  <a:lnTo>
                    <a:pt x="55" y="3"/>
                  </a:lnTo>
                  <a:lnTo>
                    <a:pt x="55" y="3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8" y="3"/>
                  </a:lnTo>
                  <a:lnTo>
                    <a:pt x="15" y="3"/>
                  </a:lnTo>
                  <a:lnTo>
                    <a:pt x="15" y="7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5" y="14"/>
                  </a:lnTo>
                  <a:lnTo>
                    <a:pt x="11" y="18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9"/>
                  </a:lnTo>
                  <a:lnTo>
                    <a:pt x="11" y="29"/>
                  </a:lnTo>
                  <a:lnTo>
                    <a:pt x="11" y="33"/>
                  </a:lnTo>
                  <a:lnTo>
                    <a:pt x="11" y="37"/>
                  </a:lnTo>
                  <a:lnTo>
                    <a:pt x="15" y="37"/>
                  </a:lnTo>
                  <a:lnTo>
                    <a:pt x="15" y="40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5" y="48"/>
                  </a:lnTo>
                  <a:lnTo>
                    <a:pt x="11" y="52"/>
                  </a:lnTo>
                  <a:lnTo>
                    <a:pt x="11" y="52"/>
                  </a:lnTo>
                  <a:lnTo>
                    <a:pt x="15" y="55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1" y="59"/>
                  </a:lnTo>
                  <a:lnTo>
                    <a:pt x="11" y="63"/>
                  </a:lnTo>
                  <a:lnTo>
                    <a:pt x="7" y="66"/>
                  </a:lnTo>
                  <a:lnTo>
                    <a:pt x="7" y="66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74"/>
                  </a:lnTo>
                  <a:lnTo>
                    <a:pt x="0" y="78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0" y="100"/>
                  </a:lnTo>
                  <a:lnTo>
                    <a:pt x="0" y="107"/>
                  </a:lnTo>
                  <a:lnTo>
                    <a:pt x="0" y="111"/>
                  </a:lnTo>
                  <a:lnTo>
                    <a:pt x="7" y="111"/>
                  </a:lnTo>
                  <a:lnTo>
                    <a:pt x="11" y="111"/>
                  </a:lnTo>
                  <a:lnTo>
                    <a:pt x="22" y="115"/>
                  </a:lnTo>
                  <a:lnTo>
                    <a:pt x="29" y="122"/>
                  </a:lnTo>
                  <a:lnTo>
                    <a:pt x="33" y="129"/>
                  </a:lnTo>
                  <a:lnTo>
                    <a:pt x="33" y="133"/>
                  </a:lnTo>
                  <a:lnTo>
                    <a:pt x="37" y="133"/>
                  </a:lnTo>
                  <a:lnTo>
                    <a:pt x="37" y="141"/>
                  </a:lnTo>
                  <a:lnTo>
                    <a:pt x="41" y="144"/>
                  </a:lnTo>
                  <a:lnTo>
                    <a:pt x="48" y="144"/>
                  </a:lnTo>
                  <a:lnTo>
                    <a:pt x="63" y="144"/>
                  </a:lnTo>
                  <a:lnTo>
                    <a:pt x="66" y="141"/>
                  </a:lnTo>
                  <a:lnTo>
                    <a:pt x="70" y="144"/>
                  </a:lnTo>
                  <a:lnTo>
                    <a:pt x="78" y="141"/>
                  </a:lnTo>
                  <a:lnTo>
                    <a:pt x="81" y="141"/>
                  </a:lnTo>
                  <a:lnTo>
                    <a:pt x="85" y="141"/>
                  </a:lnTo>
                  <a:lnTo>
                    <a:pt x="85" y="137"/>
                  </a:lnTo>
                  <a:lnTo>
                    <a:pt x="89" y="141"/>
                  </a:lnTo>
                  <a:lnTo>
                    <a:pt x="89" y="141"/>
                  </a:lnTo>
                  <a:lnTo>
                    <a:pt x="89" y="141"/>
                  </a:lnTo>
                  <a:lnTo>
                    <a:pt x="89" y="137"/>
                  </a:lnTo>
                  <a:lnTo>
                    <a:pt x="96" y="133"/>
                  </a:lnTo>
                  <a:lnTo>
                    <a:pt x="96" y="129"/>
                  </a:lnTo>
                  <a:lnTo>
                    <a:pt x="96" y="126"/>
                  </a:lnTo>
                  <a:lnTo>
                    <a:pt x="96" y="122"/>
                  </a:lnTo>
                  <a:lnTo>
                    <a:pt x="96" y="122"/>
                  </a:lnTo>
                  <a:lnTo>
                    <a:pt x="96" y="118"/>
                  </a:lnTo>
                  <a:lnTo>
                    <a:pt x="100" y="118"/>
                  </a:lnTo>
                  <a:lnTo>
                    <a:pt x="104" y="115"/>
                  </a:lnTo>
                  <a:lnTo>
                    <a:pt x="104" y="115"/>
                  </a:lnTo>
                  <a:lnTo>
                    <a:pt x="107" y="111"/>
                  </a:lnTo>
                  <a:lnTo>
                    <a:pt x="107" y="107"/>
                  </a:lnTo>
                  <a:lnTo>
                    <a:pt x="111" y="107"/>
                  </a:lnTo>
                  <a:lnTo>
                    <a:pt x="115" y="104"/>
                  </a:lnTo>
                  <a:lnTo>
                    <a:pt x="115" y="104"/>
                  </a:lnTo>
                  <a:lnTo>
                    <a:pt x="115" y="104"/>
                  </a:lnTo>
                  <a:lnTo>
                    <a:pt x="118" y="107"/>
                  </a:lnTo>
                  <a:lnTo>
                    <a:pt x="122" y="104"/>
                  </a:lnTo>
                  <a:lnTo>
                    <a:pt x="126" y="107"/>
                  </a:lnTo>
                  <a:lnTo>
                    <a:pt x="126" y="111"/>
                  </a:lnTo>
                  <a:lnTo>
                    <a:pt x="129" y="111"/>
                  </a:lnTo>
                  <a:lnTo>
                    <a:pt x="129" y="111"/>
                  </a:lnTo>
                  <a:lnTo>
                    <a:pt x="133" y="111"/>
                  </a:lnTo>
                  <a:lnTo>
                    <a:pt x="137" y="107"/>
                  </a:lnTo>
                  <a:lnTo>
                    <a:pt x="137" y="107"/>
                  </a:lnTo>
                  <a:lnTo>
                    <a:pt x="137" y="104"/>
                  </a:lnTo>
                  <a:lnTo>
                    <a:pt x="141" y="104"/>
                  </a:lnTo>
                  <a:lnTo>
                    <a:pt x="144" y="100"/>
                  </a:lnTo>
                  <a:lnTo>
                    <a:pt x="144" y="100"/>
                  </a:lnTo>
                  <a:lnTo>
                    <a:pt x="144" y="96"/>
                  </a:lnTo>
                  <a:lnTo>
                    <a:pt x="148" y="89"/>
                  </a:lnTo>
                  <a:lnTo>
                    <a:pt x="148" y="89"/>
                  </a:lnTo>
                  <a:lnTo>
                    <a:pt x="148" y="85"/>
                  </a:lnTo>
                  <a:lnTo>
                    <a:pt x="152" y="85"/>
                  </a:lnTo>
                  <a:lnTo>
                    <a:pt x="155" y="81"/>
                  </a:lnTo>
                  <a:lnTo>
                    <a:pt x="159" y="78"/>
                  </a:lnTo>
                  <a:lnTo>
                    <a:pt x="159" y="74"/>
                  </a:lnTo>
                  <a:lnTo>
                    <a:pt x="159" y="74"/>
                  </a:lnTo>
                  <a:lnTo>
                    <a:pt x="159" y="66"/>
                  </a:lnTo>
                  <a:lnTo>
                    <a:pt x="163" y="66"/>
                  </a:lnTo>
                  <a:lnTo>
                    <a:pt x="166" y="63"/>
                  </a:lnTo>
                  <a:lnTo>
                    <a:pt x="166" y="63"/>
                  </a:lnTo>
                  <a:lnTo>
                    <a:pt x="170" y="59"/>
                  </a:lnTo>
                  <a:lnTo>
                    <a:pt x="170" y="55"/>
                  </a:lnTo>
                  <a:lnTo>
                    <a:pt x="170" y="52"/>
                  </a:lnTo>
                  <a:lnTo>
                    <a:pt x="170" y="48"/>
                  </a:lnTo>
                  <a:lnTo>
                    <a:pt x="174" y="44"/>
                  </a:lnTo>
                  <a:lnTo>
                    <a:pt x="174" y="44"/>
                  </a:lnTo>
                  <a:lnTo>
                    <a:pt x="174" y="40"/>
                  </a:lnTo>
                  <a:lnTo>
                    <a:pt x="178" y="40"/>
                  </a:lnTo>
                  <a:lnTo>
                    <a:pt x="181" y="40"/>
                  </a:lnTo>
                  <a:lnTo>
                    <a:pt x="181" y="37"/>
                  </a:lnTo>
                  <a:lnTo>
                    <a:pt x="185" y="37"/>
                  </a:lnTo>
                  <a:lnTo>
                    <a:pt x="185" y="33"/>
                  </a:lnTo>
                  <a:lnTo>
                    <a:pt x="185" y="29"/>
                  </a:lnTo>
                  <a:lnTo>
                    <a:pt x="185" y="29"/>
                  </a:lnTo>
                  <a:lnTo>
                    <a:pt x="185" y="26"/>
                  </a:lnTo>
                  <a:lnTo>
                    <a:pt x="181" y="26"/>
                  </a:lnTo>
                  <a:lnTo>
                    <a:pt x="181" y="22"/>
                  </a:lnTo>
                  <a:lnTo>
                    <a:pt x="181" y="18"/>
                  </a:lnTo>
                  <a:lnTo>
                    <a:pt x="181" y="14"/>
                  </a:lnTo>
                  <a:lnTo>
                    <a:pt x="178" y="11"/>
                  </a:lnTo>
                  <a:lnTo>
                    <a:pt x="178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32" name="Freeform 131">
              <a:extLst>
                <a:ext uri="{FF2B5EF4-FFF2-40B4-BE49-F238E27FC236}">
                  <a16:creationId xmlns:a16="http://schemas.microsoft.com/office/drawing/2014/main" xmlns="" id="{0CBCE1FE-E390-4C7C-BBA2-DA2F6D68E0A4}"/>
                </a:ext>
              </a:extLst>
            </p:cNvPr>
            <p:cNvSpPr/>
            <p:nvPr/>
          </p:nvSpPr>
          <p:spPr bwMode="auto">
            <a:xfrm>
              <a:off x="4430689" y="3172109"/>
              <a:ext cx="5147" cy="3860"/>
            </a:xfrm>
            <a:custGeom>
              <a:avLst/>
              <a:gdLst>
                <a:gd name="T0" fmla="*/ 0 w 4"/>
                <a:gd name="T1" fmla="*/ 3 h 3"/>
                <a:gd name="T2" fmla="*/ 0 w 4"/>
                <a:gd name="T3" fmla="*/ 0 h 3"/>
                <a:gd name="T4" fmla="*/ 0 w 4"/>
                <a:gd name="T5" fmla="*/ 0 h 3"/>
                <a:gd name="T6" fmla="*/ 4 w 4"/>
                <a:gd name="T7" fmla="*/ 0 h 3"/>
                <a:gd name="T8" fmla="*/ 4 w 4"/>
                <a:gd name="T9" fmla="*/ 3 h 3"/>
                <a:gd name="T10" fmla="*/ 0 w 4"/>
                <a:gd name="T11" fmla="*/ 3 h 3"/>
                <a:gd name="T12" fmla="*/ 0 w 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33" name="Freeform 132">
              <a:extLst>
                <a:ext uri="{FF2B5EF4-FFF2-40B4-BE49-F238E27FC236}">
                  <a16:creationId xmlns:a16="http://schemas.microsoft.com/office/drawing/2014/main" xmlns="" id="{84B884F4-C3D7-4487-AA18-B7A230A1308F}"/>
                </a:ext>
              </a:extLst>
            </p:cNvPr>
            <p:cNvSpPr/>
            <p:nvPr/>
          </p:nvSpPr>
          <p:spPr bwMode="auto">
            <a:xfrm>
              <a:off x="4469289" y="3105203"/>
              <a:ext cx="9007" cy="14153"/>
            </a:xfrm>
            <a:custGeom>
              <a:avLst/>
              <a:gdLst>
                <a:gd name="T0" fmla="*/ 0 w 7"/>
                <a:gd name="T1" fmla="*/ 7 h 11"/>
                <a:gd name="T2" fmla="*/ 0 w 7"/>
                <a:gd name="T3" fmla="*/ 3 h 11"/>
                <a:gd name="T4" fmla="*/ 4 w 7"/>
                <a:gd name="T5" fmla="*/ 3 h 11"/>
                <a:gd name="T6" fmla="*/ 4 w 7"/>
                <a:gd name="T7" fmla="*/ 0 h 11"/>
                <a:gd name="T8" fmla="*/ 7 w 7"/>
                <a:gd name="T9" fmla="*/ 0 h 11"/>
                <a:gd name="T10" fmla="*/ 7 w 7"/>
                <a:gd name="T11" fmla="*/ 0 h 11"/>
                <a:gd name="T12" fmla="*/ 7 w 7"/>
                <a:gd name="T13" fmla="*/ 3 h 11"/>
                <a:gd name="T14" fmla="*/ 7 w 7"/>
                <a:gd name="T15" fmla="*/ 11 h 11"/>
                <a:gd name="T16" fmla="*/ 4 w 7"/>
                <a:gd name="T17" fmla="*/ 7 h 11"/>
                <a:gd name="T18" fmla="*/ 0 w 7"/>
                <a:gd name="T1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1">
                  <a:moveTo>
                    <a:pt x="0" y="7"/>
                  </a:moveTo>
                  <a:lnTo>
                    <a:pt x="0" y="3"/>
                  </a:lnTo>
                  <a:lnTo>
                    <a:pt x="4" y="3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3"/>
                  </a:lnTo>
                  <a:lnTo>
                    <a:pt x="7" y="11"/>
                  </a:lnTo>
                  <a:lnTo>
                    <a:pt x="4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34" name="Freeform 133">
              <a:extLst>
                <a:ext uri="{FF2B5EF4-FFF2-40B4-BE49-F238E27FC236}">
                  <a16:creationId xmlns:a16="http://schemas.microsoft.com/office/drawing/2014/main" xmlns="" id="{BF716327-70E2-4D64-B0F1-370FB170B5A5}"/>
                </a:ext>
              </a:extLst>
            </p:cNvPr>
            <p:cNvSpPr/>
            <p:nvPr/>
          </p:nvSpPr>
          <p:spPr bwMode="auto">
            <a:xfrm>
              <a:off x="4474436" y="2923790"/>
              <a:ext cx="162115" cy="218727"/>
            </a:xfrm>
            <a:custGeom>
              <a:avLst/>
              <a:gdLst>
                <a:gd name="T0" fmla="*/ 7 w 126"/>
                <a:gd name="T1" fmla="*/ 122 h 170"/>
                <a:gd name="T2" fmla="*/ 7 w 126"/>
                <a:gd name="T3" fmla="*/ 111 h 170"/>
                <a:gd name="T4" fmla="*/ 11 w 126"/>
                <a:gd name="T5" fmla="*/ 107 h 170"/>
                <a:gd name="T6" fmla="*/ 18 w 126"/>
                <a:gd name="T7" fmla="*/ 100 h 170"/>
                <a:gd name="T8" fmla="*/ 26 w 126"/>
                <a:gd name="T9" fmla="*/ 93 h 170"/>
                <a:gd name="T10" fmla="*/ 29 w 126"/>
                <a:gd name="T11" fmla="*/ 96 h 170"/>
                <a:gd name="T12" fmla="*/ 37 w 126"/>
                <a:gd name="T13" fmla="*/ 100 h 170"/>
                <a:gd name="T14" fmla="*/ 44 w 126"/>
                <a:gd name="T15" fmla="*/ 100 h 170"/>
                <a:gd name="T16" fmla="*/ 48 w 126"/>
                <a:gd name="T17" fmla="*/ 93 h 170"/>
                <a:gd name="T18" fmla="*/ 55 w 126"/>
                <a:gd name="T19" fmla="*/ 89 h 170"/>
                <a:gd name="T20" fmla="*/ 59 w 126"/>
                <a:gd name="T21" fmla="*/ 78 h 170"/>
                <a:gd name="T22" fmla="*/ 66 w 126"/>
                <a:gd name="T23" fmla="*/ 70 h 170"/>
                <a:gd name="T24" fmla="*/ 70 w 126"/>
                <a:gd name="T25" fmla="*/ 63 h 170"/>
                <a:gd name="T26" fmla="*/ 77 w 126"/>
                <a:gd name="T27" fmla="*/ 52 h 170"/>
                <a:gd name="T28" fmla="*/ 81 w 126"/>
                <a:gd name="T29" fmla="*/ 44 h 170"/>
                <a:gd name="T30" fmla="*/ 85 w 126"/>
                <a:gd name="T31" fmla="*/ 33 h 170"/>
                <a:gd name="T32" fmla="*/ 89 w 126"/>
                <a:gd name="T33" fmla="*/ 29 h 170"/>
                <a:gd name="T34" fmla="*/ 96 w 126"/>
                <a:gd name="T35" fmla="*/ 26 h 170"/>
                <a:gd name="T36" fmla="*/ 96 w 126"/>
                <a:gd name="T37" fmla="*/ 18 h 170"/>
                <a:gd name="T38" fmla="*/ 92 w 126"/>
                <a:gd name="T39" fmla="*/ 11 h 170"/>
                <a:gd name="T40" fmla="*/ 89 w 126"/>
                <a:gd name="T41" fmla="*/ 0 h 170"/>
                <a:gd name="T42" fmla="*/ 103 w 126"/>
                <a:gd name="T43" fmla="*/ 11 h 170"/>
                <a:gd name="T44" fmla="*/ 107 w 126"/>
                <a:gd name="T45" fmla="*/ 18 h 170"/>
                <a:gd name="T46" fmla="*/ 103 w 126"/>
                <a:gd name="T47" fmla="*/ 26 h 170"/>
                <a:gd name="T48" fmla="*/ 103 w 126"/>
                <a:gd name="T49" fmla="*/ 33 h 170"/>
                <a:gd name="T50" fmla="*/ 107 w 126"/>
                <a:gd name="T51" fmla="*/ 41 h 170"/>
                <a:gd name="T52" fmla="*/ 114 w 126"/>
                <a:gd name="T53" fmla="*/ 48 h 170"/>
                <a:gd name="T54" fmla="*/ 111 w 126"/>
                <a:gd name="T55" fmla="*/ 48 h 170"/>
                <a:gd name="T56" fmla="*/ 103 w 126"/>
                <a:gd name="T57" fmla="*/ 48 h 170"/>
                <a:gd name="T58" fmla="*/ 96 w 126"/>
                <a:gd name="T59" fmla="*/ 48 h 170"/>
                <a:gd name="T60" fmla="*/ 92 w 126"/>
                <a:gd name="T61" fmla="*/ 52 h 170"/>
                <a:gd name="T62" fmla="*/ 92 w 126"/>
                <a:gd name="T63" fmla="*/ 55 h 170"/>
                <a:gd name="T64" fmla="*/ 103 w 126"/>
                <a:gd name="T65" fmla="*/ 63 h 170"/>
                <a:gd name="T66" fmla="*/ 114 w 126"/>
                <a:gd name="T67" fmla="*/ 74 h 170"/>
                <a:gd name="T68" fmla="*/ 114 w 126"/>
                <a:gd name="T69" fmla="*/ 85 h 170"/>
                <a:gd name="T70" fmla="*/ 107 w 126"/>
                <a:gd name="T71" fmla="*/ 96 h 170"/>
                <a:gd name="T72" fmla="*/ 100 w 126"/>
                <a:gd name="T73" fmla="*/ 104 h 170"/>
                <a:gd name="T74" fmla="*/ 100 w 126"/>
                <a:gd name="T75" fmla="*/ 111 h 170"/>
                <a:gd name="T76" fmla="*/ 100 w 126"/>
                <a:gd name="T77" fmla="*/ 122 h 170"/>
                <a:gd name="T78" fmla="*/ 107 w 126"/>
                <a:gd name="T79" fmla="*/ 133 h 170"/>
                <a:gd name="T80" fmla="*/ 114 w 126"/>
                <a:gd name="T81" fmla="*/ 144 h 170"/>
                <a:gd name="T82" fmla="*/ 126 w 126"/>
                <a:gd name="T83" fmla="*/ 152 h 170"/>
                <a:gd name="T84" fmla="*/ 126 w 126"/>
                <a:gd name="T85" fmla="*/ 159 h 170"/>
                <a:gd name="T86" fmla="*/ 126 w 126"/>
                <a:gd name="T87" fmla="*/ 163 h 170"/>
                <a:gd name="T88" fmla="*/ 122 w 126"/>
                <a:gd name="T89" fmla="*/ 170 h 170"/>
                <a:gd name="T90" fmla="*/ 122 w 126"/>
                <a:gd name="T91" fmla="*/ 170 h 170"/>
                <a:gd name="T92" fmla="*/ 118 w 126"/>
                <a:gd name="T93" fmla="*/ 170 h 170"/>
                <a:gd name="T94" fmla="*/ 111 w 126"/>
                <a:gd name="T95" fmla="*/ 167 h 170"/>
                <a:gd name="T96" fmla="*/ 107 w 126"/>
                <a:gd name="T97" fmla="*/ 170 h 170"/>
                <a:gd name="T98" fmla="*/ 100 w 126"/>
                <a:gd name="T99" fmla="*/ 167 h 170"/>
                <a:gd name="T100" fmla="*/ 96 w 126"/>
                <a:gd name="T101" fmla="*/ 167 h 170"/>
                <a:gd name="T102" fmla="*/ 74 w 126"/>
                <a:gd name="T103" fmla="*/ 163 h 170"/>
                <a:gd name="T104" fmla="*/ 66 w 126"/>
                <a:gd name="T105" fmla="*/ 163 h 170"/>
                <a:gd name="T106" fmla="*/ 63 w 126"/>
                <a:gd name="T107" fmla="*/ 163 h 170"/>
                <a:gd name="T108" fmla="*/ 55 w 126"/>
                <a:gd name="T109" fmla="*/ 163 h 170"/>
                <a:gd name="T110" fmla="*/ 48 w 126"/>
                <a:gd name="T111" fmla="*/ 163 h 170"/>
                <a:gd name="T112" fmla="*/ 44 w 126"/>
                <a:gd name="T113" fmla="*/ 167 h 170"/>
                <a:gd name="T114" fmla="*/ 22 w 126"/>
                <a:gd name="T115" fmla="*/ 167 h 170"/>
                <a:gd name="T116" fmla="*/ 18 w 126"/>
                <a:gd name="T117" fmla="*/ 163 h 170"/>
                <a:gd name="T118" fmla="*/ 18 w 126"/>
                <a:gd name="T119" fmla="*/ 148 h 170"/>
                <a:gd name="T120" fmla="*/ 18 w 126"/>
                <a:gd name="T121" fmla="*/ 137 h 170"/>
                <a:gd name="T122" fmla="*/ 7 w 126"/>
                <a:gd name="T123" fmla="*/ 137 h 170"/>
                <a:gd name="T124" fmla="*/ 0 w 126"/>
                <a:gd name="T125" fmla="*/ 13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6" h="170">
                  <a:moveTo>
                    <a:pt x="0" y="130"/>
                  </a:moveTo>
                  <a:lnTo>
                    <a:pt x="0" y="126"/>
                  </a:lnTo>
                  <a:lnTo>
                    <a:pt x="7" y="122"/>
                  </a:lnTo>
                  <a:lnTo>
                    <a:pt x="7" y="118"/>
                  </a:lnTo>
                  <a:lnTo>
                    <a:pt x="7" y="115"/>
                  </a:lnTo>
                  <a:lnTo>
                    <a:pt x="7" y="111"/>
                  </a:lnTo>
                  <a:lnTo>
                    <a:pt x="7" y="111"/>
                  </a:lnTo>
                  <a:lnTo>
                    <a:pt x="7" y="107"/>
                  </a:lnTo>
                  <a:lnTo>
                    <a:pt x="11" y="107"/>
                  </a:lnTo>
                  <a:lnTo>
                    <a:pt x="15" y="104"/>
                  </a:lnTo>
                  <a:lnTo>
                    <a:pt x="15" y="104"/>
                  </a:lnTo>
                  <a:lnTo>
                    <a:pt x="18" y="100"/>
                  </a:lnTo>
                  <a:lnTo>
                    <a:pt x="18" y="96"/>
                  </a:lnTo>
                  <a:lnTo>
                    <a:pt x="22" y="96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29" y="96"/>
                  </a:lnTo>
                  <a:lnTo>
                    <a:pt x="33" y="93"/>
                  </a:lnTo>
                  <a:lnTo>
                    <a:pt x="37" y="96"/>
                  </a:lnTo>
                  <a:lnTo>
                    <a:pt x="37" y="100"/>
                  </a:lnTo>
                  <a:lnTo>
                    <a:pt x="40" y="100"/>
                  </a:lnTo>
                  <a:lnTo>
                    <a:pt x="40" y="100"/>
                  </a:lnTo>
                  <a:lnTo>
                    <a:pt x="44" y="100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48" y="93"/>
                  </a:lnTo>
                  <a:lnTo>
                    <a:pt x="52" y="93"/>
                  </a:lnTo>
                  <a:lnTo>
                    <a:pt x="55" y="89"/>
                  </a:lnTo>
                  <a:lnTo>
                    <a:pt x="55" y="89"/>
                  </a:lnTo>
                  <a:lnTo>
                    <a:pt x="55" y="85"/>
                  </a:lnTo>
                  <a:lnTo>
                    <a:pt x="59" y="78"/>
                  </a:lnTo>
                  <a:lnTo>
                    <a:pt x="59" y="78"/>
                  </a:lnTo>
                  <a:lnTo>
                    <a:pt x="59" y="74"/>
                  </a:lnTo>
                  <a:lnTo>
                    <a:pt x="63" y="74"/>
                  </a:lnTo>
                  <a:lnTo>
                    <a:pt x="66" y="70"/>
                  </a:lnTo>
                  <a:lnTo>
                    <a:pt x="70" y="67"/>
                  </a:lnTo>
                  <a:lnTo>
                    <a:pt x="70" y="63"/>
                  </a:lnTo>
                  <a:lnTo>
                    <a:pt x="70" y="63"/>
                  </a:lnTo>
                  <a:lnTo>
                    <a:pt x="70" y="55"/>
                  </a:lnTo>
                  <a:lnTo>
                    <a:pt x="74" y="55"/>
                  </a:lnTo>
                  <a:lnTo>
                    <a:pt x="77" y="52"/>
                  </a:lnTo>
                  <a:lnTo>
                    <a:pt x="77" y="52"/>
                  </a:lnTo>
                  <a:lnTo>
                    <a:pt x="81" y="48"/>
                  </a:lnTo>
                  <a:lnTo>
                    <a:pt x="81" y="44"/>
                  </a:lnTo>
                  <a:lnTo>
                    <a:pt x="81" y="41"/>
                  </a:lnTo>
                  <a:lnTo>
                    <a:pt x="81" y="37"/>
                  </a:lnTo>
                  <a:lnTo>
                    <a:pt x="85" y="33"/>
                  </a:lnTo>
                  <a:lnTo>
                    <a:pt x="85" y="33"/>
                  </a:lnTo>
                  <a:lnTo>
                    <a:pt x="85" y="29"/>
                  </a:lnTo>
                  <a:lnTo>
                    <a:pt x="89" y="29"/>
                  </a:lnTo>
                  <a:lnTo>
                    <a:pt x="92" y="29"/>
                  </a:lnTo>
                  <a:lnTo>
                    <a:pt x="92" y="26"/>
                  </a:lnTo>
                  <a:lnTo>
                    <a:pt x="96" y="26"/>
                  </a:lnTo>
                  <a:lnTo>
                    <a:pt x="96" y="22"/>
                  </a:lnTo>
                  <a:lnTo>
                    <a:pt x="96" y="18"/>
                  </a:lnTo>
                  <a:lnTo>
                    <a:pt x="96" y="18"/>
                  </a:lnTo>
                  <a:lnTo>
                    <a:pt x="96" y="15"/>
                  </a:lnTo>
                  <a:lnTo>
                    <a:pt x="92" y="15"/>
                  </a:lnTo>
                  <a:lnTo>
                    <a:pt x="92" y="11"/>
                  </a:lnTo>
                  <a:lnTo>
                    <a:pt x="92" y="7"/>
                  </a:lnTo>
                  <a:lnTo>
                    <a:pt x="92" y="3"/>
                  </a:lnTo>
                  <a:lnTo>
                    <a:pt x="89" y="0"/>
                  </a:lnTo>
                  <a:lnTo>
                    <a:pt x="96" y="3"/>
                  </a:lnTo>
                  <a:lnTo>
                    <a:pt x="100" y="7"/>
                  </a:lnTo>
                  <a:lnTo>
                    <a:pt x="103" y="11"/>
                  </a:lnTo>
                  <a:lnTo>
                    <a:pt x="103" y="15"/>
                  </a:lnTo>
                  <a:lnTo>
                    <a:pt x="103" y="15"/>
                  </a:lnTo>
                  <a:lnTo>
                    <a:pt x="107" y="18"/>
                  </a:lnTo>
                  <a:lnTo>
                    <a:pt x="107" y="22"/>
                  </a:lnTo>
                  <a:lnTo>
                    <a:pt x="103" y="22"/>
                  </a:lnTo>
                  <a:lnTo>
                    <a:pt x="103" y="26"/>
                  </a:lnTo>
                  <a:lnTo>
                    <a:pt x="107" y="26"/>
                  </a:lnTo>
                  <a:lnTo>
                    <a:pt x="103" y="29"/>
                  </a:lnTo>
                  <a:lnTo>
                    <a:pt x="103" y="33"/>
                  </a:lnTo>
                  <a:lnTo>
                    <a:pt x="103" y="37"/>
                  </a:lnTo>
                  <a:lnTo>
                    <a:pt x="107" y="41"/>
                  </a:lnTo>
                  <a:lnTo>
                    <a:pt x="107" y="41"/>
                  </a:lnTo>
                  <a:lnTo>
                    <a:pt x="111" y="44"/>
                  </a:lnTo>
                  <a:lnTo>
                    <a:pt x="114" y="48"/>
                  </a:lnTo>
                  <a:lnTo>
                    <a:pt x="114" y="48"/>
                  </a:lnTo>
                  <a:lnTo>
                    <a:pt x="114" y="48"/>
                  </a:lnTo>
                  <a:lnTo>
                    <a:pt x="111" y="48"/>
                  </a:lnTo>
                  <a:lnTo>
                    <a:pt x="111" y="48"/>
                  </a:lnTo>
                  <a:lnTo>
                    <a:pt x="107" y="48"/>
                  </a:lnTo>
                  <a:lnTo>
                    <a:pt x="103" y="48"/>
                  </a:lnTo>
                  <a:lnTo>
                    <a:pt x="103" y="48"/>
                  </a:lnTo>
                  <a:lnTo>
                    <a:pt x="100" y="48"/>
                  </a:lnTo>
                  <a:lnTo>
                    <a:pt x="96" y="48"/>
                  </a:lnTo>
                  <a:lnTo>
                    <a:pt x="96" y="48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92" y="52"/>
                  </a:lnTo>
                  <a:lnTo>
                    <a:pt x="92" y="52"/>
                  </a:lnTo>
                  <a:lnTo>
                    <a:pt x="92" y="55"/>
                  </a:lnTo>
                  <a:lnTo>
                    <a:pt x="92" y="55"/>
                  </a:lnTo>
                  <a:lnTo>
                    <a:pt x="92" y="59"/>
                  </a:lnTo>
                  <a:lnTo>
                    <a:pt x="96" y="59"/>
                  </a:lnTo>
                  <a:lnTo>
                    <a:pt x="103" y="63"/>
                  </a:lnTo>
                  <a:lnTo>
                    <a:pt x="107" y="70"/>
                  </a:lnTo>
                  <a:lnTo>
                    <a:pt x="111" y="70"/>
                  </a:lnTo>
                  <a:lnTo>
                    <a:pt x="114" y="74"/>
                  </a:lnTo>
                  <a:lnTo>
                    <a:pt x="114" y="78"/>
                  </a:lnTo>
                  <a:lnTo>
                    <a:pt x="114" y="81"/>
                  </a:lnTo>
                  <a:lnTo>
                    <a:pt x="114" y="85"/>
                  </a:lnTo>
                  <a:lnTo>
                    <a:pt x="111" y="85"/>
                  </a:lnTo>
                  <a:lnTo>
                    <a:pt x="111" y="89"/>
                  </a:lnTo>
                  <a:lnTo>
                    <a:pt x="107" y="96"/>
                  </a:lnTo>
                  <a:lnTo>
                    <a:pt x="103" y="100"/>
                  </a:lnTo>
                  <a:lnTo>
                    <a:pt x="100" y="104"/>
                  </a:lnTo>
                  <a:lnTo>
                    <a:pt x="100" y="104"/>
                  </a:lnTo>
                  <a:lnTo>
                    <a:pt x="96" y="104"/>
                  </a:lnTo>
                  <a:lnTo>
                    <a:pt x="100" y="107"/>
                  </a:lnTo>
                  <a:lnTo>
                    <a:pt x="100" y="111"/>
                  </a:lnTo>
                  <a:lnTo>
                    <a:pt x="100" y="115"/>
                  </a:lnTo>
                  <a:lnTo>
                    <a:pt x="100" y="118"/>
                  </a:lnTo>
                  <a:lnTo>
                    <a:pt x="100" y="122"/>
                  </a:lnTo>
                  <a:lnTo>
                    <a:pt x="100" y="130"/>
                  </a:lnTo>
                  <a:lnTo>
                    <a:pt x="103" y="130"/>
                  </a:lnTo>
                  <a:lnTo>
                    <a:pt x="107" y="133"/>
                  </a:lnTo>
                  <a:lnTo>
                    <a:pt x="111" y="137"/>
                  </a:lnTo>
                  <a:lnTo>
                    <a:pt x="111" y="137"/>
                  </a:lnTo>
                  <a:lnTo>
                    <a:pt x="114" y="144"/>
                  </a:lnTo>
                  <a:lnTo>
                    <a:pt x="118" y="148"/>
                  </a:lnTo>
                  <a:lnTo>
                    <a:pt x="118" y="152"/>
                  </a:lnTo>
                  <a:lnTo>
                    <a:pt x="126" y="152"/>
                  </a:lnTo>
                  <a:lnTo>
                    <a:pt x="126" y="156"/>
                  </a:lnTo>
                  <a:lnTo>
                    <a:pt x="126" y="159"/>
                  </a:lnTo>
                  <a:lnTo>
                    <a:pt x="126" y="159"/>
                  </a:lnTo>
                  <a:lnTo>
                    <a:pt x="126" y="159"/>
                  </a:lnTo>
                  <a:lnTo>
                    <a:pt x="126" y="159"/>
                  </a:lnTo>
                  <a:lnTo>
                    <a:pt x="126" y="163"/>
                  </a:lnTo>
                  <a:lnTo>
                    <a:pt x="122" y="167"/>
                  </a:lnTo>
                  <a:lnTo>
                    <a:pt x="122" y="167"/>
                  </a:lnTo>
                  <a:lnTo>
                    <a:pt x="122" y="170"/>
                  </a:lnTo>
                  <a:lnTo>
                    <a:pt x="122" y="170"/>
                  </a:lnTo>
                  <a:lnTo>
                    <a:pt x="122" y="170"/>
                  </a:lnTo>
                  <a:lnTo>
                    <a:pt x="122" y="170"/>
                  </a:lnTo>
                  <a:lnTo>
                    <a:pt x="118" y="170"/>
                  </a:lnTo>
                  <a:lnTo>
                    <a:pt x="118" y="170"/>
                  </a:lnTo>
                  <a:lnTo>
                    <a:pt x="118" y="170"/>
                  </a:lnTo>
                  <a:lnTo>
                    <a:pt x="114" y="170"/>
                  </a:lnTo>
                  <a:lnTo>
                    <a:pt x="111" y="170"/>
                  </a:lnTo>
                  <a:lnTo>
                    <a:pt x="111" y="167"/>
                  </a:lnTo>
                  <a:lnTo>
                    <a:pt x="107" y="167"/>
                  </a:lnTo>
                  <a:lnTo>
                    <a:pt x="107" y="170"/>
                  </a:lnTo>
                  <a:lnTo>
                    <a:pt x="107" y="170"/>
                  </a:lnTo>
                  <a:lnTo>
                    <a:pt x="103" y="167"/>
                  </a:lnTo>
                  <a:lnTo>
                    <a:pt x="103" y="167"/>
                  </a:lnTo>
                  <a:lnTo>
                    <a:pt x="100" y="167"/>
                  </a:lnTo>
                  <a:lnTo>
                    <a:pt x="100" y="167"/>
                  </a:lnTo>
                  <a:lnTo>
                    <a:pt x="100" y="167"/>
                  </a:lnTo>
                  <a:lnTo>
                    <a:pt x="96" y="167"/>
                  </a:lnTo>
                  <a:lnTo>
                    <a:pt x="96" y="167"/>
                  </a:lnTo>
                  <a:lnTo>
                    <a:pt x="74" y="167"/>
                  </a:lnTo>
                  <a:lnTo>
                    <a:pt x="74" y="163"/>
                  </a:lnTo>
                  <a:lnTo>
                    <a:pt x="74" y="163"/>
                  </a:lnTo>
                  <a:lnTo>
                    <a:pt x="70" y="167"/>
                  </a:lnTo>
                  <a:lnTo>
                    <a:pt x="66" y="163"/>
                  </a:lnTo>
                  <a:lnTo>
                    <a:pt x="66" y="163"/>
                  </a:lnTo>
                  <a:lnTo>
                    <a:pt x="66" y="163"/>
                  </a:lnTo>
                  <a:lnTo>
                    <a:pt x="63" y="163"/>
                  </a:lnTo>
                  <a:lnTo>
                    <a:pt x="59" y="163"/>
                  </a:lnTo>
                  <a:lnTo>
                    <a:pt x="55" y="163"/>
                  </a:lnTo>
                  <a:lnTo>
                    <a:pt x="55" y="163"/>
                  </a:lnTo>
                  <a:lnTo>
                    <a:pt x="48" y="163"/>
                  </a:lnTo>
                  <a:lnTo>
                    <a:pt x="48" y="163"/>
                  </a:lnTo>
                  <a:lnTo>
                    <a:pt x="48" y="163"/>
                  </a:lnTo>
                  <a:lnTo>
                    <a:pt x="44" y="167"/>
                  </a:lnTo>
                  <a:lnTo>
                    <a:pt x="44" y="167"/>
                  </a:lnTo>
                  <a:lnTo>
                    <a:pt x="44" y="167"/>
                  </a:lnTo>
                  <a:lnTo>
                    <a:pt x="26" y="167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18" y="167"/>
                  </a:lnTo>
                  <a:lnTo>
                    <a:pt x="22" y="163"/>
                  </a:lnTo>
                  <a:lnTo>
                    <a:pt x="18" y="163"/>
                  </a:lnTo>
                  <a:lnTo>
                    <a:pt x="22" y="156"/>
                  </a:lnTo>
                  <a:lnTo>
                    <a:pt x="22" y="152"/>
                  </a:lnTo>
                  <a:lnTo>
                    <a:pt x="18" y="148"/>
                  </a:lnTo>
                  <a:lnTo>
                    <a:pt x="18" y="141"/>
                  </a:lnTo>
                  <a:lnTo>
                    <a:pt x="18" y="141"/>
                  </a:lnTo>
                  <a:lnTo>
                    <a:pt x="18" y="137"/>
                  </a:lnTo>
                  <a:lnTo>
                    <a:pt x="11" y="137"/>
                  </a:lnTo>
                  <a:lnTo>
                    <a:pt x="11" y="137"/>
                  </a:lnTo>
                  <a:lnTo>
                    <a:pt x="7" y="137"/>
                  </a:lnTo>
                  <a:lnTo>
                    <a:pt x="7" y="126"/>
                  </a:lnTo>
                  <a:lnTo>
                    <a:pt x="3" y="130"/>
                  </a:lnTo>
                  <a:lnTo>
                    <a:pt x="0" y="1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35" name="Freeform 134">
              <a:extLst>
                <a:ext uri="{FF2B5EF4-FFF2-40B4-BE49-F238E27FC236}">
                  <a16:creationId xmlns:a16="http://schemas.microsoft.com/office/drawing/2014/main" xmlns="" id="{0F2EE8A6-1B87-4785-AA60-CE92BB07C995}"/>
                </a:ext>
              </a:extLst>
            </p:cNvPr>
            <p:cNvSpPr/>
            <p:nvPr/>
          </p:nvSpPr>
          <p:spPr bwMode="auto">
            <a:xfrm>
              <a:off x="4478295" y="3133509"/>
              <a:ext cx="119657" cy="119657"/>
            </a:xfrm>
            <a:custGeom>
              <a:avLst/>
              <a:gdLst>
                <a:gd name="T0" fmla="*/ 41 w 93"/>
                <a:gd name="T1" fmla="*/ 4 h 93"/>
                <a:gd name="T2" fmla="*/ 45 w 93"/>
                <a:gd name="T3" fmla="*/ 0 h 93"/>
                <a:gd name="T4" fmla="*/ 52 w 93"/>
                <a:gd name="T5" fmla="*/ 0 h 93"/>
                <a:gd name="T6" fmla="*/ 56 w 93"/>
                <a:gd name="T7" fmla="*/ 0 h 93"/>
                <a:gd name="T8" fmla="*/ 63 w 93"/>
                <a:gd name="T9" fmla="*/ 0 h 93"/>
                <a:gd name="T10" fmla="*/ 63 w 93"/>
                <a:gd name="T11" fmla="*/ 0 h 93"/>
                <a:gd name="T12" fmla="*/ 71 w 93"/>
                <a:gd name="T13" fmla="*/ 0 h 93"/>
                <a:gd name="T14" fmla="*/ 71 w 93"/>
                <a:gd name="T15" fmla="*/ 4 h 93"/>
                <a:gd name="T16" fmla="*/ 71 w 93"/>
                <a:gd name="T17" fmla="*/ 7 h 93"/>
                <a:gd name="T18" fmla="*/ 71 w 93"/>
                <a:gd name="T19" fmla="*/ 11 h 93"/>
                <a:gd name="T20" fmla="*/ 71 w 93"/>
                <a:gd name="T21" fmla="*/ 15 h 93"/>
                <a:gd name="T22" fmla="*/ 74 w 93"/>
                <a:gd name="T23" fmla="*/ 15 h 93"/>
                <a:gd name="T24" fmla="*/ 82 w 93"/>
                <a:gd name="T25" fmla="*/ 15 h 93"/>
                <a:gd name="T26" fmla="*/ 89 w 93"/>
                <a:gd name="T27" fmla="*/ 15 h 93"/>
                <a:gd name="T28" fmla="*/ 93 w 93"/>
                <a:gd name="T29" fmla="*/ 19 h 93"/>
                <a:gd name="T30" fmla="*/ 93 w 93"/>
                <a:gd name="T31" fmla="*/ 22 h 93"/>
                <a:gd name="T32" fmla="*/ 89 w 93"/>
                <a:gd name="T33" fmla="*/ 26 h 93"/>
                <a:gd name="T34" fmla="*/ 86 w 93"/>
                <a:gd name="T35" fmla="*/ 30 h 93"/>
                <a:gd name="T36" fmla="*/ 86 w 93"/>
                <a:gd name="T37" fmla="*/ 33 h 93"/>
                <a:gd name="T38" fmla="*/ 86 w 93"/>
                <a:gd name="T39" fmla="*/ 33 h 93"/>
                <a:gd name="T40" fmla="*/ 82 w 93"/>
                <a:gd name="T41" fmla="*/ 37 h 93"/>
                <a:gd name="T42" fmla="*/ 86 w 93"/>
                <a:gd name="T43" fmla="*/ 41 h 93"/>
                <a:gd name="T44" fmla="*/ 89 w 93"/>
                <a:gd name="T45" fmla="*/ 41 h 93"/>
                <a:gd name="T46" fmla="*/ 89 w 93"/>
                <a:gd name="T47" fmla="*/ 45 h 93"/>
                <a:gd name="T48" fmla="*/ 93 w 93"/>
                <a:gd name="T49" fmla="*/ 48 h 93"/>
                <a:gd name="T50" fmla="*/ 86 w 93"/>
                <a:gd name="T51" fmla="*/ 67 h 93"/>
                <a:gd name="T52" fmla="*/ 86 w 93"/>
                <a:gd name="T53" fmla="*/ 70 h 93"/>
                <a:gd name="T54" fmla="*/ 86 w 93"/>
                <a:gd name="T55" fmla="*/ 70 h 93"/>
                <a:gd name="T56" fmla="*/ 78 w 93"/>
                <a:gd name="T57" fmla="*/ 67 h 93"/>
                <a:gd name="T58" fmla="*/ 74 w 93"/>
                <a:gd name="T59" fmla="*/ 70 h 93"/>
                <a:gd name="T60" fmla="*/ 67 w 93"/>
                <a:gd name="T61" fmla="*/ 67 h 93"/>
                <a:gd name="T62" fmla="*/ 63 w 93"/>
                <a:gd name="T63" fmla="*/ 63 h 93"/>
                <a:gd name="T64" fmla="*/ 60 w 93"/>
                <a:gd name="T65" fmla="*/ 67 h 93"/>
                <a:gd name="T66" fmla="*/ 56 w 93"/>
                <a:gd name="T67" fmla="*/ 70 h 93"/>
                <a:gd name="T68" fmla="*/ 52 w 93"/>
                <a:gd name="T69" fmla="*/ 70 h 93"/>
                <a:gd name="T70" fmla="*/ 45 w 93"/>
                <a:gd name="T71" fmla="*/ 70 h 93"/>
                <a:gd name="T72" fmla="*/ 41 w 93"/>
                <a:gd name="T73" fmla="*/ 74 h 93"/>
                <a:gd name="T74" fmla="*/ 41 w 93"/>
                <a:gd name="T75" fmla="*/ 78 h 93"/>
                <a:gd name="T76" fmla="*/ 49 w 93"/>
                <a:gd name="T77" fmla="*/ 78 h 93"/>
                <a:gd name="T78" fmla="*/ 52 w 93"/>
                <a:gd name="T79" fmla="*/ 78 h 93"/>
                <a:gd name="T80" fmla="*/ 52 w 93"/>
                <a:gd name="T81" fmla="*/ 89 h 93"/>
                <a:gd name="T82" fmla="*/ 45 w 93"/>
                <a:gd name="T83" fmla="*/ 85 h 93"/>
                <a:gd name="T84" fmla="*/ 41 w 93"/>
                <a:gd name="T85" fmla="*/ 89 h 93"/>
                <a:gd name="T86" fmla="*/ 41 w 93"/>
                <a:gd name="T87" fmla="*/ 89 h 93"/>
                <a:gd name="T88" fmla="*/ 37 w 93"/>
                <a:gd name="T89" fmla="*/ 93 h 93"/>
                <a:gd name="T90" fmla="*/ 34 w 93"/>
                <a:gd name="T91" fmla="*/ 89 h 93"/>
                <a:gd name="T92" fmla="*/ 26 w 93"/>
                <a:gd name="T93" fmla="*/ 82 h 93"/>
                <a:gd name="T94" fmla="*/ 15 w 93"/>
                <a:gd name="T95" fmla="*/ 74 h 93"/>
                <a:gd name="T96" fmla="*/ 12 w 93"/>
                <a:gd name="T97" fmla="*/ 70 h 93"/>
                <a:gd name="T98" fmla="*/ 8 w 93"/>
                <a:gd name="T99" fmla="*/ 63 h 93"/>
                <a:gd name="T100" fmla="*/ 4 w 93"/>
                <a:gd name="T101" fmla="*/ 56 h 93"/>
                <a:gd name="T102" fmla="*/ 4 w 93"/>
                <a:gd name="T103" fmla="*/ 52 h 93"/>
                <a:gd name="T104" fmla="*/ 0 w 93"/>
                <a:gd name="T105" fmla="*/ 45 h 93"/>
                <a:gd name="T106" fmla="*/ 8 w 93"/>
                <a:gd name="T107" fmla="*/ 45 h 93"/>
                <a:gd name="T108" fmla="*/ 8 w 93"/>
                <a:gd name="T109" fmla="*/ 30 h 93"/>
                <a:gd name="T110" fmla="*/ 15 w 93"/>
                <a:gd name="T111" fmla="*/ 30 h 93"/>
                <a:gd name="T112" fmla="*/ 8 w 93"/>
                <a:gd name="T113" fmla="*/ 26 h 93"/>
                <a:gd name="T114" fmla="*/ 12 w 93"/>
                <a:gd name="T115" fmla="*/ 22 h 93"/>
                <a:gd name="T116" fmla="*/ 15 w 93"/>
                <a:gd name="T117" fmla="*/ 19 h 93"/>
                <a:gd name="T118" fmla="*/ 19 w 93"/>
                <a:gd name="T119" fmla="*/ 22 h 93"/>
                <a:gd name="T120" fmla="*/ 41 w 93"/>
                <a:gd name="T121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3" h="93">
                  <a:moveTo>
                    <a:pt x="41" y="4"/>
                  </a:moveTo>
                  <a:lnTo>
                    <a:pt x="41" y="4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0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7" y="4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4"/>
                  </a:lnTo>
                  <a:lnTo>
                    <a:pt x="71" y="4"/>
                  </a:lnTo>
                  <a:lnTo>
                    <a:pt x="71" y="7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71" y="15"/>
                  </a:lnTo>
                  <a:lnTo>
                    <a:pt x="74" y="19"/>
                  </a:lnTo>
                  <a:lnTo>
                    <a:pt x="74" y="15"/>
                  </a:lnTo>
                  <a:lnTo>
                    <a:pt x="78" y="15"/>
                  </a:lnTo>
                  <a:lnTo>
                    <a:pt x="82" y="15"/>
                  </a:lnTo>
                  <a:lnTo>
                    <a:pt x="86" y="15"/>
                  </a:lnTo>
                  <a:lnTo>
                    <a:pt x="89" y="15"/>
                  </a:lnTo>
                  <a:lnTo>
                    <a:pt x="93" y="15"/>
                  </a:lnTo>
                  <a:lnTo>
                    <a:pt x="93" y="19"/>
                  </a:lnTo>
                  <a:lnTo>
                    <a:pt x="93" y="22"/>
                  </a:lnTo>
                  <a:lnTo>
                    <a:pt x="93" y="22"/>
                  </a:lnTo>
                  <a:lnTo>
                    <a:pt x="93" y="26"/>
                  </a:lnTo>
                  <a:lnTo>
                    <a:pt x="89" y="26"/>
                  </a:lnTo>
                  <a:lnTo>
                    <a:pt x="86" y="30"/>
                  </a:lnTo>
                  <a:lnTo>
                    <a:pt x="86" y="30"/>
                  </a:lnTo>
                  <a:lnTo>
                    <a:pt x="86" y="33"/>
                  </a:lnTo>
                  <a:lnTo>
                    <a:pt x="86" y="33"/>
                  </a:lnTo>
                  <a:lnTo>
                    <a:pt x="86" y="33"/>
                  </a:lnTo>
                  <a:lnTo>
                    <a:pt x="86" y="33"/>
                  </a:lnTo>
                  <a:lnTo>
                    <a:pt x="82" y="37"/>
                  </a:lnTo>
                  <a:lnTo>
                    <a:pt x="82" y="37"/>
                  </a:lnTo>
                  <a:lnTo>
                    <a:pt x="86" y="37"/>
                  </a:lnTo>
                  <a:lnTo>
                    <a:pt x="86" y="41"/>
                  </a:lnTo>
                  <a:lnTo>
                    <a:pt x="86" y="41"/>
                  </a:lnTo>
                  <a:lnTo>
                    <a:pt x="89" y="41"/>
                  </a:lnTo>
                  <a:lnTo>
                    <a:pt x="89" y="45"/>
                  </a:lnTo>
                  <a:lnTo>
                    <a:pt x="89" y="45"/>
                  </a:lnTo>
                  <a:lnTo>
                    <a:pt x="93" y="45"/>
                  </a:lnTo>
                  <a:lnTo>
                    <a:pt x="93" y="48"/>
                  </a:lnTo>
                  <a:lnTo>
                    <a:pt x="89" y="56"/>
                  </a:lnTo>
                  <a:lnTo>
                    <a:pt x="86" y="67"/>
                  </a:lnTo>
                  <a:lnTo>
                    <a:pt x="89" y="70"/>
                  </a:lnTo>
                  <a:lnTo>
                    <a:pt x="86" y="70"/>
                  </a:lnTo>
                  <a:lnTo>
                    <a:pt x="86" y="70"/>
                  </a:lnTo>
                  <a:lnTo>
                    <a:pt x="86" y="70"/>
                  </a:lnTo>
                  <a:lnTo>
                    <a:pt x="82" y="67"/>
                  </a:lnTo>
                  <a:lnTo>
                    <a:pt x="78" y="67"/>
                  </a:lnTo>
                  <a:lnTo>
                    <a:pt x="74" y="70"/>
                  </a:lnTo>
                  <a:lnTo>
                    <a:pt x="74" y="70"/>
                  </a:lnTo>
                  <a:lnTo>
                    <a:pt x="71" y="70"/>
                  </a:lnTo>
                  <a:lnTo>
                    <a:pt x="67" y="67"/>
                  </a:lnTo>
                  <a:lnTo>
                    <a:pt x="67" y="63"/>
                  </a:lnTo>
                  <a:lnTo>
                    <a:pt x="63" y="63"/>
                  </a:lnTo>
                  <a:lnTo>
                    <a:pt x="60" y="63"/>
                  </a:lnTo>
                  <a:lnTo>
                    <a:pt x="60" y="67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2" y="70"/>
                  </a:lnTo>
                  <a:lnTo>
                    <a:pt x="49" y="74"/>
                  </a:lnTo>
                  <a:lnTo>
                    <a:pt x="45" y="70"/>
                  </a:lnTo>
                  <a:lnTo>
                    <a:pt x="45" y="70"/>
                  </a:lnTo>
                  <a:lnTo>
                    <a:pt x="41" y="74"/>
                  </a:lnTo>
                  <a:lnTo>
                    <a:pt x="41" y="74"/>
                  </a:lnTo>
                  <a:lnTo>
                    <a:pt x="41" y="78"/>
                  </a:lnTo>
                  <a:lnTo>
                    <a:pt x="45" y="78"/>
                  </a:lnTo>
                  <a:lnTo>
                    <a:pt x="49" y="78"/>
                  </a:lnTo>
                  <a:lnTo>
                    <a:pt x="49" y="78"/>
                  </a:lnTo>
                  <a:lnTo>
                    <a:pt x="52" y="78"/>
                  </a:lnTo>
                  <a:lnTo>
                    <a:pt x="52" y="85"/>
                  </a:lnTo>
                  <a:lnTo>
                    <a:pt x="52" y="89"/>
                  </a:lnTo>
                  <a:lnTo>
                    <a:pt x="49" y="85"/>
                  </a:lnTo>
                  <a:lnTo>
                    <a:pt x="45" y="85"/>
                  </a:lnTo>
                  <a:lnTo>
                    <a:pt x="45" y="89"/>
                  </a:lnTo>
                  <a:lnTo>
                    <a:pt x="41" y="89"/>
                  </a:lnTo>
                  <a:lnTo>
                    <a:pt x="41" y="89"/>
                  </a:lnTo>
                  <a:lnTo>
                    <a:pt x="41" y="89"/>
                  </a:lnTo>
                  <a:lnTo>
                    <a:pt x="37" y="93"/>
                  </a:lnTo>
                  <a:lnTo>
                    <a:pt x="37" y="93"/>
                  </a:lnTo>
                  <a:lnTo>
                    <a:pt x="34" y="93"/>
                  </a:lnTo>
                  <a:lnTo>
                    <a:pt x="34" y="89"/>
                  </a:lnTo>
                  <a:lnTo>
                    <a:pt x="26" y="85"/>
                  </a:lnTo>
                  <a:lnTo>
                    <a:pt x="26" y="82"/>
                  </a:lnTo>
                  <a:lnTo>
                    <a:pt x="19" y="78"/>
                  </a:lnTo>
                  <a:lnTo>
                    <a:pt x="15" y="74"/>
                  </a:lnTo>
                  <a:lnTo>
                    <a:pt x="15" y="74"/>
                  </a:lnTo>
                  <a:lnTo>
                    <a:pt x="12" y="70"/>
                  </a:lnTo>
                  <a:lnTo>
                    <a:pt x="8" y="67"/>
                  </a:lnTo>
                  <a:lnTo>
                    <a:pt x="8" y="63"/>
                  </a:lnTo>
                  <a:lnTo>
                    <a:pt x="8" y="59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4" y="45"/>
                  </a:lnTo>
                  <a:lnTo>
                    <a:pt x="8" y="45"/>
                  </a:lnTo>
                  <a:lnTo>
                    <a:pt x="8" y="33"/>
                  </a:lnTo>
                  <a:lnTo>
                    <a:pt x="8" y="30"/>
                  </a:lnTo>
                  <a:lnTo>
                    <a:pt x="8" y="33"/>
                  </a:lnTo>
                  <a:lnTo>
                    <a:pt x="15" y="30"/>
                  </a:lnTo>
                  <a:lnTo>
                    <a:pt x="12" y="30"/>
                  </a:lnTo>
                  <a:lnTo>
                    <a:pt x="8" y="26"/>
                  </a:lnTo>
                  <a:lnTo>
                    <a:pt x="12" y="26"/>
                  </a:lnTo>
                  <a:lnTo>
                    <a:pt x="12" y="22"/>
                  </a:lnTo>
                  <a:lnTo>
                    <a:pt x="15" y="22"/>
                  </a:lnTo>
                  <a:lnTo>
                    <a:pt x="15" y="19"/>
                  </a:lnTo>
                  <a:lnTo>
                    <a:pt x="19" y="19"/>
                  </a:lnTo>
                  <a:lnTo>
                    <a:pt x="19" y="22"/>
                  </a:lnTo>
                  <a:lnTo>
                    <a:pt x="41" y="22"/>
                  </a:lnTo>
                  <a:lnTo>
                    <a:pt x="41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36" name="Freeform 135">
              <a:extLst>
                <a:ext uri="{FF2B5EF4-FFF2-40B4-BE49-F238E27FC236}">
                  <a16:creationId xmlns:a16="http://schemas.microsoft.com/office/drawing/2014/main" xmlns="" id="{FB26779C-DE9F-4744-A237-435B883E8587}"/>
                </a:ext>
              </a:extLst>
            </p:cNvPr>
            <p:cNvSpPr/>
            <p:nvPr/>
          </p:nvSpPr>
          <p:spPr bwMode="auto">
            <a:xfrm>
              <a:off x="4488588" y="3138657"/>
              <a:ext cx="42459" cy="23159"/>
            </a:xfrm>
            <a:custGeom>
              <a:avLst/>
              <a:gdLst>
                <a:gd name="T0" fmla="*/ 4 w 33"/>
                <a:gd name="T1" fmla="*/ 18 h 18"/>
                <a:gd name="T2" fmla="*/ 7 w 33"/>
                <a:gd name="T3" fmla="*/ 18 h 18"/>
                <a:gd name="T4" fmla="*/ 7 w 33"/>
                <a:gd name="T5" fmla="*/ 15 h 18"/>
                <a:gd name="T6" fmla="*/ 11 w 33"/>
                <a:gd name="T7" fmla="*/ 15 h 18"/>
                <a:gd name="T8" fmla="*/ 11 w 33"/>
                <a:gd name="T9" fmla="*/ 18 h 18"/>
                <a:gd name="T10" fmla="*/ 33 w 33"/>
                <a:gd name="T11" fmla="*/ 18 h 18"/>
                <a:gd name="T12" fmla="*/ 33 w 33"/>
                <a:gd name="T13" fmla="*/ 0 h 18"/>
                <a:gd name="T14" fmla="*/ 15 w 33"/>
                <a:gd name="T15" fmla="*/ 0 h 18"/>
                <a:gd name="T16" fmla="*/ 11 w 33"/>
                <a:gd name="T17" fmla="*/ 0 h 18"/>
                <a:gd name="T18" fmla="*/ 11 w 33"/>
                <a:gd name="T19" fmla="*/ 0 h 18"/>
                <a:gd name="T20" fmla="*/ 7 w 33"/>
                <a:gd name="T21" fmla="*/ 0 h 18"/>
                <a:gd name="T22" fmla="*/ 7 w 33"/>
                <a:gd name="T23" fmla="*/ 0 h 18"/>
                <a:gd name="T24" fmla="*/ 11 w 33"/>
                <a:gd name="T25" fmla="*/ 3 h 18"/>
                <a:gd name="T26" fmla="*/ 4 w 33"/>
                <a:gd name="T27" fmla="*/ 7 h 18"/>
                <a:gd name="T28" fmla="*/ 0 w 33"/>
                <a:gd name="T29" fmla="*/ 15 h 18"/>
                <a:gd name="T30" fmla="*/ 4 w 33"/>
                <a:gd name="T31" fmla="*/ 15 h 18"/>
                <a:gd name="T32" fmla="*/ 4 w 33"/>
                <a:gd name="T3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18">
                  <a:moveTo>
                    <a:pt x="4" y="18"/>
                  </a:moveTo>
                  <a:lnTo>
                    <a:pt x="7" y="18"/>
                  </a:lnTo>
                  <a:lnTo>
                    <a:pt x="7" y="15"/>
                  </a:lnTo>
                  <a:lnTo>
                    <a:pt x="11" y="15"/>
                  </a:lnTo>
                  <a:lnTo>
                    <a:pt x="11" y="18"/>
                  </a:lnTo>
                  <a:lnTo>
                    <a:pt x="33" y="18"/>
                  </a:lnTo>
                  <a:lnTo>
                    <a:pt x="33" y="0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11" y="3"/>
                  </a:lnTo>
                  <a:lnTo>
                    <a:pt x="4" y="7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4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37" name="Freeform 136">
              <a:extLst>
                <a:ext uri="{FF2B5EF4-FFF2-40B4-BE49-F238E27FC236}">
                  <a16:creationId xmlns:a16="http://schemas.microsoft.com/office/drawing/2014/main" xmlns="" id="{CD1CE090-563B-4A28-B261-75E43AFBE6D9}"/>
                </a:ext>
              </a:extLst>
            </p:cNvPr>
            <p:cNvSpPr/>
            <p:nvPr/>
          </p:nvSpPr>
          <p:spPr bwMode="auto">
            <a:xfrm>
              <a:off x="4525901" y="3105204"/>
              <a:ext cx="162115" cy="171122"/>
            </a:xfrm>
            <a:custGeom>
              <a:avLst/>
              <a:gdLst>
                <a:gd name="T0" fmla="*/ 4 w 126"/>
                <a:gd name="T1" fmla="*/ 111 h 133"/>
                <a:gd name="T2" fmla="*/ 8 w 126"/>
                <a:gd name="T3" fmla="*/ 107 h 133"/>
                <a:gd name="T4" fmla="*/ 15 w 126"/>
                <a:gd name="T5" fmla="*/ 107 h 133"/>
                <a:gd name="T6" fmla="*/ 12 w 126"/>
                <a:gd name="T7" fmla="*/ 100 h 133"/>
                <a:gd name="T8" fmla="*/ 4 w 126"/>
                <a:gd name="T9" fmla="*/ 96 h 133"/>
                <a:gd name="T10" fmla="*/ 8 w 126"/>
                <a:gd name="T11" fmla="*/ 92 h 133"/>
                <a:gd name="T12" fmla="*/ 15 w 126"/>
                <a:gd name="T13" fmla="*/ 92 h 133"/>
                <a:gd name="T14" fmla="*/ 23 w 126"/>
                <a:gd name="T15" fmla="*/ 89 h 133"/>
                <a:gd name="T16" fmla="*/ 30 w 126"/>
                <a:gd name="T17" fmla="*/ 85 h 133"/>
                <a:gd name="T18" fmla="*/ 37 w 126"/>
                <a:gd name="T19" fmla="*/ 92 h 133"/>
                <a:gd name="T20" fmla="*/ 45 w 126"/>
                <a:gd name="T21" fmla="*/ 89 h 133"/>
                <a:gd name="T22" fmla="*/ 49 w 126"/>
                <a:gd name="T23" fmla="*/ 92 h 133"/>
                <a:gd name="T24" fmla="*/ 52 w 126"/>
                <a:gd name="T25" fmla="*/ 78 h 133"/>
                <a:gd name="T26" fmla="*/ 52 w 126"/>
                <a:gd name="T27" fmla="*/ 67 h 133"/>
                <a:gd name="T28" fmla="*/ 49 w 126"/>
                <a:gd name="T29" fmla="*/ 63 h 133"/>
                <a:gd name="T30" fmla="*/ 45 w 126"/>
                <a:gd name="T31" fmla="*/ 59 h 133"/>
                <a:gd name="T32" fmla="*/ 49 w 126"/>
                <a:gd name="T33" fmla="*/ 55 h 133"/>
                <a:gd name="T34" fmla="*/ 49 w 126"/>
                <a:gd name="T35" fmla="*/ 52 h 133"/>
                <a:gd name="T36" fmla="*/ 56 w 126"/>
                <a:gd name="T37" fmla="*/ 48 h 133"/>
                <a:gd name="T38" fmla="*/ 56 w 126"/>
                <a:gd name="T39" fmla="*/ 41 h 133"/>
                <a:gd name="T40" fmla="*/ 49 w 126"/>
                <a:gd name="T41" fmla="*/ 37 h 133"/>
                <a:gd name="T42" fmla="*/ 37 w 126"/>
                <a:gd name="T43" fmla="*/ 37 h 133"/>
                <a:gd name="T44" fmla="*/ 34 w 126"/>
                <a:gd name="T45" fmla="*/ 37 h 133"/>
                <a:gd name="T46" fmla="*/ 34 w 126"/>
                <a:gd name="T47" fmla="*/ 29 h 133"/>
                <a:gd name="T48" fmla="*/ 56 w 126"/>
                <a:gd name="T49" fmla="*/ 26 h 133"/>
                <a:gd name="T50" fmla="*/ 60 w 126"/>
                <a:gd name="T51" fmla="*/ 26 h 133"/>
                <a:gd name="T52" fmla="*/ 67 w 126"/>
                <a:gd name="T53" fmla="*/ 29 h 133"/>
                <a:gd name="T54" fmla="*/ 71 w 126"/>
                <a:gd name="T55" fmla="*/ 26 h 133"/>
                <a:gd name="T56" fmla="*/ 78 w 126"/>
                <a:gd name="T57" fmla="*/ 29 h 133"/>
                <a:gd name="T58" fmla="*/ 82 w 126"/>
                <a:gd name="T59" fmla="*/ 29 h 133"/>
                <a:gd name="T60" fmla="*/ 82 w 126"/>
                <a:gd name="T61" fmla="*/ 29 h 133"/>
                <a:gd name="T62" fmla="*/ 86 w 126"/>
                <a:gd name="T63" fmla="*/ 22 h 133"/>
                <a:gd name="T64" fmla="*/ 97 w 126"/>
                <a:gd name="T65" fmla="*/ 3 h 133"/>
                <a:gd name="T66" fmla="*/ 108 w 126"/>
                <a:gd name="T67" fmla="*/ 0 h 133"/>
                <a:gd name="T68" fmla="*/ 115 w 126"/>
                <a:gd name="T69" fmla="*/ 0 h 133"/>
                <a:gd name="T70" fmla="*/ 123 w 126"/>
                <a:gd name="T71" fmla="*/ 3 h 133"/>
                <a:gd name="T72" fmla="*/ 126 w 126"/>
                <a:gd name="T73" fmla="*/ 3 h 133"/>
                <a:gd name="T74" fmla="*/ 123 w 126"/>
                <a:gd name="T75" fmla="*/ 11 h 133"/>
                <a:gd name="T76" fmla="*/ 119 w 126"/>
                <a:gd name="T77" fmla="*/ 29 h 133"/>
                <a:gd name="T78" fmla="*/ 115 w 126"/>
                <a:gd name="T79" fmla="*/ 37 h 133"/>
                <a:gd name="T80" fmla="*/ 112 w 126"/>
                <a:gd name="T81" fmla="*/ 48 h 133"/>
                <a:gd name="T82" fmla="*/ 112 w 126"/>
                <a:gd name="T83" fmla="*/ 55 h 133"/>
                <a:gd name="T84" fmla="*/ 104 w 126"/>
                <a:gd name="T85" fmla="*/ 70 h 133"/>
                <a:gd name="T86" fmla="*/ 97 w 126"/>
                <a:gd name="T87" fmla="*/ 74 h 133"/>
                <a:gd name="T88" fmla="*/ 89 w 126"/>
                <a:gd name="T89" fmla="*/ 85 h 133"/>
                <a:gd name="T90" fmla="*/ 82 w 126"/>
                <a:gd name="T91" fmla="*/ 96 h 133"/>
                <a:gd name="T92" fmla="*/ 82 w 126"/>
                <a:gd name="T93" fmla="*/ 107 h 133"/>
                <a:gd name="T94" fmla="*/ 78 w 126"/>
                <a:gd name="T95" fmla="*/ 115 h 133"/>
                <a:gd name="T96" fmla="*/ 67 w 126"/>
                <a:gd name="T97" fmla="*/ 126 h 133"/>
                <a:gd name="T98" fmla="*/ 56 w 126"/>
                <a:gd name="T99" fmla="*/ 130 h 133"/>
                <a:gd name="T100" fmla="*/ 56 w 126"/>
                <a:gd name="T101" fmla="*/ 122 h 133"/>
                <a:gd name="T102" fmla="*/ 49 w 126"/>
                <a:gd name="T103" fmla="*/ 126 h 133"/>
                <a:gd name="T104" fmla="*/ 45 w 126"/>
                <a:gd name="T105" fmla="*/ 126 h 133"/>
                <a:gd name="T106" fmla="*/ 37 w 126"/>
                <a:gd name="T107" fmla="*/ 130 h 133"/>
                <a:gd name="T108" fmla="*/ 34 w 126"/>
                <a:gd name="T109" fmla="*/ 126 h 133"/>
                <a:gd name="T110" fmla="*/ 30 w 126"/>
                <a:gd name="T111" fmla="*/ 122 h 133"/>
                <a:gd name="T112" fmla="*/ 26 w 126"/>
                <a:gd name="T113" fmla="*/ 126 h 133"/>
                <a:gd name="T114" fmla="*/ 19 w 126"/>
                <a:gd name="T115" fmla="*/ 130 h 133"/>
                <a:gd name="T116" fmla="*/ 15 w 126"/>
                <a:gd name="T117" fmla="*/ 133 h 133"/>
                <a:gd name="T118" fmla="*/ 12 w 126"/>
                <a:gd name="T119" fmla="*/ 126 h 133"/>
                <a:gd name="T120" fmla="*/ 4 w 126"/>
                <a:gd name="T121" fmla="*/ 11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" h="133">
                  <a:moveTo>
                    <a:pt x="0" y="115"/>
                  </a:moveTo>
                  <a:lnTo>
                    <a:pt x="4" y="111"/>
                  </a:lnTo>
                  <a:lnTo>
                    <a:pt x="4" y="111"/>
                  </a:lnTo>
                  <a:lnTo>
                    <a:pt x="4" y="111"/>
                  </a:lnTo>
                  <a:lnTo>
                    <a:pt x="8" y="111"/>
                  </a:lnTo>
                  <a:lnTo>
                    <a:pt x="8" y="107"/>
                  </a:lnTo>
                  <a:lnTo>
                    <a:pt x="12" y="107"/>
                  </a:lnTo>
                  <a:lnTo>
                    <a:pt x="15" y="111"/>
                  </a:lnTo>
                  <a:lnTo>
                    <a:pt x="15" y="107"/>
                  </a:lnTo>
                  <a:lnTo>
                    <a:pt x="15" y="100"/>
                  </a:lnTo>
                  <a:lnTo>
                    <a:pt x="12" y="100"/>
                  </a:lnTo>
                  <a:lnTo>
                    <a:pt x="12" y="100"/>
                  </a:lnTo>
                  <a:lnTo>
                    <a:pt x="8" y="100"/>
                  </a:lnTo>
                  <a:lnTo>
                    <a:pt x="4" y="100"/>
                  </a:lnTo>
                  <a:lnTo>
                    <a:pt x="4" y="96"/>
                  </a:lnTo>
                  <a:lnTo>
                    <a:pt x="4" y="96"/>
                  </a:lnTo>
                  <a:lnTo>
                    <a:pt x="8" y="92"/>
                  </a:lnTo>
                  <a:lnTo>
                    <a:pt x="8" y="92"/>
                  </a:lnTo>
                  <a:lnTo>
                    <a:pt x="12" y="96"/>
                  </a:lnTo>
                  <a:lnTo>
                    <a:pt x="15" y="92"/>
                  </a:lnTo>
                  <a:lnTo>
                    <a:pt x="15" y="92"/>
                  </a:lnTo>
                  <a:lnTo>
                    <a:pt x="19" y="92"/>
                  </a:lnTo>
                  <a:lnTo>
                    <a:pt x="23" y="92"/>
                  </a:lnTo>
                  <a:lnTo>
                    <a:pt x="23" y="89"/>
                  </a:lnTo>
                  <a:lnTo>
                    <a:pt x="23" y="85"/>
                  </a:lnTo>
                  <a:lnTo>
                    <a:pt x="26" y="85"/>
                  </a:lnTo>
                  <a:lnTo>
                    <a:pt x="30" y="85"/>
                  </a:lnTo>
                  <a:lnTo>
                    <a:pt x="30" y="89"/>
                  </a:lnTo>
                  <a:lnTo>
                    <a:pt x="34" y="92"/>
                  </a:lnTo>
                  <a:lnTo>
                    <a:pt x="37" y="92"/>
                  </a:lnTo>
                  <a:lnTo>
                    <a:pt x="37" y="92"/>
                  </a:lnTo>
                  <a:lnTo>
                    <a:pt x="41" y="89"/>
                  </a:lnTo>
                  <a:lnTo>
                    <a:pt x="45" y="89"/>
                  </a:lnTo>
                  <a:lnTo>
                    <a:pt x="49" y="92"/>
                  </a:lnTo>
                  <a:lnTo>
                    <a:pt x="49" y="92"/>
                  </a:lnTo>
                  <a:lnTo>
                    <a:pt x="49" y="92"/>
                  </a:lnTo>
                  <a:lnTo>
                    <a:pt x="52" y="92"/>
                  </a:lnTo>
                  <a:lnTo>
                    <a:pt x="49" y="89"/>
                  </a:lnTo>
                  <a:lnTo>
                    <a:pt x="52" y="78"/>
                  </a:lnTo>
                  <a:lnTo>
                    <a:pt x="56" y="70"/>
                  </a:lnTo>
                  <a:lnTo>
                    <a:pt x="56" y="67"/>
                  </a:lnTo>
                  <a:lnTo>
                    <a:pt x="52" y="67"/>
                  </a:lnTo>
                  <a:lnTo>
                    <a:pt x="52" y="67"/>
                  </a:lnTo>
                  <a:lnTo>
                    <a:pt x="52" y="63"/>
                  </a:lnTo>
                  <a:lnTo>
                    <a:pt x="49" y="63"/>
                  </a:lnTo>
                  <a:lnTo>
                    <a:pt x="49" y="63"/>
                  </a:lnTo>
                  <a:lnTo>
                    <a:pt x="49" y="59"/>
                  </a:lnTo>
                  <a:lnTo>
                    <a:pt x="45" y="59"/>
                  </a:lnTo>
                  <a:lnTo>
                    <a:pt x="45" y="59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9" y="52"/>
                  </a:lnTo>
                  <a:lnTo>
                    <a:pt x="49" y="52"/>
                  </a:lnTo>
                  <a:lnTo>
                    <a:pt x="52" y="48"/>
                  </a:lnTo>
                  <a:lnTo>
                    <a:pt x="56" y="48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6" y="41"/>
                  </a:lnTo>
                  <a:lnTo>
                    <a:pt x="56" y="37"/>
                  </a:lnTo>
                  <a:lnTo>
                    <a:pt x="52" y="37"/>
                  </a:lnTo>
                  <a:lnTo>
                    <a:pt x="49" y="37"/>
                  </a:lnTo>
                  <a:lnTo>
                    <a:pt x="45" y="37"/>
                  </a:lnTo>
                  <a:lnTo>
                    <a:pt x="41" y="37"/>
                  </a:lnTo>
                  <a:lnTo>
                    <a:pt x="37" y="37"/>
                  </a:lnTo>
                  <a:lnTo>
                    <a:pt x="37" y="41"/>
                  </a:lnTo>
                  <a:lnTo>
                    <a:pt x="34" y="37"/>
                  </a:lnTo>
                  <a:lnTo>
                    <a:pt x="34" y="37"/>
                  </a:lnTo>
                  <a:lnTo>
                    <a:pt x="34" y="33"/>
                  </a:lnTo>
                  <a:lnTo>
                    <a:pt x="34" y="29"/>
                  </a:lnTo>
                  <a:lnTo>
                    <a:pt x="34" y="29"/>
                  </a:lnTo>
                  <a:lnTo>
                    <a:pt x="34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3" y="26"/>
                  </a:lnTo>
                  <a:lnTo>
                    <a:pt x="63" y="26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7" y="26"/>
                  </a:lnTo>
                  <a:lnTo>
                    <a:pt x="71" y="26"/>
                  </a:lnTo>
                  <a:lnTo>
                    <a:pt x="71" y="29"/>
                  </a:lnTo>
                  <a:lnTo>
                    <a:pt x="74" y="29"/>
                  </a:lnTo>
                  <a:lnTo>
                    <a:pt x="78" y="29"/>
                  </a:lnTo>
                  <a:lnTo>
                    <a:pt x="78" y="29"/>
                  </a:lnTo>
                  <a:lnTo>
                    <a:pt x="78" y="29"/>
                  </a:lnTo>
                  <a:lnTo>
                    <a:pt x="82" y="29"/>
                  </a:lnTo>
                  <a:lnTo>
                    <a:pt x="82" y="29"/>
                  </a:lnTo>
                  <a:lnTo>
                    <a:pt x="82" y="29"/>
                  </a:lnTo>
                  <a:lnTo>
                    <a:pt x="82" y="29"/>
                  </a:lnTo>
                  <a:lnTo>
                    <a:pt x="82" y="26"/>
                  </a:lnTo>
                  <a:lnTo>
                    <a:pt x="82" y="26"/>
                  </a:lnTo>
                  <a:lnTo>
                    <a:pt x="86" y="22"/>
                  </a:lnTo>
                  <a:lnTo>
                    <a:pt x="86" y="18"/>
                  </a:lnTo>
                  <a:lnTo>
                    <a:pt x="93" y="7"/>
                  </a:lnTo>
                  <a:lnTo>
                    <a:pt x="97" y="3"/>
                  </a:lnTo>
                  <a:lnTo>
                    <a:pt x="100" y="3"/>
                  </a:lnTo>
                  <a:lnTo>
                    <a:pt x="100" y="3"/>
                  </a:lnTo>
                  <a:lnTo>
                    <a:pt x="108" y="0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115" y="0"/>
                  </a:lnTo>
                  <a:lnTo>
                    <a:pt x="119" y="0"/>
                  </a:lnTo>
                  <a:lnTo>
                    <a:pt x="119" y="0"/>
                  </a:lnTo>
                  <a:lnTo>
                    <a:pt x="123" y="3"/>
                  </a:lnTo>
                  <a:lnTo>
                    <a:pt x="123" y="0"/>
                  </a:lnTo>
                  <a:lnTo>
                    <a:pt x="126" y="0"/>
                  </a:lnTo>
                  <a:lnTo>
                    <a:pt x="126" y="3"/>
                  </a:lnTo>
                  <a:lnTo>
                    <a:pt x="126" y="3"/>
                  </a:lnTo>
                  <a:lnTo>
                    <a:pt x="126" y="11"/>
                  </a:lnTo>
                  <a:lnTo>
                    <a:pt x="123" y="11"/>
                  </a:lnTo>
                  <a:lnTo>
                    <a:pt x="123" y="15"/>
                  </a:lnTo>
                  <a:lnTo>
                    <a:pt x="115" y="22"/>
                  </a:lnTo>
                  <a:lnTo>
                    <a:pt x="119" y="29"/>
                  </a:lnTo>
                  <a:lnTo>
                    <a:pt x="115" y="33"/>
                  </a:lnTo>
                  <a:lnTo>
                    <a:pt x="115" y="33"/>
                  </a:lnTo>
                  <a:lnTo>
                    <a:pt x="115" y="37"/>
                  </a:lnTo>
                  <a:lnTo>
                    <a:pt x="112" y="41"/>
                  </a:lnTo>
                  <a:lnTo>
                    <a:pt x="115" y="44"/>
                  </a:lnTo>
                  <a:lnTo>
                    <a:pt x="112" y="48"/>
                  </a:lnTo>
                  <a:lnTo>
                    <a:pt x="115" y="48"/>
                  </a:lnTo>
                  <a:lnTo>
                    <a:pt x="112" y="52"/>
                  </a:lnTo>
                  <a:lnTo>
                    <a:pt x="112" y="55"/>
                  </a:lnTo>
                  <a:lnTo>
                    <a:pt x="108" y="59"/>
                  </a:lnTo>
                  <a:lnTo>
                    <a:pt x="108" y="63"/>
                  </a:lnTo>
                  <a:lnTo>
                    <a:pt x="104" y="70"/>
                  </a:lnTo>
                  <a:lnTo>
                    <a:pt x="100" y="74"/>
                  </a:lnTo>
                  <a:lnTo>
                    <a:pt x="97" y="74"/>
                  </a:lnTo>
                  <a:lnTo>
                    <a:pt x="97" y="74"/>
                  </a:lnTo>
                  <a:lnTo>
                    <a:pt x="93" y="78"/>
                  </a:lnTo>
                  <a:lnTo>
                    <a:pt x="89" y="81"/>
                  </a:lnTo>
                  <a:lnTo>
                    <a:pt x="89" y="85"/>
                  </a:lnTo>
                  <a:lnTo>
                    <a:pt x="86" y="89"/>
                  </a:lnTo>
                  <a:lnTo>
                    <a:pt x="82" y="92"/>
                  </a:lnTo>
                  <a:lnTo>
                    <a:pt x="82" y="96"/>
                  </a:lnTo>
                  <a:lnTo>
                    <a:pt x="82" y="96"/>
                  </a:lnTo>
                  <a:lnTo>
                    <a:pt x="82" y="104"/>
                  </a:lnTo>
                  <a:lnTo>
                    <a:pt x="82" y="107"/>
                  </a:lnTo>
                  <a:lnTo>
                    <a:pt x="82" y="111"/>
                  </a:lnTo>
                  <a:lnTo>
                    <a:pt x="78" y="115"/>
                  </a:lnTo>
                  <a:lnTo>
                    <a:pt x="78" y="115"/>
                  </a:lnTo>
                  <a:lnTo>
                    <a:pt x="74" y="118"/>
                  </a:lnTo>
                  <a:lnTo>
                    <a:pt x="74" y="118"/>
                  </a:lnTo>
                  <a:lnTo>
                    <a:pt x="67" y="126"/>
                  </a:lnTo>
                  <a:lnTo>
                    <a:pt x="63" y="130"/>
                  </a:lnTo>
                  <a:lnTo>
                    <a:pt x="60" y="130"/>
                  </a:lnTo>
                  <a:lnTo>
                    <a:pt x="56" y="130"/>
                  </a:lnTo>
                  <a:lnTo>
                    <a:pt x="56" y="126"/>
                  </a:lnTo>
                  <a:lnTo>
                    <a:pt x="52" y="126"/>
                  </a:lnTo>
                  <a:lnTo>
                    <a:pt x="56" y="122"/>
                  </a:lnTo>
                  <a:lnTo>
                    <a:pt x="56" y="122"/>
                  </a:lnTo>
                  <a:lnTo>
                    <a:pt x="52" y="122"/>
                  </a:lnTo>
                  <a:lnTo>
                    <a:pt x="49" y="126"/>
                  </a:lnTo>
                  <a:lnTo>
                    <a:pt x="45" y="126"/>
                  </a:lnTo>
                  <a:lnTo>
                    <a:pt x="45" y="126"/>
                  </a:lnTo>
                  <a:lnTo>
                    <a:pt x="45" y="126"/>
                  </a:lnTo>
                  <a:lnTo>
                    <a:pt x="41" y="130"/>
                  </a:lnTo>
                  <a:lnTo>
                    <a:pt x="37" y="130"/>
                  </a:lnTo>
                  <a:lnTo>
                    <a:pt x="37" y="130"/>
                  </a:lnTo>
                  <a:lnTo>
                    <a:pt x="37" y="126"/>
                  </a:lnTo>
                  <a:lnTo>
                    <a:pt x="34" y="126"/>
                  </a:lnTo>
                  <a:lnTo>
                    <a:pt x="34" y="126"/>
                  </a:lnTo>
                  <a:lnTo>
                    <a:pt x="34" y="130"/>
                  </a:lnTo>
                  <a:lnTo>
                    <a:pt x="34" y="126"/>
                  </a:lnTo>
                  <a:lnTo>
                    <a:pt x="30" y="122"/>
                  </a:lnTo>
                  <a:lnTo>
                    <a:pt x="30" y="122"/>
                  </a:lnTo>
                  <a:lnTo>
                    <a:pt x="26" y="122"/>
                  </a:lnTo>
                  <a:lnTo>
                    <a:pt x="26" y="126"/>
                  </a:lnTo>
                  <a:lnTo>
                    <a:pt x="23" y="126"/>
                  </a:lnTo>
                  <a:lnTo>
                    <a:pt x="23" y="126"/>
                  </a:lnTo>
                  <a:lnTo>
                    <a:pt x="19" y="130"/>
                  </a:lnTo>
                  <a:lnTo>
                    <a:pt x="19" y="130"/>
                  </a:lnTo>
                  <a:lnTo>
                    <a:pt x="15" y="133"/>
                  </a:lnTo>
                  <a:lnTo>
                    <a:pt x="15" y="133"/>
                  </a:lnTo>
                  <a:lnTo>
                    <a:pt x="12" y="130"/>
                  </a:lnTo>
                  <a:lnTo>
                    <a:pt x="12" y="130"/>
                  </a:lnTo>
                  <a:lnTo>
                    <a:pt x="12" y="126"/>
                  </a:lnTo>
                  <a:lnTo>
                    <a:pt x="12" y="122"/>
                  </a:lnTo>
                  <a:lnTo>
                    <a:pt x="4" y="118"/>
                  </a:lnTo>
                  <a:lnTo>
                    <a:pt x="4" y="118"/>
                  </a:ln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38" name="Freeform 137">
              <a:extLst>
                <a:ext uri="{FF2B5EF4-FFF2-40B4-BE49-F238E27FC236}">
                  <a16:creationId xmlns:a16="http://schemas.microsoft.com/office/drawing/2014/main" xmlns="" id="{8B50081A-C19F-4710-B5A5-DA0869AA8C81}"/>
                </a:ext>
              </a:extLst>
            </p:cNvPr>
            <p:cNvSpPr/>
            <p:nvPr/>
          </p:nvSpPr>
          <p:spPr bwMode="auto">
            <a:xfrm>
              <a:off x="4545201" y="3262173"/>
              <a:ext cx="24446" cy="28306"/>
            </a:xfrm>
            <a:custGeom>
              <a:avLst/>
              <a:gdLst>
                <a:gd name="T0" fmla="*/ 19 w 19"/>
                <a:gd name="T1" fmla="*/ 8 h 22"/>
                <a:gd name="T2" fmla="*/ 19 w 19"/>
                <a:gd name="T3" fmla="*/ 4 h 22"/>
                <a:gd name="T4" fmla="*/ 15 w 19"/>
                <a:gd name="T5" fmla="*/ 0 h 22"/>
                <a:gd name="T6" fmla="*/ 15 w 19"/>
                <a:gd name="T7" fmla="*/ 0 h 22"/>
                <a:gd name="T8" fmla="*/ 11 w 19"/>
                <a:gd name="T9" fmla="*/ 0 h 22"/>
                <a:gd name="T10" fmla="*/ 11 w 19"/>
                <a:gd name="T11" fmla="*/ 4 h 22"/>
                <a:gd name="T12" fmla="*/ 8 w 19"/>
                <a:gd name="T13" fmla="*/ 4 h 22"/>
                <a:gd name="T14" fmla="*/ 8 w 19"/>
                <a:gd name="T15" fmla="*/ 4 h 22"/>
                <a:gd name="T16" fmla="*/ 4 w 19"/>
                <a:gd name="T17" fmla="*/ 8 h 22"/>
                <a:gd name="T18" fmla="*/ 4 w 19"/>
                <a:gd name="T19" fmla="*/ 8 h 22"/>
                <a:gd name="T20" fmla="*/ 0 w 19"/>
                <a:gd name="T21" fmla="*/ 11 h 22"/>
                <a:gd name="T22" fmla="*/ 0 w 19"/>
                <a:gd name="T23" fmla="*/ 11 h 22"/>
                <a:gd name="T24" fmla="*/ 0 w 19"/>
                <a:gd name="T25" fmla="*/ 11 h 22"/>
                <a:gd name="T26" fmla="*/ 4 w 19"/>
                <a:gd name="T27" fmla="*/ 19 h 22"/>
                <a:gd name="T28" fmla="*/ 0 w 19"/>
                <a:gd name="T29" fmla="*/ 19 h 22"/>
                <a:gd name="T30" fmla="*/ 0 w 19"/>
                <a:gd name="T31" fmla="*/ 22 h 22"/>
                <a:gd name="T32" fmla="*/ 4 w 19"/>
                <a:gd name="T33" fmla="*/ 19 h 22"/>
                <a:gd name="T34" fmla="*/ 8 w 19"/>
                <a:gd name="T35" fmla="*/ 19 h 22"/>
                <a:gd name="T36" fmla="*/ 11 w 19"/>
                <a:gd name="T37" fmla="*/ 19 h 22"/>
                <a:gd name="T38" fmla="*/ 8 w 19"/>
                <a:gd name="T39" fmla="*/ 11 h 22"/>
                <a:gd name="T40" fmla="*/ 11 w 19"/>
                <a:gd name="T41" fmla="*/ 11 h 22"/>
                <a:gd name="T42" fmla="*/ 15 w 19"/>
                <a:gd name="T43" fmla="*/ 8 h 22"/>
                <a:gd name="T44" fmla="*/ 19 w 19"/>
                <a:gd name="T45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22">
                  <a:moveTo>
                    <a:pt x="19" y="8"/>
                  </a:moveTo>
                  <a:lnTo>
                    <a:pt x="19" y="4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11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4" y="19"/>
                  </a:lnTo>
                  <a:lnTo>
                    <a:pt x="0" y="19"/>
                  </a:lnTo>
                  <a:lnTo>
                    <a:pt x="0" y="22"/>
                  </a:lnTo>
                  <a:lnTo>
                    <a:pt x="4" y="19"/>
                  </a:lnTo>
                  <a:lnTo>
                    <a:pt x="8" y="19"/>
                  </a:lnTo>
                  <a:lnTo>
                    <a:pt x="11" y="19"/>
                  </a:lnTo>
                  <a:lnTo>
                    <a:pt x="8" y="11"/>
                  </a:lnTo>
                  <a:lnTo>
                    <a:pt x="11" y="11"/>
                  </a:lnTo>
                  <a:lnTo>
                    <a:pt x="15" y="8"/>
                  </a:lnTo>
                  <a:lnTo>
                    <a:pt x="19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39" name="Freeform 138">
              <a:extLst>
                <a:ext uri="{FF2B5EF4-FFF2-40B4-BE49-F238E27FC236}">
                  <a16:creationId xmlns:a16="http://schemas.microsoft.com/office/drawing/2014/main" xmlns="" id="{4C277489-388C-4509-B1C3-65C1BCC0BF2E}"/>
                </a:ext>
              </a:extLst>
            </p:cNvPr>
            <p:cNvSpPr/>
            <p:nvPr/>
          </p:nvSpPr>
          <p:spPr bwMode="auto">
            <a:xfrm>
              <a:off x="4911889" y="3195268"/>
              <a:ext cx="238027" cy="220014"/>
            </a:xfrm>
            <a:custGeom>
              <a:avLst/>
              <a:gdLst>
                <a:gd name="T0" fmla="*/ 23 w 185"/>
                <a:gd name="T1" fmla="*/ 4 h 171"/>
                <a:gd name="T2" fmla="*/ 78 w 185"/>
                <a:gd name="T3" fmla="*/ 0 h 171"/>
                <a:gd name="T4" fmla="*/ 141 w 185"/>
                <a:gd name="T5" fmla="*/ 37 h 171"/>
                <a:gd name="T6" fmla="*/ 163 w 185"/>
                <a:gd name="T7" fmla="*/ 56 h 171"/>
                <a:gd name="T8" fmla="*/ 163 w 185"/>
                <a:gd name="T9" fmla="*/ 60 h 171"/>
                <a:gd name="T10" fmla="*/ 156 w 185"/>
                <a:gd name="T11" fmla="*/ 74 h 171"/>
                <a:gd name="T12" fmla="*/ 163 w 185"/>
                <a:gd name="T13" fmla="*/ 86 h 171"/>
                <a:gd name="T14" fmla="*/ 167 w 185"/>
                <a:gd name="T15" fmla="*/ 93 h 171"/>
                <a:gd name="T16" fmla="*/ 163 w 185"/>
                <a:gd name="T17" fmla="*/ 97 h 171"/>
                <a:gd name="T18" fmla="*/ 167 w 185"/>
                <a:gd name="T19" fmla="*/ 108 h 171"/>
                <a:gd name="T20" fmla="*/ 167 w 185"/>
                <a:gd name="T21" fmla="*/ 119 h 171"/>
                <a:gd name="T22" fmla="*/ 167 w 185"/>
                <a:gd name="T23" fmla="*/ 123 h 171"/>
                <a:gd name="T24" fmla="*/ 171 w 185"/>
                <a:gd name="T25" fmla="*/ 126 h 171"/>
                <a:gd name="T26" fmla="*/ 174 w 185"/>
                <a:gd name="T27" fmla="*/ 141 h 171"/>
                <a:gd name="T28" fmla="*/ 185 w 185"/>
                <a:gd name="T29" fmla="*/ 145 h 171"/>
                <a:gd name="T30" fmla="*/ 182 w 185"/>
                <a:gd name="T31" fmla="*/ 145 h 171"/>
                <a:gd name="T32" fmla="*/ 174 w 185"/>
                <a:gd name="T33" fmla="*/ 149 h 171"/>
                <a:gd name="T34" fmla="*/ 167 w 185"/>
                <a:gd name="T35" fmla="*/ 152 h 171"/>
                <a:gd name="T36" fmla="*/ 160 w 185"/>
                <a:gd name="T37" fmla="*/ 152 h 171"/>
                <a:gd name="T38" fmla="*/ 148 w 185"/>
                <a:gd name="T39" fmla="*/ 156 h 171"/>
                <a:gd name="T40" fmla="*/ 141 w 185"/>
                <a:gd name="T41" fmla="*/ 156 h 171"/>
                <a:gd name="T42" fmla="*/ 141 w 185"/>
                <a:gd name="T43" fmla="*/ 160 h 171"/>
                <a:gd name="T44" fmla="*/ 130 w 185"/>
                <a:gd name="T45" fmla="*/ 160 h 171"/>
                <a:gd name="T46" fmla="*/ 126 w 185"/>
                <a:gd name="T47" fmla="*/ 160 h 171"/>
                <a:gd name="T48" fmla="*/ 119 w 185"/>
                <a:gd name="T49" fmla="*/ 163 h 171"/>
                <a:gd name="T50" fmla="*/ 111 w 185"/>
                <a:gd name="T51" fmla="*/ 160 h 171"/>
                <a:gd name="T52" fmla="*/ 108 w 185"/>
                <a:gd name="T53" fmla="*/ 160 h 171"/>
                <a:gd name="T54" fmla="*/ 104 w 185"/>
                <a:gd name="T55" fmla="*/ 160 h 171"/>
                <a:gd name="T56" fmla="*/ 82 w 185"/>
                <a:gd name="T57" fmla="*/ 171 h 171"/>
                <a:gd name="T58" fmla="*/ 74 w 185"/>
                <a:gd name="T59" fmla="*/ 134 h 171"/>
                <a:gd name="T60" fmla="*/ 71 w 185"/>
                <a:gd name="T61" fmla="*/ 130 h 171"/>
                <a:gd name="T62" fmla="*/ 67 w 185"/>
                <a:gd name="T63" fmla="*/ 130 h 171"/>
                <a:gd name="T64" fmla="*/ 63 w 185"/>
                <a:gd name="T65" fmla="*/ 130 h 171"/>
                <a:gd name="T66" fmla="*/ 60 w 185"/>
                <a:gd name="T67" fmla="*/ 126 h 171"/>
                <a:gd name="T68" fmla="*/ 56 w 185"/>
                <a:gd name="T69" fmla="*/ 123 h 171"/>
                <a:gd name="T70" fmla="*/ 52 w 185"/>
                <a:gd name="T71" fmla="*/ 119 h 171"/>
                <a:gd name="T72" fmla="*/ 37 w 185"/>
                <a:gd name="T73" fmla="*/ 119 h 171"/>
                <a:gd name="T74" fmla="*/ 34 w 185"/>
                <a:gd name="T75" fmla="*/ 112 h 171"/>
                <a:gd name="T76" fmla="*/ 26 w 185"/>
                <a:gd name="T77" fmla="*/ 112 h 171"/>
                <a:gd name="T78" fmla="*/ 8 w 185"/>
                <a:gd name="T79" fmla="*/ 86 h 171"/>
                <a:gd name="T80" fmla="*/ 8 w 185"/>
                <a:gd name="T81" fmla="*/ 52 h 171"/>
                <a:gd name="T82" fmla="*/ 23 w 185"/>
                <a:gd name="T83" fmla="*/ 45 h 171"/>
                <a:gd name="T84" fmla="*/ 26 w 185"/>
                <a:gd name="T85" fmla="*/ 37 h 171"/>
                <a:gd name="T86" fmla="*/ 26 w 185"/>
                <a:gd name="T87" fmla="*/ 34 h 171"/>
                <a:gd name="T88" fmla="*/ 23 w 185"/>
                <a:gd name="T89" fmla="*/ 26 h 171"/>
                <a:gd name="T90" fmla="*/ 23 w 185"/>
                <a:gd name="T91" fmla="*/ 26 h 171"/>
                <a:gd name="T92" fmla="*/ 26 w 185"/>
                <a:gd name="T93" fmla="*/ 22 h 171"/>
                <a:gd name="T94" fmla="*/ 26 w 185"/>
                <a:gd name="T95" fmla="*/ 15 h 171"/>
                <a:gd name="T96" fmla="*/ 26 w 185"/>
                <a:gd name="T97" fmla="*/ 8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5" h="171">
                  <a:moveTo>
                    <a:pt x="23" y="4"/>
                  </a:moveTo>
                  <a:lnTo>
                    <a:pt x="23" y="4"/>
                  </a:lnTo>
                  <a:lnTo>
                    <a:pt x="23" y="4"/>
                  </a:lnTo>
                  <a:lnTo>
                    <a:pt x="26" y="0"/>
                  </a:lnTo>
                  <a:lnTo>
                    <a:pt x="45" y="0"/>
                  </a:lnTo>
                  <a:lnTo>
                    <a:pt x="78" y="0"/>
                  </a:lnTo>
                  <a:lnTo>
                    <a:pt x="137" y="34"/>
                  </a:lnTo>
                  <a:lnTo>
                    <a:pt x="141" y="37"/>
                  </a:lnTo>
                  <a:lnTo>
                    <a:pt x="141" y="37"/>
                  </a:lnTo>
                  <a:lnTo>
                    <a:pt x="141" y="41"/>
                  </a:lnTo>
                  <a:lnTo>
                    <a:pt x="145" y="41"/>
                  </a:lnTo>
                  <a:lnTo>
                    <a:pt x="163" y="56"/>
                  </a:lnTo>
                  <a:lnTo>
                    <a:pt x="163" y="56"/>
                  </a:lnTo>
                  <a:lnTo>
                    <a:pt x="163" y="56"/>
                  </a:lnTo>
                  <a:lnTo>
                    <a:pt x="163" y="60"/>
                  </a:lnTo>
                  <a:lnTo>
                    <a:pt x="163" y="60"/>
                  </a:lnTo>
                  <a:lnTo>
                    <a:pt x="160" y="71"/>
                  </a:lnTo>
                  <a:lnTo>
                    <a:pt x="156" y="74"/>
                  </a:lnTo>
                  <a:lnTo>
                    <a:pt x="156" y="78"/>
                  </a:lnTo>
                  <a:lnTo>
                    <a:pt x="163" y="82"/>
                  </a:lnTo>
                  <a:lnTo>
                    <a:pt x="163" y="86"/>
                  </a:lnTo>
                  <a:lnTo>
                    <a:pt x="167" y="86"/>
                  </a:lnTo>
                  <a:lnTo>
                    <a:pt x="171" y="93"/>
                  </a:lnTo>
                  <a:lnTo>
                    <a:pt x="167" y="93"/>
                  </a:lnTo>
                  <a:lnTo>
                    <a:pt x="167" y="93"/>
                  </a:lnTo>
                  <a:lnTo>
                    <a:pt x="163" y="93"/>
                  </a:lnTo>
                  <a:lnTo>
                    <a:pt x="163" y="97"/>
                  </a:lnTo>
                  <a:lnTo>
                    <a:pt x="163" y="104"/>
                  </a:lnTo>
                  <a:lnTo>
                    <a:pt x="167" y="104"/>
                  </a:lnTo>
                  <a:lnTo>
                    <a:pt x="167" y="108"/>
                  </a:lnTo>
                  <a:lnTo>
                    <a:pt x="163" y="112"/>
                  </a:lnTo>
                  <a:lnTo>
                    <a:pt x="163" y="115"/>
                  </a:lnTo>
                  <a:lnTo>
                    <a:pt x="167" y="119"/>
                  </a:lnTo>
                  <a:lnTo>
                    <a:pt x="167" y="119"/>
                  </a:lnTo>
                  <a:lnTo>
                    <a:pt x="167" y="119"/>
                  </a:lnTo>
                  <a:lnTo>
                    <a:pt x="167" y="123"/>
                  </a:lnTo>
                  <a:lnTo>
                    <a:pt x="171" y="123"/>
                  </a:lnTo>
                  <a:lnTo>
                    <a:pt x="167" y="126"/>
                  </a:lnTo>
                  <a:lnTo>
                    <a:pt x="171" y="126"/>
                  </a:lnTo>
                  <a:lnTo>
                    <a:pt x="171" y="134"/>
                  </a:lnTo>
                  <a:lnTo>
                    <a:pt x="171" y="134"/>
                  </a:lnTo>
                  <a:lnTo>
                    <a:pt x="174" y="141"/>
                  </a:lnTo>
                  <a:lnTo>
                    <a:pt x="182" y="141"/>
                  </a:lnTo>
                  <a:lnTo>
                    <a:pt x="185" y="141"/>
                  </a:lnTo>
                  <a:lnTo>
                    <a:pt x="185" y="145"/>
                  </a:lnTo>
                  <a:lnTo>
                    <a:pt x="185" y="145"/>
                  </a:lnTo>
                  <a:lnTo>
                    <a:pt x="185" y="145"/>
                  </a:lnTo>
                  <a:lnTo>
                    <a:pt x="182" y="145"/>
                  </a:lnTo>
                  <a:lnTo>
                    <a:pt x="178" y="145"/>
                  </a:lnTo>
                  <a:lnTo>
                    <a:pt x="178" y="149"/>
                  </a:lnTo>
                  <a:lnTo>
                    <a:pt x="174" y="149"/>
                  </a:lnTo>
                  <a:lnTo>
                    <a:pt x="171" y="149"/>
                  </a:lnTo>
                  <a:lnTo>
                    <a:pt x="171" y="152"/>
                  </a:lnTo>
                  <a:lnTo>
                    <a:pt x="167" y="152"/>
                  </a:lnTo>
                  <a:lnTo>
                    <a:pt x="163" y="152"/>
                  </a:lnTo>
                  <a:lnTo>
                    <a:pt x="163" y="156"/>
                  </a:lnTo>
                  <a:lnTo>
                    <a:pt x="160" y="152"/>
                  </a:lnTo>
                  <a:lnTo>
                    <a:pt x="152" y="156"/>
                  </a:lnTo>
                  <a:lnTo>
                    <a:pt x="152" y="156"/>
                  </a:lnTo>
                  <a:lnTo>
                    <a:pt x="148" y="156"/>
                  </a:lnTo>
                  <a:lnTo>
                    <a:pt x="145" y="156"/>
                  </a:lnTo>
                  <a:lnTo>
                    <a:pt x="145" y="156"/>
                  </a:lnTo>
                  <a:lnTo>
                    <a:pt x="141" y="156"/>
                  </a:lnTo>
                  <a:lnTo>
                    <a:pt x="141" y="156"/>
                  </a:lnTo>
                  <a:lnTo>
                    <a:pt x="141" y="160"/>
                  </a:lnTo>
                  <a:lnTo>
                    <a:pt x="141" y="160"/>
                  </a:lnTo>
                  <a:lnTo>
                    <a:pt x="134" y="160"/>
                  </a:lnTo>
                  <a:lnTo>
                    <a:pt x="130" y="163"/>
                  </a:lnTo>
                  <a:lnTo>
                    <a:pt x="130" y="160"/>
                  </a:lnTo>
                  <a:lnTo>
                    <a:pt x="126" y="160"/>
                  </a:lnTo>
                  <a:lnTo>
                    <a:pt x="126" y="160"/>
                  </a:lnTo>
                  <a:lnTo>
                    <a:pt x="126" y="160"/>
                  </a:lnTo>
                  <a:lnTo>
                    <a:pt x="123" y="160"/>
                  </a:lnTo>
                  <a:lnTo>
                    <a:pt x="123" y="160"/>
                  </a:lnTo>
                  <a:lnTo>
                    <a:pt x="119" y="163"/>
                  </a:lnTo>
                  <a:lnTo>
                    <a:pt x="115" y="163"/>
                  </a:lnTo>
                  <a:lnTo>
                    <a:pt x="115" y="163"/>
                  </a:lnTo>
                  <a:lnTo>
                    <a:pt x="111" y="160"/>
                  </a:lnTo>
                  <a:lnTo>
                    <a:pt x="111" y="160"/>
                  </a:lnTo>
                  <a:lnTo>
                    <a:pt x="108" y="160"/>
                  </a:lnTo>
                  <a:lnTo>
                    <a:pt x="108" y="160"/>
                  </a:lnTo>
                  <a:lnTo>
                    <a:pt x="108" y="156"/>
                  </a:lnTo>
                  <a:lnTo>
                    <a:pt x="104" y="156"/>
                  </a:lnTo>
                  <a:lnTo>
                    <a:pt x="104" y="160"/>
                  </a:lnTo>
                  <a:lnTo>
                    <a:pt x="100" y="160"/>
                  </a:lnTo>
                  <a:lnTo>
                    <a:pt x="86" y="160"/>
                  </a:lnTo>
                  <a:lnTo>
                    <a:pt x="82" y="171"/>
                  </a:lnTo>
                  <a:lnTo>
                    <a:pt x="82" y="145"/>
                  </a:lnTo>
                  <a:lnTo>
                    <a:pt x="82" y="141"/>
                  </a:lnTo>
                  <a:lnTo>
                    <a:pt x="74" y="134"/>
                  </a:lnTo>
                  <a:lnTo>
                    <a:pt x="74" y="134"/>
                  </a:lnTo>
                  <a:lnTo>
                    <a:pt x="71" y="130"/>
                  </a:lnTo>
                  <a:lnTo>
                    <a:pt x="71" y="130"/>
                  </a:lnTo>
                  <a:lnTo>
                    <a:pt x="71" y="130"/>
                  </a:lnTo>
                  <a:lnTo>
                    <a:pt x="71" y="130"/>
                  </a:lnTo>
                  <a:lnTo>
                    <a:pt x="67" y="130"/>
                  </a:lnTo>
                  <a:lnTo>
                    <a:pt x="67" y="130"/>
                  </a:lnTo>
                  <a:lnTo>
                    <a:pt x="67" y="130"/>
                  </a:lnTo>
                  <a:lnTo>
                    <a:pt x="63" y="130"/>
                  </a:lnTo>
                  <a:lnTo>
                    <a:pt x="63" y="126"/>
                  </a:lnTo>
                  <a:lnTo>
                    <a:pt x="60" y="126"/>
                  </a:lnTo>
                  <a:lnTo>
                    <a:pt x="60" y="126"/>
                  </a:lnTo>
                  <a:lnTo>
                    <a:pt x="60" y="126"/>
                  </a:lnTo>
                  <a:lnTo>
                    <a:pt x="60" y="126"/>
                  </a:lnTo>
                  <a:lnTo>
                    <a:pt x="56" y="123"/>
                  </a:lnTo>
                  <a:lnTo>
                    <a:pt x="56" y="123"/>
                  </a:lnTo>
                  <a:lnTo>
                    <a:pt x="52" y="123"/>
                  </a:lnTo>
                  <a:lnTo>
                    <a:pt x="52" y="119"/>
                  </a:lnTo>
                  <a:lnTo>
                    <a:pt x="48" y="119"/>
                  </a:lnTo>
                  <a:lnTo>
                    <a:pt x="41" y="119"/>
                  </a:lnTo>
                  <a:lnTo>
                    <a:pt x="37" y="119"/>
                  </a:lnTo>
                  <a:lnTo>
                    <a:pt x="37" y="115"/>
                  </a:lnTo>
                  <a:lnTo>
                    <a:pt x="37" y="115"/>
                  </a:lnTo>
                  <a:lnTo>
                    <a:pt x="34" y="112"/>
                  </a:lnTo>
                  <a:lnTo>
                    <a:pt x="34" y="112"/>
                  </a:lnTo>
                  <a:lnTo>
                    <a:pt x="30" y="112"/>
                  </a:lnTo>
                  <a:lnTo>
                    <a:pt x="26" y="112"/>
                  </a:lnTo>
                  <a:lnTo>
                    <a:pt x="23" y="112"/>
                  </a:lnTo>
                  <a:lnTo>
                    <a:pt x="19" y="97"/>
                  </a:lnTo>
                  <a:lnTo>
                    <a:pt x="8" y="86"/>
                  </a:lnTo>
                  <a:lnTo>
                    <a:pt x="4" y="67"/>
                  </a:lnTo>
                  <a:lnTo>
                    <a:pt x="0" y="52"/>
                  </a:lnTo>
                  <a:lnTo>
                    <a:pt x="8" y="52"/>
                  </a:lnTo>
                  <a:lnTo>
                    <a:pt x="15" y="52"/>
                  </a:lnTo>
                  <a:lnTo>
                    <a:pt x="15" y="48"/>
                  </a:lnTo>
                  <a:lnTo>
                    <a:pt x="23" y="45"/>
                  </a:lnTo>
                  <a:lnTo>
                    <a:pt x="23" y="45"/>
                  </a:lnTo>
                  <a:lnTo>
                    <a:pt x="26" y="41"/>
                  </a:lnTo>
                  <a:lnTo>
                    <a:pt x="26" y="37"/>
                  </a:lnTo>
                  <a:lnTo>
                    <a:pt x="30" y="37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0"/>
                  </a:lnTo>
                  <a:lnTo>
                    <a:pt x="23" y="30"/>
                  </a:lnTo>
                  <a:lnTo>
                    <a:pt x="23" y="26"/>
                  </a:lnTo>
                  <a:lnTo>
                    <a:pt x="23" y="26"/>
                  </a:lnTo>
                  <a:lnTo>
                    <a:pt x="23" y="22"/>
                  </a:lnTo>
                  <a:lnTo>
                    <a:pt x="23" y="26"/>
                  </a:lnTo>
                  <a:lnTo>
                    <a:pt x="23" y="26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30" y="19"/>
                  </a:lnTo>
                  <a:lnTo>
                    <a:pt x="26" y="15"/>
                  </a:lnTo>
                  <a:lnTo>
                    <a:pt x="26" y="11"/>
                  </a:lnTo>
                  <a:lnTo>
                    <a:pt x="26" y="11"/>
                  </a:lnTo>
                  <a:lnTo>
                    <a:pt x="26" y="8"/>
                  </a:lnTo>
                  <a:lnTo>
                    <a:pt x="23" y="8"/>
                  </a:lnTo>
                  <a:lnTo>
                    <a:pt x="23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40" name="Freeform 139">
              <a:extLst>
                <a:ext uri="{FF2B5EF4-FFF2-40B4-BE49-F238E27FC236}">
                  <a16:creationId xmlns:a16="http://schemas.microsoft.com/office/drawing/2014/main" xmlns="" id="{C4F9FA89-974F-4F37-A1F3-E15B7F617485}"/>
                </a:ext>
              </a:extLst>
            </p:cNvPr>
            <p:cNvSpPr/>
            <p:nvPr/>
          </p:nvSpPr>
          <p:spPr bwMode="auto">
            <a:xfrm>
              <a:off x="4908029" y="3200415"/>
              <a:ext cx="42459" cy="33452"/>
            </a:xfrm>
            <a:custGeom>
              <a:avLst/>
              <a:gdLst>
                <a:gd name="T0" fmla="*/ 7 w 33"/>
                <a:gd name="T1" fmla="*/ 4 h 26"/>
                <a:gd name="T2" fmla="*/ 7 w 33"/>
                <a:gd name="T3" fmla="*/ 4 h 26"/>
                <a:gd name="T4" fmla="*/ 11 w 33"/>
                <a:gd name="T5" fmla="*/ 4 h 26"/>
                <a:gd name="T6" fmla="*/ 14 w 33"/>
                <a:gd name="T7" fmla="*/ 0 h 26"/>
                <a:gd name="T8" fmla="*/ 14 w 33"/>
                <a:gd name="T9" fmla="*/ 0 h 26"/>
                <a:gd name="T10" fmla="*/ 18 w 33"/>
                <a:gd name="T11" fmla="*/ 4 h 26"/>
                <a:gd name="T12" fmla="*/ 18 w 33"/>
                <a:gd name="T13" fmla="*/ 4 h 26"/>
                <a:gd name="T14" fmla="*/ 22 w 33"/>
                <a:gd name="T15" fmla="*/ 0 h 26"/>
                <a:gd name="T16" fmla="*/ 22 w 33"/>
                <a:gd name="T17" fmla="*/ 0 h 26"/>
                <a:gd name="T18" fmla="*/ 22 w 33"/>
                <a:gd name="T19" fmla="*/ 0 h 26"/>
                <a:gd name="T20" fmla="*/ 26 w 33"/>
                <a:gd name="T21" fmla="*/ 4 h 26"/>
                <a:gd name="T22" fmla="*/ 29 w 33"/>
                <a:gd name="T23" fmla="*/ 4 h 26"/>
                <a:gd name="T24" fmla="*/ 29 w 33"/>
                <a:gd name="T25" fmla="*/ 7 h 26"/>
                <a:gd name="T26" fmla="*/ 29 w 33"/>
                <a:gd name="T27" fmla="*/ 7 h 26"/>
                <a:gd name="T28" fmla="*/ 29 w 33"/>
                <a:gd name="T29" fmla="*/ 11 h 26"/>
                <a:gd name="T30" fmla="*/ 33 w 33"/>
                <a:gd name="T31" fmla="*/ 15 h 26"/>
                <a:gd name="T32" fmla="*/ 29 w 33"/>
                <a:gd name="T33" fmla="*/ 18 h 26"/>
                <a:gd name="T34" fmla="*/ 29 w 33"/>
                <a:gd name="T35" fmla="*/ 18 h 26"/>
                <a:gd name="T36" fmla="*/ 29 w 33"/>
                <a:gd name="T37" fmla="*/ 18 h 26"/>
                <a:gd name="T38" fmla="*/ 26 w 33"/>
                <a:gd name="T39" fmla="*/ 22 h 26"/>
                <a:gd name="T40" fmla="*/ 26 w 33"/>
                <a:gd name="T41" fmla="*/ 22 h 26"/>
                <a:gd name="T42" fmla="*/ 26 w 33"/>
                <a:gd name="T43" fmla="*/ 18 h 26"/>
                <a:gd name="T44" fmla="*/ 26 w 33"/>
                <a:gd name="T45" fmla="*/ 18 h 26"/>
                <a:gd name="T46" fmla="*/ 22 w 33"/>
                <a:gd name="T47" fmla="*/ 18 h 26"/>
                <a:gd name="T48" fmla="*/ 22 w 33"/>
                <a:gd name="T49" fmla="*/ 15 h 26"/>
                <a:gd name="T50" fmla="*/ 18 w 33"/>
                <a:gd name="T51" fmla="*/ 15 h 26"/>
                <a:gd name="T52" fmla="*/ 18 w 33"/>
                <a:gd name="T53" fmla="*/ 15 h 26"/>
                <a:gd name="T54" fmla="*/ 18 w 33"/>
                <a:gd name="T55" fmla="*/ 15 h 26"/>
                <a:gd name="T56" fmla="*/ 18 w 33"/>
                <a:gd name="T57" fmla="*/ 18 h 26"/>
                <a:gd name="T58" fmla="*/ 14 w 33"/>
                <a:gd name="T59" fmla="*/ 22 h 26"/>
                <a:gd name="T60" fmla="*/ 14 w 33"/>
                <a:gd name="T61" fmla="*/ 22 h 26"/>
                <a:gd name="T62" fmla="*/ 11 w 33"/>
                <a:gd name="T63" fmla="*/ 26 h 26"/>
                <a:gd name="T64" fmla="*/ 11 w 33"/>
                <a:gd name="T65" fmla="*/ 22 h 26"/>
                <a:gd name="T66" fmla="*/ 11 w 33"/>
                <a:gd name="T67" fmla="*/ 22 h 26"/>
                <a:gd name="T68" fmla="*/ 7 w 33"/>
                <a:gd name="T69" fmla="*/ 26 h 26"/>
                <a:gd name="T70" fmla="*/ 7 w 33"/>
                <a:gd name="T71" fmla="*/ 22 h 26"/>
                <a:gd name="T72" fmla="*/ 3 w 33"/>
                <a:gd name="T73" fmla="*/ 22 h 26"/>
                <a:gd name="T74" fmla="*/ 3 w 33"/>
                <a:gd name="T75" fmla="*/ 18 h 26"/>
                <a:gd name="T76" fmla="*/ 0 w 33"/>
                <a:gd name="T77" fmla="*/ 18 h 26"/>
                <a:gd name="T78" fmla="*/ 0 w 33"/>
                <a:gd name="T79" fmla="*/ 22 h 26"/>
                <a:gd name="T80" fmla="*/ 0 w 33"/>
                <a:gd name="T81" fmla="*/ 18 h 26"/>
                <a:gd name="T82" fmla="*/ 0 w 33"/>
                <a:gd name="T83" fmla="*/ 7 h 26"/>
                <a:gd name="T84" fmla="*/ 3 w 33"/>
                <a:gd name="T85" fmla="*/ 7 h 26"/>
                <a:gd name="T86" fmla="*/ 7 w 33"/>
                <a:gd name="T87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3" h="26">
                  <a:moveTo>
                    <a:pt x="7" y="4"/>
                  </a:moveTo>
                  <a:lnTo>
                    <a:pt x="7" y="4"/>
                  </a:lnTo>
                  <a:lnTo>
                    <a:pt x="11" y="4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4"/>
                  </a:lnTo>
                  <a:lnTo>
                    <a:pt x="29" y="4"/>
                  </a:lnTo>
                  <a:lnTo>
                    <a:pt x="29" y="7"/>
                  </a:lnTo>
                  <a:lnTo>
                    <a:pt x="29" y="7"/>
                  </a:lnTo>
                  <a:lnTo>
                    <a:pt x="29" y="11"/>
                  </a:lnTo>
                  <a:lnTo>
                    <a:pt x="33" y="15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2" y="18"/>
                  </a:lnTo>
                  <a:lnTo>
                    <a:pt x="22" y="15"/>
                  </a:lnTo>
                  <a:lnTo>
                    <a:pt x="18" y="15"/>
                  </a:lnTo>
                  <a:lnTo>
                    <a:pt x="18" y="15"/>
                  </a:lnTo>
                  <a:lnTo>
                    <a:pt x="18" y="15"/>
                  </a:lnTo>
                  <a:lnTo>
                    <a:pt x="18" y="18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7" y="26"/>
                  </a:lnTo>
                  <a:lnTo>
                    <a:pt x="7" y="22"/>
                  </a:lnTo>
                  <a:lnTo>
                    <a:pt x="3" y="22"/>
                  </a:lnTo>
                  <a:lnTo>
                    <a:pt x="3" y="18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7"/>
                  </a:lnTo>
                  <a:lnTo>
                    <a:pt x="3" y="7"/>
                  </a:lnTo>
                  <a:lnTo>
                    <a:pt x="7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41" name="Freeform 140">
              <a:extLst>
                <a:ext uri="{FF2B5EF4-FFF2-40B4-BE49-F238E27FC236}">
                  <a16:creationId xmlns:a16="http://schemas.microsoft.com/office/drawing/2014/main" xmlns="" id="{353561CD-D98F-4012-8617-C621116276CC}"/>
                </a:ext>
              </a:extLst>
            </p:cNvPr>
            <p:cNvSpPr/>
            <p:nvPr/>
          </p:nvSpPr>
          <p:spPr bwMode="auto">
            <a:xfrm>
              <a:off x="4908029" y="3219715"/>
              <a:ext cx="42459" cy="42459"/>
            </a:xfrm>
            <a:custGeom>
              <a:avLst/>
              <a:gdLst>
                <a:gd name="T0" fmla="*/ 3 w 33"/>
                <a:gd name="T1" fmla="*/ 33 h 33"/>
                <a:gd name="T2" fmla="*/ 11 w 33"/>
                <a:gd name="T3" fmla="*/ 33 h 33"/>
                <a:gd name="T4" fmla="*/ 18 w 33"/>
                <a:gd name="T5" fmla="*/ 33 h 33"/>
                <a:gd name="T6" fmla="*/ 18 w 33"/>
                <a:gd name="T7" fmla="*/ 29 h 33"/>
                <a:gd name="T8" fmla="*/ 26 w 33"/>
                <a:gd name="T9" fmla="*/ 26 h 33"/>
                <a:gd name="T10" fmla="*/ 26 w 33"/>
                <a:gd name="T11" fmla="*/ 26 h 33"/>
                <a:gd name="T12" fmla="*/ 29 w 33"/>
                <a:gd name="T13" fmla="*/ 22 h 33"/>
                <a:gd name="T14" fmla="*/ 29 w 33"/>
                <a:gd name="T15" fmla="*/ 18 h 33"/>
                <a:gd name="T16" fmla="*/ 33 w 33"/>
                <a:gd name="T17" fmla="*/ 18 h 33"/>
                <a:gd name="T18" fmla="*/ 29 w 33"/>
                <a:gd name="T19" fmla="*/ 15 h 33"/>
                <a:gd name="T20" fmla="*/ 29 w 33"/>
                <a:gd name="T21" fmla="*/ 15 h 33"/>
                <a:gd name="T22" fmla="*/ 29 w 33"/>
                <a:gd name="T23" fmla="*/ 11 h 33"/>
                <a:gd name="T24" fmla="*/ 26 w 33"/>
                <a:gd name="T25" fmla="*/ 11 h 33"/>
                <a:gd name="T26" fmla="*/ 26 w 33"/>
                <a:gd name="T27" fmla="*/ 7 h 33"/>
                <a:gd name="T28" fmla="*/ 26 w 33"/>
                <a:gd name="T29" fmla="*/ 7 h 33"/>
                <a:gd name="T30" fmla="*/ 26 w 33"/>
                <a:gd name="T31" fmla="*/ 3 h 33"/>
                <a:gd name="T32" fmla="*/ 22 w 33"/>
                <a:gd name="T33" fmla="*/ 3 h 33"/>
                <a:gd name="T34" fmla="*/ 22 w 33"/>
                <a:gd name="T35" fmla="*/ 0 h 33"/>
                <a:gd name="T36" fmla="*/ 18 w 33"/>
                <a:gd name="T37" fmla="*/ 0 h 33"/>
                <a:gd name="T38" fmla="*/ 18 w 33"/>
                <a:gd name="T39" fmla="*/ 0 h 33"/>
                <a:gd name="T40" fmla="*/ 18 w 33"/>
                <a:gd name="T41" fmla="*/ 0 h 33"/>
                <a:gd name="T42" fmla="*/ 18 w 33"/>
                <a:gd name="T43" fmla="*/ 3 h 33"/>
                <a:gd name="T44" fmla="*/ 14 w 33"/>
                <a:gd name="T45" fmla="*/ 7 h 33"/>
                <a:gd name="T46" fmla="*/ 14 w 33"/>
                <a:gd name="T47" fmla="*/ 7 h 33"/>
                <a:gd name="T48" fmla="*/ 11 w 33"/>
                <a:gd name="T49" fmla="*/ 11 h 33"/>
                <a:gd name="T50" fmla="*/ 11 w 33"/>
                <a:gd name="T51" fmla="*/ 7 h 33"/>
                <a:gd name="T52" fmla="*/ 11 w 33"/>
                <a:gd name="T53" fmla="*/ 7 h 33"/>
                <a:gd name="T54" fmla="*/ 7 w 33"/>
                <a:gd name="T55" fmla="*/ 11 h 33"/>
                <a:gd name="T56" fmla="*/ 7 w 33"/>
                <a:gd name="T57" fmla="*/ 7 h 33"/>
                <a:gd name="T58" fmla="*/ 3 w 33"/>
                <a:gd name="T59" fmla="*/ 7 h 33"/>
                <a:gd name="T60" fmla="*/ 3 w 33"/>
                <a:gd name="T61" fmla="*/ 3 h 33"/>
                <a:gd name="T62" fmla="*/ 0 w 33"/>
                <a:gd name="T63" fmla="*/ 3 h 33"/>
                <a:gd name="T64" fmla="*/ 0 w 33"/>
                <a:gd name="T65" fmla="*/ 7 h 33"/>
                <a:gd name="T66" fmla="*/ 0 w 33"/>
                <a:gd name="T67" fmla="*/ 7 h 33"/>
                <a:gd name="T68" fmla="*/ 0 w 33"/>
                <a:gd name="T69" fmla="*/ 11 h 33"/>
                <a:gd name="T70" fmla="*/ 0 w 33"/>
                <a:gd name="T71" fmla="*/ 15 h 33"/>
                <a:gd name="T72" fmla="*/ 0 w 33"/>
                <a:gd name="T73" fmla="*/ 18 h 33"/>
                <a:gd name="T74" fmla="*/ 3 w 33"/>
                <a:gd name="T7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3" h="33">
                  <a:moveTo>
                    <a:pt x="3" y="33"/>
                  </a:moveTo>
                  <a:lnTo>
                    <a:pt x="11" y="33"/>
                  </a:lnTo>
                  <a:lnTo>
                    <a:pt x="18" y="33"/>
                  </a:lnTo>
                  <a:lnTo>
                    <a:pt x="18" y="29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9" y="22"/>
                  </a:lnTo>
                  <a:lnTo>
                    <a:pt x="29" y="18"/>
                  </a:lnTo>
                  <a:lnTo>
                    <a:pt x="33" y="18"/>
                  </a:lnTo>
                  <a:lnTo>
                    <a:pt x="29" y="15"/>
                  </a:lnTo>
                  <a:lnTo>
                    <a:pt x="29" y="15"/>
                  </a:lnTo>
                  <a:lnTo>
                    <a:pt x="29" y="11"/>
                  </a:lnTo>
                  <a:lnTo>
                    <a:pt x="26" y="11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6" y="3"/>
                  </a:lnTo>
                  <a:lnTo>
                    <a:pt x="22" y="3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3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1" y="11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7" y="11"/>
                  </a:lnTo>
                  <a:lnTo>
                    <a:pt x="7" y="7"/>
                  </a:lnTo>
                  <a:lnTo>
                    <a:pt x="3" y="7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3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42" name="Freeform 141">
              <a:extLst>
                <a:ext uri="{FF2B5EF4-FFF2-40B4-BE49-F238E27FC236}">
                  <a16:creationId xmlns:a16="http://schemas.microsoft.com/office/drawing/2014/main" xmlns="" id="{A46BE65C-5390-41B9-9C1A-7D5E26850B3F}"/>
                </a:ext>
              </a:extLst>
            </p:cNvPr>
            <p:cNvSpPr/>
            <p:nvPr/>
          </p:nvSpPr>
          <p:spPr bwMode="auto">
            <a:xfrm>
              <a:off x="4545201" y="3075612"/>
              <a:ext cx="405289" cy="362830"/>
            </a:xfrm>
            <a:custGeom>
              <a:avLst/>
              <a:gdLst>
                <a:gd name="T0" fmla="*/ 11 w 315"/>
                <a:gd name="T1" fmla="*/ 156 h 282"/>
                <a:gd name="T2" fmla="*/ 22 w 315"/>
                <a:gd name="T3" fmla="*/ 153 h 282"/>
                <a:gd name="T4" fmla="*/ 37 w 315"/>
                <a:gd name="T5" fmla="*/ 145 h 282"/>
                <a:gd name="T6" fmla="*/ 45 w 315"/>
                <a:gd name="T7" fmla="*/ 153 h 282"/>
                <a:gd name="T8" fmla="*/ 63 w 315"/>
                <a:gd name="T9" fmla="*/ 138 h 282"/>
                <a:gd name="T10" fmla="*/ 67 w 315"/>
                <a:gd name="T11" fmla="*/ 115 h 282"/>
                <a:gd name="T12" fmla="*/ 82 w 315"/>
                <a:gd name="T13" fmla="*/ 97 h 282"/>
                <a:gd name="T14" fmla="*/ 97 w 315"/>
                <a:gd name="T15" fmla="*/ 75 h 282"/>
                <a:gd name="T16" fmla="*/ 100 w 315"/>
                <a:gd name="T17" fmla="*/ 56 h 282"/>
                <a:gd name="T18" fmla="*/ 111 w 315"/>
                <a:gd name="T19" fmla="*/ 34 h 282"/>
                <a:gd name="T20" fmla="*/ 111 w 315"/>
                <a:gd name="T21" fmla="*/ 15 h 282"/>
                <a:gd name="T22" fmla="*/ 115 w 315"/>
                <a:gd name="T23" fmla="*/ 8 h 282"/>
                <a:gd name="T24" fmla="*/ 126 w 315"/>
                <a:gd name="T25" fmla="*/ 4 h 282"/>
                <a:gd name="T26" fmla="*/ 141 w 315"/>
                <a:gd name="T27" fmla="*/ 12 h 282"/>
                <a:gd name="T28" fmla="*/ 159 w 315"/>
                <a:gd name="T29" fmla="*/ 15 h 282"/>
                <a:gd name="T30" fmla="*/ 171 w 315"/>
                <a:gd name="T31" fmla="*/ 15 h 282"/>
                <a:gd name="T32" fmla="*/ 185 w 315"/>
                <a:gd name="T33" fmla="*/ 8 h 282"/>
                <a:gd name="T34" fmla="*/ 208 w 315"/>
                <a:gd name="T35" fmla="*/ 4 h 282"/>
                <a:gd name="T36" fmla="*/ 215 w 315"/>
                <a:gd name="T37" fmla="*/ 4 h 282"/>
                <a:gd name="T38" fmla="*/ 222 w 315"/>
                <a:gd name="T39" fmla="*/ 0 h 282"/>
                <a:gd name="T40" fmla="*/ 237 w 315"/>
                <a:gd name="T41" fmla="*/ 4 h 282"/>
                <a:gd name="T42" fmla="*/ 256 w 315"/>
                <a:gd name="T43" fmla="*/ 4 h 282"/>
                <a:gd name="T44" fmla="*/ 271 w 315"/>
                <a:gd name="T45" fmla="*/ 15 h 282"/>
                <a:gd name="T46" fmla="*/ 282 w 315"/>
                <a:gd name="T47" fmla="*/ 12 h 282"/>
                <a:gd name="T48" fmla="*/ 293 w 315"/>
                <a:gd name="T49" fmla="*/ 8 h 282"/>
                <a:gd name="T50" fmla="*/ 308 w 315"/>
                <a:gd name="T51" fmla="*/ 19 h 282"/>
                <a:gd name="T52" fmla="*/ 315 w 315"/>
                <a:gd name="T53" fmla="*/ 26 h 282"/>
                <a:gd name="T54" fmla="*/ 311 w 315"/>
                <a:gd name="T55" fmla="*/ 45 h 282"/>
                <a:gd name="T56" fmla="*/ 300 w 315"/>
                <a:gd name="T57" fmla="*/ 67 h 282"/>
                <a:gd name="T58" fmla="*/ 289 w 315"/>
                <a:gd name="T59" fmla="*/ 101 h 282"/>
                <a:gd name="T60" fmla="*/ 282 w 315"/>
                <a:gd name="T61" fmla="*/ 127 h 282"/>
                <a:gd name="T62" fmla="*/ 304 w 315"/>
                <a:gd name="T63" fmla="*/ 201 h 282"/>
                <a:gd name="T64" fmla="*/ 274 w 315"/>
                <a:gd name="T65" fmla="*/ 227 h 282"/>
                <a:gd name="T66" fmla="*/ 274 w 315"/>
                <a:gd name="T67" fmla="*/ 238 h 282"/>
                <a:gd name="T68" fmla="*/ 271 w 315"/>
                <a:gd name="T69" fmla="*/ 256 h 282"/>
                <a:gd name="T70" fmla="*/ 285 w 315"/>
                <a:gd name="T71" fmla="*/ 268 h 282"/>
                <a:gd name="T72" fmla="*/ 289 w 315"/>
                <a:gd name="T73" fmla="*/ 282 h 282"/>
                <a:gd name="T74" fmla="*/ 278 w 315"/>
                <a:gd name="T75" fmla="*/ 282 h 282"/>
                <a:gd name="T76" fmla="*/ 256 w 315"/>
                <a:gd name="T77" fmla="*/ 264 h 282"/>
                <a:gd name="T78" fmla="*/ 245 w 315"/>
                <a:gd name="T79" fmla="*/ 253 h 282"/>
                <a:gd name="T80" fmla="*/ 234 w 315"/>
                <a:gd name="T81" fmla="*/ 260 h 282"/>
                <a:gd name="T82" fmla="*/ 219 w 315"/>
                <a:gd name="T83" fmla="*/ 256 h 282"/>
                <a:gd name="T84" fmla="*/ 211 w 315"/>
                <a:gd name="T85" fmla="*/ 249 h 282"/>
                <a:gd name="T86" fmla="*/ 204 w 315"/>
                <a:gd name="T87" fmla="*/ 253 h 282"/>
                <a:gd name="T88" fmla="*/ 196 w 315"/>
                <a:gd name="T89" fmla="*/ 245 h 282"/>
                <a:gd name="T90" fmla="*/ 182 w 315"/>
                <a:gd name="T91" fmla="*/ 249 h 282"/>
                <a:gd name="T92" fmla="*/ 171 w 315"/>
                <a:gd name="T93" fmla="*/ 249 h 282"/>
                <a:gd name="T94" fmla="*/ 167 w 315"/>
                <a:gd name="T95" fmla="*/ 242 h 282"/>
                <a:gd name="T96" fmla="*/ 163 w 315"/>
                <a:gd name="T97" fmla="*/ 230 h 282"/>
                <a:gd name="T98" fmla="*/ 163 w 315"/>
                <a:gd name="T99" fmla="*/ 223 h 282"/>
                <a:gd name="T100" fmla="*/ 159 w 315"/>
                <a:gd name="T101" fmla="*/ 208 h 282"/>
                <a:gd name="T102" fmla="*/ 159 w 315"/>
                <a:gd name="T103" fmla="*/ 197 h 282"/>
                <a:gd name="T104" fmla="*/ 141 w 315"/>
                <a:gd name="T105" fmla="*/ 186 h 282"/>
                <a:gd name="T106" fmla="*/ 122 w 315"/>
                <a:gd name="T107" fmla="*/ 190 h 282"/>
                <a:gd name="T108" fmla="*/ 104 w 315"/>
                <a:gd name="T109" fmla="*/ 201 h 282"/>
                <a:gd name="T110" fmla="*/ 85 w 315"/>
                <a:gd name="T111" fmla="*/ 193 h 282"/>
                <a:gd name="T112" fmla="*/ 82 w 315"/>
                <a:gd name="T113" fmla="*/ 182 h 282"/>
                <a:gd name="T114" fmla="*/ 78 w 315"/>
                <a:gd name="T115" fmla="*/ 171 h 282"/>
                <a:gd name="T116" fmla="*/ 37 w 315"/>
                <a:gd name="T117" fmla="*/ 167 h 282"/>
                <a:gd name="T118" fmla="*/ 19 w 315"/>
                <a:gd name="T119" fmla="*/ 167 h 282"/>
                <a:gd name="T120" fmla="*/ 11 w 315"/>
                <a:gd name="T121" fmla="*/ 1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5" h="282">
                  <a:moveTo>
                    <a:pt x="0" y="167"/>
                  </a:moveTo>
                  <a:lnTo>
                    <a:pt x="4" y="164"/>
                  </a:lnTo>
                  <a:lnTo>
                    <a:pt x="8" y="164"/>
                  </a:lnTo>
                  <a:lnTo>
                    <a:pt x="11" y="164"/>
                  </a:lnTo>
                  <a:lnTo>
                    <a:pt x="8" y="156"/>
                  </a:lnTo>
                  <a:lnTo>
                    <a:pt x="11" y="156"/>
                  </a:lnTo>
                  <a:lnTo>
                    <a:pt x="15" y="153"/>
                  </a:lnTo>
                  <a:lnTo>
                    <a:pt x="19" y="149"/>
                  </a:lnTo>
                  <a:lnTo>
                    <a:pt x="19" y="149"/>
                  </a:lnTo>
                  <a:lnTo>
                    <a:pt x="22" y="149"/>
                  </a:lnTo>
                  <a:lnTo>
                    <a:pt x="22" y="153"/>
                  </a:lnTo>
                  <a:lnTo>
                    <a:pt x="22" y="153"/>
                  </a:lnTo>
                  <a:lnTo>
                    <a:pt x="26" y="153"/>
                  </a:lnTo>
                  <a:lnTo>
                    <a:pt x="30" y="149"/>
                  </a:lnTo>
                  <a:lnTo>
                    <a:pt x="30" y="149"/>
                  </a:lnTo>
                  <a:lnTo>
                    <a:pt x="30" y="149"/>
                  </a:lnTo>
                  <a:lnTo>
                    <a:pt x="34" y="149"/>
                  </a:lnTo>
                  <a:lnTo>
                    <a:pt x="37" y="145"/>
                  </a:lnTo>
                  <a:lnTo>
                    <a:pt x="41" y="145"/>
                  </a:lnTo>
                  <a:lnTo>
                    <a:pt x="41" y="145"/>
                  </a:lnTo>
                  <a:lnTo>
                    <a:pt x="37" y="149"/>
                  </a:lnTo>
                  <a:lnTo>
                    <a:pt x="41" y="149"/>
                  </a:lnTo>
                  <a:lnTo>
                    <a:pt x="41" y="153"/>
                  </a:lnTo>
                  <a:lnTo>
                    <a:pt x="45" y="153"/>
                  </a:lnTo>
                  <a:lnTo>
                    <a:pt x="48" y="153"/>
                  </a:lnTo>
                  <a:lnTo>
                    <a:pt x="52" y="149"/>
                  </a:lnTo>
                  <a:lnTo>
                    <a:pt x="59" y="141"/>
                  </a:lnTo>
                  <a:lnTo>
                    <a:pt x="59" y="141"/>
                  </a:lnTo>
                  <a:lnTo>
                    <a:pt x="63" y="138"/>
                  </a:lnTo>
                  <a:lnTo>
                    <a:pt x="63" y="138"/>
                  </a:lnTo>
                  <a:lnTo>
                    <a:pt x="67" y="134"/>
                  </a:lnTo>
                  <a:lnTo>
                    <a:pt x="67" y="130"/>
                  </a:lnTo>
                  <a:lnTo>
                    <a:pt x="67" y="127"/>
                  </a:lnTo>
                  <a:lnTo>
                    <a:pt x="67" y="119"/>
                  </a:lnTo>
                  <a:lnTo>
                    <a:pt x="67" y="119"/>
                  </a:lnTo>
                  <a:lnTo>
                    <a:pt x="67" y="115"/>
                  </a:lnTo>
                  <a:lnTo>
                    <a:pt x="71" y="112"/>
                  </a:lnTo>
                  <a:lnTo>
                    <a:pt x="74" y="108"/>
                  </a:lnTo>
                  <a:lnTo>
                    <a:pt x="74" y="104"/>
                  </a:lnTo>
                  <a:lnTo>
                    <a:pt x="78" y="101"/>
                  </a:lnTo>
                  <a:lnTo>
                    <a:pt x="82" y="97"/>
                  </a:lnTo>
                  <a:lnTo>
                    <a:pt x="82" y="97"/>
                  </a:lnTo>
                  <a:lnTo>
                    <a:pt x="85" y="97"/>
                  </a:lnTo>
                  <a:lnTo>
                    <a:pt x="89" y="93"/>
                  </a:lnTo>
                  <a:lnTo>
                    <a:pt x="93" y="86"/>
                  </a:lnTo>
                  <a:lnTo>
                    <a:pt x="93" y="82"/>
                  </a:lnTo>
                  <a:lnTo>
                    <a:pt x="97" y="78"/>
                  </a:lnTo>
                  <a:lnTo>
                    <a:pt x="97" y="75"/>
                  </a:lnTo>
                  <a:lnTo>
                    <a:pt x="100" y="71"/>
                  </a:lnTo>
                  <a:lnTo>
                    <a:pt x="97" y="71"/>
                  </a:lnTo>
                  <a:lnTo>
                    <a:pt x="100" y="67"/>
                  </a:lnTo>
                  <a:lnTo>
                    <a:pt x="97" y="64"/>
                  </a:lnTo>
                  <a:lnTo>
                    <a:pt x="100" y="60"/>
                  </a:lnTo>
                  <a:lnTo>
                    <a:pt x="100" y="56"/>
                  </a:lnTo>
                  <a:lnTo>
                    <a:pt x="100" y="56"/>
                  </a:lnTo>
                  <a:lnTo>
                    <a:pt x="104" y="52"/>
                  </a:lnTo>
                  <a:lnTo>
                    <a:pt x="100" y="45"/>
                  </a:lnTo>
                  <a:lnTo>
                    <a:pt x="108" y="38"/>
                  </a:lnTo>
                  <a:lnTo>
                    <a:pt x="108" y="34"/>
                  </a:lnTo>
                  <a:lnTo>
                    <a:pt x="111" y="34"/>
                  </a:lnTo>
                  <a:lnTo>
                    <a:pt x="111" y="26"/>
                  </a:lnTo>
                  <a:lnTo>
                    <a:pt x="111" y="26"/>
                  </a:lnTo>
                  <a:lnTo>
                    <a:pt x="111" y="23"/>
                  </a:lnTo>
                  <a:lnTo>
                    <a:pt x="111" y="19"/>
                  </a:lnTo>
                  <a:lnTo>
                    <a:pt x="111" y="19"/>
                  </a:lnTo>
                  <a:lnTo>
                    <a:pt x="111" y="15"/>
                  </a:lnTo>
                  <a:lnTo>
                    <a:pt x="111" y="12"/>
                  </a:lnTo>
                  <a:lnTo>
                    <a:pt x="111" y="12"/>
                  </a:lnTo>
                  <a:lnTo>
                    <a:pt x="115" y="12"/>
                  </a:lnTo>
                  <a:lnTo>
                    <a:pt x="115" y="12"/>
                  </a:lnTo>
                  <a:lnTo>
                    <a:pt x="115" y="8"/>
                  </a:lnTo>
                  <a:lnTo>
                    <a:pt x="115" y="8"/>
                  </a:lnTo>
                  <a:lnTo>
                    <a:pt x="115" y="4"/>
                  </a:lnTo>
                  <a:lnTo>
                    <a:pt x="119" y="4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26" y="4"/>
                  </a:lnTo>
                  <a:lnTo>
                    <a:pt x="130" y="4"/>
                  </a:lnTo>
                  <a:lnTo>
                    <a:pt x="130" y="4"/>
                  </a:lnTo>
                  <a:lnTo>
                    <a:pt x="134" y="8"/>
                  </a:lnTo>
                  <a:lnTo>
                    <a:pt x="137" y="8"/>
                  </a:lnTo>
                  <a:lnTo>
                    <a:pt x="141" y="12"/>
                  </a:lnTo>
                  <a:lnTo>
                    <a:pt x="141" y="12"/>
                  </a:lnTo>
                  <a:lnTo>
                    <a:pt x="145" y="12"/>
                  </a:lnTo>
                  <a:lnTo>
                    <a:pt x="148" y="15"/>
                  </a:lnTo>
                  <a:lnTo>
                    <a:pt x="152" y="15"/>
                  </a:lnTo>
                  <a:lnTo>
                    <a:pt x="156" y="15"/>
                  </a:lnTo>
                  <a:lnTo>
                    <a:pt x="159" y="15"/>
                  </a:lnTo>
                  <a:lnTo>
                    <a:pt x="159" y="15"/>
                  </a:lnTo>
                  <a:lnTo>
                    <a:pt x="163" y="15"/>
                  </a:lnTo>
                  <a:lnTo>
                    <a:pt x="167" y="15"/>
                  </a:lnTo>
                  <a:lnTo>
                    <a:pt x="167" y="15"/>
                  </a:lnTo>
                  <a:lnTo>
                    <a:pt x="171" y="15"/>
                  </a:lnTo>
                  <a:lnTo>
                    <a:pt x="174" y="15"/>
                  </a:lnTo>
                  <a:lnTo>
                    <a:pt x="171" y="15"/>
                  </a:lnTo>
                  <a:lnTo>
                    <a:pt x="171" y="12"/>
                  </a:lnTo>
                  <a:lnTo>
                    <a:pt x="174" y="8"/>
                  </a:lnTo>
                  <a:lnTo>
                    <a:pt x="174" y="8"/>
                  </a:lnTo>
                  <a:lnTo>
                    <a:pt x="178" y="8"/>
                  </a:lnTo>
                  <a:lnTo>
                    <a:pt x="182" y="8"/>
                  </a:lnTo>
                  <a:lnTo>
                    <a:pt x="185" y="8"/>
                  </a:lnTo>
                  <a:lnTo>
                    <a:pt x="185" y="8"/>
                  </a:lnTo>
                  <a:lnTo>
                    <a:pt x="193" y="8"/>
                  </a:lnTo>
                  <a:lnTo>
                    <a:pt x="193" y="8"/>
                  </a:lnTo>
                  <a:lnTo>
                    <a:pt x="196" y="4"/>
                  </a:lnTo>
                  <a:lnTo>
                    <a:pt x="204" y="4"/>
                  </a:lnTo>
                  <a:lnTo>
                    <a:pt x="208" y="4"/>
                  </a:lnTo>
                  <a:lnTo>
                    <a:pt x="208" y="4"/>
                  </a:lnTo>
                  <a:lnTo>
                    <a:pt x="208" y="4"/>
                  </a:lnTo>
                  <a:lnTo>
                    <a:pt x="208" y="4"/>
                  </a:lnTo>
                  <a:lnTo>
                    <a:pt x="211" y="4"/>
                  </a:lnTo>
                  <a:lnTo>
                    <a:pt x="211" y="4"/>
                  </a:lnTo>
                  <a:lnTo>
                    <a:pt x="215" y="4"/>
                  </a:lnTo>
                  <a:lnTo>
                    <a:pt x="219" y="4"/>
                  </a:lnTo>
                  <a:lnTo>
                    <a:pt x="219" y="4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26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34" y="0"/>
                  </a:lnTo>
                  <a:lnTo>
                    <a:pt x="234" y="0"/>
                  </a:lnTo>
                  <a:lnTo>
                    <a:pt x="237" y="4"/>
                  </a:lnTo>
                  <a:lnTo>
                    <a:pt x="245" y="4"/>
                  </a:lnTo>
                  <a:lnTo>
                    <a:pt x="245" y="4"/>
                  </a:lnTo>
                  <a:lnTo>
                    <a:pt x="248" y="0"/>
                  </a:lnTo>
                  <a:lnTo>
                    <a:pt x="252" y="0"/>
                  </a:lnTo>
                  <a:lnTo>
                    <a:pt x="256" y="4"/>
                  </a:lnTo>
                  <a:lnTo>
                    <a:pt x="256" y="4"/>
                  </a:lnTo>
                  <a:lnTo>
                    <a:pt x="259" y="8"/>
                  </a:lnTo>
                  <a:lnTo>
                    <a:pt x="259" y="8"/>
                  </a:lnTo>
                  <a:lnTo>
                    <a:pt x="263" y="8"/>
                  </a:lnTo>
                  <a:lnTo>
                    <a:pt x="263" y="12"/>
                  </a:lnTo>
                  <a:lnTo>
                    <a:pt x="267" y="12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4" y="12"/>
                  </a:lnTo>
                  <a:lnTo>
                    <a:pt x="274" y="12"/>
                  </a:lnTo>
                  <a:lnTo>
                    <a:pt x="278" y="12"/>
                  </a:lnTo>
                  <a:lnTo>
                    <a:pt x="282" y="12"/>
                  </a:lnTo>
                  <a:lnTo>
                    <a:pt x="282" y="12"/>
                  </a:lnTo>
                  <a:lnTo>
                    <a:pt x="282" y="12"/>
                  </a:lnTo>
                  <a:lnTo>
                    <a:pt x="285" y="12"/>
                  </a:lnTo>
                  <a:lnTo>
                    <a:pt x="289" y="8"/>
                  </a:lnTo>
                  <a:lnTo>
                    <a:pt x="289" y="8"/>
                  </a:lnTo>
                  <a:lnTo>
                    <a:pt x="293" y="8"/>
                  </a:lnTo>
                  <a:lnTo>
                    <a:pt x="293" y="8"/>
                  </a:lnTo>
                  <a:lnTo>
                    <a:pt x="296" y="12"/>
                  </a:lnTo>
                  <a:lnTo>
                    <a:pt x="300" y="15"/>
                  </a:lnTo>
                  <a:lnTo>
                    <a:pt x="300" y="15"/>
                  </a:lnTo>
                  <a:lnTo>
                    <a:pt x="304" y="15"/>
                  </a:lnTo>
                  <a:lnTo>
                    <a:pt x="304" y="19"/>
                  </a:lnTo>
                  <a:lnTo>
                    <a:pt x="308" y="19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6"/>
                  </a:lnTo>
                  <a:lnTo>
                    <a:pt x="311" y="26"/>
                  </a:lnTo>
                  <a:lnTo>
                    <a:pt x="315" y="26"/>
                  </a:lnTo>
                  <a:lnTo>
                    <a:pt x="315" y="26"/>
                  </a:lnTo>
                  <a:lnTo>
                    <a:pt x="315" y="30"/>
                  </a:lnTo>
                  <a:lnTo>
                    <a:pt x="311" y="30"/>
                  </a:lnTo>
                  <a:lnTo>
                    <a:pt x="311" y="34"/>
                  </a:lnTo>
                  <a:lnTo>
                    <a:pt x="311" y="41"/>
                  </a:lnTo>
                  <a:lnTo>
                    <a:pt x="311" y="45"/>
                  </a:lnTo>
                  <a:lnTo>
                    <a:pt x="311" y="45"/>
                  </a:lnTo>
                  <a:lnTo>
                    <a:pt x="315" y="49"/>
                  </a:lnTo>
                  <a:lnTo>
                    <a:pt x="315" y="49"/>
                  </a:lnTo>
                  <a:lnTo>
                    <a:pt x="315" y="52"/>
                  </a:lnTo>
                  <a:lnTo>
                    <a:pt x="308" y="60"/>
                  </a:lnTo>
                  <a:lnTo>
                    <a:pt x="300" y="67"/>
                  </a:lnTo>
                  <a:lnTo>
                    <a:pt x="300" y="67"/>
                  </a:lnTo>
                  <a:lnTo>
                    <a:pt x="293" y="78"/>
                  </a:lnTo>
                  <a:lnTo>
                    <a:pt x="293" y="82"/>
                  </a:lnTo>
                  <a:lnTo>
                    <a:pt x="293" y="86"/>
                  </a:lnTo>
                  <a:lnTo>
                    <a:pt x="293" y="90"/>
                  </a:lnTo>
                  <a:lnTo>
                    <a:pt x="289" y="97"/>
                  </a:lnTo>
                  <a:lnTo>
                    <a:pt x="289" y="101"/>
                  </a:lnTo>
                  <a:lnTo>
                    <a:pt x="285" y="104"/>
                  </a:lnTo>
                  <a:lnTo>
                    <a:pt x="282" y="104"/>
                  </a:lnTo>
                  <a:lnTo>
                    <a:pt x="282" y="115"/>
                  </a:lnTo>
                  <a:lnTo>
                    <a:pt x="282" y="119"/>
                  </a:lnTo>
                  <a:lnTo>
                    <a:pt x="282" y="123"/>
                  </a:lnTo>
                  <a:lnTo>
                    <a:pt x="282" y="127"/>
                  </a:lnTo>
                  <a:lnTo>
                    <a:pt x="282" y="130"/>
                  </a:lnTo>
                  <a:lnTo>
                    <a:pt x="289" y="160"/>
                  </a:lnTo>
                  <a:lnTo>
                    <a:pt x="293" y="179"/>
                  </a:lnTo>
                  <a:lnTo>
                    <a:pt x="304" y="190"/>
                  </a:lnTo>
                  <a:lnTo>
                    <a:pt x="308" y="205"/>
                  </a:lnTo>
                  <a:lnTo>
                    <a:pt x="304" y="201"/>
                  </a:lnTo>
                  <a:lnTo>
                    <a:pt x="278" y="208"/>
                  </a:lnTo>
                  <a:lnTo>
                    <a:pt x="271" y="219"/>
                  </a:lnTo>
                  <a:lnTo>
                    <a:pt x="271" y="223"/>
                  </a:lnTo>
                  <a:lnTo>
                    <a:pt x="274" y="223"/>
                  </a:lnTo>
                  <a:lnTo>
                    <a:pt x="274" y="227"/>
                  </a:lnTo>
                  <a:lnTo>
                    <a:pt x="274" y="227"/>
                  </a:lnTo>
                  <a:lnTo>
                    <a:pt x="274" y="227"/>
                  </a:lnTo>
                  <a:lnTo>
                    <a:pt x="274" y="230"/>
                  </a:lnTo>
                  <a:lnTo>
                    <a:pt x="274" y="230"/>
                  </a:lnTo>
                  <a:lnTo>
                    <a:pt x="274" y="234"/>
                  </a:lnTo>
                  <a:lnTo>
                    <a:pt x="274" y="238"/>
                  </a:lnTo>
                  <a:lnTo>
                    <a:pt x="274" y="238"/>
                  </a:lnTo>
                  <a:lnTo>
                    <a:pt x="274" y="238"/>
                  </a:lnTo>
                  <a:lnTo>
                    <a:pt x="271" y="242"/>
                  </a:lnTo>
                  <a:lnTo>
                    <a:pt x="271" y="242"/>
                  </a:lnTo>
                  <a:lnTo>
                    <a:pt x="271" y="245"/>
                  </a:lnTo>
                  <a:lnTo>
                    <a:pt x="271" y="253"/>
                  </a:lnTo>
                  <a:lnTo>
                    <a:pt x="271" y="256"/>
                  </a:lnTo>
                  <a:lnTo>
                    <a:pt x="271" y="260"/>
                  </a:lnTo>
                  <a:lnTo>
                    <a:pt x="274" y="264"/>
                  </a:lnTo>
                  <a:lnTo>
                    <a:pt x="278" y="264"/>
                  </a:lnTo>
                  <a:lnTo>
                    <a:pt x="278" y="268"/>
                  </a:lnTo>
                  <a:lnTo>
                    <a:pt x="285" y="268"/>
                  </a:lnTo>
                  <a:lnTo>
                    <a:pt x="285" y="268"/>
                  </a:lnTo>
                  <a:lnTo>
                    <a:pt x="285" y="264"/>
                  </a:lnTo>
                  <a:lnTo>
                    <a:pt x="285" y="264"/>
                  </a:lnTo>
                  <a:lnTo>
                    <a:pt x="289" y="264"/>
                  </a:lnTo>
                  <a:lnTo>
                    <a:pt x="289" y="264"/>
                  </a:lnTo>
                  <a:lnTo>
                    <a:pt x="293" y="279"/>
                  </a:lnTo>
                  <a:lnTo>
                    <a:pt x="289" y="282"/>
                  </a:lnTo>
                  <a:lnTo>
                    <a:pt x="289" y="282"/>
                  </a:lnTo>
                  <a:lnTo>
                    <a:pt x="289" y="279"/>
                  </a:lnTo>
                  <a:lnTo>
                    <a:pt x="285" y="279"/>
                  </a:lnTo>
                  <a:lnTo>
                    <a:pt x="285" y="279"/>
                  </a:lnTo>
                  <a:lnTo>
                    <a:pt x="282" y="282"/>
                  </a:lnTo>
                  <a:lnTo>
                    <a:pt x="278" y="282"/>
                  </a:lnTo>
                  <a:lnTo>
                    <a:pt x="274" y="279"/>
                  </a:lnTo>
                  <a:lnTo>
                    <a:pt x="271" y="275"/>
                  </a:lnTo>
                  <a:lnTo>
                    <a:pt x="271" y="271"/>
                  </a:lnTo>
                  <a:lnTo>
                    <a:pt x="267" y="268"/>
                  </a:lnTo>
                  <a:lnTo>
                    <a:pt x="263" y="268"/>
                  </a:lnTo>
                  <a:lnTo>
                    <a:pt x="256" y="264"/>
                  </a:lnTo>
                  <a:lnTo>
                    <a:pt x="252" y="264"/>
                  </a:lnTo>
                  <a:lnTo>
                    <a:pt x="252" y="260"/>
                  </a:lnTo>
                  <a:lnTo>
                    <a:pt x="248" y="256"/>
                  </a:lnTo>
                  <a:lnTo>
                    <a:pt x="248" y="253"/>
                  </a:lnTo>
                  <a:lnTo>
                    <a:pt x="248" y="253"/>
                  </a:lnTo>
                  <a:lnTo>
                    <a:pt x="245" y="253"/>
                  </a:lnTo>
                  <a:lnTo>
                    <a:pt x="245" y="253"/>
                  </a:lnTo>
                  <a:lnTo>
                    <a:pt x="241" y="256"/>
                  </a:lnTo>
                  <a:lnTo>
                    <a:pt x="241" y="260"/>
                  </a:lnTo>
                  <a:lnTo>
                    <a:pt x="237" y="260"/>
                  </a:lnTo>
                  <a:lnTo>
                    <a:pt x="234" y="260"/>
                  </a:lnTo>
                  <a:lnTo>
                    <a:pt x="234" y="260"/>
                  </a:lnTo>
                  <a:lnTo>
                    <a:pt x="230" y="260"/>
                  </a:lnTo>
                  <a:lnTo>
                    <a:pt x="226" y="260"/>
                  </a:lnTo>
                  <a:lnTo>
                    <a:pt x="222" y="256"/>
                  </a:lnTo>
                  <a:lnTo>
                    <a:pt x="222" y="256"/>
                  </a:lnTo>
                  <a:lnTo>
                    <a:pt x="219" y="256"/>
                  </a:lnTo>
                  <a:lnTo>
                    <a:pt x="219" y="256"/>
                  </a:lnTo>
                  <a:lnTo>
                    <a:pt x="219" y="253"/>
                  </a:lnTo>
                  <a:lnTo>
                    <a:pt x="219" y="253"/>
                  </a:lnTo>
                  <a:lnTo>
                    <a:pt x="215" y="249"/>
                  </a:lnTo>
                  <a:lnTo>
                    <a:pt x="215" y="249"/>
                  </a:lnTo>
                  <a:lnTo>
                    <a:pt x="215" y="249"/>
                  </a:lnTo>
                  <a:lnTo>
                    <a:pt x="211" y="249"/>
                  </a:lnTo>
                  <a:lnTo>
                    <a:pt x="211" y="249"/>
                  </a:lnTo>
                  <a:lnTo>
                    <a:pt x="208" y="249"/>
                  </a:lnTo>
                  <a:lnTo>
                    <a:pt x="204" y="249"/>
                  </a:lnTo>
                  <a:lnTo>
                    <a:pt x="204" y="253"/>
                  </a:lnTo>
                  <a:lnTo>
                    <a:pt x="204" y="253"/>
                  </a:lnTo>
                  <a:lnTo>
                    <a:pt x="204" y="253"/>
                  </a:lnTo>
                  <a:lnTo>
                    <a:pt x="200" y="249"/>
                  </a:lnTo>
                  <a:lnTo>
                    <a:pt x="200" y="249"/>
                  </a:lnTo>
                  <a:lnTo>
                    <a:pt x="200" y="245"/>
                  </a:lnTo>
                  <a:lnTo>
                    <a:pt x="196" y="245"/>
                  </a:lnTo>
                  <a:lnTo>
                    <a:pt x="196" y="245"/>
                  </a:lnTo>
                  <a:lnTo>
                    <a:pt x="196" y="245"/>
                  </a:lnTo>
                  <a:lnTo>
                    <a:pt x="193" y="245"/>
                  </a:lnTo>
                  <a:lnTo>
                    <a:pt x="189" y="245"/>
                  </a:lnTo>
                  <a:lnTo>
                    <a:pt x="185" y="249"/>
                  </a:lnTo>
                  <a:lnTo>
                    <a:pt x="185" y="249"/>
                  </a:lnTo>
                  <a:lnTo>
                    <a:pt x="182" y="249"/>
                  </a:lnTo>
                  <a:lnTo>
                    <a:pt x="182" y="249"/>
                  </a:lnTo>
                  <a:lnTo>
                    <a:pt x="178" y="249"/>
                  </a:lnTo>
                  <a:lnTo>
                    <a:pt x="174" y="249"/>
                  </a:lnTo>
                  <a:lnTo>
                    <a:pt x="174" y="245"/>
                  </a:lnTo>
                  <a:lnTo>
                    <a:pt x="171" y="245"/>
                  </a:lnTo>
                  <a:lnTo>
                    <a:pt x="171" y="245"/>
                  </a:lnTo>
                  <a:lnTo>
                    <a:pt x="171" y="249"/>
                  </a:lnTo>
                  <a:lnTo>
                    <a:pt x="171" y="249"/>
                  </a:lnTo>
                  <a:lnTo>
                    <a:pt x="167" y="249"/>
                  </a:lnTo>
                  <a:lnTo>
                    <a:pt x="167" y="249"/>
                  </a:lnTo>
                  <a:lnTo>
                    <a:pt x="167" y="245"/>
                  </a:lnTo>
                  <a:lnTo>
                    <a:pt x="167" y="245"/>
                  </a:lnTo>
                  <a:lnTo>
                    <a:pt x="167" y="242"/>
                  </a:lnTo>
                  <a:lnTo>
                    <a:pt x="167" y="242"/>
                  </a:lnTo>
                  <a:lnTo>
                    <a:pt x="167" y="238"/>
                  </a:lnTo>
                  <a:lnTo>
                    <a:pt x="167" y="238"/>
                  </a:lnTo>
                  <a:lnTo>
                    <a:pt x="167" y="234"/>
                  </a:lnTo>
                  <a:lnTo>
                    <a:pt x="167" y="234"/>
                  </a:lnTo>
                  <a:lnTo>
                    <a:pt x="163" y="230"/>
                  </a:lnTo>
                  <a:lnTo>
                    <a:pt x="163" y="230"/>
                  </a:lnTo>
                  <a:lnTo>
                    <a:pt x="167" y="227"/>
                  </a:lnTo>
                  <a:lnTo>
                    <a:pt x="163" y="227"/>
                  </a:lnTo>
                  <a:lnTo>
                    <a:pt x="163" y="227"/>
                  </a:lnTo>
                  <a:lnTo>
                    <a:pt x="163" y="223"/>
                  </a:lnTo>
                  <a:lnTo>
                    <a:pt x="163" y="223"/>
                  </a:lnTo>
                  <a:lnTo>
                    <a:pt x="163" y="223"/>
                  </a:lnTo>
                  <a:lnTo>
                    <a:pt x="159" y="219"/>
                  </a:lnTo>
                  <a:lnTo>
                    <a:pt x="159" y="219"/>
                  </a:lnTo>
                  <a:lnTo>
                    <a:pt x="159" y="216"/>
                  </a:lnTo>
                  <a:lnTo>
                    <a:pt x="159" y="216"/>
                  </a:lnTo>
                  <a:lnTo>
                    <a:pt x="159" y="208"/>
                  </a:lnTo>
                  <a:lnTo>
                    <a:pt x="159" y="208"/>
                  </a:lnTo>
                  <a:lnTo>
                    <a:pt x="159" y="205"/>
                  </a:lnTo>
                  <a:lnTo>
                    <a:pt x="159" y="205"/>
                  </a:lnTo>
                  <a:lnTo>
                    <a:pt x="159" y="205"/>
                  </a:lnTo>
                  <a:lnTo>
                    <a:pt x="159" y="201"/>
                  </a:lnTo>
                  <a:lnTo>
                    <a:pt x="159" y="197"/>
                  </a:lnTo>
                  <a:lnTo>
                    <a:pt x="159" y="197"/>
                  </a:lnTo>
                  <a:lnTo>
                    <a:pt x="159" y="193"/>
                  </a:lnTo>
                  <a:lnTo>
                    <a:pt x="159" y="190"/>
                  </a:lnTo>
                  <a:lnTo>
                    <a:pt x="159" y="190"/>
                  </a:lnTo>
                  <a:lnTo>
                    <a:pt x="141" y="190"/>
                  </a:lnTo>
                  <a:lnTo>
                    <a:pt x="141" y="186"/>
                  </a:lnTo>
                  <a:lnTo>
                    <a:pt x="141" y="186"/>
                  </a:lnTo>
                  <a:lnTo>
                    <a:pt x="141" y="182"/>
                  </a:lnTo>
                  <a:lnTo>
                    <a:pt x="137" y="182"/>
                  </a:lnTo>
                  <a:lnTo>
                    <a:pt x="137" y="186"/>
                  </a:lnTo>
                  <a:lnTo>
                    <a:pt x="122" y="186"/>
                  </a:lnTo>
                  <a:lnTo>
                    <a:pt x="122" y="190"/>
                  </a:lnTo>
                  <a:lnTo>
                    <a:pt x="119" y="190"/>
                  </a:lnTo>
                  <a:lnTo>
                    <a:pt x="119" y="193"/>
                  </a:lnTo>
                  <a:lnTo>
                    <a:pt x="119" y="193"/>
                  </a:lnTo>
                  <a:lnTo>
                    <a:pt x="119" y="197"/>
                  </a:lnTo>
                  <a:lnTo>
                    <a:pt x="108" y="201"/>
                  </a:lnTo>
                  <a:lnTo>
                    <a:pt x="104" y="201"/>
                  </a:lnTo>
                  <a:lnTo>
                    <a:pt x="100" y="201"/>
                  </a:lnTo>
                  <a:lnTo>
                    <a:pt x="97" y="201"/>
                  </a:lnTo>
                  <a:lnTo>
                    <a:pt x="93" y="201"/>
                  </a:lnTo>
                  <a:lnTo>
                    <a:pt x="89" y="201"/>
                  </a:lnTo>
                  <a:lnTo>
                    <a:pt x="89" y="201"/>
                  </a:lnTo>
                  <a:lnTo>
                    <a:pt x="85" y="193"/>
                  </a:lnTo>
                  <a:lnTo>
                    <a:pt x="85" y="193"/>
                  </a:lnTo>
                  <a:lnTo>
                    <a:pt x="82" y="190"/>
                  </a:lnTo>
                  <a:lnTo>
                    <a:pt x="82" y="190"/>
                  </a:lnTo>
                  <a:lnTo>
                    <a:pt x="82" y="186"/>
                  </a:lnTo>
                  <a:lnTo>
                    <a:pt x="82" y="186"/>
                  </a:lnTo>
                  <a:lnTo>
                    <a:pt x="82" y="182"/>
                  </a:lnTo>
                  <a:lnTo>
                    <a:pt x="78" y="179"/>
                  </a:lnTo>
                  <a:lnTo>
                    <a:pt x="78" y="179"/>
                  </a:lnTo>
                  <a:lnTo>
                    <a:pt x="78" y="175"/>
                  </a:lnTo>
                  <a:lnTo>
                    <a:pt x="78" y="175"/>
                  </a:lnTo>
                  <a:lnTo>
                    <a:pt x="78" y="171"/>
                  </a:lnTo>
                  <a:lnTo>
                    <a:pt x="78" y="171"/>
                  </a:lnTo>
                  <a:lnTo>
                    <a:pt x="78" y="171"/>
                  </a:lnTo>
                  <a:lnTo>
                    <a:pt x="78" y="167"/>
                  </a:lnTo>
                  <a:lnTo>
                    <a:pt x="59" y="167"/>
                  </a:lnTo>
                  <a:lnTo>
                    <a:pt x="48" y="167"/>
                  </a:lnTo>
                  <a:lnTo>
                    <a:pt x="41" y="167"/>
                  </a:lnTo>
                  <a:lnTo>
                    <a:pt x="37" y="167"/>
                  </a:lnTo>
                  <a:lnTo>
                    <a:pt x="34" y="167"/>
                  </a:lnTo>
                  <a:lnTo>
                    <a:pt x="30" y="167"/>
                  </a:lnTo>
                  <a:lnTo>
                    <a:pt x="26" y="167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19" y="167"/>
                  </a:lnTo>
                  <a:lnTo>
                    <a:pt x="15" y="167"/>
                  </a:lnTo>
                  <a:lnTo>
                    <a:pt x="11" y="167"/>
                  </a:lnTo>
                  <a:lnTo>
                    <a:pt x="11" y="171"/>
                  </a:lnTo>
                  <a:lnTo>
                    <a:pt x="11" y="171"/>
                  </a:lnTo>
                  <a:lnTo>
                    <a:pt x="11" y="171"/>
                  </a:lnTo>
                  <a:lnTo>
                    <a:pt x="11" y="171"/>
                  </a:lnTo>
                  <a:lnTo>
                    <a:pt x="8" y="171"/>
                  </a:lnTo>
                  <a:lnTo>
                    <a:pt x="8" y="171"/>
                  </a:lnTo>
                  <a:lnTo>
                    <a:pt x="8" y="167"/>
                  </a:lnTo>
                  <a:lnTo>
                    <a:pt x="4" y="167"/>
                  </a:lnTo>
                  <a:lnTo>
                    <a:pt x="0" y="1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43" name="Freeform 142">
              <a:extLst>
                <a:ext uri="{FF2B5EF4-FFF2-40B4-BE49-F238E27FC236}">
                  <a16:creationId xmlns:a16="http://schemas.microsoft.com/office/drawing/2014/main" xmlns="" id="{FCE9AFFE-B6C8-474A-A1FA-D5F9D25AA290}"/>
                </a:ext>
              </a:extLst>
            </p:cNvPr>
            <p:cNvSpPr/>
            <p:nvPr/>
          </p:nvSpPr>
          <p:spPr bwMode="auto">
            <a:xfrm>
              <a:off x="4983940" y="3357384"/>
              <a:ext cx="66905" cy="153109"/>
            </a:xfrm>
            <a:custGeom>
              <a:avLst/>
              <a:gdLst>
                <a:gd name="T0" fmla="*/ 4 w 52"/>
                <a:gd name="T1" fmla="*/ 0 h 119"/>
                <a:gd name="T2" fmla="*/ 7 w 52"/>
                <a:gd name="T3" fmla="*/ 4 h 119"/>
                <a:gd name="T4" fmla="*/ 11 w 52"/>
                <a:gd name="T5" fmla="*/ 4 h 119"/>
                <a:gd name="T6" fmla="*/ 15 w 52"/>
                <a:gd name="T7" fmla="*/ 4 h 119"/>
                <a:gd name="T8" fmla="*/ 15 w 52"/>
                <a:gd name="T9" fmla="*/ 4 h 119"/>
                <a:gd name="T10" fmla="*/ 18 w 52"/>
                <a:gd name="T11" fmla="*/ 8 h 119"/>
                <a:gd name="T12" fmla="*/ 26 w 52"/>
                <a:gd name="T13" fmla="*/ 15 h 119"/>
                <a:gd name="T14" fmla="*/ 26 w 52"/>
                <a:gd name="T15" fmla="*/ 45 h 119"/>
                <a:gd name="T16" fmla="*/ 26 w 52"/>
                <a:gd name="T17" fmla="*/ 60 h 119"/>
                <a:gd name="T18" fmla="*/ 33 w 52"/>
                <a:gd name="T19" fmla="*/ 63 h 119"/>
                <a:gd name="T20" fmla="*/ 37 w 52"/>
                <a:gd name="T21" fmla="*/ 67 h 119"/>
                <a:gd name="T22" fmla="*/ 44 w 52"/>
                <a:gd name="T23" fmla="*/ 75 h 119"/>
                <a:gd name="T24" fmla="*/ 48 w 52"/>
                <a:gd name="T25" fmla="*/ 82 h 119"/>
                <a:gd name="T26" fmla="*/ 52 w 52"/>
                <a:gd name="T27" fmla="*/ 86 h 119"/>
                <a:gd name="T28" fmla="*/ 48 w 52"/>
                <a:gd name="T29" fmla="*/ 89 h 119"/>
                <a:gd name="T30" fmla="*/ 44 w 52"/>
                <a:gd name="T31" fmla="*/ 89 h 119"/>
                <a:gd name="T32" fmla="*/ 44 w 52"/>
                <a:gd name="T33" fmla="*/ 93 h 119"/>
                <a:gd name="T34" fmla="*/ 48 w 52"/>
                <a:gd name="T35" fmla="*/ 100 h 119"/>
                <a:gd name="T36" fmla="*/ 44 w 52"/>
                <a:gd name="T37" fmla="*/ 104 h 119"/>
                <a:gd name="T38" fmla="*/ 41 w 52"/>
                <a:gd name="T39" fmla="*/ 108 h 119"/>
                <a:gd name="T40" fmla="*/ 37 w 52"/>
                <a:gd name="T41" fmla="*/ 115 h 119"/>
                <a:gd name="T42" fmla="*/ 37 w 52"/>
                <a:gd name="T43" fmla="*/ 119 h 119"/>
                <a:gd name="T44" fmla="*/ 33 w 52"/>
                <a:gd name="T45" fmla="*/ 119 h 119"/>
                <a:gd name="T46" fmla="*/ 33 w 52"/>
                <a:gd name="T47" fmla="*/ 115 h 119"/>
                <a:gd name="T48" fmla="*/ 30 w 52"/>
                <a:gd name="T49" fmla="*/ 112 h 119"/>
                <a:gd name="T50" fmla="*/ 22 w 52"/>
                <a:gd name="T51" fmla="*/ 108 h 119"/>
                <a:gd name="T52" fmla="*/ 22 w 52"/>
                <a:gd name="T53" fmla="*/ 100 h 119"/>
                <a:gd name="T54" fmla="*/ 22 w 52"/>
                <a:gd name="T55" fmla="*/ 97 h 119"/>
                <a:gd name="T56" fmla="*/ 26 w 52"/>
                <a:gd name="T57" fmla="*/ 89 h 119"/>
                <a:gd name="T58" fmla="*/ 30 w 52"/>
                <a:gd name="T59" fmla="*/ 82 h 119"/>
                <a:gd name="T60" fmla="*/ 22 w 52"/>
                <a:gd name="T61" fmla="*/ 78 h 119"/>
                <a:gd name="T62" fmla="*/ 18 w 52"/>
                <a:gd name="T63" fmla="*/ 78 h 119"/>
                <a:gd name="T64" fmla="*/ 15 w 52"/>
                <a:gd name="T65" fmla="*/ 78 h 119"/>
                <a:gd name="T66" fmla="*/ 11 w 52"/>
                <a:gd name="T67" fmla="*/ 78 h 119"/>
                <a:gd name="T68" fmla="*/ 7 w 52"/>
                <a:gd name="T69" fmla="*/ 75 h 119"/>
                <a:gd name="T70" fmla="*/ 4 w 52"/>
                <a:gd name="T71" fmla="*/ 75 h 119"/>
                <a:gd name="T72" fmla="*/ 0 w 52"/>
                <a:gd name="T73" fmla="*/ 67 h 119"/>
                <a:gd name="T74" fmla="*/ 0 w 52"/>
                <a:gd name="T75" fmla="*/ 63 h 119"/>
                <a:gd name="T76" fmla="*/ 4 w 52"/>
                <a:gd name="T77" fmla="*/ 60 h 119"/>
                <a:gd name="T78" fmla="*/ 4 w 52"/>
                <a:gd name="T79" fmla="*/ 56 h 119"/>
                <a:gd name="T80" fmla="*/ 4 w 52"/>
                <a:gd name="T81" fmla="*/ 56 h 119"/>
                <a:gd name="T82" fmla="*/ 7 w 52"/>
                <a:gd name="T83" fmla="*/ 52 h 119"/>
                <a:gd name="T84" fmla="*/ 11 w 52"/>
                <a:gd name="T85" fmla="*/ 49 h 119"/>
                <a:gd name="T86" fmla="*/ 11 w 52"/>
                <a:gd name="T87" fmla="*/ 49 h 119"/>
                <a:gd name="T88" fmla="*/ 11 w 52"/>
                <a:gd name="T89" fmla="*/ 45 h 119"/>
                <a:gd name="T90" fmla="*/ 11 w 52"/>
                <a:gd name="T91" fmla="*/ 41 h 119"/>
                <a:gd name="T92" fmla="*/ 7 w 52"/>
                <a:gd name="T93" fmla="*/ 37 h 119"/>
                <a:gd name="T94" fmla="*/ 11 w 52"/>
                <a:gd name="T95" fmla="*/ 34 h 119"/>
                <a:gd name="T96" fmla="*/ 7 w 52"/>
                <a:gd name="T97" fmla="*/ 30 h 119"/>
                <a:gd name="T98" fmla="*/ 11 w 52"/>
                <a:gd name="T99" fmla="*/ 23 h 119"/>
                <a:gd name="T100" fmla="*/ 15 w 52"/>
                <a:gd name="T101" fmla="*/ 23 h 119"/>
                <a:gd name="T102" fmla="*/ 11 w 52"/>
                <a:gd name="T103" fmla="*/ 15 h 119"/>
                <a:gd name="T104" fmla="*/ 7 w 52"/>
                <a:gd name="T105" fmla="*/ 11 h 119"/>
                <a:gd name="T106" fmla="*/ 11 w 52"/>
                <a:gd name="T107" fmla="*/ 8 h 119"/>
                <a:gd name="T108" fmla="*/ 7 w 52"/>
                <a:gd name="T109" fmla="*/ 8 h 119"/>
                <a:gd name="T110" fmla="*/ 4 w 52"/>
                <a:gd name="T111" fmla="*/ 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2" h="119">
                  <a:moveTo>
                    <a:pt x="4" y="0"/>
                  </a:moveTo>
                  <a:lnTo>
                    <a:pt x="4" y="0"/>
                  </a:lnTo>
                  <a:lnTo>
                    <a:pt x="7" y="0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26" y="15"/>
                  </a:lnTo>
                  <a:lnTo>
                    <a:pt x="26" y="19"/>
                  </a:lnTo>
                  <a:lnTo>
                    <a:pt x="26" y="45"/>
                  </a:lnTo>
                  <a:lnTo>
                    <a:pt x="26" y="49"/>
                  </a:lnTo>
                  <a:lnTo>
                    <a:pt x="26" y="60"/>
                  </a:lnTo>
                  <a:lnTo>
                    <a:pt x="33" y="63"/>
                  </a:lnTo>
                  <a:lnTo>
                    <a:pt x="33" y="63"/>
                  </a:lnTo>
                  <a:lnTo>
                    <a:pt x="37" y="67"/>
                  </a:lnTo>
                  <a:lnTo>
                    <a:pt x="37" y="67"/>
                  </a:lnTo>
                  <a:lnTo>
                    <a:pt x="44" y="71"/>
                  </a:lnTo>
                  <a:lnTo>
                    <a:pt x="44" y="75"/>
                  </a:lnTo>
                  <a:lnTo>
                    <a:pt x="48" y="78"/>
                  </a:lnTo>
                  <a:lnTo>
                    <a:pt x="48" y="82"/>
                  </a:lnTo>
                  <a:lnTo>
                    <a:pt x="52" y="86"/>
                  </a:lnTo>
                  <a:lnTo>
                    <a:pt x="52" y="86"/>
                  </a:lnTo>
                  <a:lnTo>
                    <a:pt x="48" y="86"/>
                  </a:lnTo>
                  <a:lnTo>
                    <a:pt x="48" y="89"/>
                  </a:lnTo>
                  <a:lnTo>
                    <a:pt x="48" y="89"/>
                  </a:lnTo>
                  <a:lnTo>
                    <a:pt x="44" y="89"/>
                  </a:lnTo>
                  <a:lnTo>
                    <a:pt x="48" y="89"/>
                  </a:lnTo>
                  <a:lnTo>
                    <a:pt x="44" y="93"/>
                  </a:lnTo>
                  <a:lnTo>
                    <a:pt x="48" y="93"/>
                  </a:lnTo>
                  <a:lnTo>
                    <a:pt x="48" y="100"/>
                  </a:lnTo>
                  <a:lnTo>
                    <a:pt x="48" y="100"/>
                  </a:lnTo>
                  <a:lnTo>
                    <a:pt x="44" y="104"/>
                  </a:lnTo>
                  <a:lnTo>
                    <a:pt x="41" y="104"/>
                  </a:lnTo>
                  <a:lnTo>
                    <a:pt x="41" y="108"/>
                  </a:lnTo>
                  <a:lnTo>
                    <a:pt x="41" y="112"/>
                  </a:lnTo>
                  <a:lnTo>
                    <a:pt x="37" y="115"/>
                  </a:lnTo>
                  <a:lnTo>
                    <a:pt x="37" y="119"/>
                  </a:lnTo>
                  <a:lnTo>
                    <a:pt x="37" y="119"/>
                  </a:lnTo>
                  <a:lnTo>
                    <a:pt x="33" y="119"/>
                  </a:lnTo>
                  <a:lnTo>
                    <a:pt x="33" y="119"/>
                  </a:lnTo>
                  <a:lnTo>
                    <a:pt x="33" y="115"/>
                  </a:lnTo>
                  <a:lnTo>
                    <a:pt x="33" y="115"/>
                  </a:lnTo>
                  <a:lnTo>
                    <a:pt x="30" y="112"/>
                  </a:lnTo>
                  <a:lnTo>
                    <a:pt x="30" y="112"/>
                  </a:lnTo>
                  <a:lnTo>
                    <a:pt x="26" y="108"/>
                  </a:lnTo>
                  <a:lnTo>
                    <a:pt x="22" y="108"/>
                  </a:lnTo>
                  <a:lnTo>
                    <a:pt x="22" y="104"/>
                  </a:lnTo>
                  <a:lnTo>
                    <a:pt x="22" y="100"/>
                  </a:lnTo>
                  <a:lnTo>
                    <a:pt x="22" y="97"/>
                  </a:lnTo>
                  <a:lnTo>
                    <a:pt x="22" y="97"/>
                  </a:lnTo>
                  <a:lnTo>
                    <a:pt x="22" y="93"/>
                  </a:lnTo>
                  <a:lnTo>
                    <a:pt x="26" y="89"/>
                  </a:lnTo>
                  <a:lnTo>
                    <a:pt x="30" y="86"/>
                  </a:lnTo>
                  <a:lnTo>
                    <a:pt x="30" y="82"/>
                  </a:lnTo>
                  <a:lnTo>
                    <a:pt x="26" y="78"/>
                  </a:lnTo>
                  <a:lnTo>
                    <a:pt x="22" y="78"/>
                  </a:lnTo>
                  <a:lnTo>
                    <a:pt x="18" y="78"/>
                  </a:lnTo>
                  <a:lnTo>
                    <a:pt x="18" y="78"/>
                  </a:lnTo>
                  <a:lnTo>
                    <a:pt x="15" y="78"/>
                  </a:lnTo>
                  <a:lnTo>
                    <a:pt x="15" y="78"/>
                  </a:lnTo>
                  <a:lnTo>
                    <a:pt x="11" y="78"/>
                  </a:lnTo>
                  <a:lnTo>
                    <a:pt x="11" y="78"/>
                  </a:lnTo>
                  <a:lnTo>
                    <a:pt x="11" y="75"/>
                  </a:lnTo>
                  <a:lnTo>
                    <a:pt x="7" y="75"/>
                  </a:lnTo>
                  <a:lnTo>
                    <a:pt x="7" y="71"/>
                  </a:lnTo>
                  <a:lnTo>
                    <a:pt x="4" y="75"/>
                  </a:lnTo>
                  <a:lnTo>
                    <a:pt x="4" y="71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7" y="52"/>
                  </a:lnTo>
                  <a:lnTo>
                    <a:pt x="11" y="49"/>
                  </a:lnTo>
                  <a:lnTo>
                    <a:pt x="11" y="49"/>
                  </a:lnTo>
                  <a:lnTo>
                    <a:pt x="11" y="49"/>
                  </a:lnTo>
                  <a:lnTo>
                    <a:pt x="11" y="49"/>
                  </a:lnTo>
                  <a:lnTo>
                    <a:pt x="11" y="45"/>
                  </a:lnTo>
                  <a:lnTo>
                    <a:pt x="11" y="45"/>
                  </a:lnTo>
                  <a:lnTo>
                    <a:pt x="7" y="41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7" y="37"/>
                  </a:lnTo>
                  <a:lnTo>
                    <a:pt x="11" y="37"/>
                  </a:lnTo>
                  <a:lnTo>
                    <a:pt x="11" y="34"/>
                  </a:lnTo>
                  <a:lnTo>
                    <a:pt x="11" y="34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11" y="23"/>
                  </a:lnTo>
                  <a:lnTo>
                    <a:pt x="11" y="23"/>
                  </a:lnTo>
                  <a:lnTo>
                    <a:pt x="15" y="23"/>
                  </a:lnTo>
                  <a:lnTo>
                    <a:pt x="15" y="19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7" y="11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4"/>
                  </a:lnTo>
                  <a:lnTo>
                    <a:pt x="4" y="4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44" name="Freeform 143">
              <a:extLst>
                <a:ext uri="{FF2B5EF4-FFF2-40B4-BE49-F238E27FC236}">
                  <a16:creationId xmlns:a16="http://schemas.microsoft.com/office/drawing/2014/main" xmlns="" id="{CC3DF49D-D57E-4D60-8D0C-E818AACB157D}"/>
                </a:ext>
              </a:extLst>
            </p:cNvPr>
            <p:cNvSpPr/>
            <p:nvPr/>
          </p:nvSpPr>
          <p:spPr bwMode="auto">
            <a:xfrm>
              <a:off x="4749773" y="3334224"/>
              <a:ext cx="253467" cy="195568"/>
            </a:xfrm>
            <a:custGeom>
              <a:avLst/>
              <a:gdLst>
                <a:gd name="T0" fmla="*/ 41 w 197"/>
                <a:gd name="T1" fmla="*/ 48 h 152"/>
                <a:gd name="T2" fmla="*/ 45 w 197"/>
                <a:gd name="T3" fmla="*/ 52 h 152"/>
                <a:gd name="T4" fmla="*/ 52 w 197"/>
                <a:gd name="T5" fmla="*/ 48 h 152"/>
                <a:gd name="T6" fmla="*/ 60 w 197"/>
                <a:gd name="T7" fmla="*/ 52 h 152"/>
                <a:gd name="T8" fmla="*/ 63 w 197"/>
                <a:gd name="T9" fmla="*/ 55 h 152"/>
                <a:gd name="T10" fmla="*/ 75 w 197"/>
                <a:gd name="T11" fmla="*/ 59 h 152"/>
                <a:gd name="T12" fmla="*/ 82 w 197"/>
                <a:gd name="T13" fmla="*/ 55 h 152"/>
                <a:gd name="T14" fmla="*/ 89 w 197"/>
                <a:gd name="T15" fmla="*/ 52 h 152"/>
                <a:gd name="T16" fmla="*/ 97 w 197"/>
                <a:gd name="T17" fmla="*/ 63 h 152"/>
                <a:gd name="T18" fmla="*/ 112 w 197"/>
                <a:gd name="T19" fmla="*/ 74 h 152"/>
                <a:gd name="T20" fmla="*/ 126 w 197"/>
                <a:gd name="T21" fmla="*/ 78 h 152"/>
                <a:gd name="T22" fmla="*/ 130 w 197"/>
                <a:gd name="T23" fmla="*/ 81 h 152"/>
                <a:gd name="T24" fmla="*/ 126 w 197"/>
                <a:gd name="T25" fmla="*/ 63 h 152"/>
                <a:gd name="T26" fmla="*/ 119 w 197"/>
                <a:gd name="T27" fmla="*/ 67 h 152"/>
                <a:gd name="T28" fmla="*/ 112 w 197"/>
                <a:gd name="T29" fmla="*/ 55 h 152"/>
                <a:gd name="T30" fmla="*/ 112 w 197"/>
                <a:gd name="T31" fmla="*/ 41 h 152"/>
                <a:gd name="T32" fmla="*/ 115 w 197"/>
                <a:gd name="T33" fmla="*/ 33 h 152"/>
                <a:gd name="T34" fmla="*/ 115 w 197"/>
                <a:gd name="T35" fmla="*/ 26 h 152"/>
                <a:gd name="T36" fmla="*/ 112 w 197"/>
                <a:gd name="T37" fmla="*/ 18 h 152"/>
                <a:gd name="T38" fmla="*/ 156 w 197"/>
                <a:gd name="T39" fmla="*/ 4 h 152"/>
                <a:gd name="T40" fmla="*/ 163 w 197"/>
                <a:gd name="T41" fmla="*/ 7 h 152"/>
                <a:gd name="T42" fmla="*/ 178 w 197"/>
                <a:gd name="T43" fmla="*/ 11 h 152"/>
                <a:gd name="T44" fmla="*/ 186 w 197"/>
                <a:gd name="T45" fmla="*/ 18 h 152"/>
                <a:gd name="T46" fmla="*/ 189 w 197"/>
                <a:gd name="T47" fmla="*/ 26 h 152"/>
                <a:gd name="T48" fmla="*/ 189 w 197"/>
                <a:gd name="T49" fmla="*/ 29 h 152"/>
                <a:gd name="T50" fmla="*/ 197 w 197"/>
                <a:gd name="T51" fmla="*/ 41 h 152"/>
                <a:gd name="T52" fmla="*/ 189 w 197"/>
                <a:gd name="T53" fmla="*/ 48 h 152"/>
                <a:gd name="T54" fmla="*/ 189 w 197"/>
                <a:gd name="T55" fmla="*/ 55 h 152"/>
                <a:gd name="T56" fmla="*/ 193 w 197"/>
                <a:gd name="T57" fmla="*/ 63 h 152"/>
                <a:gd name="T58" fmla="*/ 193 w 197"/>
                <a:gd name="T59" fmla="*/ 67 h 152"/>
                <a:gd name="T60" fmla="*/ 186 w 197"/>
                <a:gd name="T61" fmla="*/ 74 h 152"/>
                <a:gd name="T62" fmla="*/ 186 w 197"/>
                <a:gd name="T63" fmla="*/ 78 h 152"/>
                <a:gd name="T64" fmla="*/ 182 w 197"/>
                <a:gd name="T65" fmla="*/ 85 h 152"/>
                <a:gd name="T66" fmla="*/ 182 w 197"/>
                <a:gd name="T67" fmla="*/ 93 h 152"/>
                <a:gd name="T68" fmla="*/ 149 w 197"/>
                <a:gd name="T69" fmla="*/ 104 h 152"/>
                <a:gd name="T70" fmla="*/ 141 w 197"/>
                <a:gd name="T71" fmla="*/ 115 h 152"/>
                <a:gd name="T72" fmla="*/ 134 w 197"/>
                <a:gd name="T73" fmla="*/ 115 h 152"/>
                <a:gd name="T74" fmla="*/ 123 w 197"/>
                <a:gd name="T75" fmla="*/ 115 h 152"/>
                <a:gd name="T76" fmla="*/ 115 w 197"/>
                <a:gd name="T77" fmla="*/ 122 h 152"/>
                <a:gd name="T78" fmla="*/ 112 w 197"/>
                <a:gd name="T79" fmla="*/ 126 h 152"/>
                <a:gd name="T80" fmla="*/ 86 w 197"/>
                <a:gd name="T81" fmla="*/ 148 h 152"/>
                <a:gd name="T82" fmla="*/ 75 w 197"/>
                <a:gd name="T83" fmla="*/ 148 h 152"/>
                <a:gd name="T84" fmla="*/ 67 w 197"/>
                <a:gd name="T85" fmla="*/ 148 h 152"/>
                <a:gd name="T86" fmla="*/ 60 w 197"/>
                <a:gd name="T87" fmla="*/ 148 h 152"/>
                <a:gd name="T88" fmla="*/ 49 w 197"/>
                <a:gd name="T89" fmla="*/ 144 h 152"/>
                <a:gd name="T90" fmla="*/ 45 w 197"/>
                <a:gd name="T91" fmla="*/ 141 h 152"/>
                <a:gd name="T92" fmla="*/ 23 w 197"/>
                <a:gd name="T93" fmla="*/ 144 h 152"/>
                <a:gd name="T94" fmla="*/ 15 w 197"/>
                <a:gd name="T95" fmla="*/ 137 h 152"/>
                <a:gd name="T96" fmla="*/ 8 w 197"/>
                <a:gd name="T97" fmla="*/ 130 h 152"/>
                <a:gd name="T98" fmla="*/ 0 w 197"/>
                <a:gd name="T99" fmla="*/ 122 h 152"/>
                <a:gd name="T100" fmla="*/ 37 w 197"/>
                <a:gd name="T101" fmla="*/ 70 h 152"/>
                <a:gd name="T102" fmla="*/ 37 w 197"/>
                <a:gd name="T103" fmla="*/ 59 h 152"/>
                <a:gd name="T104" fmla="*/ 37 w 197"/>
                <a:gd name="T105" fmla="*/ 4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7" h="152">
                  <a:moveTo>
                    <a:pt x="37" y="44"/>
                  </a:moveTo>
                  <a:lnTo>
                    <a:pt x="37" y="44"/>
                  </a:lnTo>
                  <a:lnTo>
                    <a:pt x="41" y="44"/>
                  </a:lnTo>
                  <a:lnTo>
                    <a:pt x="41" y="48"/>
                  </a:lnTo>
                  <a:lnTo>
                    <a:pt x="41" y="48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45" y="48"/>
                  </a:lnTo>
                  <a:lnTo>
                    <a:pt x="49" y="48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60" y="55"/>
                  </a:lnTo>
                  <a:lnTo>
                    <a:pt x="60" y="55"/>
                  </a:lnTo>
                  <a:lnTo>
                    <a:pt x="63" y="55"/>
                  </a:lnTo>
                  <a:lnTo>
                    <a:pt x="63" y="55"/>
                  </a:lnTo>
                  <a:lnTo>
                    <a:pt x="67" y="59"/>
                  </a:lnTo>
                  <a:lnTo>
                    <a:pt x="71" y="59"/>
                  </a:lnTo>
                  <a:lnTo>
                    <a:pt x="75" y="59"/>
                  </a:lnTo>
                  <a:lnTo>
                    <a:pt x="75" y="59"/>
                  </a:lnTo>
                  <a:lnTo>
                    <a:pt x="78" y="59"/>
                  </a:lnTo>
                  <a:lnTo>
                    <a:pt x="82" y="59"/>
                  </a:lnTo>
                  <a:lnTo>
                    <a:pt x="82" y="55"/>
                  </a:lnTo>
                  <a:lnTo>
                    <a:pt x="86" y="52"/>
                  </a:lnTo>
                  <a:lnTo>
                    <a:pt x="86" y="52"/>
                  </a:lnTo>
                  <a:lnTo>
                    <a:pt x="89" y="52"/>
                  </a:lnTo>
                  <a:lnTo>
                    <a:pt x="89" y="52"/>
                  </a:lnTo>
                  <a:lnTo>
                    <a:pt x="89" y="55"/>
                  </a:lnTo>
                  <a:lnTo>
                    <a:pt x="93" y="59"/>
                  </a:lnTo>
                  <a:lnTo>
                    <a:pt x="93" y="63"/>
                  </a:lnTo>
                  <a:lnTo>
                    <a:pt x="97" y="63"/>
                  </a:lnTo>
                  <a:lnTo>
                    <a:pt x="104" y="67"/>
                  </a:lnTo>
                  <a:lnTo>
                    <a:pt x="108" y="67"/>
                  </a:lnTo>
                  <a:lnTo>
                    <a:pt x="112" y="70"/>
                  </a:lnTo>
                  <a:lnTo>
                    <a:pt x="112" y="74"/>
                  </a:lnTo>
                  <a:lnTo>
                    <a:pt x="115" y="78"/>
                  </a:lnTo>
                  <a:lnTo>
                    <a:pt x="119" y="81"/>
                  </a:lnTo>
                  <a:lnTo>
                    <a:pt x="123" y="81"/>
                  </a:lnTo>
                  <a:lnTo>
                    <a:pt x="126" y="78"/>
                  </a:lnTo>
                  <a:lnTo>
                    <a:pt x="126" y="78"/>
                  </a:lnTo>
                  <a:lnTo>
                    <a:pt x="130" y="78"/>
                  </a:lnTo>
                  <a:lnTo>
                    <a:pt x="130" y="81"/>
                  </a:lnTo>
                  <a:lnTo>
                    <a:pt x="130" y="81"/>
                  </a:lnTo>
                  <a:lnTo>
                    <a:pt x="134" y="78"/>
                  </a:lnTo>
                  <a:lnTo>
                    <a:pt x="130" y="63"/>
                  </a:lnTo>
                  <a:lnTo>
                    <a:pt x="130" y="63"/>
                  </a:lnTo>
                  <a:lnTo>
                    <a:pt x="126" y="63"/>
                  </a:lnTo>
                  <a:lnTo>
                    <a:pt x="126" y="63"/>
                  </a:lnTo>
                  <a:lnTo>
                    <a:pt x="126" y="67"/>
                  </a:lnTo>
                  <a:lnTo>
                    <a:pt x="126" y="67"/>
                  </a:lnTo>
                  <a:lnTo>
                    <a:pt x="119" y="67"/>
                  </a:lnTo>
                  <a:lnTo>
                    <a:pt x="119" y="63"/>
                  </a:lnTo>
                  <a:lnTo>
                    <a:pt x="115" y="63"/>
                  </a:lnTo>
                  <a:lnTo>
                    <a:pt x="112" y="59"/>
                  </a:lnTo>
                  <a:lnTo>
                    <a:pt x="112" y="55"/>
                  </a:lnTo>
                  <a:lnTo>
                    <a:pt x="112" y="52"/>
                  </a:lnTo>
                  <a:lnTo>
                    <a:pt x="112" y="44"/>
                  </a:lnTo>
                  <a:lnTo>
                    <a:pt x="112" y="41"/>
                  </a:lnTo>
                  <a:lnTo>
                    <a:pt x="112" y="41"/>
                  </a:lnTo>
                  <a:lnTo>
                    <a:pt x="115" y="37"/>
                  </a:lnTo>
                  <a:lnTo>
                    <a:pt x="115" y="37"/>
                  </a:lnTo>
                  <a:lnTo>
                    <a:pt x="115" y="37"/>
                  </a:lnTo>
                  <a:lnTo>
                    <a:pt x="115" y="33"/>
                  </a:lnTo>
                  <a:lnTo>
                    <a:pt x="115" y="29"/>
                  </a:lnTo>
                  <a:lnTo>
                    <a:pt x="115" y="29"/>
                  </a:lnTo>
                  <a:lnTo>
                    <a:pt x="115" y="26"/>
                  </a:lnTo>
                  <a:lnTo>
                    <a:pt x="115" y="26"/>
                  </a:lnTo>
                  <a:lnTo>
                    <a:pt x="115" y="26"/>
                  </a:lnTo>
                  <a:lnTo>
                    <a:pt x="115" y="22"/>
                  </a:lnTo>
                  <a:lnTo>
                    <a:pt x="112" y="22"/>
                  </a:lnTo>
                  <a:lnTo>
                    <a:pt x="112" y="18"/>
                  </a:lnTo>
                  <a:lnTo>
                    <a:pt x="119" y="7"/>
                  </a:lnTo>
                  <a:lnTo>
                    <a:pt x="145" y="0"/>
                  </a:lnTo>
                  <a:lnTo>
                    <a:pt x="152" y="4"/>
                  </a:lnTo>
                  <a:lnTo>
                    <a:pt x="156" y="4"/>
                  </a:lnTo>
                  <a:lnTo>
                    <a:pt x="160" y="4"/>
                  </a:lnTo>
                  <a:lnTo>
                    <a:pt x="160" y="4"/>
                  </a:lnTo>
                  <a:lnTo>
                    <a:pt x="163" y="7"/>
                  </a:lnTo>
                  <a:lnTo>
                    <a:pt x="163" y="7"/>
                  </a:lnTo>
                  <a:lnTo>
                    <a:pt x="163" y="11"/>
                  </a:lnTo>
                  <a:lnTo>
                    <a:pt x="167" y="11"/>
                  </a:lnTo>
                  <a:lnTo>
                    <a:pt x="174" y="11"/>
                  </a:lnTo>
                  <a:lnTo>
                    <a:pt x="178" y="11"/>
                  </a:lnTo>
                  <a:lnTo>
                    <a:pt x="178" y="15"/>
                  </a:lnTo>
                  <a:lnTo>
                    <a:pt x="182" y="15"/>
                  </a:lnTo>
                  <a:lnTo>
                    <a:pt x="182" y="15"/>
                  </a:lnTo>
                  <a:lnTo>
                    <a:pt x="186" y="18"/>
                  </a:lnTo>
                  <a:lnTo>
                    <a:pt x="186" y="18"/>
                  </a:lnTo>
                  <a:lnTo>
                    <a:pt x="186" y="22"/>
                  </a:lnTo>
                  <a:lnTo>
                    <a:pt x="189" y="22"/>
                  </a:lnTo>
                  <a:lnTo>
                    <a:pt x="189" y="26"/>
                  </a:lnTo>
                  <a:lnTo>
                    <a:pt x="189" y="26"/>
                  </a:lnTo>
                  <a:lnTo>
                    <a:pt x="193" y="26"/>
                  </a:lnTo>
                  <a:lnTo>
                    <a:pt x="193" y="26"/>
                  </a:lnTo>
                  <a:lnTo>
                    <a:pt x="189" y="29"/>
                  </a:lnTo>
                  <a:lnTo>
                    <a:pt x="193" y="33"/>
                  </a:lnTo>
                  <a:lnTo>
                    <a:pt x="193" y="33"/>
                  </a:lnTo>
                  <a:lnTo>
                    <a:pt x="197" y="37"/>
                  </a:lnTo>
                  <a:lnTo>
                    <a:pt x="197" y="41"/>
                  </a:lnTo>
                  <a:lnTo>
                    <a:pt x="193" y="41"/>
                  </a:lnTo>
                  <a:lnTo>
                    <a:pt x="193" y="41"/>
                  </a:lnTo>
                  <a:lnTo>
                    <a:pt x="189" y="44"/>
                  </a:lnTo>
                  <a:lnTo>
                    <a:pt x="189" y="48"/>
                  </a:lnTo>
                  <a:lnTo>
                    <a:pt x="193" y="52"/>
                  </a:lnTo>
                  <a:lnTo>
                    <a:pt x="193" y="52"/>
                  </a:lnTo>
                  <a:lnTo>
                    <a:pt x="193" y="55"/>
                  </a:lnTo>
                  <a:lnTo>
                    <a:pt x="189" y="55"/>
                  </a:lnTo>
                  <a:lnTo>
                    <a:pt x="193" y="59"/>
                  </a:lnTo>
                  <a:lnTo>
                    <a:pt x="193" y="59"/>
                  </a:lnTo>
                  <a:lnTo>
                    <a:pt x="189" y="59"/>
                  </a:lnTo>
                  <a:lnTo>
                    <a:pt x="193" y="63"/>
                  </a:lnTo>
                  <a:lnTo>
                    <a:pt x="193" y="63"/>
                  </a:lnTo>
                  <a:lnTo>
                    <a:pt x="193" y="67"/>
                  </a:lnTo>
                  <a:lnTo>
                    <a:pt x="193" y="67"/>
                  </a:lnTo>
                  <a:lnTo>
                    <a:pt x="193" y="67"/>
                  </a:lnTo>
                  <a:lnTo>
                    <a:pt x="193" y="67"/>
                  </a:lnTo>
                  <a:lnTo>
                    <a:pt x="189" y="70"/>
                  </a:lnTo>
                  <a:lnTo>
                    <a:pt x="186" y="70"/>
                  </a:lnTo>
                  <a:lnTo>
                    <a:pt x="186" y="74"/>
                  </a:lnTo>
                  <a:lnTo>
                    <a:pt x="186" y="74"/>
                  </a:lnTo>
                  <a:lnTo>
                    <a:pt x="186" y="74"/>
                  </a:lnTo>
                  <a:lnTo>
                    <a:pt x="186" y="78"/>
                  </a:lnTo>
                  <a:lnTo>
                    <a:pt x="186" y="78"/>
                  </a:lnTo>
                  <a:lnTo>
                    <a:pt x="182" y="81"/>
                  </a:lnTo>
                  <a:lnTo>
                    <a:pt x="182" y="81"/>
                  </a:lnTo>
                  <a:lnTo>
                    <a:pt x="182" y="85"/>
                  </a:lnTo>
                  <a:lnTo>
                    <a:pt x="182" y="85"/>
                  </a:lnTo>
                  <a:lnTo>
                    <a:pt x="186" y="89"/>
                  </a:lnTo>
                  <a:lnTo>
                    <a:pt x="186" y="93"/>
                  </a:lnTo>
                  <a:lnTo>
                    <a:pt x="186" y="93"/>
                  </a:lnTo>
                  <a:lnTo>
                    <a:pt x="182" y="93"/>
                  </a:lnTo>
                  <a:lnTo>
                    <a:pt x="171" y="96"/>
                  </a:lnTo>
                  <a:lnTo>
                    <a:pt x="167" y="96"/>
                  </a:lnTo>
                  <a:lnTo>
                    <a:pt x="152" y="104"/>
                  </a:lnTo>
                  <a:lnTo>
                    <a:pt x="149" y="104"/>
                  </a:lnTo>
                  <a:lnTo>
                    <a:pt x="141" y="107"/>
                  </a:lnTo>
                  <a:lnTo>
                    <a:pt x="141" y="107"/>
                  </a:lnTo>
                  <a:lnTo>
                    <a:pt x="141" y="111"/>
                  </a:lnTo>
                  <a:lnTo>
                    <a:pt x="141" y="115"/>
                  </a:lnTo>
                  <a:lnTo>
                    <a:pt x="141" y="115"/>
                  </a:lnTo>
                  <a:lnTo>
                    <a:pt x="137" y="115"/>
                  </a:lnTo>
                  <a:lnTo>
                    <a:pt x="134" y="115"/>
                  </a:lnTo>
                  <a:lnTo>
                    <a:pt x="134" y="115"/>
                  </a:lnTo>
                  <a:lnTo>
                    <a:pt x="134" y="115"/>
                  </a:lnTo>
                  <a:lnTo>
                    <a:pt x="130" y="115"/>
                  </a:lnTo>
                  <a:lnTo>
                    <a:pt x="126" y="115"/>
                  </a:lnTo>
                  <a:lnTo>
                    <a:pt x="123" y="115"/>
                  </a:lnTo>
                  <a:lnTo>
                    <a:pt x="119" y="115"/>
                  </a:lnTo>
                  <a:lnTo>
                    <a:pt x="115" y="118"/>
                  </a:lnTo>
                  <a:lnTo>
                    <a:pt x="115" y="122"/>
                  </a:lnTo>
                  <a:lnTo>
                    <a:pt x="115" y="122"/>
                  </a:lnTo>
                  <a:lnTo>
                    <a:pt x="115" y="122"/>
                  </a:lnTo>
                  <a:lnTo>
                    <a:pt x="115" y="126"/>
                  </a:lnTo>
                  <a:lnTo>
                    <a:pt x="115" y="126"/>
                  </a:lnTo>
                  <a:lnTo>
                    <a:pt x="112" y="126"/>
                  </a:lnTo>
                  <a:lnTo>
                    <a:pt x="108" y="130"/>
                  </a:lnTo>
                  <a:lnTo>
                    <a:pt x="97" y="133"/>
                  </a:lnTo>
                  <a:lnTo>
                    <a:pt x="89" y="144"/>
                  </a:lnTo>
                  <a:lnTo>
                    <a:pt x="86" y="148"/>
                  </a:lnTo>
                  <a:lnTo>
                    <a:pt x="82" y="152"/>
                  </a:lnTo>
                  <a:lnTo>
                    <a:pt x="78" y="152"/>
                  </a:lnTo>
                  <a:lnTo>
                    <a:pt x="75" y="148"/>
                  </a:lnTo>
                  <a:lnTo>
                    <a:pt x="75" y="148"/>
                  </a:lnTo>
                  <a:lnTo>
                    <a:pt x="75" y="148"/>
                  </a:lnTo>
                  <a:lnTo>
                    <a:pt x="75" y="148"/>
                  </a:lnTo>
                  <a:lnTo>
                    <a:pt x="71" y="148"/>
                  </a:lnTo>
                  <a:lnTo>
                    <a:pt x="67" y="148"/>
                  </a:lnTo>
                  <a:lnTo>
                    <a:pt x="63" y="148"/>
                  </a:lnTo>
                  <a:lnTo>
                    <a:pt x="63" y="148"/>
                  </a:lnTo>
                  <a:lnTo>
                    <a:pt x="60" y="148"/>
                  </a:lnTo>
                  <a:lnTo>
                    <a:pt x="60" y="148"/>
                  </a:lnTo>
                  <a:lnTo>
                    <a:pt x="56" y="148"/>
                  </a:lnTo>
                  <a:lnTo>
                    <a:pt x="52" y="148"/>
                  </a:lnTo>
                  <a:lnTo>
                    <a:pt x="52" y="144"/>
                  </a:lnTo>
                  <a:lnTo>
                    <a:pt x="49" y="144"/>
                  </a:lnTo>
                  <a:lnTo>
                    <a:pt x="49" y="144"/>
                  </a:lnTo>
                  <a:lnTo>
                    <a:pt x="49" y="144"/>
                  </a:lnTo>
                  <a:lnTo>
                    <a:pt x="45" y="141"/>
                  </a:lnTo>
                  <a:lnTo>
                    <a:pt x="45" y="141"/>
                  </a:lnTo>
                  <a:lnTo>
                    <a:pt x="45" y="141"/>
                  </a:lnTo>
                  <a:lnTo>
                    <a:pt x="41" y="144"/>
                  </a:lnTo>
                  <a:lnTo>
                    <a:pt x="37" y="141"/>
                  </a:lnTo>
                  <a:lnTo>
                    <a:pt x="23" y="144"/>
                  </a:lnTo>
                  <a:lnTo>
                    <a:pt x="23" y="144"/>
                  </a:lnTo>
                  <a:lnTo>
                    <a:pt x="19" y="141"/>
                  </a:lnTo>
                  <a:lnTo>
                    <a:pt x="19" y="141"/>
                  </a:lnTo>
                  <a:lnTo>
                    <a:pt x="15" y="137"/>
                  </a:lnTo>
                  <a:lnTo>
                    <a:pt x="15" y="137"/>
                  </a:lnTo>
                  <a:lnTo>
                    <a:pt x="12" y="137"/>
                  </a:lnTo>
                  <a:lnTo>
                    <a:pt x="8" y="133"/>
                  </a:lnTo>
                  <a:lnTo>
                    <a:pt x="8" y="130"/>
                  </a:lnTo>
                  <a:lnTo>
                    <a:pt x="4" y="130"/>
                  </a:lnTo>
                  <a:lnTo>
                    <a:pt x="4" y="130"/>
                  </a:lnTo>
                  <a:lnTo>
                    <a:pt x="0" y="126"/>
                  </a:lnTo>
                  <a:lnTo>
                    <a:pt x="0" y="122"/>
                  </a:lnTo>
                  <a:lnTo>
                    <a:pt x="0" y="74"/>
                  </a:lnTo>
                  <a:lnTo>
                    <a:pt x="37" y="74"/>
                  </a:lnTo>
                  <a:lnTo>
                    <a:pt x="37" y="74"/>
                  </a:lnTo>
                  <a:lnTo>
                    <a:pt x="37" y="70"/>
                  </a:lnTo>
                  <a:lnTo>
                    <a:pt x="37" y="67"/>
                  </a:lnTo>
                  <a:lnTo>
                    <a:pt x="37" y="67"/>
                  </a:lnTo>
                  <a:lnTo>
                    <a:pt x="37" y="63"/>
                  </a:lnTo>
                  <a:lnTo>
                    <a:pt x="37" y="59"/>
                  </a:lnTo>
                  <a:lnTo>
                    <a:pt x="37" y="52"/>
                  </a:lnTo>
                  <a:lnTo>
                    <a:pt x="34" y="48"/>
                  </a:lnTo>
                  <a:lnTo>
                    <a:pt x="37" y="48"/>
                  </a:lnTo>
                  <a:lnTo>
                    <a:pt x="37" y="44"/>
                  </a:lnTo>
                  <a:lnTo>
                    <a:pt x="37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45" name="Freeform 144">
              <a:extLst>
                <a:ext uri="{FF2B5EF4-FFF2-40B4-BE49-F238E27FC236}">
                  <a16:creationId xmlns:a16="http://schemas.microsoft.com/office/drawing/2014/main" xmlns="" id="{DFDEF391-8EBD-451B-9B6E-5BC71754D355}"/>
                </a:ext>
              </a:extLst>
            </p:cNvPr>
            <p:cNvSpPr/>
            <p:nvPr/>
          </p:nvSpPr>
          <p:spPr bwMode="auto">
            <a:xfrm>
              <a:off x="4531048" y="3290478"/>
              <a:ext cx="266333" cy="239313"/>
            </a:xfrm>
            <a:custGeom>
              <a:avLst/>
              <a:gdLst>
                <a:gd name="T0" fmla="*/ 189 w 207"/>
                <a:gd name="T1" fmla="*/ 175 h 186"/>
                <a:gd name="T2" fmla="*/ 178 w 207"/>
                <a:gd name="T3" fmla="*/ 167 h 186"/>
                <a:gd name="T4" fmla="*/ 170 w 207"/>
                <a:gd name="T5" fmla="*/ 160 h 186"/>
                <a:gd name="T6" fmla="*/ 207 w 207"/>
                <a:gd name="T7" fmla="*/ 108 h 186"/>
                <a:gd name="T8" fmla="*/ 207 w 207"/>
                <a:gd name="T9" fmla="*/ 97 h 186"/>
                <a:gd name="T10" fmla="*/ 207 w 207"/>
                <a:gd name="T11" fmla="*/ 82 h 186"/>
                <a:gd name="T12" fmla="*/ 200 w 207"/>
                <a:gd name="T13" fmla="*/ 78 h 186"/>
                <a:gd name="T14" fmla="*/ 193 w 207"/>
                <a:gd name="T15" fmla="*/ 82 h 186"/>
                <a:gd name="T16" fmla="*/ 182 w 207"/>
                <a:gd name="T17" fmla="*/ 78 h 186"/>
                <a:gd name="T18" fmla="*/ 178 w 207"/>
                <a:gd name="T19" fmla="*/ 82 h 186"/>
                <a:gd name="T20" fmla="*/ 178 w 207"/>
                <a:gd name="T21" fmla="*/ 75 h 186"/>
                <a:gd name="T22" fmla="*/ 178 w 207"/>
                <a:gd name="T23" fmla="*/ 67 h 186"/>
                <a:gd name="T24" fmla="*/ 178 w 207"/>
                <a:gd name="T25" fmla="*/ 60 h 186"/>
                <a:gd name="T26" fmla="*/ 174 w 207"/>
                <a:gd name="T27" fmla="*/ 56 h 186"/>
                <a:gd name="T28" fmla="*/ 170 w 207"/>
                <a:gd name="T29" fmla="*/ 49 h 186"/>
                <a:gd name="T30" fmla="*/ 170 w 207"/>
                <a:gd name="T31" fmla="*/ 38 h 186"/>
                <a:gd name="T32" fmla="*/ 170 w 207"/>
                <a:gd name="T33" fmla="*/ 30 h 186"/>
                <a:gd name="T34" fmla="*/ 170 w 207"/>
                <a:gd name="T35" fmla="*/ 23 h 186"/>
                <a:gd name="T36" fmla="*/ 152 w 207"/>
                <a:gd name="T37" fmla="*/ 15 h 186"/>
                <a:gd name="T38" fmla="*/ 133 w 207"/>
                <a:gd name="T39" fmla="*/ 23 h 186"/>
                <a:gd name="T40" fmla="*/ 130 w 207"/>
                <a:gd name="T41" fmla="*/ 30 h 186"/>
                <a:gd name="T42" fmla="*/ 108 w 207"/>
                <a:gd name="T43" fmla="*/ 34 h 186"/>
                <a:gd name="T44" fmla="*/ 96 w 207"/>
                <a:gd name="T45" fmla="*/ 26 h 186"/>
                <a:gd name="T46" fmla="*/ 93 w 207"/>
                <a:gd name="T47" fmla="*/ 19 h 186"/>
                <a:gd name="T48" fmla="*/ 89 w 207"/>
                <a:gd name="T49" fmla="*/ 12 h 186"/>
                <a:gd name="T50" fmla="*/ 89 w 207"/>
                <a:gd name="T51" fmla="*/ 4 h 186"/>
                <a:gd name="T52" fmla="*/ 59 w 207"/>
                <a:gd name="T53" fmla="*/ 0 h 186"/>
                <a:gd name="T54" fmla="*/ 41 w 207"/>
                <a:gd name="T55" fmla="*/ 0 h 186"/>
                <a:gd name="T56" fmla="*/ 30 w 207"/>
                <a:gd name="T57" fmla="*/ 0 h 186"/>
                <a:gd name="T58" fmla="*/ 22 w 207"/>
                <a:gd name="T59" fmla="*/ 4 h 186"/>
                <a:gd name="T60" fmla="*/ 15 w 207"/>
                <a:gd name="T61" fmla="*/ 4 h 186"/>
                <a:gd name="T62" fmla="*/ 26 w 207"/>
                <a:gd name="T63" fmla="*/ 30 h 186"/>
                <a:gd name="T64" fmla="*/ 30 w 207"/>
                <a:gd name="T65" fmla="*/ 49 h 186"/>
                <a:gd name="T66" fmla="*/ 37 w 207"/>
                <a:gd name="T67" fmla="*/ 71 h 186"/>
                <a:gd name="T68" fmla="*/ 33 w 207"/>
                <a:gd name="T69" fmla="*/ 101 h 186"/>
                <a:gd name="T70" fmla="*/ 15 w 207"/>
                <a:gd name="T71" fmla="*/ 115 h 186"/>
                <a:gd name="T72" fmla="*/ 8 w 207"/>
                <a:gd name="T73" fmla="*/ 141 h 186"/>
                <a:gd name="T74" fmla="*/ 4 w 207"/>
                <a:gd name="T75" fmla="*/ 160 h 186"/>
                <a:gd name="T76" fmla="*/ 0 w 207"/>
                <a:gd name="T77" fmla="*/ 175 h 186"/>
                <a:gd name="T78" fmla="*/ 8 w 207"/>
                <a:gd name="T79" fmla="*/ 171 h 186"/>
                <a:gd name="T80" fmla="*/ 15 w 207"/>
                <a:gd name="T81" fmla="*/ 171 h 186"/>
                <a:gd name="T82" fmla="*/ 26 w 207"/>
                <a:gd name="T83" fmla="*/ 167 h 186"/>
                <a:gd name="T84" fmla="*/ 30 w 207"/>
                <a:gd name="T85" fmla="*/ 167 h 186"/>
                <a:gd name="T86" fmla="*/ 33 w 207"/>
                <a:gd name="T87" fmla="*/ 171 h 186"/>
                <a:gd name="T88" fmla="*/ 45 w 207"/>
                <a:gd name="T89" fmla="*/ 175 h 186"/>
                <a:gd name="T90" fmla="*/ 111 w 207"/>
                <a:gd name="T91" fmla="*/ 175 h 186"/>
                <a:gd name="T92" fmla="*/ 119 w 207"/>
                <a:gd name="T93" fmla="*/ 178 h 186"/>
                <a:gd name="T94" fmla="*/ 126 w 207"/>
                <a:gd name="T95" fmla="*/ 182 h 186"/>
                <a:gd name="T96" fmla="*/ 137 w 207"/>
                <a:gd name="T97" fmla="*/ 182 h 186"/>
                <a:gd name="T98" fmla="*/ 145 w 207"/>
                <a:gd name="T99" fmla="*/ 182 h 186"/>
                <a:gd name="T100" fmla="*/ 156 w 207"/>
                <a:gd name="T101" fmla="*/ 186 h 186"/>
                <a:gd name="T102" fmla="*/ 159 w 207"/>
                <a:gd name="T103" fmla="*/ 182 h 186"/>
                <a:gd name="T104" fmla="*/ 163 w 207"/>
                <a:gd name="T105" fmla="*/ 186 h 186"/>
                <a:gd name="T106" fmla="*/ 193 w 207"/>
                <a:gd name="T107" fmla="*/ 17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7" h="186">
                  <a:moveTo>
                    <a:pt x="193" y="178"/>
                  </a:moveTo>
                  <a:lnTo>
                    <a:pt x="193" y="178"/>
                  </a:lnTo>
                  <a:lnTo>
                    <a:pt x="189" y="175"/>
                  </a:lnTo>
                  <a:lnTo>
                    <a:pt x="189" y="175"/>
                  </a:lnTo>
                  <a:lnTo>
                    <a:pt x="185" y="171"/>
                  </a:lnTo>
                  <a:lnTo>
                    <a:pt x="185" y="171"/>
                  </a:lnTo>
                  <a:lnTo>
                    <a:pt x="182" y="171"/>
                  </a:lnTo>
                  <a:lnTo>
                    <a:pt x="178" y="167"/>
                  </a:lnTo>
                  <a:lnTo>
                    <a:pt x="178" y="164"/>
                  </a:lnTo>
                  <a:lnTo>
                    <a:pt x="174" y="164"/>
                  </a:lnTo>
                  <a:lnTo>
                    <a:pt x="174" y="164"/>
                  </a:lnTo>
                  <a:lnTo>
                    <a:pt x="170" y="160"/>
                  </a:lnTo>
                  <a:lnTo>
                    <a:pt x="170" y="156"/>
                  </a:lnTo>
                  <a:lnTo>
                    <a:pt x="170" y="108"/>
                  </a:lnTo>
                  <a:lnTo>
                    <a:pt x="207" y="108"/>
                  </a:lnTo>
                  <a:lnTo>
                    <a:pt x="207" y="108"/>
                  </a:lnTo>
                  <a:lnTo>
                    <a:pt x="207" y="104"/>
                  </a:lnTo>
                  <a:lnTo>
                    <a:pt x="207" y="101"/>
                  </a:lnTo>
                  <a:lnTo>
                    <a:pt x="207" y="101"/>
                  </a:lnTo>
                  <a:lnTo>
                    <a:pt x="207" y="97"/>
                  </a:lnTo>
                  <a:lnTo>
                    <a:pt x="207" y="93"/>
                  </a:lnTo>
                  <a:lnTo>
                    <a:pt x="207" y="86"/>
                  </a:lnTo>
                  <a:lnTo>
                    <a:pt x="204" y="82"/>
                  </a:lnTo>
                  <a:lnTo>
                    <a:pt x="207" y="82"/>
                  </a:lnTo>
                  <a:lnTo>
                    <a:pt x="207" y="78"/>
                  </a:lnTo>
                  <a:lnTo>
                    <a:pt x="207" y="78"/>
                  </a:lnTo>
                  <a:lnTo>
                    <a:pt x="204" y="78"/>
                  </a:lnTo>
                  <a:lnTo>
                    <a:pt x="200" y="78"/>
                  </a:lnTo>
                  <a:lnTo>
                    <a:pt x="196" y="82"/>
                  </a:lnTo>
                  <a:lnTo>
                    <a:pt x="196" y="82"/>
                  </a:lnTo>
                  <a:lnTo>
                    <a:pt x="193" y="82"/>
                  </a:lnTo>
                  <a:lnTo>
                    <a:pt x="193" y="82"/>
                  </a:lnTo>
                  <a:lnTo>
                    <a:pt x="189" y="82"/>
                  </a:lnTo>
                  <a:lnTo>
                    <a:pt x="185" y="82"/>
                  </a:lnTo>
                  <a:lnTo>
                    <a:pt x="185" y="78"/>
                  </a:lnTo>
                  <a:lnTo>
                    <a:pt x="182" y="78"/>
                  </a:lnTo>
                  <a:lnTo>
                    <a:pt x="182" y="78"/>
                  </a:lnTo>
                  <a:lnTo>
                    <a:pt x="182" y="82"/>
                  </a:lnTo>
                  <a:lnTo>
                    <a:pt x="182" y="82"/>
                  </a:lnTo>
                  <a:lnTo>
                    <a:pt x="178" y="82"/>
                  </a:lnTo>
                  <a:lnTo>
                    <a:pt x="178" y="82"/>
                  </a:lnTo>
                  <a:lnTo>
                    <a:pt x="178" y="78"/>
                  </a:lnTo>
                  <a:lnTo>
                    <a:pt x="178" y="78"/>
                  </a:lnTo>
                  <a:lnTo>
                    <a:pt x="178" y="75"/>
                  </a:lnTo>
                  <a:lnTo>
                    <a:pt x="178" y="75"/>
                  </a:lnTo>
                  <a:lnTo>
                    <a:pt x="178" y="71"/>
                  </a:lnTo>
                  <a:lnTo>
                    <a:pt x="178" y="71"/>
                  </a:lnTo>
                  <a:lnTo>
                    <a:pt x="178" y="67"/>
                  </a:lnTo>
                  <a:lnTo>
                    <a:pt x="178" y="67"/>
                  </a:lnTo>
                  <a:lnTo>
                    <a:pt x="174" y="63"/>
                  </a:lnTo>
                  <a:lnTo>
                    <a:pt x="174" y="63"/>
                  </a:lnTo>
                  <a:lnTo>
                    <a:pt x="178" y="60"/>
                  </a:lnTo>
                  <a:lnTo>
                    <a:pt x="174" y="60"/>
                  </a:lnTo>
                  <a:lnTo>
                    <a:pt x="174" y="60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0" y="52"/>
                  </a:lnTo>
                  <a:lnTo>
                    <a:pt x="170" y="52"/>
                  </a:lnTo>
                  <a:lnTo>
                    <a:pt x="170" y="49"/>
                  </a:lnTo>
                  <a:lnTo>
                    <a:pt x="170" y="49"/>
                  </a:lnTo>
                  <a:lnTo>
                    <a:pt x="170" y="41"/>
                  </a:lnTo>
                  <a:lnTo>
                    <a:pt x="170" y="41"/>
                  </a:lnTo>
                  <a:lnTo>
                    <a:pt x="170" y="38"/>
                  </a:lnTo>
                  <a:lnTo>
                    <a:pt x="170" y="38"/>
                  </a:lnTo>
                  <a:lnTo>
                    <a:pt x="170" y="38"/>
                  </a:lnTo>
                  <a:lnTo>
                    <a:pt x="170" y="34"/>
                  </a:lnTo>
                  <a:lnTo>
                    <a:pt x="170" y="30"/>
                  </a:lnTo>
                  <a:lnTo>
                    <a:pt x="170" y="30"/>
                  </a:lnTo>
                  <a:lnTo>
                    <a:pt x="170" y="2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52" y="23"/>
                  </a:lnTo>
                  <a:lnTo>
                    <a:pt x="152" y="19"/>
                  </a:lnTo>
                  <a:lnTo>
                    <a:pt x="152" y="19"/>
                  </a:lnTo>
                  <a:lnTo>
                    <a:pt x="152" y="15"/>
                  </a:lnTo>
                  <a:lnTo>
                    <a:pt x="148" y="15"/>
                  </a:lnTo>
                  <a:lnTo>
                    <a:pt x="148" y="19"/>
                  </a:lnTo>
                  <a:lnTo>
                    <a:pt x="133" y="19"/>
                  </a:lnTo>
                  <a:lnTo>
                    <a:pt x="133" y="23"/>
                  </a:lnTo>
                  <a:lnTo>
                    <a:pt x="130" y="23"/>
                  </a:lnTo>
                  <a:lnTo>
                    <a:pt x="130" y="26"/>
                  </a:lnTo>
                  <a:lnTo>
                    <a:pt x="130" y="26"/>
                  </a:lnTo>
                  <a:lnTo>
                    <a:pt x="130" y="30"/>
                  </a:lnTo>
                  <a:lnTo>
                    <a:pt x="119" y="34"/>
                  </a:lnTo>
                  <a:lnTo>
                    <a:pt x="115" y="34"/>
                  </a:lnTo>
                  <a:lnTo>
                    <a:pt x="111" y="34"/>
                  </a:lnTo>
                  <a:lnTo>
                    <a:pt x="108" y="34"/>
                  </a:lnTo>
                  <a:lnTo>
                    <a:pt x="104" y="34"/>
                  </a:lnTo>
                  <a:lnTo>
                    <a:pt x="100" y="34"/>
                  </a:lnTo>
                  <a:lnTo>
                    <a:pt x="100" y="34"/>
                  </a:lnTo>
                  <a:lnTo>
                    <a:pt x="96" y="26"/>
                  </a:lnTo>
                  <a:lnTo>
                    <a:pt x="96" y="26"/>
                  </a:lnTo>
                  <a:lnTo>
                    <a:pt x="93" y="23"/>
                  </a:lnTo>
                  <a:lnTo>
                    <a:pt x="93" y="23"/>
                  </a:lnTo>
                  <a:lnTo>
                    <a:pt x="93" y="19"/>
                  </a:lnTo>
                  <a:lnTo>
                    <a:pt x="93" y="19"/>
                  </a:lnTo>
                  <a:lnTo>
                    <a:pt x="93" y="15"/>
                  </a:lnTo>
                  <a:lnTo>
                    <a:pt x="89" y="12"/>
                  </a:lnTo>
                  <a:lnTo>
                    <a:pt x="89" y="12"/>
                  </a:lnTo>
                  <a:lnTo>
                    <a:pt x="89" y="8"/>
                  </a:lnTo>
                  <a:lnTo>
                    <a:pt x="89" y="8"/>
                  </a:lnTo>
                  <a:lnTo>
                    <a:pt x="89" y="4"/>
                  </a:lnTo>
                  <a:lnTo>
                    <a:pt x="89" y="4"/>
                  </a:lnTo>
                  <a:lnTo>
                    <a:pt x="89" y="4"/>
                  </a:lnTo>
                  <a:lnTo>
                    <a:pt x="89" y="0"/>
                  </a:lnTo>
                  <a:lnTo>
                    <a:pt x="70" y="0"/>
                  </a:lnTo>
                  <a:lnTo>
                    <a:pt x="59" y="0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5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19" y="8"/>
                  </a:lnTo>
                  <a:lnTo>
                    <a:pt x="19" y="12"/>
                  </a:lnTo>
                  <a:lnTo>
                    <a:pt x="26" y="19"/>
                  </a:lnTo>
                  <a:lnTo>
                    <a:pt x="26" y="30"/>
                  </a:lnTo>
                  <a:lnTo>
                    <a:pt x="33" y="38"/>
                  </a:lnTo>
                  <a:lnTo>
                    <a:pt x="30" y="41"/>
                  </a:lnTo>
                  <a:lnTo>
                    <a:pt x="26" y="49"/>
                  </a:lnTo>
                  <a:lnTo>
                    <a:pt x="30" y="49"/>
                  </a:lnTo>
                  <a:lnTo>
                    <a:pt x="30" y="56"/>
                  </a:lnTo>
                  <a:lnTo>
                    <a:pt x="30" y="60"/>
                  </a:lnTo>
                  <a:lnTo>
                    <a:pt x="30" y="63"/>
                  </a:lnTo>
                  <a:lnTo>
                    <a:pt x="37" y="71"/>
                  </a:lnTo>
                  <a:lnTo>
                    <a:pt x="37" y="75"/>
                  </a:lnTo>
                  <a:lnTo>
                    <a:pt x="41" y="78"/>
                  </a:lnTo>
                  <a:lnTo>
                    <a:pt x="41" y="89"/>
                  </a:lnTo>
                  <a:lnTo>
                    <a:pt x="33" y="101"/>
                  </a:lnTo>
                  <a:lnTo>
                    <a:pt x="30" y="101"/>
                  </a:lnTo>
                  <a:lnTo>
                    <a:pt x="22" y="104"/>
                  </a:lnTo>
                  <a:lnTo>
                    <a:pt x="22" y="108"/>
                  </a:lnTo>
                  <a:lnTo>
                    <a:pt x="15" y="115"/>
                  </a:lnTo>
                  <a:lnTo>
                    <a:pt x="15" y="123"/>
                  </a:lnTo>
                  <a:lnTo>
                    <a:pt x="11" y="123"/>
                  </a:lnTo>
                  <a:lnTo>
                    <a:pt x="11" y="134"/>
                  </a:lnTo>
                  <a:lnTo>
                    <a:pt x="8" y="141"/>
                  </a:lnTo>
                  <a:lnTo>
                    <a:pt x="8" y="145"/>
                  </a:lnTo>
                  <a:lnTo>
                    <a:pt x="4" y="149"/>
                  </a:lnTo>
                  <a:lnTo>
                    <a:pt x="4" y="156"/>
                  </a:lnTo>
                  <a:lnTo>
                    <a:pt x="4" y="160"/>
                  </a:lnTo>
                  <a:lnTo>
                    <a:pt x="4" y="167"/>
                  </a:lnTo>
                  <a:lnTo>
                    <a:pt x="0" y="171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4" y="175"/>
                  </a:lnTo>
                  <a:lnTo>
                    <a:pt x="4" y="175"/>
                  </a:lnTo>
                  <a:lnTo>
                    <a:pt x="8" y="175"/>
                  </a:lnTo>
                  <a:lnTo>
                    <a:pt x="8" y="171"/>
                  </a:lnTo>
                  <a:lnTo>
                    <a:pt x="8" y="171"/>
                  </a:lnTo>
                  <a:lnTo>
                    <a:pt x="11" y="171"/>
                  </a:lnTo>
                  <a:lnTo>
                    <a:pt x="15" y="175"/>
                  </a:lnTo>
                  <a:lnTo>
                    <a:pt x="15" y="171"/>
                  </a:lnTo>
                  <a:lnTo>
                    <a:pt x="15" y="171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26" y="167"/>
                  </a:lnTo>
                  <a:lnTo>
                    <a:pt x="26" y="167"/>
                  </a:lnTo>
                  <a:lnTo>
                    <a:pt x="26" y="167"/>
                  </a:lnTo>
                  <a:lnTo>
                    <a:pt x="30" y="167"/>
                  </a:lnTo>
                  <a:lnTo>
                    <a:pt x="30" y="167"/>
                  </a:lnTo>
                  <a:lnTo>
                    <a:pt x="30" y="171"/>
                  </a:lnTo>
                  <a:lnTo>
                    <a:pt x="33" y="171"/>
                  </a:lnTo>
                  <a:lnTo>
                    <a:pt x="33" y="171"/>
                  </a:lnTo>
                  <a:lnTo>
                    <a:pt x="33" y="171"/>
                  </a:lnTo>
                  <a:lnTo>
                    <a:pt x="37" y="175"/>
                  </a:lnTo>
                  <a:lnTo>
                    <a:pt x="41" y="175"/>
                  </a:lnTo>
                  <a:lnTo>
                    <a:pt x="45" y="175"/>
                  </a:lnTo>
                  <a:lnTo>
                    <a:pt x="45" y="175"/>
                  </a:lnTo>
                  <a:lnTo>
                    <a:pt x="48" y="175"/>
                  </a:lnTo>
                  <a:lnTo>
                    <a:pt x="48" y="175"/>
                  </a:lnTo>
                  <a:lnTo>
                    <a:pt x="48" y="175"/>
                  </a:lnTo>
                  <a:lnTo>
                    <a:pt x="111" y="175"/>
                  </a:lnTo>
                  <a:lnTo>
                    <a:pt x="111" y="175"/>
                  </a:lnTo>
                  <a:lnTo>
                    <a:pt x="115" y="178"/>
                  </a:lnTo>
                  <a:lnTo>
                    <a:pt x="115" y="178"/>
                  </a:lnTo>
                  <a:lnTo>
                    <a:pt x="119" y="178"/>
                  </a:lnTo>
                  <a:lnTo>
                    <a:pt x="122" y="182"/>
                  </a:lnTo>
                  <a:lnTo>
                    <a:pt x="122" y="182"/>
                  </a:lnTo>
                  <a:lnTo>
                    <a:pt x="126" y="182"/>
                  </a:lnTo>
                  <a:lnTo>
                    <a:pt x="126" y="182"/>
                  </a:lnTo>
                  <a:lnTo>
                    <a:pt x="130" y="182"/>
                  </a:lnTo>
                  <a:lnTo>
                    <a:pt x="130" y="182"/>
                  </a:lnTo>
                  <a:lnTo>
                    <a:pt x="133" y="182"/>
                  </a:lnTo>
                  <a:lnTo>
                    <a:pt x="137" y="182"/>
                  </a:lnTo>
                  <a:lnTo>
                    <a:pt x="141" y="182"/>
                  </a:lnTo>
                  <a:lnTo>
                    <a:pt x="141" y="178"/>
                  </a:lnTo>
                  <a:lnTo>
                    <a:pt x="141" y="182"/>
                  </a:lnTo>
                  <a:lnTo>
                    <a:pt x="145" y="182"/>
                  </a:lnTo>
                  <a:lnTo>
                    <a:pt x="148" y="182"/>
                  </a:lnTo>
                  <a:lnTo>
                    <a:pt x="148" y="186"/>
                  </a:lnTo>
                  <a:lnTo>
                    <a:pt x="152" y="186"/>
                  </a:lnTo>
                  <a:lnTo>
                    <a:pt x="156" y="186"/>
                  </a:lnTo>
                  <a:lnTo>
                    <a:pt x="156" y="182"/>
                  </a:lnTo>
                  <a:lnTo>
                    <a:pt x="156" y="182"/>
                  </a:lnTo>
                  <a:lnTo>
                    <a:pt x="159" y="182"/>
                  </a:lnTo>
                  <a:lnTo>
                    <a:pt x="159" y="182"/>
                  </a:lnTo>
                  <a:lnTo>
                    <a:pt x="159" y="182"/>
                  </a:lnTo>
                  <a:lnTo>
                    <a:pt x="163" y="186"/>
                  </a:lnTo>
                  <a:lnTo>
                    <a:pt x="163" y="186"/>
                  </a:lnTo>
                  <a:lnTo>
                    <a:pt x="163" y="186"/>
                  </a:lnTo>
                  <a:lnTo>
                    <a:pt x="167" y="186"/>
                  </a:lnTo>
                  <a:lnTo>
                    <a:pt x="167" y="186"/>
                  </a:lnTo>
                  <a:lnTo>
                    <a:pt x="167" y="186"/>
                  </a:lnTo>
                  <a:lnTo>
                    <a:pt x="193" y="1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46" name="Freeform 145">
              <a:extLst>
                <a:ext uri="{FF2B5EF4-FFF2-40B4-BE49-F238E27FC236}">
                  <a16:creationId xmlns:a16="http://schemas.microsoft.com/office/drawing/2014/main" xmlns="" id="{57638FEE-6C13-44F5-B59C-C9BD680AEDA0}"/>
                </a:ext>
              </a:extLst>
            </p:cNvPr>
            <p:cNvSpPr/>
            <p:nvPr/>
          </p:nvSpPr>
          <p:spPr bwMode="auto">
            <a:xfrm>
              <a:off x="4816680" y="3482187"/>
              <a:ext cx="167262" cy="133810"/>
            </a:xfrm>
            <a:custGeom>
              <a:avLst/>
              <a:gdLst>
                <a:gd name="T0" fmla="*/ 8 w 130"/>
                <a:gd name="T1" fmla="*/ 33 h 104"/>
                <a:gd name="T2" fmla="*/ 11 w 130"/>
                <a:gd name="T3" fmla="*/ 33 h 104"/>
                <a:gd name="T4" fmla="*/ 23 w 130"/>
                <a:gd name="T5" fmla="*/ 33 h 104"/>
                <a:gd name="T6" fmla="*/ 23 w 130"/>
                <a:gd name="T7" fmla="*/ 33 h 104"/>
                <a:gd name="T8" fmla="*/ 34 w 130"/>
                <a:gd name="T9" fmla="*/ 33 h 104"/>
                <a:gd name="T10" fmla="*/ 56 w 130"/>
                <a:gd name="T11" fmla="*/ 15 h 104"/>
                <a:gd name="T12" fmla="*/ 63 w 130"/>
                <a:gd name="T13" fmla="*/ 11 h 104"/>
                <a:gd name="T14" fmla="*/ 63 w 130"/>
                <a:gd name="T15" fmla="*/ 7 h 104"/>
                <a:gd name="T16" fmla="*/ 71 w 130"/>
                <a:gd name="T17" fmla="*/ 0 h 104"/>
                <a:gd name="T18" fmla="*/ 82 w 130"/>
                <a:gd name="T19" fmla="*/ 0 h 104"/>
                <a:gd name="T20" fmla="*/ 85 w 130"/>
                <a:gd name="T21" fmla="*/ 0 h 104"/>
                <a:gd name="T22" fmla="*/ 89 w 130"/>
                <a:gd name="T23" fmla="*/ 3 h 104"/>
                <a:gd name="T24" fmla="*/ 97 w 130"/>
                <a:gd name="T25" fmla="*/ 7 h 104"/>
                <a:gd name="T26" fmla="*/ 104 w 130"/>
                <a:gd name="T27" fmla="*/ 7 h 104"/>
                <a:gd name="T28" fmla="*/ 115 w 130"/>
                <a:gd name="T29" fmla="*/ 11 h 104"/>
                <a:gd name="T30" fmla="*/ 126 w 130"/>
                <a:gd name="T31" fmla="*/ 18 h 104"/>
                <a:gd name="T32" fmla="*/ 130 w 130"/>
                <a:gd name="T33" fmla="*/ 22 h 104"/>
                <a:gd name="T34" fmla="*/ 130 w 130"/>
                <a:gd name="T35" fmla="*/ 29 h 104"/>
                <a:gd name="T36" fmla="*/ 126 w 130"/>
                <a:gd name="T37" fmla="*/ 37 h 104"/>
                <a:gd name="T38" fmla="*/ 130 w 130"/>
                <a:gd name="T39" fmla="*/ 41 h 104"/>
                <a:gd name="T40" fmla="*/ 126 w 130"/>
                <a:gd name="T41" fmla="*/ 48 h 104"/>
                <a:gd name="T42" fmla="*/ 122 w 130"/>
                <a:gd name="T43" fmla="*/ 52 h 104"/>
                <a:gd name="T44" fmla="*/ 126 w 130"/>
                <a:gd name="T45" fmla="*/ 59 h 104"/>
                <a:gd name="T46" fmla="*/ 126 w 130"/>
                <a:gd name="T47" fmla="*/ 63 h 104"/>
                <a:gd name="T48" fmla="*/ 122 w 130"/>
                <a:gd name="T49" fmla="*/ 70 h 104"/>
                <a:gd name="T50" fmla="*/ 119 w 130"/>
                <a:gd name="T51" fmla="*/ 74 h 104"/>
                <a:gd name="T52" fmla="*/ 119 w 130"/>
                <a:gd name="T53" fmla="*/ 85 h 104"/>
                <a:gd name="T54" fmla="*/ 97 w 130"/>
                <a:gd name="T55" fmla="*/ 104 h 104"/>
                <a:gd name="T56" fmla="*/ 85 w 130"/>
                <a:gd name="T57" fmla="*/ 104 h 104"/>
                <a:gd name="T58" fmla="*/ 78 w 130"/>
                <a:gd name="T59" fmla="*/ 100 h 104"/>
                <a:gd name="T60" fmla="*/ 67 w 130"/>
                <a:gd name="T61" fmla="*/ 100 h 104"/>
                <a:gd name="T62" fmla="*/ 63 w 130"/>
                <a:gd name="T63" fmla="*/ 96 h 104"/>
                <a:gd name="T64" fmla="*/ 56 w 130"/>
                <a:gd name="T65" fmla="*/ 93 h 104"/>
                <a:gd name="T66" fmla="*/ 48 w 130"/>
                <a:gd name="T67" fmla="*/ 93 h 104"/>
                <a:gd name="T68" fmla="*/ 41 w 130"/>
                <a:gd name="T69" fmla="*/ 85 h 104"/>
                <a:gd name="T70" fmla="*/ 37 w 130"/>
                <a:gd name="T71" fmla="*/ 78 h 104"/>
                <a:gd name="T72" fmla="*/ 34 w 130"/>
                <a:gd name="T73" fmla="*/ 74 h 104"/>
                <a:gd name="T74" fmla="*/ 34 w 130"/>
                <a:gd name="T75" fmla="*/ 70 h 104"/>
                <a:gd name="T76" fmla="*/ 26 w 130"/>
                <a:gd name="T77" fmla="*/ 67 h 104"/>
                <a:gd name="T78" fmla="*/ 19 w 130"/>
                <a:gd name="T79" fmla="*/ 55 h 104"/>
                <a:gd name="T80" fmla="*/ 15 w 130"/>
                <a:gd name="T81" fmla="*/ 52 h 104"/>
                <a:gd name="T82" fmla="*/ 11 w 130"/>
                <a:gd name="T83" fmla="*/ 44 h 104"/>
                <a:gd name="T84" fmla="*/ 8 w 130"/>
                <a:gd name="T85" fmla="*/ 41 h 104"/>
                <a:gd name="T86" fmla="*/ 0 w 130"/>
                <a:gd name="T87" fmla="*/ 37 h 104"/>
                <a:gd name="T88" fmla="*/ 0 w 130"/>
                <a:gd name="T89" fmla="*/ 33 h 104"/>
                <a:gd name="T90" fmla="*/ 0 w 130"/>
                <a:gd name="T91" fmla="*/ 3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0" h="104">
                  <a:moveTo>
                    <a:pt x="0" y="33"/>
                  </a:moveTo>
                  <a:lnTo>
                    <a:pt x="4" y="33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15" y="33"/>
                  </a:lnTo>
                  <a:lnTo>
                    <a:pt x="19" y="33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26" y="37"/>
                  </a:lnTo>
                  <a:lnTo>
                    <a:pt x="30" y="37"/>
                  </a:lnTo>
                  <a:lnTo>
                    <a:pt x="34" y="33"/>
                  </a:lnTo>
                  <a:lnTo>
                    <a:pt x="37" y="29"/>
                  </a:lnTo>
                  <a:lnTo>
                    <a:pt x="45" y="18"/>
                  </a:lnTo>
                  <a:lnTo>
                    <a:pt x="56" y="15"/>
                  </a:lnTo>
                  <a:lnTo>
                    <a:pt x="60" y="11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3" y="3"/>
                  </a:lnTo>
                  <a:lnTo>
                    <a:pt x="67" y="0"/>
                  </a:lnTo>
                  <a:lnTo>
                    <a:pt x="71" y="0"/>
                  </a:lnTo>
                  <a:lnTo>
                    <a:pt x="74" y="0"/>
                  </a:lnTo>
                  <a:lnTo>
                    <a:pt x="78" y="0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3"/>
                  </a:lnTo>
                  <a:lnTo>
                    <a:pt x="97" y="3"/>
                  </a:lnTo>
                  <a:lnTo>
                    <a:pt x="97" y="3"/>
                  </a:lnTo>
                  <a:lnTo>
                    <a:pt x="97" y="7"/>
                  </a:lnTo>
                  <a:lnTo>
                    <a:pt x="100" y="7"/>
                  </a:lnTo>
                  <a:lnTo>
                    <a:pt x="100" y="3"/>
                  </a:lnTo>
                  <a:lnTo>
                    <a:pt x="104" y="7"/>
                  </a:lnTo>
                  <a:lnTo>
                    <a:pt x="111" y="7"/>
                  </a:lnTo>
                  <a:lnTo>
                    <a:pt x="111" y="11"/>
                  </a:lnTo>
                  <a:lnTo>
                    <a:pt x="115" y="11"/>
                  </a:lnTo>
                  <a:lnTo>
                    <a:pt x="122" y="11"/>
                  </a:lnTo>
                  <a:lnTo>
                    <a:pt x="122" y="15"/>
                  </a:lnTo>
                  <a:lnTo>
                    <a:pt x="126" y="18"/>
                  </a:lnTo>
                  <a:lnTo>
                    <a:pt x="130" y="18"/>
                  </a:lnTo>
                  <a:lnTo>
                    <a:pt x="130" y="18"/>
                  </a:lnTo>
                  <a:lnTo>
                    <a:pt x="130" y="22"/>
                  </a:lnTo>
                  <a:lnTo>
                    <a:pt x="130" y="26"/>
                  </a:lnTo>
                  <a:lnTo>
                    <a:pt x="130" y="26"/>
                  </a:lnTo>
                  <a:lnTo>
                    <a:pt x="130" y="29"/>
                  </a:lnTo>
                  <a:lnTo>
                    <a:pt x="130" y="29"/>
                  </a:lnTo>
                  <a:lnTo>
                    <a:pt x="126" y="33"/>
                  </a:lnTo>
                  <a:lnTo>
                    <a:pt x="126" y="37"/>
                  </a:lnTo>
                  <a:lnTo>
                    <a:pt x="126" y="41"/>
                  </a:lnTo>
                  <a:lnTo>
                    <a:pt x="126" y="41"/>
                  </a:lnTo>
                  <a:lnTo>
                    <a:pt x="130" y="41"/>
                  </a:lnTo>
                  <a:lnTo>
                    <a:pt x="126" y="41"/>
                  </a:lnTo>
                  <a:lnTo>
                    <a:pt x="126" y="44"/>
                  </a:lnTo>
                  <a:lnTo>
                    <a:pt x="126" y="48"/>
                  </a:lnTo>
                  <a:lnTo>
                    <a:pt x="126" y="48"/>
                  </a:lnTo>
                  <a:lnTo>
                    <a:pt x="122" y="52"/>
                  </a:lnTo>
                  <a:lnTo>
                    <a:pt x="122" y="52"/>
                  </a:lnTo>
                  <a:lnTo>
                    <a:pt x="126" y="55"/>
                  </a:lnTo>
                  <a:lnTo>
                    <a:pt x="126" y="55"/>
                  </a:lnTo>
                  <a:lnTo>
                    <a:pt x="126" y="59"/>
                  </a:lnTo>
                  <a:lnTo>
                    <a:pt x="126" y="59"/>
                  </a:lnTo>
                  <a:lnTo>
                    <a:pt x="126" y="63"/>
                  </a:lnTo>
                  <a:lnTo>
                    <a:pt x="126" y="63"/>
                  </a:lnTo>
                  <a:lnTo>
                    <a:pt x="126" y="67"/>
                  </a:lnTo>
                  <a:lnTo>
                    <a:pt x="122" y="70"/>
                  </a:lnTo>
                  <a:lnTo>
                    <a:pt x="122" y="70"/>
                  </a:lnTo>
                  <a:lnTo>
                    <a:pt x="119" y="70"/>
                  </a:lnTo>
                  <a:lnTo>
                    <a:pt x="119" y="74"/>
                  </a:lnTo>
                  <a:lnTo>
                    <a:pt x="119" y="74"/>
                  </a:lnTo>
                  <a:lnTo>
                    <a:pt x="119" y="78"/>
                  </a:lnTo>
                  <a:lnTo>
                    <a:pt x="119" y="81"/>
                  </a:lnTo>
                  <a:lnTo>
                    <a:pt x="119" y="85"/>
                  </a:lnTo>
                  <a:lnTo>
                    <a:pt x="119" y="89"/>
                  </a:lnTo>
                  <a:lnTo>
                    <a:pt x="100" y="104"/>
                  </a:lnTo>
                  <a:lnTo>
                    <a:pt x="97" y="104"/>
                  </a:lnTo>
                  <a:lnTo>
                    <a:pt x="89" y="100"/>
                  </a:lnTo>
                  <a:lnTo>
                    <a:pt x="85" y="104"/>
                  </a:lnTo>
                  <a:lnTo>
                    <a:pt x="85" y="104"/>
                  </a:lnTo>
                  <a:lnTo>
                    <a:pt x="82" y="104"/>
                  </a:lnTo>
                  <a:lnTo>
                    <a:pt x="78" y="100"/>
                  </a:lnTo>
                  <a:lnTo>
                    <a:pt x="78" y="100"/>
                  </a:lnTo>
                  <a:lnTo>
                    <a:pt x="74" y="100"/>
                  </a:lnTo>
                  <a:lnTo>
                    <a:pt x="71" y="100"/>
                  </a:lnTo>
                  <a:lnTo>
                    <a:pt x="67" y="100"/>
                  </a:lnTo>
                  <a:lnTo>
                    <a:pt x="63" y="96"/>
                  </a:lnTo>
                  <a:lnTo>
                    <a:pt x="63" y="96"/>
                  </a:lnTo>
                  <a:lnTo>
                    <a:pt x="63" y="96"/>
                  </a:lnTo>
                  <a:lnTo>
                    <a:pt x="63" y="93"/>
                  </a:lnTo>
                  <a:lnTo>
                    <a:pt x="60" y="93"/>
                  </a:lnTo>
                  <a:lnTo>
                    <a:pt x="56" y="93"/>
                  </a:lnTo>
                  <a:lnTo>
                    <a:pt x="56" y="93"/>
                  </a:lnTo>
                  <a:lnTo>
                    <a:pt x="52" y="89"/>
                  </a:lnTo>
                  <a:lnTo>
                    <a:pt x="48" y="93"/>
                  </a:lnTo>
                  <a:lnTo>
                    <a:pt x="45" y="89"/>
                  </a:lnTo>
                  <a:lnTo>
                    <a:pt x="45" y="89"/>
                  </a:lnTo>
                  <a:lnTo>
                    <a:pt x="41" y="85"/>
                  </a:lnTo>
                  <a:lnTo>
                    <a:pt x="37" y="81"/>
                  </a:lnTo>
                  <a:lnTo>
                    <a:pt x="37" y="81"/>
                  </a:lnTo>
                  <a:lnTo>
                    <a:pt x="37" y="78"/>
                  </a:lnTo>
                  <a:lnTo>
                    <a:pt x="37" y="74"/>
                  </a:lnTo>
                  <a:lnTo>
                    <a:pt x="37" y="74"/>
                  </a:lnTo>
                  <a:lnTo>
                    <a:pt x="34" y="74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30" y="67"/>
                  </a:lnTo>
                  <a:lnTo>
                    <a:pt x="30" y="67"/>
                  </a:lnTo>
                  <a:lnTo>
                    <a:pt x="26" y="67"/>
                  </a:lnTo>
                  <a:lnTo>
                    <a:pt x="23" y="63"/>
                  </a:lnTo>
                  <a:lnTo>
                    <a:pt x="19" y="55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15" y="52"/>
                  </a:lnTo>
                  <a:lnTo>
                    <a:pt x="15" y="52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11" y="44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8" y="41"/>
                  </a:lnTo>
                  <a:lnTo>
                    <a:pt x="4" y="4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47" name="Freeform 146">
              <a:extLst>
                <a:ext uri="{FF2B5EF4-FFF2-40B4-BE49-F238E27FC236}">
                  <a16:creationId xmlns:a16="http://schemas.microsoft.com/office/drawing/2014/main" xmlns="" id="{9112B2ED-5886-43BF-AC81-D17CC077FD90}"/>
                </a:ext>
              </a:extLst>
            </p:cNvPr>
            <p:cNvSpPr/>
            <p:nvPr/>
          </p:nvSpPr>
          <p:spPr bwMode="auto">
            <a:xfrm>
              <a:off x="4702168" y="3524645"/>
              <a:ext cx="200714" cy="176269"/>
            </a:xfrm>
            <a:custGeom>
              <a:avLst/>
              <a:gdLst>
                <a:gd name="T0" fmla="*/ 89 w 156"/>
                <a:gd name="T1" fmla="*/ 0 h 137"/>
                <a:gd name="T2" fmla="*/ 93 w 156"/>
                <a:gd name="T3" fmla="*/ 4 h 137"/>
                <a:gd name="T4" fmla="*/ 97 w 156"/>
                <a:gd name="T5" fmla="*/ 11 h 137"/>
                <a:gd name="T6" fmla="*/ 100 w 156"/>
                <a:gd name="T7" fmla="*/ 15 h 137"/>
                <a:gd name="T8" fmla="*/ 104 w 156"/>
                <a:gd name="T9" fmla="*/ 19 h 137"/>
                <a:gd name="T10" fmla="*/ 108 w 156"/>
                <a:gd name="T11" fmla="*/ 22 h 137"/>
                <a:gd name="T12" fmla="*/ 119 w 156"/>
                <a:gd name="T13" fmla="*/ 34 h 137"/>
                <a:gd name="T14" fmla="*/ 123 w 156"/>
                <a:gd name="T15" fmla="*/ 37 h 137"/>
                <a:gd name="T16" fmla="*/ 126 w 156"/>
                <a:gd name="T17" fmla="*/ 41 h 137"/>
                <a:gd name="T18" fmla="*/ 126 w 156"/>
                <a:gd name="T19" fmla="*/ 48 h 137"/>
                <a:gd name="T20" fmla="*/ 134 w 156"/>
                <a:gd name="T21" fmla="*/ 56 h 137"/>
                <a:gd name="T22" fmla="*/ 141 w 156"/>
                <a:gd name="T23" fmla="*/ 56 h 137"/>
                <a:gd name="T24" fmla="*/ 149 w 156"/>
                <a:gd name="T25" fmla="*/ 60 h 137"/>
                <a:gd name="T26" fmla="*/ 152 w 156"/>
                <a:gd name="T27" fmla="*/ 63 h 137"/>
                <a:gd name="T28" fmla="*/ 152 w 156"/>
                <a:gd name="T29" fmla="*/ 67 h 137"/>
                <a:gd name="T30" fmla="*/ 149 w 156"/>
                <a:gd name="T31" fmla="*/ 67 h 137"/>
                <a:gd name="T32" fmla="*/ 145 w 156"/>
                <a:gd name="T33" fmla="*/ 74 h 137"/>
                <a:gd name="T34" fmla="*/ 137 w 156"/>
                <a:gd name="T35" fmla="*/ 74 h 137"/>
                <a:gd name="T36" fmla="*/ 130 w 156"/>
                <a:gd name="T37" fmla="*/ 78 h 137"/>
                <a:gd name="T38" fmla="*/ 126 w 156"/>
                <a:gd name="T39" fmla="*/ 82 h 137"/>
                <a:gd name="T40" fmla="*/ 119 w 156"/>
                <a:gd name="T41" fmla="*/ 85 h 137"/>
                <a:gd name="T42" fmla="*/ 112 w 156"/>
                <a:gd name="T43" fmla="*/ 93 h 137"/>
                <a:gd name="T44" fmla="*/ 112 w 156"/>
                <a:gd name="T45" fmla="*/ 97 h 137"/>
                <a:gd name="T46" fmla="*/ 108 w 156"/>
                <a:gd name="T47" fmla="*/ 100 h 137"/>
                <a:gd name="T48" fmla="*/ 104 w 156"/>
                <a:gd name="T49" fmla="*/ 104 h 137"/>
                <a:gd name="T50" fmla="*/ 97 w 156"/>
                <a:gd name="T51" fmla="*/ 108 h 137"/>
                <a:gd name="T52" fmla="*/ 93 w 156"/>
                <a:gd name="T53" fmla="*/ 115 h 137"/>
                <a:gd name="T54" fmla="*/ 93 w 156"/>
                <a:gd name="T55" fmla="*/ 123 h 137"/>
                <a:gd name="T56" fmla="*/ 86 w 156"/>
                <a:gd name="T57" fmla="*/ 123 h 137"/>
                <a:gd name="T58" fmla="*/ 74 w 156"/>
                <a:gd name="T59" fmla="*/ 123 h 137"/>
                <a:gd name="T60" fmla="*/ 63 w 156"/>
                <a:gd name="T61" fmla="*/ 119 h 137"/>
                <a:gd name="T62" fmla="*/ 56 w 156"/>
                <a:gd name="T63" fmla="*/ 115 h 137"/>
                <a:gd name="T64" fmla="*/ 45 w 156"/>
                <a:gd name="T65" fmla="*/ 126 h 137"/>
                <a:gd name="T66" fmla="*/ 34 w 156"/>
                <a:gd name="T67" fmla="*/ 134 h 137"/>
                <a:gd name="T68" fmla="*/ 26 w 156"/>
                <a:gd name="T69" fmla="*/ 137 h 137"/>
                <a:gd name="T70" fmla="*/ 15 w 156"/>
                <a:gd name="T71" fmla="*/ 137 h 137"/>
                <a:gd name="T72" fmla="*/ 12 w 156"/>
                <a:gd name="T73" fmla="*/ 130 h 137"/>
                <a:gd name="T74" fmla="*/ 8 w 156"/>
                <a:gd name="T75" fmla="*/ 115 h 137"/>
                <a:gd name="T76" fmla="*/ 0 w 156"/>
                <a:gd name="T77" fmla="*/ 111 h 137"/>
                <a:gd name="T78" fmla="*/ 19 w 156"/>
                <a:gd name="T79" fmla="*/ 63 h 137"/>
                <a:gd name="T80" fmla="*/ 49 w 156"/>
                <a:gd name="T81" fmla="*/ 8 h 137"/>
                <a:gd name="T82" fmla="*/ 56 w 156"/>
                <a:gd name="T83" fmla="*/ 4 h 137"/>
                <a:gd name="T84" fmla="*/ 60 w 156"/>
                <a:gd name="T85" fmla="*/ 8 h 137"/>
                <a:gd name="T86" fmla="*/ 60 w 156"/>
                <a:gd name="T87" fmla="*/ 11 h 137"/>
                <a:gd name="T88" fmla="*/ 74 w 156"/>
                <a:gd name="T89" fmla="*/ 0 h 137"/>
                <a:gd name="T90" fmla="*/ 78 w 156"/>
                <a:gd name="T91" fmla="*/ 4 h 137"/>
                <a:gd name="T92" fmla="*/ 89 w 156"/>
                <a:gd name="T9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6" h="137">
                  <a:moveTo>
                    <a:pt x="89" y="0"/>
                  </a:moveTo>
                  <a:lnTo>
                    <a:pt x="89" y="0"/>
                  </a:lnTo>
                  <a:lnTo>
                    <a:pt x="89" y="0"/>
                  </a:lnTo>
                  <a:lnTo>
                    <a:pt x="89" y="4"/>
                  </a:lnTo>
                  <a:lnTo>
                    <a:pt x="89" y="4"/>
                  </a:lnTo>
                  <a:lnTo>
                    <a:pt x="93" y="4"/>
                  </a:lnTo>
                  <a:lnTo>
                    <a:pt x="93" y="8"/>
                  </a:lnTo>
                  <a:lnTo>
                    <a:pt x="97" y="8"/>
                  </a:lnTo>
                  <a:lnTo>
                    <a:pt x="97" y="11"/>
                  </a:lnTo>
                  <a:lnTo>
                    <a:pt x="97" y="11"/>
                  </a:lnTo>
                  <a:lnTo>
                    <a:pt x="100" y="11"/>
                  </a:lnTo>
                  <a:lnTo>
                    <a:pt x="100" y="15"/>
                  </a:lnTo>
                  <a:lnTo>
                    <a:pt x="100" y="15"/>
                  </a:lnTo>
                  <a:lnTo>
                    <a:pt x="104" y="19"/>
                  </a:lnTo>
                  <a:lnTo>
                    <a:pt x="104" y="19"/>
                  </a:lnTo>
                  <a:lnTo>
                    <a:pt x="104" y="22"/>
                  </a:lnTo>
                  <a:lnTo>
                    <a:pt x="108" y="22"/>
                  </a:lnTo>
                  <a:lnTo>
                    <a:pt x="108" y="22"/>
                  </a:lnTo>
                  <a:lnTo>
                    <a:pt x="112" y="30"/>
                  </a:lnTo>
                  <a:lnTo>
                    <a:pt x="115" y="34"/>
                  </a:lnTo>
                  <a:lnTo>
                    <a:pt x="119" y="34"/>
                  </a:lnTo>
                  <a:lnTo>
                    <a:pt x="119" y="34"/>
                  </a:lnTo>
                  <a:lnTo>
                    <a:pt x="123" y="37"/>
                  </a:lnTo>
                  <a:lnTo>
                    <a:pt x="123" y="37"/>
                  </a:lnTo>
                  <a:lnTo>
                    <a:pt x="123" y="37"/>
                  </a:lnTo>
                  <a:lnTo>
                    <a:pt x="123" y="41"/>
                  </a:lnTo>
                  <a:lnTo>
                    <a:pt x="126" y="41"/>
                  </a:lnTo>
                  <a:lnTo>
                    <a:pt x="126" y="41"/>
                  </a:lnTo>
                  <a:lnTo>
                    <a:pt x="126" y="45"/>
                  </a:lnTo>
                  <a:lnTo>
                    <a:pt x="126" y="48"/>
                  </a:lnTo>
                  <a:lnTo>
                    <a:pt x="126" y="48"/>
                  </a:lnTo>
                  <a:lnTo>
                    <a:pt x="130" y="52"/>
                  </a:lnTo>
                  <a:lnTo>
                    <a:pt x="134" y="56"/>
                  </a:lnTo>
                  <a:lnTo>
                    <a:pt x="134" y="56"/>
                  </a:lnTo>
                  <a:lnTo>
                    <a:pt x="137" y="60"/>
                  </a:lnTo>
                  <a:lnTo>
                    <a:pt x="141" y="56"/>
                  </a:lnTo>
                  <a:lnTo>
                    <a:pt x="145" y="60"/>
                  </a:lnTo>
                  <a:lnTo>
                    <a:pt x="145" y="60"/>
                  </a:lnTo>
                  <a:lnTo>
                    <a:pt x="149" y="60"/>
                  </a:lnTo>
                  <a:lnTo>
                    <a:pt x="152" y="60"/>
                  </a:lnTo>
                  <a:lnTo>
                    <a:pt x="152" y="63"/>
                  </a:lnTo>
                  <a:lnTo>
                    <a:pt x="152" y="63"/>
                  </a:lnTo>
                  <a:lnTo>
                    <a:pt x="152" y="63"/>
                  </a:lnTo>
                  <a:lnTo>
                    <a:pt x="156" y="67"/>
                  </a:lnTo>
                  <a:lnTo>
                    <a:pt x="152" y="67"/>
                  </a:lnTo>
                  <a:lnTo>
                    <a:pt x="152" y="67"/>
                  </a:lnTo>
                  <a:lnTo>
                    <a:pt x="149" y="67"/>
                  </a:lnTo>
                  <a:lnTo>
                    <a:pt x="149" y="67"/>
                  </a:lnTo>
                  <a:lnTo>
                    <a:pt x="149" y="71"/>
                  </a:lnTo>
                  <a:lnTo>
                    <a:pt x="145" y="71"/>
                  </a:lnTo>
                  <a:lnTo>
                    <a:pt x="145" y="74"/>
                  </a:lnTo>
                  <a:lnTo>
                    <a:pt x="141" y="74"/>
                  </a:lnTo>
                  <a:lnTo>
                    <a:pt x="137" y="74"/>
                  </a:lnTo>
                  <a:lnTo>
                    <a:pt x="137" y="74"/>
                  </a:lnTo>
                  <a:lnTo>
                    <a:pt x="137" y="74"/>
                  </a:lnTo>
                  <a:lnTo>
                    <a:pt x="134" y="74"/>
                  </a:lnTo>
                  <a:lnTo>
                    <a:pt x="130" y="78"/>
                  </a:lnTo>
                  <a:lnTo>
                    <a:pt x="126" y="78"/>
                  </a:lnTo>
                  <a:lnTo>
                    <a:pt x="126" y="82"/>
                  </a:lnTo>
                  <a:lnTo>
                    <a:pt x="126" y="82"/>
                  </a:lnTo>
                  <a:lnTo>
                    <a:pt x="123" y="82"/>
                  </a:lnTo>
                  <a:lnTo>
                    <a:pt x="123" y="85"/>
                  </a:lnTo>
                  <a:lnTo>
                    <a:pt x="119" y="85"/>
                  </a:lnTo>
                  <a:lnTo>
                    <a:pt x="119" y="85"/>
                  </a:lnTo>
                  <a:lnTo>
                    <a:pt x="112" y="89"/>
                  </a:lnTo>
                  <a:lnTo>
                    <a:pt x="112" y="93"/>
                  </a:lnTo>
                  <a:lnTo>
                    <a:pt x="115" y="97"/>
                  </a:lnTo>
                  <a:lnTo>
                    <a:pt x="115" y="97"/>
                  </a:lnTo>
                  <a:lnTo>
                    <a:pt x="112" y="97"/>
                  </a:lnTo>
                  <a:lnTo>
                    <a:pt x="112" y="100"/>
                  </a:lnTo>
                  <a:lnTo>
                    <a:pt x="108" y="100"/>
                  </a:lnTo>
                  <a:lnTo>
                    <a:pt x="108" y="100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00" y="108"/>
                  </a:lnTo>
                  <a:lnTo>
                    <a:pt x="100" y="108"/>
                  </a:lnTo>
                  <a:lnTo>
                    <a:pt x="97" y="108"/>
                  </a:lnTo>
                  <a:lnTo>
                    <a:pt x="93" y="111"/>
                  </a:lnTo>
                  <a:lnTo>
                    <a:pt x="93" y="115"/>
                  </a:lnTo>
                  <a:lnTo>
                    <a:pt x="93" y="115"/>
                  </a:lnTo>
                  <a:lnTo>
                    <a:pt x="93" y="119"/>
                  </a:lnTo>
                  <a:lnTo>
                    <a:pt x="93" y="119"/>
                  </a:lnTo>
                  <a:lnTo>
                    <a:pt x="93" y="123"/>
                  </a:lnTo>
                  <a:lnTo>
                    <a:pt x="89" y="123"/>
                  </a:lnTo>
                  <a:lnTo>
                    <a:pt x="86" y="123"/>
                  </a:lnTo>
                  <a:lnTo>
                    <a:pt x="86" y="123"/>
                  </a:lnTo>
                  <a:lnTo>
                    <a:pt x="82" y="123"/>
                  </a:lnTo>
                  <a:lnTo>
                    <a:pt x="78" y="123"/>
                  </a:lnTo>
                  <a:lnTo>
                    <a:pt x="74" y="123"/>
                  </a:lnTo>
                  <a:lnTo>
                    <a:pt x="74" y="123"/>
                  </a:lnTo>
                  <a:lnTo>
                    <a:pt x="71" y="123"/>
                  </a:lnTo>
                  <a:lnTo>
                    <a:pt x="63" y="119"/>
                  </a:lnTo>
                  <a:lnTo>
                    <a:pt x="63" y="119"/>
                  </a:lnTo>
                  <a:lnTo>
                    <a:pt x="60" y="115"/>
                  </a:lnTo>
                  <a:lnTo>
                    <a:pt x="56" y="115"/>
                  </a:lnTo>
                  <a:lnTo>
                    <a:pt x="52" y="115"/>
                  </a:lnTo>
                  <a:lnTo>
                    <a:pt x="49" y="119"/>
                  </a:lnTo>
                  <a:lnTo>
                    <a:pt x="45" y="126"/>
                  </a:lnTo>
                  <a:lnTo>
                    <a:pt x="41" y="130"/>
                  </a:lnTo>
                  <a:lnTo>
                    <a:pt x="37" y="130"/>
                  </a:lnTo>
                  <a:lnTo>
                    <a:pt x="34" y="134"/>
                  </a:lnTo>
                  <a:lnTo>
                    <a:pt x="30" y="134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3" y="137"/>
                  </a:lnTo>
                  <a:lnTo>
                    <a:pt x="19" y="137"/>
                  </a:lnTo>
                  <a:lnTo>
                    <a:pt x="15" y="137"/>
                  </a:lnTo>
                  <a:lnTo>
                    <a:pt x="12" y="137"/>
                  </a:lnTo>
                  <a:lnTo>
                    <a:pt x="12" y="134"/>
                  </a:lnTo>
                  <a:lnTo>
                    <a:pt x="12" y="130"/>
                  </a:lnTo>
                  <a:lnTo>
                    <a:pt x="12" y="126"/>
                  </a:lnTo>
                  <a:lnTo>
                    <a:pt x="8" y="119"/>
                  </a:lnTo>
                  <a:lnTo>
                    <a:pt x="8" y="115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08"/>
                  </a:lnTo>
                  <a:lnTo>
                    <a:pt x="4" y="63"/>
                  </a:lnTo>
                  <a:lnTo>
                    <a:pt x="19" y="63"/>
                  </a:lnTo>
                  <a:lnTo>
                    <a:pt x="23" y="8"/>
                  </a:lnTo>
                  <a:lnTo>
                    <a:pt x="34" y="8"/>
                  </a:lnTo>
                  <a:lnTo>
                    <a:pt x="49" y="8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60" y="4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11"/>
                  </a:lnTo>
                  <a:lnTo>
                    <a:pt x="60" y="11"/>
                  </a:lnTo>
                  <a:lnTo>
                    <a:pt x="67" y="8"/>
                  </a:lnTo>
                  <a:lnTo>
                    <a:pt x="71" y="4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8" y="4"/>
                  </a:lnTo>
                  <a:lnTo>
                    <a:pt x="78" y="4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48" name="Freeform 147">
              <a:extLst>
                <a:ext uri="{FF2B5EF4-FFF2-40B4-BE49-F238E27FC236}">
                  <a16:creationId xmlns:a16="http://schemas.microsoft.com/office/drawing/2014/main" xmlns="" id="{4E3AD976-DF1F-4610-838E-93E8C7C8F046}"/>
                </a:ext>
              </a:extLst>
            </p:cNvPr>
            <p:cNvSpPr/>
            <p:nvPr/>
          </p:nvSpPr>
          <p:spPr bwMode="auto">
            <a:xfrm>
              <a:off x="4531048" y="3505347"/>
              <a:ext cx="285632" cy="244460"/>
            </a:xfrm>
            <a:custGeom>
              <a:avLst/>
              <a:gdLst>
                <a:gd name="T0" fmla="*/ 137 w 222"/>
                <a:gd name="T1" fmla="*/ 78 h 190"/>
                <a:gd name="T2" fmla="*/ 167 w 222"/>
                <a:gd name="T3" fmla="*/ 23 h 190"/>
                <a:gd name="T4" fmla="*/ 189 w 222"/>
                <a:gd name="T5" fmla="*/ 19 h 190"/>
                <a:gd name="T6" fmla="*/ 193 w 222"/>
                <a:gd name="T7" fmla="*/ 23 h 190"/>
                <a:gd name="T8" fmla="*/ 193 w 222"/>
                <a:gd name="T9" fmla="*/ 26 h 190"/>
                <a:gd name="T10" fmla="*/ 204 w 222"/>
                <a:gd name="T11" fmla="*/ 19 h 190"/>
                <a:gd name="T12" fmla="*/ 211 w 222"/>
                <a:gd name="T13" fmla="*/ 19 h 190"/>
                <a:gd name="T14" fmla="*/ 219 w 222"/>
                <a:gd name="T15" fmla="*/ 15 h 190"/>
                <a:gd name="T16" fmla="*/ 219 w 222"/>
                <a:gd name="T17" fmla="*/ 11 h 190"/>
                <a:gd name="T18" fmla="*/ 215 w 222"/>
                <a:gd name="T19" fmla="*/ 8 h 190"/>
                <a:gd name="T20" fmla="*/ 211 w 222"/>
                <a:gd name="T21" fmla="*/ 11 h 190"/>
                <a:gd name="T22" fmla="*/ 167 w 222"/>
                <a:gd name="T23" fmla="*/ 19 h 190"/>
                <a:gd name="T24" fmla="*/ 163 w 222"/>
                <a:gd name="T25" fmla="*/ 19 h 190"/>
                <a:gd name="T26" fmla="*/ 159 w 222"/>
                <a:gd name="T27" fmla="*/ 15 h 190"/>
                <a:gd name="T28" fmla="*/ 156 w 222"/>
                <a:gd name="T29" fmla="*/ 15 h 190"/>
                <a:gd name="T30" fmla="*/ 148 w 222"/>
                <a:gd name="T31" fmla="*/ 19 h 190"/>
                <a:gd name="T32" fmla="*/ 141 w 222"/>
                <a:gd name="T33" fmla="*/ 15 h 190"/>
                <a:gd name="T34" fmla="*/ 137 w 222"/>
                <a:gd name="T35" fmla="*/ 15 h 190"/>
                <a:gd name="T36" fmla="*/ 130 w 222"/>
                <a:gd name="T37" fmla="*/ 15 h 190"/>
                <a:gd name="T38" fmla="*/ 122 w 222"/>
                <a:gd name="T39" fmla="*/ 15 h 190"/>
                <a:gd name="T40" fmla="*/ 115 w 222"/>
                <a:gd name="T41" fmla="*/ 11 h 190"/>
                <a:gd name="T42" fmla="*/ 111 w 222"/>
                <a:gd name="T43" fmla="*/ 8 h 190"/>
                <a:gd name="T44" fmla="*/ 48 w 222"/>
                <a:gd name="T45" fmla="*/ 8 h 190"/>
                <a:gd name="T46" fmla="*/ 41 w 222"/>
                <a:gd name="T47" fmla="*/ 8 h 190"/>
                <a:gd name="T48" fmla="*/ 33 w 222"/>
                <a:gd name="T49" fmla="*/ 4 h 190"/>
                <a:gd name="T50" fmla="*/ 30 w 222"/>
                <a:gd name="T51" fmla="*/ 0 h 190"/>
                <a:gd name="T52" fmla="*/ 26 w 222"/>
                <a:gd name="T53" fmla="*/ 0 h 190"/>
                <a:gd name="T54" fmla="*/ 22 w 222"/>
                <a:gd name="T55" fmla="*/ 0 h 190"/>
                <a:gd name="T56" fmla="*/ 15 w 222"/>
                <a:gd name="T57" fmla="*/ 8 h 190"/>
                <a:gd name="T58" fmla="*/ 8 w 222"/>
                <a:gd name="T59" fmla="*/ 4 h 190"/>
                <a:gd name="T60" fmla="*/ 4 w 222"/>
                <a:gd name="T61" fmla="*/ 8 h 190"/>
                <a:gd name="T62" fmla="*/ 4 w 222"/>
                <a:gd name="T63" fmla="*/ 19 h 190"/>
                <a:gd name="T64" fmla="*/ 26 w 222"/>
                <a:gd name="T65" fmla="*/ 52 h 190"/>
                <a:gd name="T66" fmla="*/ 33 w 222"/>
                <a:gd name="T67" fmla="*/ 75 h 190"/>
                <a:gd name="T68" fmla="*/ 41 w 222"/>
                <a:gd name="T69" fmla="*/ 93 h 190"/>
                <a:gd name="T70" fmla="*/ 48 w 222"/>
                <a:gd name="T71" fmla="*/ 123 h 190"/>
                <a:gd name="T72" fmla="*/ 48 w 222"/>
                <a:gd name="T73" fmla="*/ 134 h 190"/>
                <a:gd name="T74" fmla="*/ 52 w 222"/>
                <a:gd name="T75" fmla="*/ 145 h 190"/>
                <a:gd name="T76" fmla="*/ 52 w 222"/>
                <a:gd name="T77" fmla="*/ 152 h 190"/>
                <a:gd name="T78" fmla="*/ 59 w 222"/>
                <a:gd name="T79" fmla="*/ 167 h 190"/>
                <a:gd name="T80" fmla="*/ 67 w 222"/>
                <a:gd name="T81" fmla="*/ 178 h 190"/>
                <a:gd name="T82" fmla="*/ 78 w 222"/>
                <a:gd name="T83" fmla="*/ 178 h 190"/>
                <a:gd name="T84" fmla="*/ 82 w 222"/>
                <a:gd name="T85" fmla="*/ 175 h 190"/>
                <a:gd name="T86" fmla="*/ 89 w 222"/>
                <a:gd name="T87" fmla="*/ 175 h 190"/>
                <a:gd name="T88" fmla="*/ 96 w 222"/>
                <a:gd name="T89" fmla="*/ 186 h 190"/>
                <a:gd name="T90" fmla="*/ 104 w 222"/>
                <a:gd name="T91" fmla="*/ 186 h 190"/>
                <a:gd name="T92" fmla="*/ 111 w 222"/>
                <a:gd name="T93" fmla="*/ 186 h 190"/>
                <a:gd name="T94" fmla="*/ 115 w 222"/>
                <a:gd name="T95" fmla="*/ 190 h 190"/>
                <a:gd name="T96" fmla="*/ 119 w 222"/>
                <a:gd name="T97" fmla="*/ 182 h 190"/>
                <a:gd name="T98" fmla="*/ 130 w 222"/>
                <a:gd name="T99" fmla="*/ 178 h 190"/>
                <a:gd name="T100" fmla="*/ 133 w 222"/>
                <a:gd name="T101" fmla="*/ 12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2" h="190">
                  <a:moveTo>
                    <a:pt x="133" y="126"/>
                  </a:moveTo>
                  <a:lnTo>
                    <a:pt x="133" y="123"/>
                  </a:lnTo>
                  <a:lnTo>
                    <a:pt x="137" y="78"/>
                  </a:lnTo>
                  <a:lnTo>
                    <a:pt x="152" y="78"/>
                  </a:lnTo>
                  <a:lnTo>
                    <a:pt x="156" y="23"/>
                  </a:lnTo>
                  <a:lnTo>
                    <a:pt x="167" y="23"/>
                  </a:lnTo>
                  <a:lnTo>
                    <a:pt x="182" y="23"/>
                  </a:lnTo>
                  <a:lnTo>
                    <a:pt x="189" y="19"/>
                  </a:lnTo>
                  <a:lnTo>
                    <a:pt x="189" y="19"/>
                  </a:lnTo>
                  <a:lnTo>
                    <a:pt x="189" y="19"/>
                  </a:lnTo>
                  <a:lnTo>
                    <a:pt x="193" y="19"/>
                  </a:lnTo>
                  <a:lnTo>
                    <a:pt x="193" y="23"/>
                  </a:lnTo>
                  <a:lnTo>
                    <a:pt x="193" y="23"/>
                  </a:lnTo>
                  <a:lnTo>
                    <a:pt x="193" y="23"/>
                  </a:lnTo>
                  <a:lnTo>
                    <a:pt x="193" y="26"/>
                  </a:lnTo>
                  <a:lnTo>
                    <a:pt x="193" y="26"/>
                  </a:lnTo>
                  <a:lnTo>
                    <a:pt x="200" y="23"/>
                  </a:lnTo>
                  <a:lnTo>
                    <a:pt x="204" y="19"/>
                  </a:lnTo>
                  <a:lnTo>
                    <a:pt x="207" y="15"/>
                  </a:lnTo>
                  <a:lnTo>
                    <a:pt x="207" y="15"/>
                  </a:lnTo>
                  <a:lnTo>
                    <a:pt x="211" y="19"/>
                  </a:lnTo>
                  <a:lnTo>
                    <a:pt x="211" y="19"/>
                  </a:lnTo>
                  <a:lnTo>
                    <a:pt x="215" y="15"/>
                  </a:lnTo>
                  <a:lnTo>
                    <a:pt x="219" y="15"/>
                  </a:lnTo>
                  <a:lnTo>
                    <a:pt x="222" y="15"/>
                  </a:lnTo>
                  <a:lnTo>
                    <a:pt x="222" y="11"/>
                  </a:lnTo>
                  <a:lnTo>
                    <a:pt x="219" y="11"/>
                  </a:lnTo>
                  <a:lnTo>
                    <a:pt x="219" y="11"/>
                  </a:lnTo>
                  <a:lnTo>
                    <a:pt x="219" y="11"/>
                  </a:lnTo>
                  <a:lnTo>
                    <a:pt x="215" y="8"/>
                  </a:lnTo>
                  <a:lnTo>
                    <a:pt x="215" y="8"/>
                  </a:lnTo>
                  <a:lnTo>
                    <a:pt x="215" y="8"/>
                  </a:lnTo>
                  <a:lnTo>
                    <a:pt x="211" y="11"/>
                  </a:lnTo>
                  <a:lnTo>
                    <a:pt x="207" y="8"/>
                  </a:lnTo>
                  <a:lnTo>
                    <a:pt x="167" y="19"/>
                  </a:lnTo>
                  <a:lnTo>
                    <a:pt x="167" y="19"/>
                  </a:lnTo>
                  <a:lnTo>
                    <a:pt x="167" y="19"/>
                  </a:lnTo>
                  <a:lnTo>
                    <a:pt x="163" y="19"/>
                  </a:lnTo>
                  <a:lnTo>
                    <a:pt x="163" y="19"/>
                  </a:lnTo>
                  <a:lnTo>
                    <a:pt x="163" y="19"/>
                  </a:lnTo>
                  <a:lnTo>
                    <a:pt x="159" y="15"/>
                  </a:lnTo>
                  <a:lnTo>
                    <a:pt x="159" y="15"/>
                  </a:lnTo>
                  <a:lnTo>
                    <a:pt x="159" y="15"/>
                  </a:lnTo>
                  <a:lnTo>
                    <a:pt x="156" y="15"/>
                  </a:lnTo>
                  <a:lnTo>
                    <a:pt x="156" y="15"/>
                  </a:lnTo>
                  <a:lnTo>
                    <a:pt x="156" y="19"/>
                  </a:lnTo>
                  <a:lnTo>
                    <a:pt x="152" y="19"/>
                  </a:lnTo>
                  <a:lnTo>
                    <a:pt x="148" y="19"/>
                  </a:lnTo>
                  <a:lnTo>
                    <a:pt x="148" y="15"/>
                  </a:lnTo>
                  <a:lnTo>
                    <a:pt x="145" y="15"/>
                  </a:lnTo>
                  <a:lnTo>
                    <a:pt x="141" y="15"/>
                  </a:lnTo>
                  <a:lnTo>
                    <a:pt x="141" y="11"/>
                  </a:lnTo>
                  <a:lnTo>
                    <a:pt x="141" y="15"/>
                  </a:lnTo>
                  <a:lnTo>
                    <a:pt x="137" y="15"/>
                  </a:lnTo>
                  <a:lnTo>
                    <a:pt x="133" y="15"/>
                  </a:lnTo>
                  <a:lnTo>
                    <a:pt x="130" y="15"/>
                  </a:lnTo>
                  <a:lnTo>
                    <a:pt x="130" y="15"/>
                  </a:lnTo>
                  <a:lnTo>
                    <a:pt x="126" y="15"/>
                  </a:lnTo>
                  <a:lnTo>
                    <a:pt x="126" y="15"/>
                  </a:lnTo>
                  <a:lnTo>
                    <a:pt x="122" y="15"/>
                  </a:lnTo>
                  <a:lnTo>
                    <a:pt x="122" y="15"/>
                  </a:lnTo>
                  <a:lnTo>
                    <a:pt x="119" y="11"/>
                  </a:lnTo>
                  <a:lnTo>
                    <a:pt x="115" y="11"/>
                  </a:lnTo>
                  <a:lnTo>
                    <a:pt x="115" y="11"/>
                  </a:lnTo>
                  <a:lnTo>
                    <a:pt x="111" y="8"/>
                  </a:lnTo>
                  <a:lnTo>
                    <a:pt x="111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5" y="8"/>
                  </a:lnTo>
                  <a:lnTo>
                    <a:pt x="45" y="8"/>
                  </a:lnTo>
                  <a:lnTo>
                    <a:pt x="41" y="8"/>
                  </a:lnTo>
                  <a:lnTo>
                    <a:pt x="37" y="8"/>
                  </a:lnTo>
                  <a:lnTo>
                    <a:pt x="33" y="4"/>
                  </a:lnTo>
                  <a:lnTo>
                    <a:pt x="33" y="4"/>
                  </a:lnTo>
                  <a:lnTo>
                    <a:pt x="33" y="4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8"/>
                  </a:lnTo>
                  <a:lnTo>
                    <a:pt x="11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9"/>
                  </a:lnTo>
                  <a:lnTo>
                    <a:pt x="11" y="30"/>
                  </a:lnTo>
                  <a:lnTo>
                    <a:pt x="19" y="37"/>
                  </a:lnTo>
                  <a:lnTo>
                    <a:pt x="26" y="52"/>
                  </a:lnTo>
                  <a:lnTo>
                    <a:pt x="26" y="60"/>
                  </a:lnTo>
                  <a:lnTo>
                    <a:pt x="33" y="71"/>
                  </a:lnTo>
                  <a:lnTo>
                    <a:pt x="33" y="75"/>
                  </a:lnTo>
                  <a:lnTo>
                    <a:pt x="45" y="86"/>
                  </a:lnTo>
                  <a:lnTo>
                    <a:pt x="45" y="93"/>
                  </a:lnTo>
                  <a:lnTo>
                    <a:pt x="41" y="93"/>
                  </a:lnTo>
                  <a:lnTo>
                    <a:pt x="45" y="100"/>
                  </a:lnTo>
                  <a:lnTo>
                    <a:pt x="45" y="112"/>
                  </a:lnTo>
                  <a:lnTo>
                    <a:pt x="48" y="123"/>
                  </a:lnTo>
                  <a:lnTo>
                    <a:pt x="48" y="130"/>
                  </a:lnTo>
                  <a:lnTo>
                    <a:pt x="52" y="134"/>
                  </a:lnTo>
                  <a:lnTo>
                    <a:pt x="48" y="134"/>
                  </a:lnTo>
                  <a:lnTo>
                    <a:pt x="52" y="138"/>
                  </a:lnTo>
                  <a:lnTo>
                    <a:pt x="52" y="145"/>
                  </a:lnTo>
                  <a:lnTo>
                    <a:pt x="52" y="145"/>
                  </a:lnTo>
                  <a:lnTo>
                    <a:pt x="56" y="149"/>
                  </a:lnTo>
                  <a:lnTo>
                    <a:pt x="52" y="149"/>
                  </a:lnTo>
                  <a:lnTo>
                    <a:pt x="52" y="152"/>
                  </a:lnTo>
                  <a:lnTo>
                    <a:pt x="56" y="156"/>
                  </a:lnTo>
                  <a:lnTo>
                    <a:pt x="56" y="164"/>
                  </a:lnTo>
                  <a:lnTo>
                    <a:pt x="59" y="167"/>
                  </a:lnTo>
                  <a:lnTo>
                    <a:pt x="63" y="171"/>
                  </a:lnTo>
                  <a:lnTo>
                    <a:pt x="67" y="175"/>
                  </a:lnTo>
                  <a:lnTo>
                    <a:pt x="67" y="178"/>
                  </a:lnTo>
                  <a:lnTo>
                    <a:pt x="74" y="182"/>
                  </a:lnTo>
                  <a:lnTo>
                    <a:pt x="78" y="182"/>
                  </a:lnTo>
                  <a:lnTo>
                    <a:pt x="78" y="178"/>
                  </a:lnTo>
                  <a:lnTo>
                    <a:pt x="78" y="178"/>
                  </a:lnTo>
                  <a:lnTo>
                    <a:pt x="78" y="178"/>
                  </a:lnTo>
                  <a:lnTo>
                    <a:pt x="82" y="175"/>
                  </a:lnTo>
                  <a:lnTo>
                    <a:pt x="85" y="175"/>
                  </a:lnTo>
                  <a:lnTo>
                    <a:pt x="85" y="175"/>
                  </a:lnTo>
                  <a:lnTo>
                    <a:pt x="89" y="175"/>
                  </a:lnTo>
                  <a:lnTo>
                    <a:pt x="89" y="178"/>
                  </a:lnTo>
                  <a:lnTo>
                    <a:pt x="89" y="186"/>
                  </a:lnTo>
                  <a:lnTo>
                    <a:pt x="96" y="186"/>
                  </a:lnTo>
                  <a:lnTo>
                    <a:pt x="100" y="186"/>
                  </a:lnTo>
                  <a:lnTo>
                    <a:pt x="100" y="186"/>
                  </a:lnTo>
                  <a:lnTo>
                    <a:pt x="104" y="186"/>
                  </a:lnTo>
                  <a:lnTo>
                    <a:pt x="108" y="186"/>
                  </a:lnTo>
                  <a:lnTo>
                    <a:pt x="108" y="186"/>
                  </a:lnTo>
                  <a:lnTo>
                    <a:pt x="111" y="186"/>
                  </a:lnTo>
                  <a:lnTo>
                    <a:pt x="111" y="190"/>
                  </a:lnTo>
                  <a:lnTo>
                    <a:pt x="115" y="190"/>
                  </a:lnTo>
                  <a:lnTo>
                    <a:pt x="115" y="190"/>
                  </a:lnTo>
                  <a:lnTo>
                    <a:pt x="115" y="186"/>
                  </a:lnTo>
                  <a:lnTo>
                    <a:pt x="119" y="182"/>
                  </a:lnTo>
                  <a:lnTo>
                    <a:pt x="119" y="182"/>
                  </a:lnTo>
                  <a:lnTo>
                    <a:pt x="122" y="182"/>
                  </a:lnTo>
                  <a:lnTo>
                    <a:pt x="126" y="178"/>
                  </a:lnTo>
                  <a:lnTo>
                    <a:pt x="130" y="178"/>
                  </a:lnTo>
                  <a:lnTo>
                    <a:pt x="133" y="178"/>
                  </a:lnTo>
                  <a:lnTo>
                    <a:pt x="133" y="126"/>
                  </a:lnTo>
                  <a:lnTo>
                    <a:pt x="133" y="1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49" name="Freeform 148">
              <a:extLst>
                <a:ext uri="{FF2B5EF4-FFF2-40B4-BE49-F238E27FC236}">
                  <a16:creationId xmlns:a16="http://schemas.microsoft.com/office/drawing/2014/main" xmlns="" id="{AC741356-D827-41CA-8F08-1362A16A3DF9}"/>
                </a:ext>
              </a:extLst>
            </p:cNvPr>
            <p:cNvSpPr/>
            <p:nvPr/>
          </p:nvSpPr>
          <p:spPr bwMode="auto">
            <a:xfrm>
              <a:off x="5450989" y="3586403"/>
              <a:ext cx="14153" cy="10293"/>
            </a:xfrm>
            <a:custGeom>
              <a:avLst/>
              <a:gdLst>
                <a:gd name="T0" fmla="*/ 0 w 11"/>
                <a:gd name="T1" fmla="*/ 0 h 8"/>
                <a:gd name="T2" fmla="*/ 0 w 11"/>
                <a:gd name="T3" fmla="*/ 4 h 8"/>
                <a:gd name="T4" fmla="*/ 3 w 11"/>
                <a:gd name="T5" fmla="*/ 8 h 8"/>
                <a:gd name="T6" fmla="*/ 3 w 11"/>
                <a:gd name="T7" fmla="*/ 8 h 8"/>
                <a:gd name="T8" fmla="*/ 11 w 11"/>
                <a:gd name="T9" fmla="*/ 4 h 8"/>
                <a:gd name="T10" fmla="*/ 7 w 11"/>
                <a:gd name="T11" fmla="*/ 4 h 8"/>
                <a:gd name="T12" fmla="*/ 7 w 11"/>
                <a:gd name="T13" fmla="*/ 0 h 8"/>
                <a:gd name="T14" fmla="*/ 3 w 11"/>
                <a:gd name="T15" fmla="*/ 0 h 8"/>
                <a:gd name="T16" fmla="*/ 0 w 11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8">
                  <a:moveTo>
                    <a:pt x="0" y="0"/>
                  </a:moveTo>
                  <a:lnTo>
                    <a:pt x="0" y="4"/>
                  </a:lnTo>
                  <a:lnTo>
                    <a:pt x="3" y="8"/>
                  </a:lnTo>
                  <a:lnTo>
                    <a:pt x="3" y="8"/>
                  </a:lnTo>
                  <a:lnTo>
                    <a:pt x="11" y="4"/>
                  </a:lnTo>
                  <a:lnTo>
                    <a:pt x="7" y="4"/>
                  </a:lnTo>
                  <a:lnTo>
                    <a:pt x="7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50" name="Freeform 149">
              <a:extLst>
                <a:ext uri="{FF2B5EF4-FFF2-40B4-BE49-F238E27FC236}">
                  <a16:creationId xmlns:a16="http://schemas.microsoft.com/office/drawing/2014/main" xmlns="" id="{43721320-B38E-4B42-9DE7-E5E2710551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88516" y="3410136"/>
              <a:ext cx="162115" cy="272766"/>
            </a:xfrm>
            <a:custGeom>
              <a:avLst/>
              <a:gdLst>
                <a:gd name="T0" fmla="*/ 37 w 126"/>
                <a:gd name="T1" fmla="*/ 208 h 212"/>
                <a:gd name="T2" fmla="*/ 59 w 126"/>
                <a:gd name="T3" fmla="*/ 204 h 212"/>
                <a:gd name="T4" fmla="*/ 67 w 126"/>
                <a:gd name="T5" fmla="*/ 193 h 212"/>
                <a:gd name="T6" fmla="*/ 70 w 126"/>
                <a:gd name="T7" fmla="*/ 182 h 212"/>
                <a:gd name="T8" fmla="*/ 74 w 126"/>
                <a:gd name="T9" fmla="*/ 174 h 212"/>
                <a:gd name="T10" fmla="*/ 85 w 126"/>
                <a:gd name="T11" fmla="*/ 152 h 212"/>
                <a:gd name="T12" fmla="*/ 96 w 126"/>
                <a:gd name="T13" fmla="*/ 123 h 212"/>
                <a:gd name="T14" fmla="*/ 104 w 126"/>
                <a:gd name="T15" fmla="*/ 104 h 212"/>
                <a:gd name="T16" fmla="*/ 111 w 126"/>
                <a:gd name="T17" fmla="*/ 85 h 212"/>
                <a:gd name="T18" fmla="*/ 111 w 126"/>
                <a:gd name="T19" fmla="*/ 71 h 212"/>
                <a:gd name="T20" fmla="*/ 115 w 126"/>
                <a:gd name="T21" fmla="*/ 63 h 212"/>
                <a:gd name="T22" fmla="*/ 115 w 126"/>
                <a:gd name="T23" fmla="*/ 52 h 212"/>
                <a:gd name="T24" fmla="*/ 122 w 126"/>
                <a:gd name="T25" fmla="*/ 59 h 212"/>
                <a:gd name="T26" fmla="*/ 126 w 126"/>
                <a:gd name="T27" fmla="*/ 52 h 212"/>
                <a:gd name="T28" fmla="*/ 122 w 126"/>
                <a:gd name="T29" fmla="*/ 41 h 212"/>
                <a:gd name="T30" fmla="*/ 122 w 126"/>
                <a:gd name="T31" fmla="*/ 34 h 212"/>
                <a:gd name="T32" fmla="*/ 119 w 126"/>
                <a:gd name="T33" fmla="*/ 11 h 212"/>
                <a:gd name="T34" fmla="*/ 111 w 126"/>
                <a:gd name="T35" fmla="*/ 8 h 212"/>
                <a:gd name="T36" fmla="*/ 107 w 126"/>
                <a:gd name="T37" fmla="*/ 4 h 212"/>
                <a:gd name="T38" fmla="*/ 104 w 126"/>
                <a:gd name="T39" fmla="*/ 8 h 212"/>
                <a:gd name="T40" fmla="*/ 104 w 126"/>
                <a:gd name="T41" fmla="*/ 15 h 212"/>
                <a:gd name="T42" fmla="*/ 96 w 126"/>
                <a:gd name="T43" fmla="*/ 26 h 212"/>
                <a:gd name="T44" fmla="*/ 93 w 126"/>
                <a:gd name="T45" fmla="*/ 26 h 212"/>
                <a:gd name="T46" fmla="*/ 93 w 126"/>
                <a:gd name="T47" fmla="*/ 34 h 212"/>
                <a:gd name="T48" fmla="*/ 85 w 126"/>
                <a:gd name="T49" fmla="*/ 37 h 212"/>
                <a:gd name="T50" fmla="*/ 89 w 126"/>
                <a:gd name="T51" fmla="*/ 41 h 212"/>
                <a:gd name="T52" fmla="*/ 78 w 126"/>
                <a:gd name="T53" fmla="*/ 48 h 212"/>
                <a:gd name="T54" fmla="*/ 74 w 126"/>
                <a:gd name="T55" fmla="*/ 45 h 212"/>
                <a:gd name="T56" fmla="*/ 74 w 126"/>
                <a:gd name="T57" fmla="*/ 52 h 212"/>
                <a:gd name="T58" fmla="*/ 70 w 126"/>
                <a:gd name="T59" fmla="*/ 56 h 212"/>
                <a:gd name="T60" fmla="*/ 70 w 126"/>
                <a:gd name="T61" fmla="*/ 48 h 212"/>
                <a:gd name="T62" fmla="*/ 63 w 126"/>
                <a:gd name="T63" fmla="*/ 63 h 212"/>
                <a:gd name="T64" fmla="*/ 59 w 126"/>
                <a:gd name="T65" fmla="*/ 56 h 212"/>
                <a:gd name="T66" fmla="*/ 48 w 126"/>
                <a:gd name="T67" fmla="*/ 59 h 212"/>
                <a:gd name="T68" fmla="*/ 45 w 126"/>
                <a:gd name="T69" fmla="*/ 59 h 212"/>
                <a:gd name="T70" fmla="*/ 33 w 126"/>
                <a:gd name="T71" fmla="*/ 67 h 212"/>
                <a:gd name="T72" fmla="*/ 26 w 126"/>
                <a:gd name="T73" fmla="*/ 67 h 212"/>
                <a:gd name="T74" fmla="*/ 19 w 126"/>
                <a:gd name="T75" fmla="*/ 82 h 212"/>
                <a:gd name="T76" fmla="*/ 19 w 126"/>
                <a:gd name="T77" fmla="*/ 93 h 212"/>
                <a:gd name="T78" fmla="*/ 26 w 126"/>
                <a:gd name="T79" fmla="*/ 111 h 212"/>
                <a:gd name="T80" fmla="*/ 22 w 126"/>
                <a:gd name="T81" fmla="*/ 123 h 212"/>
                <a:gd name="T82" fmla="*/ 15 w 126"/>
                <a:gd name="T83" fmla="*/ 134 h 212"/>
                <a:gd name="T84" fmla="*/ 8 w 126"/>
                <a:gd name="T85" fmla="*/ 141 h 212"/>
                <a:gd name="T86" fmla="*/ 4 w 126"/>
                <a:gd name="T87" fmla="*/ 156 h 212"/>
                <a:gd name="T88" fmla="*/ 8 w 126"/>
                <a:gd name="T89" fmla="*/ 171 h 212"/>
                <a:gd name="T90" fmla="*/ 11 w 126"/>
                <a:gd name="T91" fmla="*/ 174 h 212"/>
                <a:gd name="T92" fmla="*/ 8 w 126"/>
                <a:gd name="T93" fmla="*/ 186 h 212"/>
                <a:gd name="T94" fmla="*/ 8 w 126"/>
                <a:gd name="T95" fmla="*/ 197 h 212"/>
                <a:gd name="T96" fmla="*/ 15 w 126"/>
                <a:gd name="T97" fmla="*/ 204 h 212"/>
                <a:gd name="T98" fmla="*/ 26 w 126"/>
                <a:gd name="T99" fmla="*/ 208 h 212"/>
                <a:gd name="T100" fmla="*/ 26 w 126"/>
                <a:gd name="T101" fmla="*/ 212 h 212"/>
                <a:gd name="T102" fmla="*/ 100 w 126"/>
                <a:gd name="T103" fmla="*/ 11 h 212"/>
                <a:gd name="T104" fmla="*/ 100 w 126"/>
                <a:gd name="T105" fmla="*/ 19 h 212"/>
                <a:gd name="T106" fmla="*/ 100 w 126"/>
                <a:gd name="T107" fmla="*/ 19 h 212"/>
                <a:gd name="T108" fmla="*/ 96 w 126"/>
                <a:gd name="T109" fmla="*/ 19 h 212"/>
                <a:gd name="T110" fmla="*/ 93 w 126"/>
                <a:gd name="T111" fmla="*/ 19 h 212"/>
                <a:gd name="T112" fmla="*/ 115 w 126"/>
                <a:gd name="T113" fmla="*/ 74 h 212"/>
                <a:gd name="T114" fmla="*/ 119 w 126"/>
                <a:gd name="T115" fmla="*/ 7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6" h="212">
                  <a:moveTo>
                    <a:pt x="26" y="212"/>
                  </a:moveTo>
                  <a:lnTo>
                    <a:pt x="30" y="212"/>
                  </a:lnTo>
                  <a:lnTo>
                    <a:pt x="33" y="212"/>
                  </a:lnTo>
                  <a:lnTo>
                    <a:pt x="37" y="208"/>
                  </a:lnTo>
                  <a:lnTo>
                    <a:pt x="41" y="204"/>
                  </a:lnTo>
                  <a:lnTo>
                    <a:pt x="52" y="204"/>
                  </a:lnTo>
                  <a:lnTo>
                    <a:pt x="56" y="204"/>
                  </a:lnTo>
                  <a:lnTo>
                    <a:pt x="59" y="204"/>
                  </a:lnTo>
                  <a:lnTo>
                    <a:pt x="59" y="200"/>
                  </a:lnTo>
                  <a:lnTo>
                    <a:pt x="63" y="200"/>
                  </a:lnTo>
                  <a:lnTo>
                    <a:pt x="67" y="197"/>
                  </a:lnTo>
                  <a:lnTo>
                    <a:pt x="67" y="193"/>
                  </a:lnTo>
                  <a:lnTo>
                    <a:pt x="67" y="189"/>
                  </a:lnTo>
                  <a:lnTo>
                    <a:pt x="70" y="186"/>
                  </a:lnTo>
                  <a:lnTo>
                    <a:pt x="70" y="182"/>
                  </a:lnTo>
                  <a:lnTo>
                    <a:pt x="70" y="182"/>
                  </a:lnTo>
                  <a:lnTo>
                    <a:pt x="70" y="182"/>
                  </a:lnTo>
                  <a:lnTo>
                    <a:pt x="74" y="174"/>
                  </a:lnTo>
                  <a:lnTo>
                    <a:pt x="74" y="174"/>
                  </a:lnTo>
                  <a:lnTo>
                    <a:pt x="74" y="174"/>
                  </a:lnTo>
                  <a:lnTo>
                    <a:pt x="78" y="171"/>
                  </a:lnTo>
                  <a:lnTo>
                    <a:pt x="82" y="160"/>
                  </a:lnTo>
                  <a:lnTo>
                    <a:pt x="82" y="156"/>
                  </a:lnTo>
                  <a:lnTo>
                    <a:pt x="85" y="152"/>
                  </a:lnTo>
                  <a:lnTo>
                    <a:pt x="85" y="145"/>
                  </a:lnTo>
                  <a:lnTo>
                    <a:pt x="89" y="137"/>
                  </a:lnTo>
                  <a:lnTo>
                    <a:pt x="93" y="126"/>
                  </a:lnTo>
                  <a:lnTo>
                    <a:pt x="96" y="123"/>
                  </a:lnTo>
                  <a:lnTo>
                    <a:pt x="96" y="119"/>
                  </a:lnTo>
                  <a:lnTo>
                    <a:pt x="100" y="111"/>
                  </a:lnTo>
                  <a:lnTo>
                    <a:pt x="100" y="111"/>
                  </a:lnTo>
                  <a:lnTo>
                    <a:pt x="104" y="104"/>
                  </a:lnTo>
                  <a:lnTo>
                    <a:pt x="107" y="97"/>
                  </a:lnTo>
                  <a:lnTo>
                    <a:pt x="107" y="89"/>
                  </a:lnTo>
                  <a:lnTo>
                    <a:pt x="111" y="89"/>
                  </a:lnTo>
                  <a:lnTo>
                    <a:pt x="111" y="85"/>
                  </a:lnTo>
                  <a:lnTo>
                    <a:pt x="107" y="82"/>
                  </a:lnTo>
                  <a:lnTo>
                    <a:pt x="111" y="78"/>
                  </a:lnTo>
                  <a:lnTo>
                    <a:pt x="115" y="74"/>
                  </a:lnTo>
                  <a:lnTo>
                    <a:pt x="111" y="71"/>
                  </a:lnTo>
                  <a:lnTo>
                    <a:pt x="115" y="71"/>
                  </a:lnTo>
                  <a:lnTo>
                    <a:pt x="115" y="67"/>
                  </a:lnTo>
                  <a:lnTo>
                    <a:pt x="115" y="63"/>
                  </a:lnTo>
                  <a:lnTo>
                    <a:pt x="115" y="63"/>
                  </a:lnTo>
                  <a:lnTo>
                    <a:pt x="115" y="59"/>
                  </a:lnTo>
                  <a:lnTo>
                    <a:pt x="115" y="59"/>
                  </a:lnTo>
                  <a:lnTo>
                    <a:pt x="115" y="56"/>
                  </a:lnTo>
                  <a:lnTo>
                    <a:pt x="115" y="52"/>
                  </a:lnTo>
                  <a:lnTo>
                    <a:pt x="119" y="56"/>
                  </a:lnTo>
                  <a:lnTo>
                    <a:pt x="119" y="56"/>
                  </a:lnTo>
                  <a:lnTo>
                    <a:pt x="122" y="59"/>
                  </a:lnTo>
                  <a:lnTo>
                    <a:pt x="122" y="59"/>
                  </a:lnTo>
                  <a:lnTo>
                    <a:pt x="122" y="59"/>
                  </a:lnTo>
                  <a:lnTo>
                    <a:pt x="122" y="56"/>
                  </a:lnTo>
                  <a:lnTo>
                    <a:pt x="126" y="56"/>
                  </a:lnTo>
                  <a:lnTo>
                    <a:pt x="126" y="52"/>
                  </a:lnTo>
                  <a:lnTo>
                    <a:pt x="126" y="52"/>
                  </a:lnTo>
                  <a:lnTo>
                    <a:pt x="126" y="48"/>
                  </a:lnTo>
                  <a:lnTo>
                    <a:pt x="122" y="45"/>
                  </a:lnTo>
                  <a:lnTo>
                    <a:pt x="122" y="41"/>
                  </a:lnTo>
                  <a:lnTo>
                    <a:pt x="122" y="41"/>
                  </a:lnTo>
                  <a:lnTo>
                    <a:pt x="122" y="37"/>
                  </a:lnTo>
                  <a:lnTo>
                    <a:pt x="122" y="34"/>
                  </a:lnTo>
                  <a:lnTo>
                    <a:pt x="122" y="34"/>
                  </a:lnTo>
                  <a:lnTo>
                    <a:pt x="122" y="26"/>
                  </a:lnTo>
                  <a:lnTo>
                    <a:pt x="122" y="22"/>
                  </a:lnTo>
                  <a:lnTo>
                    <a:pt x="122" y="15"/>
                  </a:lnTo>
                  <a:lnTo>
                    <a:pt x="119" y="11"/>
                  </a:lnTo>
                  <a:lnTo>
                    <a:pt x="119" y="15"/>
                  </a:lnTo>
                  <a:lnTo>
                    <a:pt x="115" y="11"/>
                  </a:lnTo>
                  <a:lnTo>
                    <a:pt x="115" y="8"/>
                  </a:lnTo>
                  <a:lnTo>
                    <a:pt x="111" y="8"/>
                  </a:lnTo>
                  <a:lnTo>
                    <a:pt x="115" y="4"/>
                  </a:lnTo>
                  <a:lnTo>
                    <a:pt x="111" y="0"/>
                  </a:lnTo>
                  <a:lnTo>
                    <a:pt x="107" y="4"/>
                  </a:lnTo>
                  <a:lnTo>
                    <a:pt x="107" y="4"/>
                  </a:lnTo>
                  <a:lnTo>
                    <a:pt x="107" y="8"/>
                  </a:lnTo>
                  <a:lnTo>
                    <a:pt x="104" y="4"/>
                  </a:lnTo>
                  <a:lnTo>
                    <a:pt x="100" y="4"/>
                  </a:lnTo>
                  <a:lnTo>
                    <a:pt x="104" y="8"/>
                  </a:lnTo>
                  <a:lnTo>
                    <a:pt x="104" y="11"/>
                  </a:lnTo>
                  <a:lnTo>
                    <a:pt x="107" y="11"/>
                  </a:lnTo>
                  <a:lnTo>
                    <a:pt x="107" y="15"/>
                  </a:lnTo>
                  <a:lnTo>
                    <a:pt x="104" y="15"/>
                  </a:lnTo>
                  <a:lnTo>
                    <a:pt x="104" y="22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96" y="26"/>
                  </a:lnTo>
                  <a:lnTo>
                    <a:pt x="96" y="30"/>
                  </a:lnTo>
                  <a:lnTo>
                    <a:pt x="93" y="30"/>
                  </a:lnTo>
                  <a:lnTo>
                    <a:pt x="93" y="30"/>
                  </a:lnTo>
                  <a:lnTo>
                    <a:pt x="93" y="26"/>
                  </a:lnTo>
                  <a:lnTo>
                    <a:pt x="89" y="26"/>
                  </a:lnTo>
                  <a:lnTo>
                    <a:pt x="89" y="26"/>
                  </a:lnTo>
                  <a:lnTo>
                    <a:pt x="89" y="30"/>
                  </a:lnTo>
                  <a:lnTo>
                    <a:pt x="93" y="34"/>
                  </a:lnTo>
                  <a:lnTo>
                    <a:pt x="93" y="34"/>
                  </a:lnTo>
                  <a:lnTo>
                    <a:pt x="89" y="34"/>
                  </a:lnTo>
                  <a:lnTo>
                    <a:pt x="89" y="34"/>
                  </a:lnTo>
                  <a:lnTo>
                    <a:pt x="85" y="37"/>
                  </a:lnTo>
                  <a:lnTo>
                    <a:pt x="85" y="37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5" y="41"/>
                  </a:lnTo>
                  <a:lnTo>
                    <a:pt x="85" y="41"/>
                  </a:lnTo>
                  <a:lnTo>
                    <a:pt x="85" y="45"/>
                  </a:lnTo>
                  <a:lnTo>
                    <a:pt x="78" y="48"/>
                  </a:lnTo>
                  <a:lnTo>
                    <a:pt x="78" y="45"/>
                  </a:lnTo>
                  <a:lnTo>
                    <a:pt x="82" y="45"/>
                  </a:lnTo>
                  <a:lnTo>
                    <a:pt x="78" y="41"/>
                  </a:lnTo>
                  <a:lnTo>
                    <a:pt x="74" y="45"/>
                  </a:lnTo>
                  <a:lnTo>
                    <a:pt x="78" y="45"/>
                  </a:lnTo>
                  <a:lnTo>
                    <a:pt x="78" y="45"/>
                  </a:lnTo>
                  <a:lnTo>
                    <a:pt x="74" y="48"/>
                  </a:lnTo>
                  <a:lnTo>
                    <a:pt x="74" y="52"/>
                  </a:lnTo>
                  <a:lnTo>
                    <a:pt x="78" y="52"/>
                  </a:lnTo>
                  <a:lnTo>
                    <a:pt x="78" y="52"/>
                  </a:lnTo>
                  <a:lnTo>
                    <a:pt x="74" y="52"/>
                  </a:lnTo>
                  <a:lnTo>
                    <a:pt x="70" y="56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70" y="48"/>
                  </a:lnTo>
                  <a:lnTo>
                    <a:pt x="63" y="56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63" y="63"/>
                  </a:lnTo>
                  <a:lnTo>
                    <a:pt x="59" y="59"/>
                  </a:lnTo>
                  <a:lnTo>
                    <a:pt x="59" y="59"/>
                  </a:lnTo>
                  <a:lnTo>
                    <a:pt x="59" y="56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48" y="56"/>
                  </a:lnTo>
                  <a:lnTo>
                    <a:pt x="48" y="59"/>
                  </a:lnTo>
                  <a:lnTo>
                    <a:pt x="48" y="59"/>
                  </a:lnTo>
                  <a:lnTo>
                    <a:pt x="48" y="63"/>
                  </a:lnTo>
                  <a:lnTo>
                    <a:pt x="48" y="63"/>
                  </a:lnTo>
                  <a:lnTo>
                    <a:pt x="45" y="63"/>
                  </a:lnTo>
                  <a:lnTo>
                    <a:pt x="45" y="59"/>
                  </a:lnTo>
                  <a:lnTo>
                    <a:pt x="45" y="59"/>
                  </a:lnTo>
                  <a:lnTo>
                    <a:pt x="41" y="63"/>
                  </a:lnTo>
                  <a:lnTo>
                    <a:pt x="41" y="59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0" y="63"/>
                  </a:lnTo>
                  <a:lnTo>
                    <a:pt x="26" y="63"/>
                  </a:lnTo>
                  <a:lnTo>
                    <a:pt x="26" y="67"/>
                  </a:lnTo>
                  <a:lnTo>
                    <a:pt x="26" y="71"/>
                  </a:lnTo>
                  <a:lnTo>
                    <a:pt x="22" y="78"/>
                  </a:lnTo>
                  <a:lnTo>
                    <a:pt x="22" y="78"/>
                  </a:lnTo>
                  <a:lnTo>
                    <a:pt x="19" y="82"/>
                  </a:lnTo>
                  <a:lnTo>
                    <a:pt x="19" y="85"/>
                  </a:lnTo>
                  <a:lnTo>
                    <a:pt x="19" y="89"/>
                  </a:lnTo>
                  <a:lnTo>
                    <a:pt x="19" y="89"/>
                  </a:lnTo>
                  <a:lnTo>
                    <a:pt x="19" y="93"/>
                  </a:lnTo>
                  <a:lnTo>
                    <a:pt x="19" y="97"/>
                  </a:lnTo>
                  <a:lnTo>
                    <a:pt x="22" y="108"/>
                  </a:lnTo>
                  <a:lnTo>
                    <a:pt x="22" y="108"/>
                  </a:lnTo>
                  <a:lnTo>
                    <a:pt x="26" y="111"/>
                  </a:lnTo>
                  <a:lnTo>
                    <a:pt x="26" y="111"/>
                  </a:lnTo>
                  <a:lnTo>
                    <a:pt x="26" y="115"/>
                  </a:lnTo>
                  <a:lnTo>
                    <a:pt x="26" y="115"/>
                  </a:lnTo>
                  <a:lnTo>
                    <a:pt x="22" y="123"/>
                  </a:lnTo>
                  <a:lnTo>
                    <a:pt x="19" y="126"/>
                  </a:lnTo>
                  <a:lnTo>
                    <a:pt x="19" y="130"/>
                  </a:lnTo>
                  <a:lnTo>
                    <a:pt x="19" y="130"/>
                  </a:lnTo>
                  <a:lnTo>
                    <a:pt x="15" y="134"/>
                  </a:lnTo>
                  <a:lnTo>
                    <a:pt x="15" y="134"/>
                  </a:lnTo>
                  <a:lnTo>
                    <a:pt x="15" y="141"/>
                  </a:lnTo>
                  <a:lnTo>
                    <a:pt x="11" y="141"/>
                  </a:lnTo>
                  <a:lnTo>
                    <a:pt x="8" y="141"/>
                  </a:lnTo>
                  <a:lnTo>
                    <a:pt x="4" y="145"/>
                  </a:lnTo>
                  <a:lnTo>
                    <a:pt x="4" y="149"/>
                  </a:lnTo>
                  <a:lnTo>
                    <a:pt x="0" y="152"/>
                  </a:lnTo>
                  <a:lnTo>
                    <a:pt x="4" y="156"/>
                  </a:lnTo>
                  <a:lnTo>
                    <a:pt x="0" y="160"/>
                  </a:lnTo>
                  <a:lnTo>
                    <a:pt x="4" y="160"/>
                  </a:lnTo>
                  <a:lnTo>
                    <a:pt x="4" y="167"/>
                  </a:lnTo>
                  <a:lnTo>
                    <a:pt x="8" y="171"/>
                  </a:lnTo>
                  <a:lnTo>
                    <a:pt x="8" y="174"/>
                  </a:lnTo>
                  <a:lnTo>
                    <a:pt x="8" y="174"/>
                  </a:lnTo>
                  <a:lnTo>
                    <a:pt x="8" y="178"/>
                  </a:lnTo>
                  <a:lnTo>
                    <a:pt x="11" y="174"/>
                  </a:lnTo>
                  <a:lnTo>
                    <a:pt x="8" y="178"/>
                  </a:lnTo>
                  <a:lnTo>
                    <a:pt x="4" y="178"/>
                  </a:lnTo>
                  <a:lnTo>
                    <a:pt x="4" y="182"/>
                  </a:lnTo>
                  <a:lnTo>
                    <a:pt x="8" y="186"/>
                  </a:lnTo>
                  <a:lnTo>
                    <a:pt x="4" y="193"/>
                  </a:lnTo>
                  <a:lnTo>
                    <a:pt x="8" y="193"/>
                  </a:lnTo>
                  <a:lnTo>
                    <a:pt x="8" y="197"/>
                  </a:lnTo>
                  <a:lnTo>
                    <a:pt x="8" y="197"/>
                  </a:lnTo>
                  <a:lnTo>
                    <a:pt x="11" y="200"/>
                  </a:lnTo>
                  <a:lnTo>
                    <a:pt x="11" y="200"/>
                  </a:lnTo>
                  <a:lnTo>
                    <a:pt x="15" y="204"/>
                  </a:lnTo>
                  <a:lnTo>
                    <a:pt x="15" y="204"/>
                  </a:lnTo>
                  <a:lnTo>
                    <a:pt x="19" y="204"/>
                  </a:lnTo>
                  <a:lnTo>
                    <a:pt x="19" y="204"/>
                  </a:lnTo>
                  <a:lnTo>
                    <a:pt x="22" y="204"/>
                  </a:lnTo>
                  <a:lnTo>
                    <a:pt x="26" y="208"/>
                  </a:lnTo>
                  <a:lnTo>
                    <a:pt x="26" y="208"/>
                  </a:lnTo>
                  <a:lnTo>
                    <a:pt x="26" y="212"/>
                  </a:lnTo>
                  <a:lnTo>
                    <a:pt x="26" y="212"/>
                  </a:lnTo>
                  <a:lnTo>
                    <a:pt x="26" y="212"/>
                  </a:lnTo>
                  <a:close/>
                  <a:moveTo>
                    <a:pt x="100" y="15"/>
                  </a:moveTo>
                  <a:lnTo>
                    <a:pt x="100" y="15"/>
                  </a:lnTo>
                  <a:lnTo>
                    <a:pt x="100" y="11"/>
                  </a:lnTo>
                  <a:lnTo>
                    <a:pt x="100" y="11"/>
                  </a:lnTo>
                  <a:lnTo>
                    <a:pt x="100" y="15"/>
                  </a:lnTo>
                  <a:lnTo>
                    <a:pt x="100" y="15"/>
                  </a:lnTo>
                  <a:close/>
                  <a:moveTo>
                    <a:pt x="100" y="19"/>
                  </a:moveTo>
                  <a:lnTo>
                    <a:pt x="100" y="19"/>
                  </a:lnTo>
                  <a:lnTo>
                    <a:pt x="100" y="19"/>
                  </a:lnTo>
                  <a:lnTo>
                    <a:pt x="100" y="22"/>
                  </a:lnTo>
                  <a:lnTo>
                    <a:pt x="100" y="19"/>
                  </a:lnTo>
                  <a:lnTo>
                    <a:pt x="100" y="19"/>
                  </a:lnTo>
                  <a:close/>
                  <a:moveTo>
                    <a:pt x="93" y="19"/>
                  </a:moveTo>
                  <a:lnTo>
                    <a:pt x="93" y="19"/>
                  </a:lnTo>
                  <a:lnTo>
                    <a:pt x="93" y="19"/>
                  </a:lnTo>
                  <a:lnTo>
                    <a:pt x="96" y="19"/>
                  </a:lnTo>
                  <a:lnTo>
                    <a:pt x="96" y="22"/>
                  </a:lnTo>
                  <a:lnTo>
                    <a:pt x="93" y="22"/>
                  </a:lnTo>
                  <a:lnTo>
                    <a:pt x="93" y="22"/>
                  </a:lnTo>
                  <a:lnTo>
                    <a:pt x="93" y="19"/>
                  </a:lnTo>
                  <a:lnTo>
                    <a:pt x="93" y="19"/>
                  </a:lnTo>
                  <a:close/>
                  <a:moveTo>
                    <a:pt x="115" y="78"/>
                  </a:moveTo>
                  <a:lnTo>
                    <a:pt x="115" y="78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19" y="74"/>
                  </a:lnTo>
                  <a:lnTo>
                    <a:pt x="119" y="71"/>
                  </a:lnTo>
                  <a:lnTo>
                    <a:pt x="119" y="74"/>
                  </a:lnTo>
                  <a:lnTo>
                    <a:pt x="119" y="74"/>
                  </a:lnTo>
                  <a:lnTo>
                    <a:pt x="115" y="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51" name="Freeform 150">
              <a:extLst>
                <a:ext uri="{FF2B5EF4-FFF2-40B4-BE49-F238E27FC236}">
                  <a16:creationId xmlns:a16="http://schemas.microsoft.com/office/drawing/2014/main" xmlns="" id="{2DCB6E88-4A96-4ED8-BC16-24BB642C4D66}"/>
                </a:ext>
              </a:extLst>
            </p:cNvPr>
            <p:cNvSpPr/>
            <p:nvPr/>
          </p:nvSpPr>
          <p:spPr bwMode="auto">
            <a:xfrm>
              <a:off x="4931190" y="3381830"/>
              <a:ext cx="218727" cy="319084"/>
            </a:xfrm>
            <a:custGeom>
              <a:avLst/>
              <a:gdLst>
                <a:gd name="T0" fmla="*/ 30 w 170"/>
                <a:gd name="T1" fmla="*/ 156 h 248"/>
                <a:gd name="T2" fmla="*/ 33 w 170"/>
                <a:gd name="T3" fmla="*/ 148 h 248"/>
                <a:gd name="T4" fmla="*/ 37 w 170"/>
                <a:gd name="T5" fmla="*/ 137 h 248"/>
                <a:gd name="T6" fmla="*/ 37 w 170"/>
                <a:gd name="T7" fmla="*/ 126 h 248"/>
                <a:gd name="T8" fmla="*/ 37 w 170"/>
                <a:gd name="T9" fmla="*/ 119 h 248"/>
                <a:gd name="T10" fmla="*/ 41 w 170"/>
                <a:gd name="T11" fmla="*/ 107 h 248"/>
                <a:gd name="T12" fmla="*/ 41 w 170"/>
                <a:gd name="T13" fmla="*/ 96 h 248"/>
                <a:gd name="T14" fmla="*/ 22 w 170"/>
                <a:gd name="T15" fmla="*/ 89 h 248"/>
                <a:gd name="T16" fmla="*/ 8 w 170"/>
                <a:gd name="T17" fmla="*/ 85 h 248"/>
                <a:gd name="T18" fmla="*/ 0 w 170"/>
                <a:gd name="T19" fmla="*/ 70 h 248"/>
                <a:gd name="T20" fmla="*/ 30 w 170"/>
                <a:gd name="T21" fmla="*/ 59 h 248"/>
                <a:gd name="T22" fmla="*/ 52 w 170"/>
                <a:gd name="T23" fmla="*/ 56 h 248"/>
                <a:gd name="T24" fmla="*/ 59 w 170"/>
                <a:gd name="T25" fmla="*/ 59 h 248"/>
                <a:gd name="T26" fmla="*/ 71 w 170"/>
                <a:gd name="T27" fmla="*/ 67 h 248"/>
                <a:gd name="T28" fmla="*/ 63 w 170"/>
                <a:gd name="T29" fmla="*/ 81 h 248"/>
                <a:gd name="T30" fmla="*/ 71 w 170"/>
                <a:gd name="T31" fmla="*/ 93 h 248"/>
                <a:gd name="T32" fmla="*/ 78 w 170"/>
                <a:gd name="T33" fmla="*/ 100 h 248"/>
                <a:gd name="T34" fmla="*/ 82 w 170"/>
                <a:gd name="T35" fmla="*/ 85 h 248"/>
                <a:gd name="T36" fmla="*/ 85 w 170"/>
                <a:gd name="T37" fmla="*/ 74 h 248"/>
                <a:gd name="T38" fmla="*/ 89 w 170"/>
                <a:gd name="T39" fmla="*/ 67 h 248"/>
                <a:gd name="T40" fmla="*/ 85 w 170"/>
                <a:gd name="T41" fmla="*/ 56 h 248"/>
                <a:gd name="T42" fmla="*/ 74 w 170"/>
                <a:gd name="T43" fmla="*/ 44 h 248"/>
                <a:gd name="T44" fmla="*/ 89 w 170"/>
                <a:gd name="T45" fmla="*/ 15 h 248"/>
                <a:gd name="T46" fmla="*/ 96 w 170"/>
                <a:gd name="T47" fmla="*/ 15 h 248"/>
                <a:gd name="T48" fmla="*/ 108 w 170"/>
                <a:gd name="T49" fmla="*/ 15 h 248"/>
                <a:gd name="T50" fmla="*/ 115 w 170"/>
                <a:gd name="T51" fmla="*/ 15 h 248"/>
                <a:gd name="T52" fmla="*/ 126 w 170"/>
                <a:gd name="T53" fmla="*/ 11 h 248"/>
                <a:gd name="T54" fmla="*/ 137 w 170"/>
                <a:gd name="T55" fmla="*/ 11 h 248"/>
                <a:gd name="T56" fmla="*/ 152 w 170"/>
                <a:gd name="T57" fmla="*/ 7 h 248"/>
                <a:gd name="T58" fmla="*/ 163 w 170"/>
                <a:gd name="T59" fmla="*/ 0 h 248"/>
                <a:gd name="T60" fmla="*/ 170 w 170"/>
                <a:gd name="T61" fmla="*/ 4 h 248"/>
                <a:gd name="T62" fmla="*/ 167 w 170"/>
                <a:gd name="T63" fmla="*/ 15 h 248"/>
                <a:gd name="T64" fmla="*/ 167 w 170"/>
                <a:gd name="T65" fmla="*/ 26 h 248"/>
                <a:gd name="T66" fmla="*/ 167 w 170"/>
                <a:gd name="T67" fmla="*/ 37 h 248"/>
                <a:gd name="T68" fmla="*/ 163 w 170"/>
                <a:gd name="T69" fmla="*/ 56 h 248"/>
                <a:gd name="T70" fmla="*/ 170 w 170"/>
                <a:gd name="T71" fmla="*/ 63 h 248"/>
                <a:gd name="T72" fmla="*/ 163 w 170"/>
                <a:gd name="T73" fmla="*/ 67 h 248"/>
                <a:gd name="T74" fmla="*/ 163 w 170"/>
                <a:gd name="T75" fmla="*/ 74 h 248"/>
                <a:gd name="T76" fmla="*/ 156 w 170"/>
                <a:gd name="T77" fmla="*/ 85 h 248"/>
                <a:gd name="T78" fmla="*/ 141 w 170"/>
                <a:gd name="T79" fmla="*/ 96 h 248"/>
                <a:gd name="T80" fmla="*/ 111 w 170"/>
                <a:gd name="T81" fmla="*/ 107 h 248"/>
                <a:gd name="T82" fmla="*/ 104 w 170"/>
                <a:gd name="T83" fmla="*/ 111 h 248"/>
                <a:gd name="T84" fmla="*/ 93 w 170"/>
                <a:gd name="T85" fmla="*/ 122 h 248"/>
                <a:gd name="T86" fmla="*/ 78 w 170"/>
                <a:gd name="T87" fmla="*/ 133 h 248"/>
                <a:gd name="T88" fmla="*/ 67 w 170"/>
                <a:gd name="T89" fmla="*/ 137 h 248"/>
                <a:gd name="T90" fmla="*/ 67 w 170"/>
                <a:gd name="T91" fmla="*/ 145 h 248"/>
                <a:gd name="T92" fmla="*/ 67 w 170"/>
                <a:gd name="T93" fmla="*/ 159 h 248"/>
                <a:gd name="T94" fmla="*/ 71 w 170"/>
                <a:gd name="T95" fmla="*/ 178 h 248"/>
                <a:gd name="T96" fmla="*/ 78 w 170"/>
                <a:gd name="T97" fmla="*/ 178 h 248"/>
                <a:gd name="T98" fmla="*/ 74 w 170"/>
                <a:gd name="T99" fmla="*/ 189 h 248"/>
                <a:gd name="T100" fmla="*/ 71 w 170"/>
                <a:gd name="T101" fmla="*/ 200 h 248"/>
                <a:gd name="T102" fmla="*/ 71 w 170"/>
                <a:gd name="T103" fmla="*/ 211 h 248"/>
                <a:gd name="T104" fmla="*/ 30 w 170"/>
                <a:gd name="T105" fmla="*/ 230 h 248"/>
                <a:gd name="T106" fmla="*/ 22 w 170"/>
                <a:gd name="T107" fmla="*/ 237 h 248"/>
                <a:gd name="T108" fmla="*/ 30 w 170"/>
                <a:gd name="T109" fmla="*/ 241 h 248"/>
                <a:gd name="T110" fmla="*/ 30 w 170"/>
                <a:gd name="T111" fmla="*/ 248 h 248"/>
                <a:gd name="T112" fmla="*/ 19 w 170"/>
                <a:gd name="T113" fmla="*/ 248 h 248"/>
                <a:gd name="T114" fmla="*/ 15 w 170"/>
                <a:gd name="T115" fmla="*/ 237 h 248"/>
                <a:gd name="T116" fmla="*/ 15 w 170"/>
                <a:gd name="T117" fmla="*/ 222 h 248"/>
                <a:gd name="T118" fmla="*/ 15 w 170"/>
                <a:gd name="T119" fmla="*/ 200 h 248"/>
                <a:gd name="T120" fmla="*/ 11 w 170"/>
                <a:gd name="T121" fmla="*/ 18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0" h="248">
                  <a:moveTo>
                    <a:pt x="11" y="182"/>
                  </a:moveTo>
                  <a:lnTo>
                    <a:pt x="30" y="167"/>
                  </a:lnTo>
                  <a:lnTo>
                    <a:pt x="30" y="163"/>
                  </a:lnTo>
                  <a:lnTo>
                    <a:pt x="30" y="159"/>
                  </a:lnTo>
                  <a:lnTo>
                    <a:pt x="30" y="156"/>
                  </a:lnTo>
                  <a:lnTo>
                    <a:pt x="30" y="152"/>
                  </a:lnTo>
                  <a:lnTo>
                    <a:pt x="30" y="152"/>
                  </a:lnTo>
                  <a:lnTo>
                    <a:pt x="30" y="148"/>
                  </a:lnTo>
                  <a:lnTo>
                    <a:pt x="33" y="148"/>
                  </a:lnTo>
                  <a:lnTo>
                    <a:pt x="33" y="148"/>
                  </a:lnTo>
                  <a:lnTo>
                    <a:pt x="37" y="145"/>
                  </a:lnTo>
                  <a:lnTo>
                    <a:pt x="37" y="141"/>
                  </a:lnTo>
                  <a:lnTo>
                    <a:pt x="37" y="141"/>
                  </a:lnTo>
                  <a:lnTo>
                    <a:pt x="37" y="137"/>
                  </a:lnTo>
                  <a:lnTo>
                    <a:pt x="37" y="137"/>
                  </a:lnTo>
                  <a:lnTo>
                    <a:pt x="37" y="133"/>
                  </a:lnTo>
                  <a:lnTo>
                    <a:pt x="37" y="133"/>
                  </a:lnTo>
                  <a:lnTo>
                    <a:pt x="33" y="130"/>
                  </a:lnTo>
                  <a:lnTo>
                    <a:pt x="33" y="130"/>
                  </a:lnTo>
                  <a:lnTo>
                    <a:pt x="37" y="126"/>
                  </a:lnTo>
                  <a:lnTo>
                    <a:pt x="37" y="126"/>
                  </a:lnTo>
                  <a:lnTo>
                    <a:pt x="37" y="122"/>
                  </a:lnTo>
                  <a:lnTo>
                    <a:pt x="37" y="119"/>
                  </a:lnTo>
                  <a:lnTo>
                    <a:pt x="41" y="119"/>
                  </a:lnTo>
                  <a:lnTo>
                    <a:pt x="37" y="119"/>
                  </a:lnTo>
                  <a:lnTo>
                    <a:pt x="37" y="119"/>
                  </a:lnTo>
                  <a:lnTo>
                    <a:pt x="37" y="115"/>
                  </a:lnTo>
                  <a:lnTo>
                    <a:pt x="37" y="111"/>
                  </a:lnTo>
                  <a:lnTo>
                    <a:pt x="41" y="107"/>
                  </a:lnTo>
                  <a:lnTo>
                    <a:pt x="41" y="107"/>
                  </a:lnTo>
                  <a:lnTo>
                    <a:pt x="41" y="104"/>
                  </a:lnTo>
                  <a:lnTo>
                    <a:pt x="41" y="104"/>
                  </a:lnTo>
                  <a:lnTo>
                    <a:pt x="41" y="100"/>
                  </a:lnTo>
                  <a:lnTo>
                    <a:pt x="41" y="96"/>
                  </a:lnTo>
                  <a:lnTo>
                    <a:pt x="41" y="96"/>
                  </a:lnTo>
                  <a:lnTo>
                    <a:pt x="37" y="96"/>
                  </a:lnTo>
                  <a:lnTo>
                    <a:pt x="33" y="93"/>
                  </a:lnTo>
                  <a:lnTo>
                    <a:pt x="33" y="89"/>
                  </a:lnTo>
                  <a:lnTo>
                    <a:pt x="26" y="89"/>
                  </a:lnTo>
                  <a:lnTo>
                    <a:pt x="22" y="89"/>
                  </a:lnTo>
                  <a:lnTo>
                    <a:pt x="22" y="85"/>
                  </a:lnTo>
                  <a:lnTo>
                    <a:pt x="15" y="85"/>
                  </a:lnTo>
                  <a:lnTo>
                    <a:pt x="11" y="81"/>
                  </a:lnTo>
                  <a:lnTo>
                    <a:pt x="11" y="85"/>
                  </a:lnTo>
                  <a:lnTo>
                    <a:pt x="8" y="85"/>
                  </a:lnTo>
                  <a:lnTo>
                    <a:pt x="8" y="81"/>
                  </a:lnTo>
                  <a:lnTo>
                    <a:pt x="8" y="81"/>
                  </a:lnTo>
                  <a:lnTo>
                    <a:pt x="0" y="81"/>
                  </a:lnTo>
                  <a:lnTo>
                    <a:pt x="0" y="74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8" y="67"/>
                  </a:lnTo>
                  <a:lnTo>
                    <a:pt x="11" y="67"/>
                  </a:lnTo>
                  <a:lnTo>
                    <a:pt x="26" y="59"/>
                  </a:lnTo>
                  <a:lnTo>
                    <a:pt x="30" y="59"/>
                  </a:lnTo>
                  <a:lnTo>
                    <a:pt x="41" y="56"/>
                  </a:lnTo>
                  <a:lnTo>
                    <a:pt x="45" y="56"/>
                  </a:lnTo>
                  <a:lnTo>
                    <a:pt x="48" y="52"/>
                  </a:lnTo>
                  <a:lnTo>
                    <a:pt x="48" y="56"/>
                  </a:lnTo>
                  <a:lnTo>
                    <a:pt x="52" y="56"/>
                  </a:lnTo>
                  <a:lnTo>
                    <a:pt x="52" y="59"/>
                  </a:lnTo>
                  <a:lnTo>
                    <a:pt x="52" y="59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9"/>
                  </a:lnTo>
                  <a:lnTo>
                    <a:pt x="59" y="59"/>
                  </a:lnTo>
                  <a:lnTo>
                    <a:pt x="63" y="59"/>
                  </a:lnTo>
                  <a:lnTo>
                    <a:pt x="67" y="59"/>
                  </a:lnTo>
                  <a:lnTo>
                    <a:pt x="71" y="63"/>
                  </a:lnTo>
                  <a:lnTo>
                    <a:pt x="71" y="67"/>
                  </a:lnTo>
                  <a:lnTo>
                    <a:pt x="67" y="70"/>
                  </a:lnTo>
                  <a:lnTo>
                    <a:pt x="63" y="74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63" y="81"/>
                  </a:lnTo>
                  <a:lnTo>
                    <a:pt x="63" y="85"/>
                  </a:lnTo>
                  <a:lnTo>
                    <a:pt x="63" y="89"/>
                  </a:lnTo>
                  <a:lnTo>
                    <a:pt x="67" y="89"/>
                  </a:lnTo>
                  <a:lnTo>
                    <a:pt x="71" y="93"/>
                  </a:lnTo>
                  <a:lnTo>
                    <a:pt x="71" y="93"/>
                  </a:lnTo>
                  <a:lnTo>
                    <a:pt x="74" y="96"/>
                  </a:lnTo>
                  <a:lnTo>
                    <a:pt x="74" y="96"/>
                  </a:lnTo>
                  <a:lnTo>
                    <a:pt x="74" y="100"/>
                  </a:lnTo>
                  <a:lnTo>
                    <a:pt x="74" y="100"/>
                  </a:lnTo>
                  <a:lnTo>
                    <a:pt x="78" y="100"/>
                  </a:lnTo>
                  <a:lnTo>
                    <a:pt x="78" y="100"/>
                  </a:lnTo>
                  <a:lnTo>
                    <a:pt x="78" y="96"/>
                  </a:lnTo>
                  <a:lnTo>
                    <a:pt x="82" y="93"/>
                  </a:lnTo>
                  <a:lnTo>
                    <a:pt x="82" y="89"/>
                  </a:lnTo>
                  <a:lnTo>
                    <a:pt x="82" y="85"/>
                  </a:lnTo>
                  <a:lnTo>
                    <a:pt x="85" y="85"/>
                  </a:lnTo>
                  <a:lnTo>
                    <a:pt x="89" y="81"/>
                  </a:lnTo>
                  <a:lnTo>
                    <a:pt x="89" y="81"/>
                  </a:lnTo>
                  <a:lnTo>
                    <a:pt x="89" y="74"/>
                  </a:lnTo>
                  <a:lnTo>
                    <a:pt x="85" y="74"/>
                  </a:lnTo>
                  <a:lnTo>
                    <a:pt x="89" y="70"/>
                  </a:lnTo>
                  <a:lnTo>
                    <a:pt x="85" y="70"/>
                  </a:lnTo>
                  <a:lnTo>
                    <a:pt x="89" y="70"/>
                  </a:lnTo>
                  <a:lnTo>
                    <a:pt x="89" y="70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3" y="67"/>
                  </a:lnTo>
                  <a:lnTo>
                    <a:pt x="89" y="63"/>
                  </a:lnTo>
                  <a:lnTo>
                    <a:pt x="89" y="59"/>
                  </a:lnTo>
                  <a:lnTo>
                    <a:pt x="85" y="56"/>
                  </a:lnTo>
                  <a:lnTo>
                    <a:pt x="85" y="52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4" y="44"/>
                  </a:lnTo>
                  <a:lnTo>
                    <a:pt x="74" y="44"/>
                  </a:lnTo>
                  <a:lnTo>
                    <a:pt x="67" y="41"/>
                  </a:lnTo>
                  <a:lnTo>
                    <a:pt x="67" y="30"/>
                  </a:lnTo>
                  <a:lnTo>
                    <a:pt x="71" y="15"/>
                  </a:lnTo>
                  <a:lnTo>
                    <a:pt x="85" y="15"/>
                  </a:lnTo>
                  <a:lnTo>
                    <a:pt x="89" y="15"/>
                  </a:lnTo>
                  <a:lnTo>
                    <a:pt x="89" y="11"/>
                  </a:lnTo>
                  <a:lnTo>
                    <a:pt x="93" y="11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6" y="15"/>
                  </a:lnTo>
                  <a:lnTo>
                    <a:pt x="96" y="15"/>
                  </a:lnTo>
                  <a:lnTo>
                    <a:pt x="100" y="18"/>
                  </a:lnTo>
                  <a:lnTo>
                    <a:pt x="100" y="18"/>
                  </a:lnTo>
                  <a:lnTo>
                    <a:pt x="104" y="18"/>
                  </a:lnTo>
                  <a:lnTo>
                    <a:pt x="108" y="15"/>
                  </a:lnTo>
                  <a:lnTo>
                    <a:pt x="108" y="15"/>
                  </a:lnTo>
                  <a:lnTo>
                    <a:pt x="111" y="15"/>
                  </a:lnTo>
                  <a:lnTo>
                    <a:pt x="111" y="15"/>
                  </a:lnTo>
                  <a:lnTo>
                    <a:pt x="111" y="15"/>
                  </a:lnTo>
                  <a:lnTo>
                    <a:pt x="115" y="15"/>
                  </a:lnTo>
                  <a:lnTo>
                    <a:pt x="115" y="18"/>
                  </a:lnTo>
                  <a:lnTo>
                    <a:pt x="119" y="15"/>
                  </a:lnTo>
                  <a:lnTo>
                    <a:pt x="126" y="15"/>
                  </a:lnTo>
                  <a:lnTo>
                    <a:pt x="126" y="15"/>
                  </a:lnTo>
                  <a:lnTo>
                    <a:pt x="126" y="11"/>
                  </a:lnTo>
                  <a:lnTo>
                    <a:pt x="126" y="11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33" y="11"/>
                  </a:lnTo>
                  <a:lnTo>
                    <a:pt x="137" y="11"/>
                  </a:lnTo>
                  <a:lnTo>
                    <a:pt x="137" y="11"/>
                  </a:lnTo>
                  <a:lnTo>
                    <a:pt x="145" y="7"/>
                  </a:lnTo>
                  <a:lnTo>
                    <a:pt x="148" y="11"/>
                  </a:lnTo>
                  <a:lnTo>
                    <a:pt x="148" y="7"/>
                  </a:lnTo>
                  <a:lnTo>
                    <a:pt x="152" y="7"/>
                  </a:lnTo>
                  <a:lnTo>
                    <a:pt x="156" y="7"/>
                  </a:lnTo>
                  <a:lnTo>
                    <a:pt x="156" y="4"/>
                  </a:lnTo>
                  <a:lnTo>
                    <a:pt x="159" y="4"/>
                  </a:lnTo>
                  <a:lnTo>
                    <a:pt x="163" y="4"/>
                  </a:lnTo>
                  <a:lnTo>
                    <a:pt x="163" y="0"/>
                  </a:lnTo>
                  <a:lnTo>
                    <a:pt x="167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0" y="4"/>
                  </a:lnTo>
                  <a:lnTo>
                    <a:pt x="170" y="7"/>
                  </a:lnTo>
                  <a:lnTo>
                    <a:pt x="170" y="7"/>
                  </a:lnTo>
                  <a:lnTo>
                    <a:pt x="167" y="11"/>
                  </a:lnTo>
                  <a:lnTo>
                    <a:pt x="167" y="11"/>
                  </a:lnTo>
                  <a:lnTo>
                    <a:pt x="167" y="15"/>
                  </a:lnTo>
                  <a:lnTo>
                    <a:pt x="167" y="15"/>
                  </a:lnTo>
                  <a:lnTo>
                    <a:pt x="167" y="15"/>
                  </a:lnTo>
                  <a:lnTo>
                    <a:pt x="167" y="22"/>
                  </a:lnTo>
                  <a:lnTo>
                    <a:pt x="167" y="22"/>
                  </a:lnTo>
                  <a:lnTo>
                    <a:pt x="167" y="26"/>
                  </a:lnTo>
                  <a:lnTo>
                    <a:pt x="167" y="30"/>
                  </a:lnTo>
                  <a:lnTo>
                    <a:pt x="167" y="30"/>
                  </a:lnTo>
                  <a:lnTo>
                    <a:pt x="167" y="33"/>
                  </a:lnTo>
                  <a:lnTo>
                    <a:pt x="167" y="33"/>
                  </a:lnTo>
                  <a:lnTo>
                    <a:pt x="167" y="37"/>
                  </a:lnTo>
                  <a:lnTo>
                    <a:pt x="167" y="44"/>
                  </a:lnTo>
                  <a:lnTo>
                    <a:pt x="167" y="44"/>
                  </a:lnTo>
                  <a:lnTo>
                    <a:pt x="167" y="48"/>
                  </a:lnTo>
                  <a:lnTo>
                    <a:pt x="167" y="56"/>
                  </a:lnTo>
                  <a:lnTo>
                    <a:pt x="163" y="56"/>
                  </a:lnTo>
                  <a:lnTo>
                    <a:pt x="163" y="56"/>
                  </a:lnTo>
                  <a:lnTo>
                    <a:pt x="163" y="56"/>
                  </a:lnTo>
                  <a:lnTo>
                    <a:pt x="167" y="56"/>
                  </a:lnTo>
                  <a:lnTo>
                    <a:pt x="170" y="56"/>
                  </a:lnTo>
                  <a:lnTo>
                    <a:pt x="170" y="63"/>
                  </a:lnTo>
                  <a:lnTo>
                    <a:pt x="167" y="67"/>
                  </a:lnTo>
                  <a:lnTo>
                    <a:pt x="167" y="67"/>
                  </a:lnTo>
                  <a:lnTo>
                    <a:pt x="167" y="67"/>
                  </a:lnTo>
                  <a:lnTo>
                    <a:pt x="167" y="67"/>
                  </a:lnTo>
                  <a:lnTo>
                    <a:pt x="163" y="67"/>
                  </a:lnTo>
                  <a:lnTo>
                    <a:pt x="163" y="70"/>
                  </a:lnTo>
                  <a:lnTo>
                    <a:pt x="163" y="70"/>
                  </a:lnTo>
                  <a:lnTo>
                    <a:pt x="163" y="70"/>
                  </a:lnTo>
                  <a:lnTo>
                    <a:pt x="167" y="70"/>
                  </a:lnTo>
                  <a:lnTo>
                    <a:pt x="163" y="74"/>
                  </a:lnTo>
                  <a:lnTo>
                    <a:pt x="163" y="78"/>
                  </a:lnTo>
                  <a:lnTo>
                    <a:pt x="163" y="78"/>
                  </a:lnTo>
                  <a:lnTo>
                    <a:pt x="159" y="81"/>
                  </a:lnTo>
                  <a:lnTo>
                    <a:pt x="159" y="81"/>
                  </a:lnTo>
                  <a:lnTo>
                    <a:pt x="156" y="85"/>
                  </a:lnTo>
                  <a:lnTo>
                    <a:pt x="152" y="85"/>
                  </a:lnTo>
                  <a:lnTo>
                    <a:pt x="152" y="89"/>
                  </a:lnTo>
                  <a:lnTo>
                    <a:pt x="141" y="96"/>
                  </a:lnTo>
                  <a:lnTo>
                    <a:pt x="141" y="96"/>
                  </a:lnTo>
                  <a:lnTo>
                    <a:pt x="141" y="96"/>
                  </a:lnTo>
                  <a:lnTo>
                    <a:pt x="130" y="104"/>
                  </a:lnTo>
                  <a:lnTo>
                    <a:pt x="126" y="100"/>
                  </a:lnTo>
                  <a:lnTo>
                    <a:pt x="126" y="104"/>
                  </a:lnTo>
                  <a:lnTo>
                    <a:pt x="119" y="104"/>
                  </a:lnTo>
                  <a:lnTo>
                    <a:pt x="111" y="107"/>
                  </a:lnTo>
                  <a:lnTo>
                    <a:pt x="111" y="107"/>
                  </a:lnTo>
                  <a:lnTo>
                    <a:pt x="111" y="107"/>
                  </a:lnTo>
                  <a:lnTo>
                    <a:pt x="108" y="115"/>
                  </a:lnTo>
                  <a:lnTo>
                    <a:pt x="104" y="115"/>
                  </a:lnTo>
                  <a:lnTo>
                    <a:pt x="104" y="111"/>
                  </a:lnTo>
                  <a:lnTo>
                    <a:pt x="104" y="115"/>
                  </a:lnTo>
                  <a:lnTo>
                    <a:pt x="100" y="115"/>
                  </a:lnTo>
                  <a:lnTo>
                    <a:pt x="100" y="119"/>
                  </a:lnTo>
                  <a:lnTo>
                    <a:pt x="93" y="122"/>
                  </a:lnTo>
                  <a:lnTo>
                    <a:pt x="93" y="122"/>
                  </a:lnTo>
                  <a:lnTo>
                    <a:pt x="93" y="126"/>
                  </a:lnTo>
                  <a:lnTo>
                    <a:pt x="93" y="126"/>
                  </a:lnTo>
                  <a:lnTo>
                    <a:pt x="93" y="126"/>
                  </a:lnTo>
                  <a:lnTo>
                    <a:pt x="89" y="126"/>
                  </a:lnTo>
                  <a:lnTo>
                    <a:pt x="78" y="133"/>
                  </a:lnTo>
                  <a:lnTo>
                    <a:pt x="78" y="137"/>
                  </a:lnTo>
                  <a:lnTo>
                    <a:pt x="78" y="137"/>
                  </a:lnTo>
                  <a:lnTo>
                    <a:pt x="71" y="137"/>
                  </a:lnTo>
                  <a:lnTo>
                    <a:pt x="71" y="141"/>
                  </a:lnTo>
                  <a:lnTo>
                    <a:pt x="67" y="137"/>
                  </a:lnTo>
                  <a:lnTo>
                    <a:pt x="67" y="137"/>
                  </a:lnTo>
                  <a:lnTo>
                    <a:pt x="67" y="141"/>
                  </a:lnTo>
                  <a:lnTo>
                    <a:pt x="67" y="141"/>
                  </a:lnTo>
                  <a:lnTo>
                    <a:pt x="67" y="145"/>
                  </a:lnTo>
                  <a:lnTo>
                    <a:pt x="67" y="145"/>
                  </a:lnTo>
                  <a:lnTo>
                    <a:pt x="67" y="148"/>
                  </a:lnTo>
                  <a:lnTo>
                    <a:pt x="63" y="148"/>
                  </a:lnTo>
                  <a:lnTo>
                    <a:pt x="71" y="156"/>
                  </a:lnTo>
                  <a:lnTo>
                    <a:pt x="71" y="159"/>
                  </a:lnTo>
                  <a:lnTo>
                    <a:pt x="67" y="159"/>
                  </a:lnTo>
                  <a:lnTo>
                    <a:pt x="71" y="159"/>
                  </a:lnTo>
                  <a:lnTo>
                    <a:pt x="71" y="163"/>
                  </a:lnTo>
                  <a:lnTo>
                    <a:pt x="71" y="167"/>
                  </a:lnTo>
                  <a:lnTo>
                    <a:pt x="74" y="171"/>
                  </a:lnTo>
                  <a:lnTo>
                    <a:pt x="71" y="178"/>
                  </a:lnTo>
                  <a:lnTo>
                    <a:pt x="74" y="182"/>
                  </a:lnTo>
                  <a:lnTo>
                    <a:pt x="74" y="182"/>
                  </a:lnTo>
                  <a:lnTo>
                    <a:pt x="74" y="178"/>
                  </a:lnTo>
                  <a:lnTo>
                    <a:pt x="74" y="174"/>
                  </a:lnTo>
                  <a:lnTo>
                    <a:pt x="78" y="178"/>
                  </a:lnTo>
                  <a:lnTo>
                    <a:pt x="78" y="178"/>
                  </a:lnTo>
                  <a:lnTo>
                    <a:pt x="78" y="182"/>
                  </a:lnTo>
                  <a:lnTo>
                    <a:pt x="74" y="185"/>
                  </a:lnTo>
                  <a:lnTo>
                    <a:pt x="74" y="189"/>
                  </a:lnTo>
                  <a:lnTo>
                    <a:pt x="74" y="189"/>
                  </a:lnTo>
                  <a:lnTo>
                    <a:pt x="74" y="193"/>
                  </a:lnTo>
                  <a:lnTo>
                    <a:pt x="74" y="196"/>
                  </a:lnTo>
                  <a:lnTo>
                    <a:pt x="74" y="196"/>
                  </a:lnTo>
                  <a:lnTo>
                    <a:pt x="71" y="200"/>
                  </a:lnTo>
                  <a:lnTo>
                    <a:pt x="71" y="200"/>
                  </a:lnTo>
                  <a:lnTo>
                    <a:pt x="71" y="204"/>
                  </a:lnTo>
                  <a:lnTo>
                    <a:pt x="74" y="200"/>
                  </a:lnTo>
                  <a:lnTo>
                    <a:pt x="74" y="204"/>
                  </a:lnTo>
                  <a:lnTo>
                    <a:pt x="74" y="208"/>
                  </a:lnTo>
                  <a:lnTo>
                    <a:pt x="71" y="211"/>
                  </a:lnTo>
                  <a:lnTo>
                    <a:pt x="67" y="215"/>
                  </a:lnTo>
                  <a:lnTo>
                    <a:pt x="56" y="219"/>
                  </a:lnTo>
                  <a:lnTo>
                    <a:pt x="41" y="222"/>
                  </a:lnTo>
                  <a:lnTo>
                    <a:pt x="37" y="226"/>
                  </a:lnTo>
                  <a:lnTo>
                    <a:pt x="30" y="230"/>
                  </a:lnTo>
                  <a:lnTo>
                    <a:pt x="30" y="230"/>
                  </a:lnTo>
                  <a:lnTo>
                    <a:pt x="30" y="234"/>
                  </a:lnTo>
                  <a:lnTo>
                    <a:pt x="26" y="237"/>
                  </a:lnTo>
                  <a:lnTo>
                    <a:pt x="26" y="237"/>
                  </a:lnTo>
                  <a:lnTo>
                    <a:pt x="22" y="237"/>
                  </a:lnTo>
                  <a:lnTo>
                    <a:pt x="22" y="237"/>
                  </a:lnTo>
                  <a:lnTo>
                    <a:pt x="26" y="241"/>
                  </a:lnTo>
                  <a:lnTo>
                    <a:pt x="26" y="241"/>
                  </a:lnTo>
                  <a:lnTo>
                    <a:pt x="26" y="241"/>
                  </a:lnTo>
                  <a:lnTo>
                    <a:pt x="30" y="241"/>
                  </a:lnTo>
                  <a:lnTo>
                    <a:pt x="30" y="241"/>
                  </a:lnTo>
                  <a:lnTo>
                    <a:pt x="30" y="237"/>
                  </a:lnTo>
                  <a:lnTo>
                    <a:pt x="30" y="241"/>
                  </a:lnTo>
                  <a:lnTo>
                    <a:pt x="30" y="245"/>
                  </a:lnTo>
                  <a:lnTo>
                    <a:pt x="30" y="248"/>
                  </a:lnTo>
                  <a:lnTo>
                    <a:pt x="30" y="248"/>
                  </a:lnTo>
                  <a:lnTo>
                    <a:pt x="26" y="248"/>
                  </a:lnTo>
                  <a:lnTo>
                    <a:pt x="19" y="248"/>
                  </a:lnTo>
                  <a:lnTo>
                    <a:pt x="19" y="248"/>
                  </a:lnTo>
                  <a:lnTo>
                    <a:pt x="19" y="248"/>
                  </a:lnTo>
                  <a:lnTo>
                    <a:pt x="19" y="245"/>
                  </a:lnTo>
                  <a:lnTo>
                    <a:pt x="19" y="245"/>
                  </a:lnTo>
                  <a:lnTo>
                    <a:pt x="19" y="241"/>
                  </a:lnTo>
                  <a:lnTo>
                    <a:pt x="19" y="241"/>
                  </a:lnTo>
                  <a:lnTo>
                    <a:pt x="15" y="237"/>
                  </a:lnTo>
                  <a:lnTo>
                    <a:pt x="15" y="237"/>
                  </a:lnTo>
                  <a:lnTo>
                    <a:pt x="15" y="237"/>
                  </a:lnTo>
                  <a:lnTo>
                    <a:pt x="15" y="234"/>
                  </a:lnTo>
                  <a:lnTo>
                    <a:pt x="15" y="226"/>
                  </a:lnTo>
                  <a:lnTo>
                    <a:pt x="15" y="222"/>
                  </a:lnTo>
                  <a:lnTo>
                    <a:pt x="15" y="211"/>
                  </a:lnTo>
                  <a:lnTo>
                    <a:pt x="15" y="208"/>
                  </a:lnTo>
                  <a:lnTo>
                    <a:pt x="15" y="204"/>
                  </a:lnTo>
                  <a:lnTo>
                    <a:pt x="15" y="204"/>
                  </a:lnTo>
                  <a:lnTo>
                    <a:pt x="15" y="200"/>
                  </a:lnTo>
                  <a:lnTo>
                    <a:pt x="15" y="196"/>
                  </a:lnTo>
                  <a:lnTo>
                    <a:pt x="11" y="193"/>
                  </a:lnTo>
                  <a:lnTo>
                    <a:pt x="11" y="185"/>
                  </a:lnTo>
                  <a:lnTo>
                    <a:pt x="11" y="182"/>
                  </a:lnTo>
                  <a:lnTo>
                    <a:pt x="11" y="1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52" name="Freeform 151">
              <a:extLst>
                <a:ext uri="{FF2B5EF4-FFF2-40B4-BE49-F238E27FC236}">
                  <a16:creationId xmlns:a16="http://schemas.microsoft.com/office/drawing/2014/main" xmlns="" id="{FC3EED3F-9A17-419D-8CF5-3BB38050F7BC}"/>
                </a:ext>
              </a:extLst>
            </p:cNvPr>
            <p:cNvSpPr/>
            <p:nvPr/>
          </p:nvSpPr>
          <p:spPr bwMode="auto">
            <a:xfrm>
              <a:off x="4926044" y="3682902"/>
              <a:ext cx="29593" cy="28306"/>
            </a:xfrm>
            <a:custGeom>
              <a:avLst/>
              <a:gdLst>
                <a:gd name="T0" fmla="*/ 19 w 23"/>
                <a:gd name="T1" fmla="*/ 3 h 22"/>
                <a:gd name="T2" fmla="*/ 19 w 23"/>
                <a:gd name="T3" fmla="*/ 3 h 22"/>
                <a:gd name="T4" fmla="*/ 19 w 23"/>
                <a:gd name="T5" fmla="*/ 3 h 22"/>
                <a:gd name="T6" fmla="*/ 23 w 23"/>
                <a:gd name="T7" fmla="*/ 7 h 22"/>
                <a:gd name="T8" fmla="*/ 23 w 23"/>
                <a:gd name="T9" fmla="*/ 7 h 22"/>
                <a:gd name="T10" fmla="*/ 23 w 23"/>
                <a:gd name="T11" fmla="*/ 11 h 22"/>
                <a:gd name="T12" fmla="*/ 23 w 23"/>
                <a:gd name="T13" fmla="*/ 11 h 22"/>
                <a:gd name="T14" fmla="*/ 23 w 23"/>
                <a:gd name="T15" fmla="*/ 14 h 22"/>
                <a:gd name="T16" fmla="*/ 23 w 23"/>
                <a:gd name="T17" fmla="*/ 14 h 22"/>
                <a:gd name="T18" fmla="*/ 23 w 23"/>
                <a:gd name="T19" fmla="*/ 14 h 22"/>
                <a:gd name="T20" fmla="*/ 19 w 23"/>
                <a:gd name="T21" fmla="*/ 14 h 22"/>
                <a:gd name="T22" fmla="*/ 19 w 23"/>
                <a:gd name="T23" fmla="*/ 18 h 22"/>
                <a:gd name="T24" fmla="*/ 19 w 23"/>
                <a:gd name="T25" fmla="*/ 22 h 22"/>
                <a:gd name="T26" fmla="*/ 15 w 23"/>
                <a:gd name="T27" fmla="*/ 22 h 22"/>
                <a:gd name="T28" fmla="*/ 12 w 23"/>
                <a:gd name="T29" fmla="*/ 22 h 22"/>
                <a:gd name="T30" fmla="*/ 4 w 23"/>
                <a:gd name="T31" fmla="*/ 18 h 22"/>
                <a:gd name="T32" fmla="*/ 4 w 23"/>
                <a:gd name="T33" fmla="*/ 14 h 22"/>
                <a:gd name="T34" fmla="*/ 0 w 23"/>
                <a:gd name="T35" fmla="*/ 14 h 22"/>
                <a:gd name="T36" fmla="*/ 0 w 23"/>
                <a:gd name="T37" fmla="*/ 11 h 22"/>
                <a:gd name="T38" fmla="*/ 0 w 23"/>
                <a:gd name="T39" fmla="*/ 7 h 22"/>
                <a:gd name="T40" fmla="*/ 4 w 23"/>
                <a:gd name="T41" fmla="*/ 3 h 22"/>
                <a:gd name="T42" fmla="*/ 8 w 23"/>
                <a:gd name="T43" fmla="*/ 0 h 22"/>
                <a:gd name="T44" fmla="*/ 8 w 23"/>
                <a:gd name="T45" fmla="*/ 0 h 22"/>
                <a:gd name="T46" fmla="*/ 12 w 23"/>
                <a:gd name="T47" fmla="*/ 0 h 22"/>
                <a:gd name="T48" fmla="*/ 15 w 23"/>
                <a:gd name="T49" fmla="*/ 3 h 22"/>
                <a:gd name="T50" fmla="*/ 19 w 23"/>
                <a:gd name="T51" fmla="*/ 3 h 22"/>
                <a:gd name="T52" fmla="*/ 19 w 23"/>
                <a:gd name="T53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" h="22">
                  <a:moveTo>
                    <a:pt x="19" y="3"/>
                  </a:moveTo>
                  <a:lnTo>
                    <a:pt x="19" y="3"/>
                  </a:lnTo>
                  <a:lnTo>
                    <a:pt x="19" y="3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3" y="11"/>
                  </a:lnTo>
                  <a:lnTo>
                    <a:pt x="23" y="11"/>
                  </a:lnTo>
                  <a:lnTo>
                    <a:pt x="23" y="14"/>
                  </a:lnTo>
                  <a:lnTo>
                    <a:pt x="23" y="14"/>
                  </a:lnTo>
                  <a:lnTo>
                    <a:pt x="23" y="14"/>
                  </a:lnTo>
                  <a:lnTo>
                    <a:pt x="19" y="14"/>
                  </a:lnTo>
                  <a:lnTo>
                    <a:pt x="19" y="18"/>
                  </a:lnTo>
                  <a:lnTo>
                    <a:pt x="19" y="22"/>
                  </a:lnTo>
                  <a:lnTo>
                    <a:pt x="15" y="22"/>
                  </a:lnTo>
                  <a:lnTo>
                    <a:pt x="12" y="22"/>
                  </a:lnTo>
                  <a:lnTo>
                    <a:pt x="4" y="18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3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5" y="3"/>
                  </a:lnTo>
                  <a:lnTo>
                    <a:pt x="19" y="3"/>
                  </a:lnTo>
                  <a:lnTo>
                    <a:pt x="19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53" name="Freeform 152">
              <a:extLst>
                <a:ext uri="{FF2B5EF4-FFF2-40B4-BE49-F238E27FC236}">
                  <a16:creationId xmlns:a16="http://schemas.microsoft.com/office/drawing/2014/main" xmlns="" id="{C81685E5-A0C2-4EA7-B219-8A9FD8BB7A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26258" y="3610850"/>
              <a:ext cx="343531" cy="262473"/>
            </a:xfrm>
            <a:custGeom>
              <a:avLst/>
              <a:gdLst>
                <a:gd name="T0" fmla="*/ 4 w 267"/>
                <a:gd name="T1" fmla="*/ 96 h 204"/>
                <a:gd name="T2" fmla="*/ 15 w 267"/>
                <a:gd name="T3" fmla="*/ 96 h 204"/>
                <a:gd name="T4" fmla="*/ 30 w 267"/>
                <a:gd name="T5" fmla="*/ 104 h 204"/>
                <a:gd name="T6" fmla="*/ 41 w 267"/>
                <a:gd name="T7" fmla="*/ 108 h 204"/>
                <a:gd name="T8" fmla="*/ 48 w 267"/>
                <a:gd name="T9" fmla="*/ 100 h 204"/>
                <a:gd name="T10" fmla="*/ 67 w 267"/>
                <a:gd name="T11" fmla="*/ 48 h 204"/>
                <a:gd name="T12" fmla="*/ 71 w 267"/>
                <a:gd name="T13" fmla="*/ 70 h 204"/>
                <a:gd name="T14" fmla="*/ 85 w 267"/>
                <a:gd name="T15" fmla="*/ 70 h 204"/>
                <a:gd name="T16" fmla="*/ 104 w 267"/>
                <a:gd name="T17" fmla="*/ 59 h 204"/>
                <a:gd name="T18" fmla="*/ 122 w 267"/>
                <a:gd name="T19" fmla="*/ 52 h 204"/>
                <a:gd name="T20" fmla="*/ 137 w 267"/>
                <a:gd name="T21" fmla="*/ 56 h 204"/>
                <a:gd name="T22" fmla="*/ 152 w 267"/>
                <a:gd name="T23" fmla="*/ 56 h 204"/>
                <a:gd name="T24" fmla="*/ 152 w 267"/>
                <a:gd name="T25" fmla="*/ 44 h 204"/>
                <a:gd name="T26" fmla="*/ 163 w 267"/>
                <a:gd name="T27" fmla="*/ 37 h 204"/>
                <a:gd name="T28" fmla="*/ 171 w 267"/>
                <a:gd name="T29" fmla="*/ 30 h 204"/>
                <a:gd name="T30" fmla="*/ 178 w 267"/>
                <a:gd name="T31" fmla="*/ 18 h 204"/>
                <a:gd name="T32" fmla="*/ 185 w 267"/>
                <a:gd name="T33" fmla="*/ 15 h 204"/>
                <a:gd name="T34" fmla="*/ 196 w 267"/>
                <a:gd name="T35" fmla="*/ 7 h 204"/>
                <a:gd name="T36" fmla="*/ 208 w 267"/>
                <a:gd name="T37" fmla="*/ 4 h 204"/>
                <a:gd name="T38" fmla="*/ 219 w 267"/>
                <a:gd name="T39" fmla="*/ 0 h 204"/>
                <a:gd name="T40" fmla="*/ 233 w 267"/>
                <a:gd name="T41" fmla="*/ 4 h 204"/>
                <a:gd name="T42" fmla="*/ 248 w 267"/>
                <a:gd name="T43" fmla="*/ 7 h 204"/>
                <a:gd name="T44" fmla="*/ 252 w 267"/>
                <a:gd name="T45" fmla="*/ 26 h 204"/>
                <a:gd name="T46" fmla="*/ 252 w 267"/>
                <a:gd name="T47" fmla="*/ 56 h 204"/>
                <a:gd name="T48" fmla="*/ 241 w 267"/>
                <a:gd name="T49" fmla="*/ 56 h 204"/>
                <a:gd name="T50" fmla="*/ 237 w 267"/>
                <a:gd name="T51" fmla="*/ 70 h 204"/>
                <a:gd name="T52" fmla="*/ 252 w 267"/>
                <a:gd name="T53" fmla="*/ 74 h 204"/>
                <a:gd name="T54" fmla="*/ 267 w 267"/>
                <a:gd name="T55" fmla="*/ 70 h 204"/>
                <a:gd name="T56" fmla="*/ 263 w 267"/>
                <a:gd name="T57" fmla="*/ 85 h 204"/>
                <a:gd name="T58" fmla="*/ 252 w 267"/>
                <a:gd name="T59" fmla="*/ 104 h 204"/>
                <a:gd name="T60" fmla="*/ 241 w 267"/>
                <a:gd name="T61" fmla="*/ 111 h 204"/>
                <a:gd name="T62" fmla="*/ 230 w 267"/>
                <a:gd name="T63" fmla="*/ 122 h 204"/>
                <a:gd name="T64" fmla="*/ 211 w 267"/>
                <a:gd name="T65" fmla="*/ 148 h 204"/>
                <a:gd name="T66" fmla="*/ 185 w 267"/>
                <a:gd name="T67" fmla="*/ 167 h 204"/>
                <a:gd name="T68" fmla="*/ 167 w 267"/>
                <a:gd name="T69" fmla="*/ 182 h 204"/>
                <a:gd name="T70" fmla="*/ 152 w 267"/>
                <a:gd name="T71" fmla="*/ 185 h 204"/>
                <a:gd name="T72" fmla="*/ 141 w 267"/>
                <a:gd name="T73" fmla="*/ 193 h 204"/>
                <a:gd name="T74" fmla="*/ 130 w 267"/>
                <a:gd name="T75" fmla="*/ 193 h 204"/>
                <a:gd name="T76" fmla="*/ 104 w 267"/>
                <a:gd name="T77" fmla="*/ 193 h 204"/>
                <a:gd name="T78" fmla="*/ 89 w 267"/>
                <a:gd name="T79" fmla="*/ 193 h 204"/>
                <a:gd name="T80" fmla="*/ 82 w 267"/>
                <a:gd name="T81" fmla="*/ 197 h 204"/>
                <a:gd name="T82" fmla="*/ 63 w 267"/>
                <a:gd name="T83" fmla="*/ 197 h 204"/>
                <a:gd name="T84" fmla="*/ 52 w 267"/>
                <a:gd name="T85" fmla="*/ 204 h 204"/>
                <a:gd name="T86" fmla="*/ 37 w 267"/>
                <a:gd name="T87" fmla="*/ 197 h 204"/>
                <a:gd name="T88" fmla="*/ 30 w 267"/>
                <a:gd name="T89" fmla="*/ 193 h 204"/>
                <a:gd name="T90" fmla="*/ 26 w 267"/>
                <a:gd name="T91" fmla="*/ 189 h 204"/>
                <a:gd name="T92" fmla="*/ 19 w 267"/>
                <a:gd name="T93" fmla="*/ 171 h 204"/>
                <a:gd name="T94" fmla="*/ 26 w 267"/>
                <a:gd name="T95" fmla="*/ 167 h 204"/>
                <a:gd name="T96" fmla="*/ 19 w 267"/>
                <a:gd name="T97" fmla="*/ 145 h 204"/>
                <a:gd name="T98" fmla="*/ 8 w 267"/>
                <a:gd name="T99" fmla="*/ 108 h 204"/>
                <a:gd name="T100" fmla="*/ 174 w 267"/>
                <a:gd name="T101" fmla="*/ 130 h 204"/>
                <a:gd name="T102" fmla="*/ 185 w 267"/>
                <a:gd name="T103" fmla="*/ 133 h 204"/>
                <a:gd name="T104" fmla="*/ 196 w 267"/>
                <a:gd name="T105" fmla="*/ 126 h 204"/>
                <a:gd name="T106" fmla="*/ 200 w 267"/>
                <a:gd name="T107" fmla="*/ 119 h 204"/>
                <a:gd name="T108" fmla="*/ 200 w 267"/>
                <a:gd name="T109" fmla="*/ 104 h 204"/>
                <a:gd name="T110" fmla="*/ 193 w 267"/>
                <a:gd name="T111" fmla="*/ 100 h 204"/>
                <a:gd name="T112" fmla="*/ 178 w 267"/>
                <a:gd name="T113" fmla="*/ 108 h 204"/>
                <a:gd name="T114" fmla="*/ 174 w 267"/>
                <a:gd name="T115" fmla="*/ 12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7" h="204">
                  <a:moveTo>
                    <a:pt x="0" y="100"/>
                  </a:moveTo>
                  <a:lnTo>
                    <a:pt x="4" y="100"/>
                  </a:lnTo>
                  <a:lnTo>
                    <a:pt x="4" y="96"/>
                  </a:lnTo>
                  <a:lnTo>
                    <a:pt x="4" y="96"/>
                  </a:lnTo>
                  <a:lnTo>
                    <a:pt x="4" y="96"/>
                  </a:lnTo>
                  <a:lnTo>
                    <a:pt x="8" y="93"/>
                  </a:lnTo>
                  <a:lnTo>
                    <a:pt x="11" y="93"/>
                  </a:lnTo>
                  <a:lnTo>
                    <a:pt x="11" y="93"/>
                  </a:lnTo>
                  <a:lnTo>
                    <a:pt x="15" y="93"/>
                  </a:lnTo>
                  <a:lnTo>
                    <a:pt x="15" y="96"/>
                  </a:lnTo>
                  <a:lnTo>
                    <a:pt x="15" y="104"/>
                  </a:lnTo>
                  <a:lnTo>
                    <a:pt x="22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30" y="104"/>
                  </a:lnTo>
                  <a:lnTo>
                    <a:pt x="34" y="104"/>
                  </a:lnTo>
                  <a:lnTo>
                    <a:pt x="34" y="104"/>
                  </a:lnTo>
                  <a:lnTo>
                    <a:pt x="37" y="104"/>
                  </a:lnTo>
                  <a:lnTo>
                    <a:pt x="37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41" y="104"/>
                  </a:lnTo>
                  <a:lnTo>
                    <a:pt x="45" y="100"/>
                  </a:lnTo>
                  <a:lnTo>
                    <a:pt x="45" y="100"/>
                  </a:lnTo>
                  <a:lnTo>
                    <a:pt x="48" y="100"/>
                  </a:lnTo>
                  <a:lnTo>
                    <a:pt x="52" y="96"/>
                  </a:lnTo>
                  <a:lnTo>
                    <a:pt x="56" y="96"/>
                  </a:lnTo>
                  <a:lnTo>
                    <a:pt x="59" y="96"/>
                  </a:lnTo>
                  <a:lnTo>
                    <a:pt x="59" y="44"/>
                  </a:lnTo>
                  <a:lnTo>
                    <a:pt x="67" y="48"/>
                  </a:lnTo>
                  <a:lnTo>
                    <a:pt x="67" y="52"/>
                  </a:lnTo>
                  <a:lnTo>
                    <a:pt x="71" y="59"/>
                  </a:lnTo>
                  <a:lnTo>
                    <a:pt x="71" y="63"/>
                  </a:lnTo>
                  <a:lnTo>
                    <a:pt x="71" y="67"/>
                  </a:lnTo>
                  <a:lnTo>
                    <a:pt x="71" y="70"/>
                  </a:lnTo>
                  <a:lnTo>
                    <a:pt x="74" y="70"/>
                  </a:lnTo>
                  <a:lnTo>
                    <a:pt x="78" y="70"/>
                  </a:lnTo>
                  <a:lnTo>
                    <a:pt x="82" y="70"/>
                  </a:lnTo>
                  <a:lnTo>
                    <a:pt x="85" y="70"/>
                  </a:lnTo>
                  <a:lnTo>
                    <a:pt x="85" y="70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6" y="63"/>
                  </a:lnTo>
                  <a:lnTo>
                    <a:pt x="100" y="63"/>
                  </a:lnTo>
                  <a:lnTo>
                    <a:pt x="104" y="59"/>
                  </a:lnTo>
                  <a:lnTo>
                    <a:pt x="108" y="52"/>
                  </a:lnTo>
                  <a:lnTo>
                    <a:pt x="111" y="48"/>
                  </a:lnTo>
                  <a:lnTo>
                    <a:pt x="115" y="48"/>
                  </a:lnTo>
                  <a:lnTo>
                    <a:pt x="119" y="48"/>
                  </a:lnTo>
                  <a:lnTo>
                    <a:pt x="122" y="52"/>
                  </a:lnTo>
                  <a:lnTo>
                    <a:pt x="122" y="52"/>
                  </a:lnTo>
                  <a:lnTo>
                    <a:pt x="130" y="56"/>
                  </a:lnTo>
                  <a:lnTo>
                    <a:pt x="133" y="56"/>
                  </a:lnTo>
                  <a:lnTo>
                    <a:pt x="133" y="56"/>
                  </a:lnTo>
                  <a:lnTo>
                    <a:pt x="137" y="56"/>
                  </a:lnTo>
                  <a:lnTo>
                    <a:pt x="141" y="56"/>
                  </a:lnTo>
                  <a:lnTo>
                    <a:pt x="145" y="56"/>
                  </a:lnTo>
                  <a:lnTo>
                    <a:pt x="145" y="56"/>
                  </a:lnTo>
                  <a:lnTo>
                    <a:pt x="148" y="56"/>
                  </a:lnTo>
                  <a:lnTo>
                    <a:pt x="152" y="56"/>
                  </a:lnTo>
                  <a:lnTo>
                    <a:pt x="152" y="52"/>
                  </a:lnTo>
                  <a:lnTo>
                    <a:pt x="152" y="52"/>
                  </a:lnTo>
                  <a:lnTo>
                    <a:pt x="152" y="48"/>
                  </a:lnTo>
                  <a:lnTo>
                    <a:pt x="152" y="48"/>
                  </a:lnTo>
                  <a:lnTo>
                    <a:pt x="152" y="44"/>
                  </a:lnTo>
                  <a:lnTo>
                    <a:pt x="156" y="41"/>
                  </a:lnTo>
                  <a:lnTo>
                    <a:pt x="159" y="41"/>
                  </a:lnTo>
                  <a:lnTo>
                    <a:pt x="159" y="41"/>
                  </a:lnTo>
                  <a:lnTo>
                    <a:pt x="163" y="37"/>
                  </a:lnTo>
                  <a:lnTo>
                    <a:pt x="163" y="37"/>
                  </a:lnTo>
                  <a:lnTo>
                    <a:pt x="163" y="37"/>
                  </a:lnTo>
                  <a:lnTo>
                    <a:pt x="167" y="33"/>
                  </a:lnTo>
                  <a:lnTo>
                    <a:pt x="167" y="33"/>
                  </a:lnTo>
                  <a:lnTo>
                    <a:pt x="171" y="33"/>
                  </a:lnTo>
                  <a:lnTo>
                    <a:pt x="171" y="30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71" y="26"/>
                  </a:lnTo>
                  <a:lnTo>
                    <a:pt x="171" y="22"/>
                  </a:lnTo>
                  <a:lnTo>
                    <a:pt x="178" y="18"/>
                  </a:lnTo>
                  <a:lnTo>
                    <a:pt x="178" y="18"/>
                  </a:lnTo>
                  <a:lnTo>
                    <a:pt x="182" y="18"/>
                  </a:lnTo>
                  <a:lnTo>
                    <a:pt x="182" y="15"/>
                  </a:lnTo>
                  <a:lnTo>
                    <a:pt x="185" y="15"/>
                  </a:lnTo>
                  <a:lnTo>
                    <a:pt x="185" y="15"/>
                  </a:lnTo>
                  <a:lnTo>
                    <a:pt x="185" y="11"/>
                  </a:lnTo>
                  <a:lnTo>
                    <a:pt x="189" y="11"/>
                  </a:lnTo>
                  <a:lnTo>
                    <a:pt x="193" y="7"/>
                  </a:lnTo>
                  <a:lnTo>
                    <a:pt x="196" y="7"/>
                  </a:lnTo>
                  <a:lnTo>
                    <a:pt x="196" y="7"/>
                  </a:lnTo>
                  <a:lnTo>
                    <a:pt x="196" y="7"/>
                  </a:lnTo>
                  <a:lnTo>
                    <a:pt x="200" y="7"/>
                  </a:lnTo>
                  <a:lnTo>
                    <a:pt x="204" y="7"/>
                  </a:lnTo>
                  <a:lnTo>
                    <a:pt x="204" y="4"/>
                  </a:lnTo>
                  <a:lnTo>
                    <a:pt x="208" y="4"/>
                  </a:lnTo>
                  <a:lnTo>
                    <a:pt x="208" y="0"/>
                  </a:lnTo>
                  <a:lnTo>
                    <a:pt x="208" y="0"/>
                  </a:lnTo>
                  <a:lnTo>
                    <a:pt x="211" y="0"/>
                  </a:lnTo>
                  <a:lnTo>
                    <a:pt x="211" y="0"/>
                  </a:lnTo>
                  <a:lnTo>
                    <a:pt x="219" y="0"/>
                  </a:lnTo>
                  <a:lnTo>
                    <a:pt x="222" y="0"/>
                  </a:lnTo>
                  <a:lnTo>
                    <a:pt x="226" y="0"/>
                  </a:lnTo>
                  <a:lnTo>
                    <a:pt x="226" y="0"/>
                  </a:lnTo>
                  <a:lnTo>
                    <a:pt x="230" y="4"/>
                  </a:lnTo>
                  <a:lnTo>
                    <a:pt x="233" y="4"/>
                  </a:lnTo>
                  <a:lnTo>
                    <a:pt x="233" y="4"/>
                  </a:lnTo>
                  <a:lnTo>
                    <a:pt x="237" y="0"/>
                  </a:lnTo>
                  <a:lnTo>
                    <a:pt x="245" y="4"/>
                  </a:lnTo>
                  <a:lnTo>
                    <a:pt x="248" y="4"/>
                  </a:lnTo>
                  <a:lnTo>
                    <a:pt x="248" y="7"/>
                  </a:lnTo>
                  <a:lnTo>
                    <a:pt x="248" y="15"/>
                  </a:lnTo>
                  <a:lnTo>
                    <a:pt x="252" y="18"/>
                  </a:lnTo>
                  <a:lnTo>
                    <a:pt x="252" y="22"/>
                  </a:lnTo>
                  <a:lnTo>
                    <a:pt x="252" y="26"/>
                  </a:lnTo>
                  <a:lnTo>
                    <a:pt x="252" y="26"/>
                  </a:lnTo>
                  <a:lnTo>
                    <a:pt x="252" y="30"/>
                  </a:lnTo>
                  <a:lnTo>
                    <a:pt x="252" y="33"/>
                  </a:lnTo>
                  <a:lnTo>
                    <a:pt x="252" y="44"/>
                  </a:lnTo>
                  <a:lnTo>
                    <a:pt x="252" y="48"/>
                  </a:lnTo>
                  <a:lnTo>
                    <a:pt x="252" y="56"/>
                  </a:lnTo>
                  <a:lnTo>
                    <a:pt x="252" y="59"/>
                  </a:lnTo>
                  <a:lnTo>
                    <a:pt x="248" y="59"/>
                  </a:lnTo>
                  <a:lnTo>
                    <a:pt x="245" y="56"/>
                  </a:lnTo>
                  <a:lnTo>
                    <a:pt x="241" y="56"/>
                  </a:lnTo>
                  <a:lnTo>
                    <a:pt x="241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33" y="67"/>
                  </a:lnTo>
                  <a:lnTo>
                    <a:pt x="233" y="70"/>
                  </a:lnTo>
                  <a:lnTo>
                    <a:pt x="237" y="70"/>
                  </a:lnTo>
                  <a:lnTo>
                    <a:pt x="237" y="74"/>
                  </a:lnTo>
                  <a:lnTo>
                    <a:pt x="245" y="78"/>
                  </a:lnTo>
                  <a:lnTo>
                    <a:pt x="248" y="78"/>
                  </a:lnTo>
                  <a:lnTo>
                    <a:pt x="252" y="78"/>
                  </a:lnTo>
                  <a:lnTo>
                    <a:pt x="252" y="74"/>
                  </a:lnTo>
                  <a:lnTo>
                    <a:pt x="252" y="70"/>
                  </a:lnTo>
                  <a:lnTo>
                    <a:pt x="256" y="70"/>
                  </a:lnTo>
                  <a:lnTo>
                    <a:pt x="256" y="70"/>
                  </a:lnTo>
                  <a:lnTo>
                    <a:pt x="263" y="70"/>
                  </a:lnTo>
                  <a:lnTo>
                    <a:pt x="267" y="70"/>
                  </a:lnTo>
                  <a:lnTo>
                    <a:pt x="267" y="70"/>
                  </a:lnTo>
                  <a:lnTo>
                    <a:pt x="263" y="74"/>
                  </a:lnTo>
                  <a:lnTo>
                    <a:pt x="267" y="74"/>
                  </a:lnTo>
                  <a:lnTo>
                    <a:pt x="263" y="82"/>
                  </a:lnTo>
                  <a:lnTo>
                    <a:pt x="263" y="85"/>
                  </a:lnTo>
                  <a:lnTo>
                    <a:pt x="259" y="89"/>
                  </a:lnTo>
                  <a:lnTo>
                    <a:pt x="259" y="96"/>
                  </a:lnTo>
                  <a:lnTo>
                    <a:pt x="256" y="96"/>
                  </a:lnTo>
                  <a:lnTo>
                    <a:pt x="256" y="100"/>
                  </a:lnTo>
                  <a:lnTo>
                    <a:pt x="252" y="104"/>
                  </a:lnTo>
                  <a:lnTo>
                    <a:pt x="248" y="104"/>
                  </a:lnTo>
                  <a:lnTo>
                    <a:pt x="248" y="108"/>
                  </a:lnTo>
                  <a:lnTo>
                    <a:pt x="245" y="108"/>
                  </a:lnTo>
                  <a:lnTo>
                    <a:pt x="245" y="111"/>
                  </a:lnTo>
                  <a:lnTo>
                    <a:pt x="241" y="111"/>
                  </a:lnTo>
                  <a:lnTo>
                    <a:pt x="237" y="115"/>
                  </a:lnTo>
                  <a:lnTo>
                    <a:pt x="233" y="119"/>
                  </a:lnTo>
                  <a:lnTo>
                    <a:pt x="233" y="119"/>
                  </a:lnTo>
                  <a:lnTo>
                    <a:pt x="233" y="122"/>
                  </a:lnTo>
                  <a:lnTo>
                    <a:pt x="230" y="122"/>
                  </a:lnTo>
                  <a:lnTo>
                    <a:pt x="226" y="126"/>
                  </a:lnTo>
                  <a:lnTo>
                    <a:pt x="219" y="137"/>
                  </a:lnTo>
                  <a:lnTo>
                    <a:pt x="215" y="141"/>
                  </a:lnTo>
                  <a:lnTo>
                    <a:pt x="215" y="148"/>
                  </a:lnTo>
                  <a:lnTo>
                    <a:pt x="211" y="148"/>
                  </a:lnTo>
                  <a:lnTo>
                    <a:pt x="208" y="152"/>
                  </a:lnTo>
                  <a:lnTo>
                    <a:pt x="208" y="152"/>
                  </a:lnTo>
                  <a:lnTo>
                    <a:pt x="204" y="152"/>
                  </a:lnTo>
                  <a:lnTo>
                    <a:pt x="189" y="167"/>
                  </a:lnTo>
                  <a:lnTo>
                    <a:pt x="185" y="167"/>
                  </a:lnTo>
                  <a:lnTo>
                    <a:pt x="185" y="171"/>
                  </a:lnTo>
                  <a:lnTo>
                    <a:pt x="185" y="171"/>
                  </a:lnTo>
                  <a:lnTo>
                    <a:pt x="171" y="178"/>
                  </a:lnTo>
                  <a:lnTo>
                    <a:pt x="171" y="182"/>
                  </a:lnTo>
                  <a:lnTo>
                    <a:pt x="167" y="182"/>
                  </a:lnTo>
                  <a:lnTo>
                    <a:pt x="167" y="182"/>
                  </a:lnTo>
                  <a:lnTo>
                    <a:pt x="159" y="185"/>
                  </a:lnTo>
                  <a:lnTo>
                    <a:pt x="156" y="185"/>
                  </a:lnTo>
                  <a:lnTo>
                    <a:pt x="152" y="185"/>
                  </a:lnTo>
                  <a:lnTo>
                    <a:pt x="152" y="185"/>
                  </a:lnTo>
                  <a:lnTo>
                    <a:pt x="145" y="185"/>
                  </a:lnTo>
                  <a:lnTo>
                    <a:pt x="141" y="185"/>
                  </a:lnTo>
                  <a:lnTo>
                    <a:pt x="141" y="189"/>
                  </a:lnTo>
                  <a:lnTo>
                    <a:pt x="141" y="193"/>
                  </a:lnTo>
                  <a:lnTo>
                    <a:pt x="141" y="193"/>
                  </a:lnTo>
                  <a:lnTo>
                    <a:pt x="137" y="193"/>
                  </a:lnTo>
                  <a:lnTo>
                    <a:pt x="133" y="189"/>
                  </a:lnTo>
                  <a:lnTo>
                    <a:pt x="130" y="189"/>
                  </a:lnTo>
                  <a:lnTo>
                    <a:pt x="126" y="193"/>
                  </a:lnTo>
                  <a:lnTo>
                    <a:pt x="130" y="193"/>
                  </a:lnTo>
                  <a:lnTo>
                    <a:pt x="126" y="197"/>
                  </a:lnTo>
                  <a:lnTo>
                    <a:pt x="119" y="193"/>
                  </a:lnTo>
                  <a:lnTo>
                    <a:pt x="119" y="193"/>
                  </a:lnTo>
                  <a:lnTo>
                    <a:pt x="111" y="189"/>
                  </a:lnTo>
                  <a:lnTo>
                    <a:pt x="104" y="193"/>
                  </a:lnTo>
                  <a:lnTo>
                    <a:pt x="104" y="193"/>
                  </a:lnTo>
                  <a:lnTo>
                    <a:pt x="104" y="193"/>
                  </a:lnTo>
                  <a:lnTo>
                    <a:pt x="100" y="193"/>
                  </a:lnTo>
                  <a:lnTo>
                    <a:pt x="89" y="193"/>
                  </a:lnTo>
                  <a:lnTo>
                    <a:pt x="89" y="193"/>
                  </a:lnTo>
                  <a:lnTo>
                    <a:pt x="85" y="197"/>
                  </a:lnTo>
                  <a:lnTo>
                    <a:pt x="85" y="193"/>
                  </a:lnTo>
                  <a:lnTo>
                    <a:pt x="82" y="193"/>
                  </a:lnTo>
                  <a:lnTo>
                    <a:pt x="82" y="197"/>
                  </a:lnTo>
                  <a:lnTo>
                    <a:pt x="82" y="197"/>
                  </a:lnTo>
                  <a:lnTo>
                    <a:pt x="74" y="197"/>
                  </a:lnTo>
                  <a:lnTo>
                    <a:pt x="74" y="197"/>
                  </a:lnTo>
                  <a:lnTo>
                    <a:pt x="67" y="197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59" y="197"/>
                  </a:lnTo>
                  <a:lnTo>
                    <a:pt x="56" y="200"/>
                  </a:lnTo>
                  <a:lnTo>
                    <a:pt x="52" y="200"/>
                  </a:lnTo>
                  <a:lnTo>
                    <a:pt x="52" y="204"/>
                  </a:lnTo>
                  <a:lnTo>
                    <a:pt x="52" y="204"/>
                  </a:lnTo>
                  <a:lnTo>
                    <a:pt x="48" y="204"/>
                  </a:lnTo>
                  <a:lnTo>
                    <a:pt x="41" y="200"/>
                  </a:lnTo>
                  <a:lnTo>
                    <a:pt x="41" y="200"/>
                  </a:lnTo>
                  <a:lnTo>
                    <a:pt x="37" y="197"/>
                  </a:lnTo>
                  <a:lnTo>
                    <a:pt x="37" y="197"/>
                  </a:lnTo>
                  <a:lnTo>
                    <a:pt x="34" y="197"/>
                  </a:lnTo>
                  <a:lnTo>
                    <a:pt x="34" y="197"/>
                  </a:lnTo>
                  <a:lnTo>
                    <a:pt x="34" y="197"/>
                  </a:lnTo>
                  <a:lnTo>
                    <a:pt x="34" y="193"/>
                  </a:lnTo>
                  <a:lnTo>
                    <a:pt x="30" y="193"/>
                  </a:lnTo>
                  <a:lnTo>
                    <a:pt x="26" y="193"/>
                  </a:lnTo>
                  <a:lnTo>
                    <a:pt x="26" y="197"/>
                  </a:lnTo>
                  <a:lnTo>
                    <a:pt x="22" y="197"/>
                  </a:lnTo>
                  <a:lnTo>
                    <a:pt x="22" y="193"/>
                  </a:lnTo>
                  <a:lnTo>
                    <a:pt x="26" y="189"/>
                  </a:lnTo>
                  <a:lnTo>
                    <a:pt x="22" y="185"/>
                  </a:lnTo>
                  <a:lnTo>
                    <a:pt x="26" y="182"/>
                  </a:lnTo>
                  <a:lnTo>
                    <a:pt x="22" y="178"/>
                  </a:lnTo>
                  <a:lnTo>
                    <a:pt x="22" y="174"/>
                  </a:lnTo>
                  <a:lnTo>
                    <a:pt x="19" y="171"/>
                  </a:lnTo>
                  <a:lnTo>
                    <a:pt x="19" y="167"/>
                  </a:lnTo>
                  <a:lnTo>
                    <a:pt x="19" y="167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26" y="167"/>
                  </a:lnTo>
                  <a:lnTo>
                    <a:pt x="26" y="163"/>
                  </a:lnTo>
                  <a:lnTo>
                    <a:pt x="22" y="156"/>
                  </a:lnTo>
                  <a:lnTo>
                    <a:pt x="26" y="156"/>
                  </a:lnTo>
                  <a:lnTo>
                    <a:pt x="19" y="148"/>
                  </a:lnTo>
                  <a:lnTo>
                    <a:pt x="19" y="145"/>
                  </a:lnTo>
                  <a:lnTo>
                    <a:pt x="15" y="137"/>
                  </a:lnTo>
                  <a:lnTo>
                    <a:pt x="11" y="130"/>
                  </a:lnTo>
                  <a:lnTo>
                    <a:pt x="8" y="122"/>
                  </a:lnTo>
                  <a:lnTo>
                    <a:pt x="11" y="119"/>
                  </a:lnTo>
                  <a:lnTo>
                    <a:pt x="8" y="108"/>
                  </a:lnTo>
                  <a:lnTo>
                    <a:pt x="0" y="104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0" y="100"/>
                  </a:lnTo>
                  <a:close/>
                  <a:moveTo>
                    <a:pt x="174" y="130"/>
                  </a:moveTo>
                  <a:lnTo>
                    <a:pt x="178" y="130"/>
                  </a:lnTo>
                  <a:lnTo>
                    <a:pt x="178" y="133"/>
                  </a:lnTo>
                  <a:lnTo>
                    <a:pt x="182" y="133"/>
                  </a:lnTo>
                  <a:lnTo>
                    <a:pt x="185" y="133"/>
                  </a:lnTo>
                  <a:lnTo>
                    <a:pt x="185" y="133"/>
                  </a:lnTo>
                  <a:lnTo>
                    <a:pt x="189" y="130"/>
                  </a:lnTo>
                  <a:lnTo>
                    <a:pt x="189" y="126"/>
                  </a:lnTo>
                  <a:lnTo>
                    <a:pt x="193" y="126"/>
                  </a:lnTo>
                  <a:lnTo>
                    <a:pt x="193" y="126"/>
                  </a:lnTo>
                  <a:lnTo>
                    <a:pt x="196" y="126"/>
                  </a:lnTo>
                  <a:lnTo>
                    <a:pt x="200" y="126"/>
                  </a:lnTo>
                  <a:lnTo>
                    <a:pt x="204" y="122"/>
                  </a:lnTo>
                  <a:lnTo>
                    <a:pt x="204" y="122"/>
                  </a:lnTo>
                  <a:lnTo>
                    <a:pt x="200" y="119"/>
                  </a:lnTo>
                  <a:lnTo>
                    <a:pt x="200" y="119"/>
                  </a:lnTo>
                  <a:lnTo>
                    <a:pt x="204" y="119"/>
                  </a:lnTo>
                  <a:lnTo>
                    <a:pt x="208" y="115"/>
                  </a:lnTo>
                  <a:lnTo>
                    <a:pt x="208" y="111"/>
                  </a:lnTo>
                  <a:lnTo>
                    <a:pt x="204" y="104"/>
                  </a:lnTo>
                  <a:lnTo>
                    <a:pt x="200" y="104"/>
                  </a:lnTo>
                  <a:lnTo>
                    <a:pt x="196" y="104"/>
                  </a:lnTo>
                  <a:lnTo>
                    <a:pt x="196" y="104"/>
                  </a:lnTo>
                  <a:lnTo>
                    <a:pt x="196" y="104"/>
                  </a:lnTo>
                  <a:lnTo>
                    <a:pt x="193" y="100"/>
                  </a:lnTo>
                  <a:lnTo>
                    <a:pt x="193" y="100"/>
                  </a:lnTo>
                  <a:lnTo>
                    <a:pt x="189" y="104"/>
                  </a:lnTo>
                  <a:lnTo>
                    <a:pt x="189" y="104"/>
                  </a:lnTo>
                  <a:lnTo>
                    <a:pt x="185" y="104"/>
                  </a:lnTo>
                  <a:lnTo>
                    <a:pt x="182" y="108"/>
                  </a:lnTo>
                  <a:lnTo>
                    <a:pt x="178" y="108"/>
                  </a:lnTo>
                  <a:lnTo>
                    <a:pt x="174" y="115"/>
                  </a:lnTo>
                  <a:lnTo>
                    <a:pt x="171" y="115"/>
                  </a:lnTo>
                  <a:lnTo>
                    <a:pt x="171" y="119"/>
                  </a:lnTo>
                  <a:lnTo>
                    <a:pt x="171" y="119"/>
                  </a:lnTo>
                  <a:lnTo>
                    <a:pt x="174" y="122"/>
                  </a:lnTo>
                  <a:lnTo>
                    <a:pt x="174" y="122"/>
                  </a:lnTo>
                  <a:lnTo>
                    <a:pt x="174" y="126"/>
                  </a:lnTo>
                  <a:lnTo>
                    <a:pt x="174" y="1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54" name="Freeform 153">
              <a:extLst>
                <a:ext uri="{FF2B5EF4-FFF2-40B4-BE49-F238E27FC236}">
                  <a16:creationId xmlns:a16="http://schemas.microsoft.com/office/drawing/2014/main" xmlns="" id="{9ED9C625-F406-4957-95A8-AEB51B5F98DE}"/>
                </a:ext>
              </a:extLst>
            </p:cNvPr>
            <p:cNvSpPr/>
            <p:nvPr/>
          </p:nvSpPr>
          <p:spPr bwMode="auto">
            <a:xfrm>
              <a:off x="4846271" y="3739514"/>
              <a:ext cx="47606" cy="42459"/>
            </a:xfrm>
            <a:custGeom>
              <a:avLst/>
              <a:gdLst>
                <a:gd name="T0" fmla="*/ 3 w 37"/>
                <a:gd name="T1" fmla="*/ 30 h 33"/>
                <a:gd name="T2" fmla="*/ 3 w 37"/>
                <a:gd name="T3" fmla="*/ 26 h 33"/>
                <a:gd name="T4" fmla="*/ 3 w 37"/>
                <a:gd name="T5" fmla="*/ 22 h 33"/>
                <a:gd name="T6" fmla="*/ 3 w 37"/>
                <a:gd name="T7" fmla="*/ 22 h 33"/>
                <a:gd name="T8" fmla="*/ 0 w 37"/>
                <a:gd name="T9" fmla="*/ 19 h 33"/>
                <a:gd name="T10" fmla="*/ 0 w 37"/>
                <a:gd name="T11" fmla="*/ 19 h 33"/>
                <a:gd name="T12" fmla="*/ 0 w 37"/>
                <a:gd name="T13" fmla="*/ 15 h 33"/>
                <a:gd name="T14" fmla="*/ 3 w 37"/>
                <a:gd name="T15" fmla="*/ 15 h 33"/>
                <a:gd name="T16" fmla="*/ 7 w 37"/>
                <a:gd name="T17" fmla="*/ 8 h 33"/>
                <a:gd name="T18" fmla="*/ 11 w 37"/>
                <a:gd name="T19" fmla="*/ 8 h 33"/>
                <a:gd name="T20" fmla="*/ 14 w 37"/>
                <a:gd name="T21" fmla="*/ 4 h 33"/>
                <a:gd name="T22" fmla="*/ 18 w 37"/>
                <a:gd name="T23" fmla="*/ 4 h 33"/>
                <a:gd name="T24" fmla="*/ 18 w 37"/>
                <a:gd name="T25" fmla="*/ 4 h 33"/>
                <a:gd name="T26" fmla="*/ 22 w 37"/>
                <a:gd name="T27" fmla="*/ 0 h 33"/>
                <a:gd name="T28" fmla="*/ 22 w 37"/>
                <a:gd name="T29" fmla="*/ 0 h 33"/>
                <a:gd name="T30" fmla="*/ 25 w 37"/>
                <a:gd name="T31" fmla="*/ 4 h 33"/>
                <a:gd name="T32" fmla="*/ 25 w 37"/>
                <a:gd name="T33" fmla="*/ 4 h 33"/>
                <a:gd name="T34" fmla="*/ 25 w 37"/>
                <a:gd name="T35" fmla="*/ 4 h 33"/>
                <a:gd name="T36" fmla="*/ 29 w 37"/>
                <a:gd name="T37" fmla="*/ 4 h 33"/>
                <a:gd name="T38" fmla="*/ 33 w 37"/>
                <a:gd name="T39" fmla="*/ 4 h 33"/>
                <a:gd name="T40" fmla="*/ 37 w 37"/>
                <a:gd name="T41" fmla="*/ 11 h 33"/>
                <a:gd name="T42" fmla="*/ 37 w 37"/>
                <a:gd name="T43" fmla="*/ 15 h 33"/>
                <a:gd name="T44" fmla="*/ 33 w 37"/>
                <a:gd name="T45" fmla="*/ 19 h 33"/>
                <a:gd name="T46" fmla="*/ 29 w 37"/>
                <a:gd name="T47" fmla="*/ 19 h 33"/>
                <a:gd name="T48" fmla="*/ 29 w 37"/>
                <a:gd name="T49" fmla="*/ 19 h 33"/>
                <a:gd name="T50" fmla="*/ 33 w 37"/>
                <a:gd name="T51" fmla="*/ 22 h 33"/>
                <a:gd name="T52" fmla="*/ 33 w 37"/>
                <a:gd name="T53" fmla="*/ 22 h 33"/>
                <a:gd name="T54" fmla="*/ 29 w 37"/>
                <a:gd name="T55" fmla="*/ 26 h 33"/>
                <a:gd name="T56" fmla="*/ 25 w 37"/>
                <a:gd name="T57" fmla="*/ 26 h 33"/>
                <a:gd name="T58" fmla="*/ 22 w 37"/>
                <a:gd name="T59" fmla="*/ 26 h 33"/>
                <a:gd name="T60" fmla="*/ 22 w 37"/>
                <a:gd name="T61" fmla="*/ 26 h 33"/>
                <a:gd name="T62" fmla="*/ 18 w 37"/>
                <a:gd name="T63" fmla="*/ 26 h 33"/>
                <a:gd name="T64" fmla="*/ 18 w 37"/>
                <a:gd name="T65" fmla="*/ 30 h 33"/>
                <a:gd name="T66" fmla="*/ 14 w 37"/>
                <a:gd name="T67" fmla="*/ 33 h 33"/>
                <a:gd name="T68" fmla="*/ 14 w 37"/>
                <a:gd name="T69" fmla="*/ 33 h 33"/>
                <a:gd name="T70" fmla="*/ 11 w 37"/>
                <a:gd name="T71" fmla="*/ 33 h 33"/>
                <a:gd name="T72" fmla="*/ 7 w 37"/>
                <a:gd name="T73" fmla="*/ 33 h 33"/>
                <a:gd name="T74" fmla="*/ 7 w 37"/>
                <a:gd name="T75" fmla="*/ 30 h 33"/>
                <a:gd name="T76" fmla="*/ 3 w 37"/>
                <a:gd name="T77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3">
                  <a:moveTo>
                    <a:pt x="3" y="30"/>
                  </a:moveTo>
                  <a:lnTo>
                    <a:pt x="3" y="26"/>
                  </a:lnTo>
                  <a:lnTo>
                    <a:pt x="3" y="22"/>
                  </a:lnTo>
                  <a:lnTo>
                    <a:pt x="3" y="22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3" y="15"/>
                  </a:lnTo>
                  <a:lnTo>
                    <a:pt x="7" y="8"/>
                  </a:lnTo>
                  <a:lnTo>
                    <a:pt x="11" y="8"/>
                  </a:lnTo>
                  <a:lnTo>
                    <a:pt x="14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5" y="4"/>
                  </a:lnTo>
                  <a:lnTo>
                    <a:pt x="25" y="4"/>
                  </a:lnTo>
                  <a:lnTo>
                    <a:pt x="25" y="4"/>
                  </a:lnTo>
                  <a:lnTo>
                    <a:pt x="29" y="4"/>
                  </a:lnTo>
                  <a:lnTo>
                    <a:pt x="33" y="4"/>
                  </a:lnTo>
                  <a:lnTo>
                    <a:pt x="37" y="11"/>
                  </a:lnTo>
                  <a:lnTo>
                    <a:pt x="37" y="15"/>
                  </a:lnTo>
                  <a:lnTo>
                    <a:pt x="33" y="19"/>
                  </a:lnTo>
                  <a:lnTo>
                    <a:pt x="29" y="19"/>
                  </a:lnTo>
                  <a:lnTo>
                    <a:pt x="29" y="19"/>
                  </a:lnTo>
                  <a:lnTo>
                    <a:pt x="33" y="22"/>
                  </a:lnTo>
                  <a:lnTo>
                    <a:pt x="33" y="22"/>
                  </a:lnTo>
                  <a:lnTo>
                    <a:pt x="29" y="26"/>
                  </a:lnTo>
                  <a:lnTo>
                    <a:pt x="25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8" y="30"/>
                  </a:lnTo>
                  <a:lnTo>
                    <a:pt x="14" y="33"/>
                  </a:lnTo>
                  <a:lnTo>
                    <a:pt x="14" y="33"/>
                  </a:lnTo>
                  <a:lnTo>
                    <a:pt x="11" y="33"/>
                  </a:lnTo>
                  <a:lnTo>
                    <a:pt x="7" y="33"/>
                  </a:lnTo>
                  <a:lnTo>
                    <a:pt x="7" y="30"/>
                  </a:lnTo>
                  <a:lnTo>
                    <a:pt x="3" y="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55" name="Freeform 154">
              <a:extLst>
                <a:ext uri="{FF2B5EF4-FFF2-40B4-BE49-F238E27FC236}">
                  <a16:creationId xmlns:a16="http://schemas.microsoft.com/office/drawing/2014/main" xmlns="" id="{32E93F78-E70B-4CFD-A2A7-0836E18C00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46269" y="3386976"/>
              <a:ext cx="862043" cy="829877"/>
            </a:xfrm>
            <a:custGeom>
              <a:avLst/>
              <a:gdLst>
                <a:gd name="T0" fmla="*/ 179 w 181"/>
                <a:gd name="T1" fmla="*/ 73 h 174"/>
                <a:gd name="T2" fmla="*/ 154 w 181"/>
                <a:gd name="T3" fmla="*/ 37 h 174"/>
                <a:gd name="T4" fmla="*/ 123 w 181"/>
                <a:gd name="T5" fmla="*/ 29 h 174"/>
                <a:gd name="T6" fmla="*/ 111 w 181"/>
                <a:gd name="T7" fmla="*/ 16 h 174"/>
                <a:gd name="T8" fmla="*/ 112 w 181"/>
                <a:gd name="T9" fmla="*/ 17 h 174"/>
                <a:gd name="T10" fmla="*/ 110 w 181"/>
                <a:gd name="T11" fmla="*/ 7 h 174"/>
                <a:gd name="T12" fmla="*/ 86 w 181"/>
                <a:gd name="T13" fmla="*/ 4 h 174"/>
                <a:gd name="T14" fmla="*/ 86 w 181"/>
                <a:gd name="T15" fmla="*/ 4 h 174"/>
                <a:gd name="T16" fmla="*/ 58 w 181"/>
                <a:gd name="T17" fmla="*/ 22 h 174"/>
                <a:gd name="T18" fmla="*/ 1 w 181"/>
                <a:gd name="T19" fmla="*/ 65 h 174"/>
                <a:gd name="T20" fmla="*/ 98 w 181"/>
                <a:gd name="T21" fmla="*/ 124 h 174"/>
                <a:gd name="T22" fmla="*/ 133 w 181"/>
                <a:gd name="T23" fmla="*/ 144 h 174"/>
                <a:gd name="T24" fmla="*/ 122 w 181"/>
                <a:gd name="T25" fmla="*/ 154 h 174"/>
                <a:gd name="T26" fmla="*/ 137 w 181"/>
                <a:gd name="T27" fmla="*/ 150 h 174"/>
                <a:gd name="T28" fmla="*/ 132 w 181"/>
                <a:gd name="T29" fmla="*/ 168 h 174"/>
                <a:gd name="T30" fmla="*/ 120 w 181"/>
                <a:gd name="T31" fmla="*/ 167 h 174"/>
                <a:gd name="T32" fmla="*/ 123 w 181"/>
                <a:gd name="T33" fmla="*/ 156 h 174"/>
                <a:gd name="T34" fmla="*/ 135 w 181"/>
                <a:gd name="T35" fmla="*/ 157 h 174"/>
                <a:gd name="T36" fmla="*/ 130 w 181"/>
                <a:gd name="T37" fmla="*/ 169 h 174"/>
                <a:gd name="T38" fmla="*/ 125 w 181"/>
                <a:gd name="T39" fmla="*/ 173 h 174"/>
                <a:gd name="T40" fmla="*/ 9 w 181"/>
                <a:gd name="T41" fmla="*/ 115 h 174"/>
                <a:gd name="T42" fmla="*/ 22 w 181"/>
                <a:gd name="T43" fmla="*/ 111 h 174"/>
                <a:gd name="T44" fmla="*/ 38 w 181"/>
                <a:gd name="T45" fmla="*/ 110 h 174"/>
                <a:gd name="T46" fmla="*/ 58 w 181"/>
                <a:gd name="T47" fmla="*/ 102 h 174"/>
                <a:gd name="T48" fmla="*/ 83 w 181"/>
                <a:gd name="T49" fmla="*/ 102 h 174"/>
                <a:gd name="T50" fmla="*/ 91 w 181"/>
                <a:gd name="T51" fmla="*/ 115 h 174"/>
                <a:gd name="T52" fmla="*/ 99 w 181"/>
                <a:gd name="T53" fmla="*/ 111 h 174"/>
                <a:gd name="T54" fmla="*/ 100 w 181"/>
                <a:gd name="T55" fmla="*/ 116 h 174"/>
                <a:gd name="T56" fmla="*/ 102 w 181"/>
                <a:gd name="T57" fmla="*/ 123 h 174"/>
                <a:gd name="T58" fmla="*/ 106 w 181"/>
                <a:gd name="T59" fmla="*/ 133 h 174"/>
                <a:gd name="T60" fmla="*/ 120 w 181"/>
                <a:gd name="T61" fmla="*/ 143 h 174"/>
                <a:gd name="T62" fmla="*/ 130 w 181"/>
                <a:gd name="T63" fmla="*/ 141 h 174"/>
                <a:gd name="T64" fmla="*/ 139 w 181"/>
                <a:gd name="T65" fmla="*/ 140 h 174"/>
                <a:gd name="T66" fmla="*/ 153 w 181"/>
                <a:gd name="T67" fmla="*/ 129 h 174"/>
                <a:gd name="T68" fmla="*/ 167 w 181"/>
                <a:gd name="T69" fmla="*/ 110 h 174"/>
                <a:gd name="T70" fmla="*/ 176 w 181"/>
                <a:gd name="T71" fmla="*/ 92 h 174"/>
                <a:gd name="T72" fmla="*/ 178 w 181"/>
                <a:gd name="T73" fmla="*/ 71 h 174"/>
                <a:gd name="T74" fmla="*/ 170 w 181"/>
                <a:gd name="T75" fmla="*/ 59 h 174"/>
                <a:gd name="T76" fmla="*/ 166 w 181"/>
                <a:gd name="T77" fmla="*/ 53 h 174"/>
                <a:gd name="T78" fmla="*/ 159 w 181"/>
                <a:gd name="T79" fmla="*/ 43 h 174"/>
                <a:gd name="T80" fmla="*/ 152 w 181"/>
                <a:gd name="T81" fmla="*/ 31 h 174"/>
                <a:gd name="T82" fmla="*/ 146 w 181"/>
                <a:gd name="T83" fmla="*/ 18 h 174"/>
                <a:gd name="T84" fmla="*/ 141 w 181"/>
                <a:gd name="T85" fmla="*/ 5 h 174"/>
                <a:gd name="T86" fmla="*/ 135 w 181"/>
                <a:gd name="T87" fmla="*/ 13 h 174"/>
                <a:gd name="T88" fmla="*/ 130 w 181"/>
                <a:gd name="T89" fmla="*/ 33 h 174"/>
                <a:gd name="T90" fmla="*/ 113 w 181"/>
                <a:gd name="T91" fmla="*/ 25 h 174"/>
                <a:gd name="T92" fmla="*/ 110 w 181"/>
                <a:gd name="T93" fmla="*/ 13 h 174"/>
                <a:gd name="T94" fmla="*/ 112 w 181"/>
                <a:gd name="T95" fmla="*/ 9 h 174"/>
                <a:gd name="T96" fmla="*/ 105 w 181"/>
                <a:gd name="T97" fmla="*/ 7 h 174"/>
                <a:gd name="T98" fmla="*/ 93 w 181"/>
                <a:gd name="T99" fmla="*/ 4 h 174"/>
                <a:gd name="T100" fmla="*/ 88 w 181"/>
                <a:gd name="T101" fmla="*/ 9 h 174"/>
                <a:gd name="T102" fmla="*/ 82 w 181"/>
                <a:gd name="T103" fmla="*/ 15 h 174"/>
                <a:gd name="T104" fmla="*/ 79 w 181"/>
                <a:gd name="T105" fmla="*/ 20 h 174"/>
                <a:gd name="T106" fmla="*/ 74 w 181"/>
                <a:gd name="T107" fmla="*/ 22 h 174"/>
                <a:gd name="T108" fmla="*/ 65 w 181"/>
                <a:gd name="T109" fmla="*/ 17 h 174"/>
                <a:gd name="T110" fmla="*/ 60 w 181"/>
                <a:gd name="T111" fmla="*/ 22 h 174"/>
                <a:gd name="T112" fmla="*/ 56 w 181"/>
                <a:gd name="T113" fmla="*/ 27 h 174"/>
                <a:gd name="T114" fmla="*/ 51 w 181"/>
                <a:gd name="T115" fmla="*/ 28 h 174"/>
                <a:gd name="T116" fmla="*/ 43 w 181"/>
                <a:gd name="T117" fmla="*/ 37 h 174"/>
                <a:gd name="T118" fmla="*/ 21 w 181"/>
                <a:gd name="T119" fmla="*/ 45 h 174"/>
                <a:gd name="T120" fmla="*/ 7 w 181"/>
                <a:gd name="T121" fmla="*/ 52 h 174"/>
                <a:gd name="T122" fmla="*/ 4 w 181"/>
                <a:gd name="T123" fmla="*/ 69 h 174"/>
                <a:gd name="T124" fmla="*/ 7 w 181"/>
                <a:gd name="T125" fmla="*/ 9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1" h="174">
                  <a:moveTo>
                    <a:pt x="178" y="83"/>
                  </a:moveTo>
                  <a:cubicBezTo>
                    <a:pt x="179" y="81"/>
                    <a:pt x="179" y="81"/>
                    <a:pt x="179" y="81"/>
                  </a:cubicBezTo>
                  <a:cubicBezTo>
                    <a:pt x="179" y="82"/>
                    <a:pt x="179" y="82"/>
                    <a:pt x="179" y="82"/>
                  </a:cubicBezTo>
                  <a:cubicBezTo>
                    <a:pt x="178" y="83"/>
                    <a:pt x="178" y="83"/>
                    <a:pt x="178" y="83"/>
                  </a:cubicBezTo>
                  <a:close/>
                  <a:moveTo>
                    <a:pt x="179" y="73"/>
                  </a:moveTo>
                  <a:cubicBezTo>
                    <a:pt x="178" y="72"/>
                    <a:pt x="178" y="72"/>
                    <a:pt x="178" y="72"/>
                  </a:cubicBezTo>
                  <a:cubicBezTo>
                    <a:pt x="179" y="71"/>
                    <a:pt x="179" y="71"/>
                    <a:pt x="179" y="71"/>
                  </a:cubicBezTo>
                  <a:cubicBezTo>
                    <a:pt x="179" y="70"/>
                    <a:pt x="179" y="70"/>
                    <a:pt x="179" y="70"/>
                  </a:cubicBezTo>
                  <a:cubicBezTo>
                    <a:pt x="179" y="69"/>
                    <a:pt x="179" y="69"/>
                    <a:pt x="179" y="69"/>
                  </a:cubicBezTo>
                  <a:cubicBezTo>
                    <a:pt x="180" y="68"/>
                    <a:pt x="180" y="68"/>
                    <a:pt x="180" y="68"/>
                  </a:cubicBezTo>
                  <a:cubicBezTo>
                    <a:pt x="180" y="68"/>
                    <a:pt x="180" y="68"/>
                    <a:pt x="180" y="68"/>
                  </a:cubicBezTo>
                  <a:cubicBezTo>
                    <a:pt x="180" y="67"/>
                    <a:pt x="180" y="67"/>
                    <a:pt x="180" y="67"/>
                  </a:cubicBezTo>
                  <a:cubicBezTo>
                    <a:pt x="180" y="67"/>
                    <a:pt x="180" y="67"/>
                    <a:pt x="180" y="67"/>
                  </a:cubicBezTo>
                  <a:cubicBezTo>
                    <a:pt x="181" y="68"/>
                    <a:pt x="181" y="68"/>
                    <a:pt x="181" y="68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79" y="71"/>
                    <a:pt x="179" y="71"/>
                    <a:pt x="179" y="71"/>
                  </a:cubicBezTo>
                  <a:cubicBezTo>
                    <a:pt x="179" y="72"/>
                    <a:pt x="179" y="72"/>
                    <a:pt x="179" y="72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79" y="73"/>
                    <a:pt x="179" y="73"/>
                    <a:pt x="179" y="73"/>
                  </a:cubicBezTo>
                  <a:close/>
                  <a:moveTo>
                    <a:pt x="171" y="61"/>
                  </a:moveTo>
                  <a:cubicBezTo>
                    <a:pt x="172" y="62"/>
                    <a:pt x="172" y="62"/>
                    <a:pt x="172" y="62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3" y="62"/>
                    <a:pt x="173" y="62"/>
                    <a:pt x="173" y="62"/>
                  </a:cubicBezTo>
                  <a:cubicBezTo>
                    <a:pt x="173" y="62"/>
                    <a:pt x="173" y="62"/>
                    <a:pt x="173" y="62"/>
                  </a:cubicBezTo>
                  <a:cubicBezTo>
                    <a:pt x="173" y="61"/>
                    <a:pt x="173" y="61"/>
                    <a:pt x="173" y="61"/>
                  </a:cubicBezTo>
                  <a:cubicBezTo>
                    <a:pt x="172" y="61"/>
                    <a:pt x="172" y="61"/>
                    <a:pt x="172" y="61"/>
                  </a:cubicBezTo>
                  <a:cubicBezTo>
                    <a:pt x="172" y="61"/>
                    <a:pt x="172" y="61"/>
                    <a:pt x="172" y="61"/>
                  </a:cubicBezTo>
                  <a:cubicBezTo>
                    <a:pt x="171" y="61"/>
                    <a:pt x="171" y="61"/>
                    <a:pt x="171" y="61"/>
                  </a:cubicBezTo>
                  <a:close/>
                  <a:moveTo>
                    <a:pt x="170" y="55"/>
                  </a:moveTo>
                  <a:cubicBezTo>
                    <a:pt x="170" y="55"/>
                    <a:pt x="170" y="55"/>
                    <a:pt x="170" y="55"/>
                  </a:cubicBezTo>
                  <a:cubicBezTo>
                    <a:pt x="170" y="55"/>
                    <a:pt x="170" y="55"/>
                    <a:pt x="170" y="55"/>
                  </a:cubicBezTo>
                  <a:cubicBezTo>
                    <a:pt x="170" y="55"/>
                    <a:pt x="170" y="55"/>
                    <a:pt x="170" y="55"/>
                  </a:cubicBezTo>
                  <a:close/>
                  <a:moveTo>
                    <a:pt x="153" y="38"/>
                  </a:moveTo>
                  <a:cubicBezTo>
                    <a:pt x="154" y="37"/>
                    <a:pt x="154" y="37"/>
                    <a:pt x="154" y="37"/>
                  </a:cubicBezTo>
                  <a:cubicBezTo>
                    <a:pt x="153" y="36"/>
                    <a:pt x="153" y="36"/>
                    <a:pt x="153" y="36"/>
                  </a:cubicBezTo>
                  <a:cubicBezTo>
                    <a:pt x="154" y="36"/>
                    <a:pt x="154" y="36"/>
                    <a:pt x="154" y="36"/>
                  </a:cubicBezTo>
                  <a:cubicBezTo>
                    <a:pt x="154" y="36"/>
                    <a:pt x="154" y="36"/>
                    <a:pt x="154" y="36"/>
                  </a:cubicBezTo>
                  <a:cubicBezTo>
                    <a:pt x="154" y="37"/>
                    <a:pt x="154" y="37"/>
                    <a:pt x="154" y="37"/>
                  </a:cubicBezTo>
                  <a:cubicBezTo>
                    <a:pt x="154" y="38"/>
                    <a:pt x="154" y="38"/>
                    <a:pt x="154" y="38"/>
                  </a:cubicBezTo>
                  <a:cubicBezTo>
                    <a:pt x="153" y="38"/>
                    <a:pt x="153" y="38"/>
                    <a:pt x="153" y="38"/>
                  </a:cubicBezTo>
                  <a:close/>
                  <a:moveTo>
                    <a:pt x="139" y="0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39" y="0"/>
                    <a:pt x="139" y="0"/>
                    <a:pt x="139" y="0"/>
                  </a:cubicBezTo>
                  <a:close/>
                  <a:moveTo>
                    <a:pt x="138" y="2"/>
                  </a:moveTo>
                  <a:cubicBezTo>
                    <a:pt x="138" y="3"/>
                    <a:pt x="138" y="3"/>
                    <a:pt x="138" y="3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8" y="2"/>
                    <a:pt x="138" y="2"/>
                    <a:pt x="138" y="2"/>
                  </a:cubicBezTo>
                  <a:close/>
                  <a:moveTo>
                    <a:pt x="124" y="30"/>
                  </a:moveTo>
                  <a:cubicBezTo>
                    <a:pt x="124" y="31"/>
                    <a:pt x="124" y="31"/>
                    <a:pt x="124" y="31"/>
                  </a:cubicBezTo>
                  <a:cubicBezTo>
                    <a:pt x="125" y="31"/>
                    <a:pt x="125" y="31"/>
                    <a:pt x="125" y="31"/>
                  </a:cubicBezTo>
                  <a:cubicBezTo>
                    <a:pt x="125" y="30"/>
                    <a:pt x="125" y="30"/>
                    <a:pt x="125" y="30"/>
                  </a:cubicBezTo>
                  <a:cubicBezTo>
                    <a:pt x="124" y="30"/>
                    <a:pt x="124" y="30"/>
                    <a:pt x="124" y="30"/>
                  </a:cubicBezTo>
                  <a:close/>
                  <a:moveTo>
                    <a:pt x="123" y="29"/>
                  </a:moveTo>
                  <a:cubicBezTo>
                    <a:pt x="123" y="29"/>
                    <a:pt x="123" y="29"/>
                    <a:pt x="123" y="29"/>
                  </a:cubicBezTo>
                  <a:cubicBezTo>
                    <a:pt x="124" y="29"/>
                    <a:pt x="124" y="29"/>
                    <a:pt x="124" y="29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3" y="28"/>
                    <a:pt x="123" y="28"/>
                    <a:pt x="123" y="28"/>
                  </a:cubicBezTo>
                  <a:cubicBezTo>
                    <a:pt x="123" y="28"/>
                    <a:pt x="123" y="29"/>
                    <a:pt x="123" y="29"/>
                  </a:cubicBezTo>
                  <a:close/>
                  <a:moveTo>
                    <a:pt x="114" y="25"/>
                  </a:moveTo>
                  <a:cubicBezTo>
                    <a:pt x="114" y="24"/>
                    <a:pt x="114" y="24"/>
                    <a:pt x="114" y="24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5"/>
                    <a:pt x="114" y="25"/>
                    <a:pt x="114" y="25"/>
                  </a:cubicBezTo>
                  <a:close/>
                  <a:moveTo>
                    <a:pt x="111" y="16"/>
                  </a:move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1" y="16"/>
                    <a:pt x="111" y="16"/>
                    <a:pt x="111" y="16"/>
                  </a:cubicBezTo>
                  <a:close/>
                  <a:moveTo>
                    <a:pt x="112" y="17"/>
                  </a:move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5"/>
                    <a:pt x="113" y="15"/>
                    <a:pt x="113" y="15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7"/>
                    <a:pt x="112" y="17"/>
                    <a:pt x="112" y="17"/>
                  </a:cubicBezTo>
                  <a:close/>
                  <a:moveTo>
                    <a:pt x="113" y="5"/>
                  </a:moveTo>
                  <a:cubicBezTo>
                    <a:pt x="113" y="5"/>
                    <a:pt x="113" y="5"/>
                    <a:pt x="113" y="5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3" y="5"/>
                    <a:pt x="113" y="5"/>
                    <a:pt x="113" y="5"/>
                  </a:cubicBezTo>
                  <a:close/>
                  <a:moveTo>
                    <a:pt x="112" y="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6"/>
                    <a:pt x="112" y="6"/>
                    <a:pt x="112" y="6"/>
                  </a:cubicBezTo>
                  <a:close/>
                  <a:moveTo>
                    <a:pt x="111" y="6"/>
                  </a:moveTo>
                  <a:cubicBezTo>
                    <a:pt x="111" y="6"/>
                    <a:pt x="111" y="6"/>
                    <a:pt x="111" y="6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1" y="6"/>
                    <a:pt x="111" y="6"/>
                    <a:pt x="111" y="6"/>
                  </a:cubicBezTo>
                  <a:close/>
                  <a:moveTo>
                    <a:pt x="110" y="7"/>
                  </a:moveTo>
                  <a:cubicBezTo>
                    <a:pt x="110" y="7"/>
                    <a:pt x="110" y="7"/>
                    <a:pt x="110" y="7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7"/>
                    <a:pt x="110" y="7"/>
                    <a:pt x="110" y="7"/>
                  </a:cubicBezTo>
                  <a:close/>
                  <a:moveTo>
                    <a:pt x="108" y="8"/>
                  </a:moveTo>
                  <a:cubicBezTo>
                    <a:pt x="108" y="7"/>
                    <a:pt x="108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10" y="7"/>
                    <a:pt x="110" y="7"/>
                    <a:pt x="110" y="7"/>
                  </a:cubicBezTo>
                  <a:cubicBezTo>
                    <a:pt x="110" y="7"/>
                    <a:pt x="110" y="7"/>
                    <a:pt x="110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8"/>
                    <a:pt x="108" y="8"/>
                    <a:pt x="108" y="8"/>
                  </a:cubicBezTo>
                  <a:close/>
                  <a:moveTo>
                    <a:pt x="107" y="8"/>
                  </a:moveTo>
                  <a:cubicBezTo>
                    <a:pt x="107" y="8"/>
                    <a:pt x="107" y="8"/>
                    <a:pt x="107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8"/>
                    <a:pt x="107" y="8"/>
                    <a:pt x="107" y="8"/>
                  </a:cubicBezTo>
                  <a:close/>
                  <a:moveTo>
                    <a:pt x="96" y="5"/>
                  </a:moveTo>
                  <a:cubicBezTo>
                    <a:pt x="95" y="4"/>
                    <a:pt x="95" y="4"/>
                    <a:pt x="95" y="4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5"/>
                    <a:pt x="96" y="5"/>
                    <a:pt x="96" y="5"/>
                  </a:cubicBezTo>
                  <a:close/>
                  <a:moveTo>
                    <a:pt x="86" y="4"/>
                  </a:moveTo>
                  <a:cubicBezTo>
                    <a:pt x="86" y="5"/>
                    <a:pt x="86" y="5"/>
                    <a:pt x="86" y="5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89" y="5"/>
                    <a:pt x="89" y="5"/>
                    <a:pt x="89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6" y="4"/>
                    <a:pt x="86" y="4"/>
                    <a:pt x="86" y="4"/>
                  </a:cubicBezTo>
                  <a:close/>
                  <a:moveTo>
                    <a:pt x="86" y="5"/>
                  </a:moveTo>
                  <a:cubicBezTo>
                    <a:pt x="86" y="6"/>
                    <a:pt x="86" y="6"/>
                    <a:pt x="86" y="6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6" y="5"/>
                    <a:pt x="86" y="5"/>
                    <a:pt x="86" y="5"/>
                  </a:cubicBezTo>
                  <a:close/>
                  <a:moveTo>
                    <a:pt x="57" y="22"/>
                  </a:moveTo>
                  <a:cubicBezTo>
                    <a:pt x="58" y="22"/>
                    <a:pt x="58" y="22"/>
                    <a:pt x="58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1"/>
                    <a:pt x="57" y="22"/>
                    <a:pt x="57" y="22"/>
                  </a:cubicBezTo>
                  <a:close/>
                  <a:moveTo>
                    <a:pt x="57" y="25"/>
                  </a:move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5"/>
                    <a:pt x="57" y="25"/>
                    <a:pt x="57" y="25"/>
                  </a:cubicBezTo>
                  <a:close/>
                  <a:moveTo>
                    <a:pt x="61" y="19"/>
                  </a:moveTo>
                  <a:cubicBezTo>
                    <a:pt x="61" y="19"/>
                    <a:pt x="61" y="19"/>
                    <a:pt x="61" y="19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9"/>
                    <a:pt x="61" y="19"/>
                    <a:pt x="61" y="19"/>
                  </a:cubicBezTo>
                  <a:close/>
                  <a:moveTo>
                    <a:pt x="14" y="46"/>
                  </a:moveTo>
                  <a:cubicBezTo>
                    <a:pt x="14" y="46"/>
                    <a:pt x="14" y="46"/>
                    <a:pt x="14" y="46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4" y="46"/>
                    <a:pt x="14" y="46"/>
                    <a:pt x="14" y="46"/>
                  </a:cubicBezTo>
                  <a:close/>
                  <a:moveTo>
                    <a:pt x="1" y="67"/>
                  </a:move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lose/>
                  <a:moveTo>
                    <a:pt x="1" y="7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1" y="70"/>
                    <a:pt x="1" y="70"/>
                    <a:pt x="1" y="70"/>
                  </a:cubicBezTo>
                  <a:close/>
                  <a:moveTo>
                    <a:pt x="99" y="122"/>
                  </a:moveTo>
                  <a:cubicBezTo>
                    <a:pt x="99" y="123"/>
                    <a:pt x="99" y="123"/>
                    <a:pt x="99" y="123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0" y="123"/>
                    <a:pt x="100" y="123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100" y="124"/>
                    <a:pt x="100" y="124"/>
                    <a:pt x="100" y="124"/>
                  </a:cubicBezTo>
                  <a:cubicBezTo>
                    <a:pt x="101" y="123"/>
                    <a:pt x="101" y="123"/>
                    <a:pt x="101" y="123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8" y="124"/>
                    <a:pt x="98" y="124"/>
                    <a:pt x="98" y="124"/>
                  </a:cubicBezTo>
                  <a:cubicBezTo>
                    <a:pt x="98" y="125"/>
                    <a:pt x="98" y="125"/>
                    <a:pt x="98" y="125"/>
                  </a:cubicBezTo>
                  <a:cubicBezTo>
                    <a:pt x="98" y="125"/>
                    <a:pt x="98" y="125"/>
                    <a:pt x="98" y="125"/>
                  </a:cubicBezTo>
                  <a:cubicBezTo>
                    <a:pt x="98" y="124"/>
                    <a:pt x="98" y="124"/>
                    <a:pt x="98" y="124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5" y="124"/>
                    <a:pt x="95" y="124"/>
                    <a:pt x="95" y="124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95" y="123"/>
                    <a:pt x="95" y="123"/>
                    <a:pt x="95" y="123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9" y="122"/>
                    <a:pt x="99" y="122"/>
                    <a:pt x="99" y="122"/>
                  </a:cubicBezTo>
                  <a:close/>
                  <a:moveTo>
                    <a:pt x="128" y="141"/>
                  </a:moveTo>
                  <a:cubicBezTo>
                    <a:pt x="129" y="141"/>
                    <a:pt x="129" y="141"/>
                    <a:pt x="129" y="141"/>
                  </a:cubicBezTo>
                  <a:cubicBezTo>
                    <a:pt x="129" y="141"/>
                    <a:pt x="129" y="141"/>
                    <a:pt x="129" y="141"/>
                  </a:cubicBezTo>
                  <a:cubicBezTo>
                    <a:pt x="129" y="142"/>
                    <a:pt x="129" y="142"/>
                    <a:pt x="129" y="142"/>
                  </a:cubicBezTo>
                  <a:cubicBezTo>
                    <a:pt x="128" y="141"/>
                    <a:pt x="128" y="141"/>
                    <a:pt x="128" y="141"/>
                  </a:cubicBezTo>
                  <a:close/>
                  <a:moveTo>
                    <a:pt x="133" y="144"/>
                  </a:move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lose/>
                  <a:moveTo>
                    <a:pt x="122" y="155"/>
                  </a:moveTo>
                  <a:cubicBezTo>
                    <a:pt x="122" y="155"/>
                    <a:pt x="122" y="155"/>
                    <a:pt x="122" y="155"/>
                  </a:cubicBezTo>
                  <a:cubicBezTo>
                    <a:pt x="123" y="155"/>
                    <a:pt x="123" y="155"/>
                    <a:pt x="123" y="155"/>
                  </a:cubicBezTo>
                  <a:cubicBezTo>
                    <a:pt x="123" y="155"/>
                    <a:pt x="123" y="155"/>
                    <a:pt x="123" y="155"/>
                  </a:cubicBezTo>
                  <a:cubicBezTo>
                    <a:pt x="123" y="154"/>
                    <a:pt x="123" y="154"/>
                    <a:pt x="123" y="154"/>
                  </a:cubicBezTo>
                  <a:cubicBezTo>
                    <a:pt x="122" y="155"/>
                    <a:pt x="122" y="155"/>
                    <a:pt x="122" y="155"/>
                  </a:cubicBezTo>
                  <a:close/>
                  <a:moveTo>
                    <a:pt x="122" y="153"/>
                  </a:moveTo>
                  <a:cubicBezTo>
                    <a:pt x="122" y="154"/>
                    <a:pt x="122" y="154"/>
                    <a:pt x="122" y="154"/>
                  </a:cubicBezTo>
                  <a:cubicBezTo>
                    <a:pt x="123" y="154"/>
                    <a:pt x="123" y="154"/>
                    <a:pt x="123" y="154"/>
                  </a:cubicBezTo>
                  <a:cubicBezTo>
                    <a:pt x="123" y="153"/>
                    <a:pt x="123" y="153"/>
                    <a:pt x="123" y="153"/>
                  </a:cubicBezTo>
                  <a:cubicBezTo>
                    <a:pt x="122" y="153"/>
                    <a:pt x="122" y="153"/>
                    <a:pt x="122" y="153"/>
                  </a:cubicBezTo>
                  <a:close/>
                  <a:moveTo>
                    <a:pt x="122" y="154"/>
                  </a:moveTo>
                  <a:cubicBezTo>
                    <a:pt x="121" y="154"/>
                    <a:pt x="121" y="154"/>
                    <a:pt x="121" y="154"/>
                  </a:cubicBezTo>
                  <a:cubicBezTo>
                    <a:pt x="121" y="153"/>
                    <a:pt x="121" y="153"/>
                    <a:pt x="121" y="153"/>
                  </a:cubicBezTo>
                  <a:cubicBezTo>
                    <a:pt x="122" y="153"/>
                    <a:pt x="122" y="153"/>
                    <a:pt x="122" y="153"/>
                  </a:cubicBezTo>
                  <a:cubicBezTo>
                    <a:pt x="122" y="154"/>
                    <a:pt x="122" y="154"/>
                    <a:pt x="122" y="154"/>
                  </a:cubicBezTo>
                  <a:cubicBezTo>
                    <a:pt x="122" y="154"/>
                    <a:pt x="122" y="154"/>
                    <a:pt x="122" y="154"/>
                  </a:cubicBezTo>
                  <a:close/>
                  <a:moveTo>
                    <a:pt x="119" y="151"/>
                  </a:moveTo>
                  <a:cubicBezTo>
                    <a:pt x="119" y="151"/>
                    <a:pt x="119" y="151"/>
                    <a:pt x="119" y="151"/>
                  </a:cubicBezTo>
                  <a:cubicBezTo>
                    <a:pt x="119" y="150"/>
                    <a:pt x="119" y="150"/>
                    <a:pt x="119" y="150"/>
                  </a:cubicBezTo>
                  <a:cubicBezTo>
                    <a:pt x="119" y="149"/>
                    <a:pt x="119" y="149"/>
                    <a:pt x="119" y="149"/>
                  </a:cubicBezTo>
                  <a:cubicBezTo>
                    <a:pt x="119" y="149"/>
                    <a:pt x="119" y="149"/>
                    <a:pt x="119" y="149"/>
                  </a:cubicBezTo>
                  <a:cubicBezTo>
                    <a:pt x="120" y="148"/>
                    <a:pt x="120" y="148"/>
                    <a:pt x="120" y="148"/>
                  </a:cubicBezTo>
                  <a:cubicBezTo>
                    <a:pt x="120" y="148"/>
                    <a:pt x="120" y="148"/>
                    <a:pt x="120" y="148"/>
                  </a:cubicBezTo>
                  <a:cubicBezTo>
                    <a:pt x="121" y="148"/>
                    <a:pt x="121" y="148"/>
                    <a:pt x="121" y="148"/>
                  </a:cubicBezTo>
                  <a:cubicBezTo>
                    <a:pt x="121" y="149"/>
                    <a:pt x="121" y="149"/>
                    <a:pt x="121" y="149"/>
                  </a:cubicBezTo>
                  <a:cubicBezTo>
                    <a:pt x="121" y="150"/>
                    <a:pt x="121" y="150"/>
                    <a:pt x="121" y="150"/>
                  </a:cubicBezTo>
                  <a:cubicBezTo>
                    <a:pt x="120" y="150"/>
                    <a:pt x="120" y="150"/>
                    <a:pt x="120" y="150"/>
                  </a:cubicBezTo>
                  <a:cubicBezTo>
                    <a:pt x="120" y="151"/>
                    <a:pt x="120" y="151"/>
                    <a:pt x="120" y="151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19" y="151"/>
                    <a:pt x="119" y="151"/>
                    <a:pt x="119" y="151"/>
                  </a:cubicBezTo>
                  <a:close/>
                  <a:moveTo>
                    <a:pt x="136" y="153"/>
                  </a:move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6" y="151"/>
                    <a:pt x="136" y="151"/>
                    <a:pt x="136" y="151"/>
                  </a:cubicBezTo>
                  <a:cubicBezTo>
                    <a:pt x="136" y="151"/>
                    <a:pt x="136" y="151"/>
                    <a:pt x="136" y="151"/>
                  </a:cubicBezTo>
                  <a:cubicBezTo>
                    <a:pt x="136" y="152"/>
                    <a:pt x="136" y="152"/>
                    <a:pt x="136" y="152"/>
                  </a:cubicBezTo>
                  <a:cubicBezTo>
                    <a:pt x="136" y="153"/>
                    <a:pt x="136" y="153"/>
                    <a:pt x="136" y="153"/>
                  </a:cubicBezTo>
                  <a:cubicBezTo>
                    <a:pt x="136" y="153"/>
                    <a:pt x="136" y="153"/>
                    <a:pt x="136" y="153"/>
                  </a:cubicBezTo>
                  <a:close/>
                  <a:moveTo>
                    <a:pt x="136" y="154"/>
                  </a:moveTo>
                  <a:cubicBezTo>
                    <a:pt x="136" y="155"/>
                    <a:pt x="136" y="155"/>
                    <a:pt x="136" y="155"/>
                  </a:cubicBezTo>
                  <a:cubicBezTo>
                    <a:pt x="137" y="155"/>
                    <a:pt x="137" y="155"/>
                    <a:pt x="137" y="155"/>
                  </a:cubicBezTo>
                  <a:cubicBezTo>
                    <a:pt x="138" y="155"/>
                    <a:pt x="138" y="155"/>
                    <a:pt x="138" y="155"/>
                  </a:cubicBezTo>
                  <a:cubicBezTo>
                    <a:pt x="138" y="154"/>
                    <a:pt x="138" y="154"/>
                    <a:pt x="138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lose/>
                  <a:moveTo>
                    <a:pt x="136" y="156"/>
                  </a:moveTo>
                  <a:cubicBezTo>
                    <a:pt x="136" y="156"/>
                    <a:pt x="136" y="156"/>
                    <a:pt x="136" y="156"/>
                  </a:cubicBezTo>
                  <a:cubicBezTo>
                    <a:pt x="137" y="155"/>
                    <a:pt x="137" y="155"/>
                    <a:pt x="137" y="155"/>
                  </a:cubicBezTo>
                  <a:cubicBezTo>
                    <a:pt x="136" y="156"/>
                    <a:pt x="136" y="156"/>
                    <a:pt x="136" y="156"/>
                  </a:cubicBezTo>
                  <a:close/>
                  <a:moveTo>
                    <a:pt x="132" y="169"/>
                  </a:moveTo>
                  <a:cubicBezTo>
                    <a:pt x="132" y="168"/>
                    <a:pt x="132" y="168"/>
                    <a:pt x="132" y="168"/>
                  </a:cubicBezTo>
                  <a:cubicBezTo>
                    <a:pt x="132" y="169"/>
                    <a:pt x="132" y="169"/>
                    <a:pt x="132" y="169"/>
                  </a:cubicBezTo>
                  <a:cubicBezTo>
                    <a:pt x="132" y="169"/>
                    <a:pt x="132" y="169"/>
                    <a:pt x="132" y="169"/>
                  </a:cubicBezTo>
                  <a:close/>
                  <a:moveTo>
                    <a:pt x="127" y="174"/>
                  </a:moveTo>
                  <a:cubicBezTo>
                    <a:pt x="126" y="173"/>
                    <a:pt x="126" y="173"/>
                    <a:pt x="126" y="173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4"/>
                    <a:pt x="127" y="174"/>
                    <a:pt x="127" y="174"/>
                  </a:cubicBezTo>
                  <a:close/>
                  <a:moveTo>
                    <a:pt x="121" y="173"/>
                  </a:moveTo>
                  <a:cubicBezTo>
                    <a:pt x="121" y="172"/>
                    <a:pt x="121" y="172"/>
                    <a:pt x="121" y="172"/>
                  </a:cubicBezTo>
                  <a:cubicBezTo>
                    <a:pt x="121" y="172"/>
                    <a:pt x="121" y="172"/>
                    <a:pt x="121" y="172"/>
                  </a:cubicBezTo>
                  <a:cubicBezTo>
                    <a:pt x="120" y="172"/>
                    <a:pt x="120" y="172"/>
                    <a:pt x="120" y="172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68"/>
                    <a:pt x="120" y="168"/>
                    <a:pt x="120" y="168"/>
                  </a:cubicBezTo>
                  <a:cubicBezTo>
                    <a:pt x="120" y="167"/>
                    <a:pt x="120" y="167"/>
                    <a:pt x="120" y="167"/>
                  </a:cubicBezTo>
                  <a:cubicBezTo>
                    <a:pt x="120" y="167"/>
                    <a:pt x="120" y="167"/>
                    <a:pt x="120" y="167"/>
                  </a:cubicBezTo>
                  <a:cubicBezTo>
                    <a:pt x="119" y="165"/>
                    <a:pt x="119" y="165"/>
                    <a:pt x="119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1" y="165"/>
                    <a:pt x="121" y="165"/>
                    <a:pt x="121" y="165"/>
                  </a:cubicBezTo>
                  <a:cubicBezTo>
                    <a:pt x="122" y="165"/>
                    <a:pt x="122" y="165"/>
                    <a:pt x="122" y="165"/>
                  </a:cubicBezTo>
                  <a:cubicBezTo>
                    <a:pt x="121" y="165"/>
                    <a:pt x="121" y="165"/>
                    <a:pt x="121" y="165"/>
                  </a:cubicBezTo>
                  <a:cubicBezTo>
                    <a:pt x="121" y="164"/>
                    <a:pt x="121" y="164"/>
                    <a:pt x="121" y="164"/>
                  </a:cubicBezTo>
                  <a:cubicBezTo>
                    <a:pt x="120" y="164"/>
                    <a:pt x="120" y="164"/>
                    <a:pt x="120" y="164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20" y="161"/>
                    <a:pt x="120" y="161"/>
                    <a:pt x="120" y="161"/>
                  </a:cubicBezTo>
                  <a:cubicBezTo>
                    <a:pt x="120" y="160"/>
                    <a:pt x="120" y="160"/>
                    <a:pt x="120" y="160"/>
                  </a:cubicBezTo>
                  <a:cubicBezTo>
                    <a:pt x="120" y="159"/>
                    <a:pt x="120" y="159"/>
                    <a:pt x="120" y="159"/>
                  </a:cubicBezTo>
                  <a:cubicBezTo>
                    <a:pt x="120" y="157"/>
                    <a:pt x="120" y="157"/>
                    <a:pt x="120" y="157"/>
                  </a:cubicBezTo>
                  <a:cubicBezTo>
                    <a:pt x="120" y="156"/>
                    <a:pt x="120" y="156"/>
                    <a:pt x="120" y="156"/>
                  </a:cubicBezTo>
                  <a:cubicBezTo>
                    <a:pt x="120" y="156"/>
                    <a:pt x="120" y="156"/>
                    <a:pt x="120" y="156"/>
                  </a:cubicBezTo>
                  <a:cubicBezTo>
                    <a:pt x="121" y="155"/>
                    <a:pt x="121" y="155"/>
                    <a:pt x="121" y="155"/>
                  </a:cubicBezTo>
                  <a:cubicBezTo>
                    <a:pt x="121" y="155"/>
                    <a:pt x="121" y="155"/>
                    <a:pt x="121" y="155"/>
                  </a:cubicBezTo>
                  <a:cubicBezTo>
                    <a:pt x="122" y="155"/>
                    <a:pt x="122" y="155"/>
                    <a:pt x="122" y="155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4" y="155"/>
                    <a:pt x="124" y="155"/>
                    <a:pt x="124" y="155"/>
                  </a:cubicBezTo>
                  <a:cubicBezTo>
                    <a:pt x="124" y="156"/>
                    <a:pt x="124" y="156"/>
                    <a:pt x="124" y="156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6" y="158"/>
                    <a:pt x="126" y="158"/>
                    <a:pt x="126" y="158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28" y="158"/>
                    <a:pt x="128" y="158"/>
                    <a:pt x="128" y="158"/>
                  </a:cubicBezTo>
                  <a:cubicBezTo>
                    <a:pt x="129" y="158"/>
                    <a:pt x="129" y="158"/>
                    <a:pt x="129" y="158"/>
                  </a:cubicBezTo>
                  <a:cubicBezTo>
                    <a:pt x="129" y="159"/>
                    <a:pt x="129" y="159"/>
                    <a:pt x="129" y="159"/>
                  </a:cubicBezTo>
                  <a:cubicBezTo>
                    <a:pt x="129" y="158"/>
                    <a:pt x="129" y="158"/>
                    <a:pt x="129" y="158"/>
                  </a:cubicBezTo>
                  <a:cubicBezTo>
                    <a:pt x="130" y="158"/>
                    <a:pt x="130" y="158"/>
                    <a:pt x="130" y="158"/>
                  </a:cubicBezTo>
                  <a:cubicBezTo>
                    <a:pt x="133" y="158"/>
                    <a:pt x="133" y="158"/>
                    <a:pt x="133" y="158"/>
                  </a:cubicBezTo>
                  <a:cubicBezTo>
                    <a:pt x="133" y="158"/>
                    <a:pt x="133" y="158"/>
                    <a:pt x="133" y="158"/>
                  </a:cubicBezTo>
                  <a:cubicBezTo>
                    <a:pt x="134" y="157"/>
                    <a:pt x="134" y="157"/>
                    <a:pt x="134" y="157"/>
                  </a:cubicBezTo>
                  <a:cubicBezTo>
                    <a:pt x="134" y="157"/>
                    <a:pt x="134" y="157"/>
                    <a:pt x="134" y="157"/>
                  </a:cubicBezTo>
                  <a:cubicBezTo>
                    <a:pt x="134" y="157"/>
                    <a:pt x="134" y="157"/>
                    <a:pt x="134" y="157"/>
                  </a:cubicBezTo>
                  <a:cubicBezTo>
                    <a:pt x="135" y="157"/>
                    <a:pt x="135" y="157"/>
                    <a:pt x="135" y="157"/>
                  </a:cubicBezTo>
                  <a:cubicBezTo>
                    <a:pt x="135" y="157"/>
                    <a:pt x="135" y="157"/>
                    <a:pt x="135" y="157"/>
                  </a:cubicBezTo>
                  <a:cubicBezTo>
                    <a:pt x="136" y="157"/>
                    <a:pt x="136" y="157"/>
                    <a:pt x="136" y="157"/>
                  </a:cubicBezTo>
                  <a:cubicBezTo>
                    <a:pt x="136" y="158"/>
                    <a:pt x="136" y="158"/>
                    <a:pt x="136" y="158"/>
                  </a:cubicBezTo>
                  <a:cubicBezTo>
                    <a:pt x="136" y="160"/>
                    <a:pt x="136" y="160"/>
                    <a:pt x="136" y="160"/>
                  </a:cubicBezTo>
                  <a:cubicBezTo>
                    <a:pt x="135" y="161"/>
                    <a:pt x="135" y="161"/>
                    <a:pt x="135" y="161"/>
                  </a:cubicBezTo>
                  <a:cubicBezTo>
                    <a:pt x="135" y="163"/>
                    <a:pt x="135" y="163"/>
                    <a:pt x="135" y="163"/>
                  </a:cubicBezTo>
                  <a:cubicBezTo>
                    <a:pt x="134" y="163"/>
                    <a:pt x="134" y="163"/>
                    <a:pt x="134" y="163"/>
                  </a:cubicBezTo>
                  <a:cubicBezTo>
                    <a:pt x="134" y="164"/>
                    <a:pt x="134" y="164"/>
                    <a:pt x="134" y="164"/>
                  </a:cubicBezTo>
                  <a:cubicBezTo>
                    <a:pt x="134" y="165"/>
                    <a:pt x="134" y="165"/>
                    <a:pt x="134" y="165"/>
                  </a:cubicBezTo>
                  <a:cubicBezTo>
                    <a:pt x="134" y="165"/>
                    <a:pt x="134" y="165"/>
                    <a:pt x="134" y="165"/>
                  </a:cubicBezTo>
                  <a:cubicBezTo>
                    <a:pt x="134" y="166"/>
                    <a:pt x="134" y="166"/>
                    <a:pt x="134" y="166"/>
                  </a:cubicBezTo>
                  <a:cubicBezTo>
                    <a:pt x="134" y="166"/>
                    <a:pt x="134" y="166"/>
                    <a:pt x="134" y="166"/>
                  </a:cubicBezTo>
                  <a:cubicBezTo>
                    <a:pt x="133" y="165"/>
                    <a:pt x="133" y="165"/>
                    <a:pt x="133" y="165"/>
                  </a:cubicBezTo>
                  <a:cubicBezTo>
                    <a:pt x="133" y="165"/>
                    <a:pt x="133" y="165"/>
                    <a:pt x="133" y="165"/>
                  </a:cubicBezTo>
                  <a:cubicBezTo>
                    <a:pt x="132" y="166"/>
                    <a:pt x="132" y="166"/>
                    <a:pt x="132" y="166"/>
                  </a:cubicBezTo>
                  <a:cubicBezTo>
                    <a:pt x="132" y="167"/>
                    <a:pt x="132" y="167"/>
                    <a:pt x="132" y="167"/>
                  </a:cubicBezTo>
                  <a:cubicBezTo>
                    <a:pt x="132" y="168"/>
                    <a:pt x="132" y="168"/>
                    <a:pt x="132" y="168"/>
                  </a:cubicBezTo>
                  <a:cubicBezTo>
                    <a:pt x="131" y="168"/>
                    <a:pt x="131" y="168"/>
                    <a:pt x="131" y="168"/>
                  </a:cubicBezTo>
                  <a:cubicBezTo>
                    <a:pt x="131" y="169"/>
                    <a:pt x="131" y="169"/>
                    <a:pt x="131" y="169"/>
                  </a:cubicBezTo>
                  <a:cubicBezTo>
                    <a:pt x="130" y="169"/>
                    <a:pt x="130" y="169"/>
                    <a:pt x="130" y="169"/>
                  </a:cubicBezTo>
                  <a:cubicBezTo>
                    <a:pt x="131" y="170"/>
                    <a:pt x="131" y="170"/>
                    <a:pt x="131" y="170"/>
                  </a:cubicBezTo>
                  <a:cubicBezTo>
                    <a:pt x="131" y="170"/>
                    <a:pt x="131" y="170"/>
                    <a:pt x="131" y="170"/>
                  </a:cubicBezTo>
                  <a:cubicBezTo>
                    <a:pt x="130" y="172"/>
                    <a:pt x="130" y="172"/>
                    <a:pt x="130" y="172"/>
                  </a:cubicBezTo>
                  <a:cubicBezTo>
                    <a:pt x="130" y="172"/>
                    <a:pt x="130" y="172"/>
                    <a:pt x="130" y="172"/>
                  </a:cubicBezTo>
                  <a:cubicBezTo>
                    <a:pt x="129" y="172"/>
                    <a:pt x="129" y="172"/>
                    <a:pt x="129" y="172"/>
                  </a:cubicBezTo>
                  <a:cubicBezTo>
                    <a:pt x="129" y="171"/>
                    <a:pt x="129" y="171"/>
                    <a:pt x="129" y="171"/>
                  </a:cubicBezTo>
                  <a:cubicBezTo>
                    <a:pt x="130" y="171"/>
                    <a:pt x="130" y="171"/>
                    <a:pt x="130" y="171"/>
                  </a:cubicBezTo>
                  <a:cubicBezTo>
                    <a:pt x="130" y="170"/>
                    <a:pt x="130" y="170"/>
                    <a:pt x="130" y="170"/>
                  </a:cubicBezTo>
                  <a:cubicBezTo>
                    <a:pt x="130" y="170"/>
                    <a:pt x="130" y="170"/>
                    <a:pt x="130" y="170"/>
                  </a:cubicBezTo>
                  <a:cubicBezTo>
                    <a:pt x="129" y="170"/>
                    <a:pt x="129" y="170"/>
                    <a:pt x="129" y="170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6" y="172"/>
                    <a:pt x="126" y="172"/>
                    <a:pt x="126" y="172"/>
                  </a:cubicBezTo>
                  <a:cubicBezTo>
                    <a:pt x="126" y="171"/>
                    <a:pt x="126" y="171"/>
                    <a:pt x="126" y="171"/>
                  </a:cubicBezTo>
                  <a:cubicBezTo>
                    <a:pt x="125" y="172"/>
                    <a:pt x="125" y="172"/>
                    <a:pt x="125" y="172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4" y="174"/>
                    <a:pt x="124" y="174"/>
                    <a:pt x="124" y="174"/>
                  </a:cubicBezTo>
                  <a:cubicBezTo>
                    <a:pt x="124" y="174"/>
                    <a:pt x="124" y="174"/>
                    <a:pt x="124" y="174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23" y="173"/>
                    <a:pt x="123" y="173"/>
                    <a:pt x="123" y="173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22" y="173"/>
                    <a:pt x="122" y="173"/>
                    <a:pt x="122" y="173"/>
                  </a:cubicBezTo>
                  <a:cubicBezTo>
                    <a:pt x="121" y="173"/>
                    <a:pt x="121" y="173"/>
                    <a:pt x="121" y="173"/>
                  </a:cubicBezTo>
                  <a:cubicBezTo>
                    <a:pt x="121" y="173"/>
                    <a:pt x="121" y="173"/>
                    <a:pt x="121" y="173"/>
                  </a:cubicBezTo>
                  <a:close/>
                  <a:moveTo>
                    <a:pt x="2" y="110"/>
                  </a:moveTo>
                  <a:cubicBezTo>
                    <a:pt x="3" y="111"/>
                    <a:pt x="3" y="111"/>
                    <a:pt x="3" y="111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7" y="114"/>
                    <a:pt x="7" y="114"/>
                    <a:pt x="7" y="114"/>
                  </a:cubicBezTo>
                  <a:cubicBezTo>
                    <a:pt x="7" y="114"/>
                    <a:pt x="7" y="114"/>
                    <a:pt x="7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3" y="115"/>
                    <a:pt x="13" y="115"/>
                    <a:pt x="13" y="115"/>
                  </a:cubicBezTo>
                  <a:cubicBezTo>
                    <a:pt x="14" y="115"/>
                    <a:pt x="14" y="115"/>
                    <a:pt x="14" y="115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15" y="114"/>
                    <a:pt x="15" y="114"/>
                    <a:pt x="15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20" y="113"/>
                    <a:pt x="20" y="113"/>
                    <a:pt x="20" y="113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2" y="111"/>
                    <a:pt x="22" y="111"/>
                    <a:pt x="22" y="111"/>
                  </a:cubicBezTo>
                  <a:cubicBezTo>
                    <a:pt x="24" y="109"/>
                    <a:pt x="24" y="109"/>
                    <a:pt x="24" y="109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26" y="109"/>
                    <a:pt x="26" y="109"/>
                    <a:pt x="26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2" y="109"/>
                    <a:pt x="32" y="109"/>
                    <a:pt x="32" y="109"/>
                  </a:cubicBezTo>
                  <a:cubicBezTo>
                    <a:pt x="33" y="109"/>
                    <a:pt x="33" y="109"/>
                    <a:pt x="33" y="109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0"/>
                    <a:pt x="38" y="110"/>
                    <a:pt x="38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3" y="106"/>
                    <a:pt x="43" y="106"/>
                    <a:pt x="43" y="106"/>
                  </a:cubicBezTo>
                  <a:cubicBezTo>
                    <a:pt x="44" y="105"/>
                    <a:pt x="44" y="105"/>
                    <a:pt x="44" y="105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46" y="105"/>
                    <a:pt x="46" y="105"/>
                    <a:pt x="46" y="105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50" y="103"/>
                    <a:pt x="50" y="103"/>
                    <a:pt x="50" y="103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3" y="100"/>
                    <a:pt x="63" y="100"/>
                    <a:pt x="63" y="100"/>
                  </a:cubicBezTo>
                  <a:cubicBezTo>
                    <a:pt x="64" y="100"/>
                    <a:pt x="64" y="100"/>
                    <a:pt x="64" y="100"/>
                  </a:cubicBezTo>
                  <a:cubicBezTo>
                    <a:pt x="65" y="99"/>
                    <a:pt x="65" y="99"/>
                    <a:pt x="65" y="99"/>
                  </a:cubicBezTo>
                  <a:cubicBezTo>
                    <a:pt x="67" y="99"/>
                    <a:pt x="67" y="99"/>
                    <a:pt x="67" y="99"/>
                  </a:cubicBezTo>
                  <a:cubicBezTo>
                    <a:pt x="72" y="99"/>
                    <a:pt x="72" y="99"/>
                    <a:pt x="72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5" y="99"/>
                    <a:pt x="75" y="99"/>
                    <a:pt x="75" y="99"/>
                  </a:cubicBezTo>
                  <a:cubicBezTo>
                    <a:pt x="76" y="99"/>
                    <a:pt x="76" y="99"/>
                    <a:pt x="76" y="99"/>
                  </a:cubicBezTo>
                  <a:cubicBezTo>
                    <a:pt x="77" y="99"/>
                    <a:pt x="77" y="99"/>
                    <a:pt x="77" y="99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81" y="102"/>
                    <a:pt x="81" y="102"/>
                    <a:pt x="81" y="102"/>
                  </a:cubicBezTo>
                  <a:cubicBezTo>
                    <a:pt x="81" y="101"/>
                    <a:pt x="81" y="101"/>
                    <a:pt x="81" y="101"/>
                  </a:cubicBezTo>
                  <a:cubicBezTo>
                    <a:pt x="82" y="102"/>
                    <a:pt x="82" y="102"/>
                    <a:pt x="82" y="102"/>
                  </a:cubicBezTo>
                  <a:cubicBezTo>
                    <a:pt x="82" y="102"/>
                    <a:pt x="82" y="102"/>
                    <a:pt x="82" y="102"/>
                  </a:cubicBezTo>
                  <a:cubicBezTo>
                    <a:pt x="83" y="102"/>
                    <a:pt x="83" y="102"/>
                    <a:pt x="83" y="102"/>
                  </a:cubicBezTo>
                  <a:cubicBezTo>
                    <a:pt x="84" y="103"/>
                    <a:pt x="84" y="103"/>
                    <a:pt x="84" y="103"/>
                  </a:cubicBezTo>
                  <a:cubicBezTo>
                    <a:pt x="85" y="103"/>
                    <a:pt x="85" y="103"/>
                    <a:pt x="85" y="103"/>
                  </a:cubicBezTo>
                  <a:cubicBezTo>
                    <a:pt x="86" y="103"/>
                    <a:pt x="86" y="103"/>
                    <a:pt x="86" y="103"/>
                  </a:cubicBezTo>
                  <a:cubicBezTo>
                    <a:pt x="88" y="104"/>
                    <a:pt x="88" y="104"/>
                    <a:pt x="88" y="104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9" y="105"/>
                    <a:pt x="89" y="105"/>
                    <a:pt x="89" y="105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88" y="108"/>
                    <a:pt x="88" y="108"/>
                    <a:pt x="88" y="108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90" y="109"/>
                    <a:pt x="90" y="109"/>
                    <a:pt x="90" y="109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90" y="111"/>
                    <a:pt x="90" y="111"/>
                    <a:pt x="90" y="111"/>
                  </a:cubicBezTo>
                  <a:cubicBezTo>
                    <a:pt x="91" y="113"/>
                    <a:pt x="91" y="113"/>
                    <a:pt x="91" y="113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3" y="118"/>
                    <a:pt x="93" y="118"/>
                    <a:pt x="93" y="118"/>
                  </a:cubicBezTo>
                  <a:cubicBezTo>
                    <a:pt x="93" y="117"/>
                    <a:pt x="93" y="117"/>
                    <a:pt x="93" y="117"/>
                  </a:cubicBezTo>
                  <a:cubicBezTo>
                    <a:pt x="93" y="117"/>
                    <a:pt x="93" y="117"/>
                    <a:pt x="93" y="117"/>
                  </a:cubicBezTo>
                  <a:cubicBezTo>
                    <a:pt x="93" y="116"/>
                    <a:pt x="93" y="116"/>
                    <a:pt x="93" y="116"/>
                  </a:cubicBezTo>
                  <a:cubicBezTo>
                    <a:pt x="94" y="116"/>
                    <a:pt x="94" y="116"/>
                    <a:pt x="94" y="116"/>
                  </a:cubicBezTo>
                  <a:cubicBezTo>
                    <a:pt x="94" y="115"/>
                    <a:pt x="94" y="115"/>
                    <a:pt x="94" y="115"/>
                  </a:cubicBezTo>
                  <a:cubicBezTo>
                    <a:pt x="95" y="115"/>
                    <a:pt x="95" y="115"/>
                    <a:pt x="95" y="115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6" y="114"/>
                    <a:pt x="96" y="114"/>
                    <a:pt x="96" y="114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100" y="111"/>
                    <a:pt x="100" y="111"/>
                    <a:pt x="100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4" y="107"/>
                    <a:pt x="104" y="107"/>
                    <a:pt x="104" y="107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4" y="105"/>
                    <a:pt x="104" y="105"/>
                    <a:pt x="104" y="105"/>
                  </a:cubicBezTo>
                  <a:cubicBezTo>
                    <a:pt x="104" y="106"/>
                    <a:pt x="104" y="106"/>
                    <a:pt x="104" y="106"/>
                  </a:cubicBezTo>
                  <a:cubicBezTo>
                    <a:pt x="104" y="107"/>
                    <a:pt x="104" y="107"/>
                    <a:pt x="104" y="107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4" y="109"/>
                    <a:pt x="104" y="109"/>
                    <a:pt x="104" y="109"/>
                  </a:cubicBezTo>
                  <a:cubicBezTo>
                    <a:pt x="103" y="111"/>
                    <a:pt x="103" y="111"/>
                    <a:pt x="103" y="111"/>
                  </a:cubicBezTo>
                  <a:cubicBezTo>
                    <a:pt x="102" y="112"/>
                    <a:pt x="102" y="112"/>
                    <a:pt x="102" y="112"/>
                  </a:cubicBezTo>
                  <a:cubicBezTo>
                    <a:pt x="101" y="113"/>
                    <a:pt x="101" y="113"/>
                    <a:pt x="101" y="113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115"/>
                    <a:pt x="101" y="115"/>
                    <a:pt x="101" y="115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9" y="118"/>
                    <a:pt x="99" y="118"/>
                    <a:pt x="99" y="118"/>
                  </a:cubicBezTo>
                  <a:cubicBezTo>
                    <a:pt x="97" y="118"/>
                    <a:pt x="97" y="118"/>
                    <a:pt x="97" y="118"/>
                  </a:cubicBezTo>
                  <a:cubicBezTo>
                    <a:pt x="97" y="119"/>
                    <a:pt x="97" y="119"/>
                    <a:pt x="97" y="119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8" y="120"/>
                    <a:pt x="98" y="120"/>
                    <a:pt x="98" y="120"/>
                  </a:cubicBezTo>
                  <a:cubicBezTo>
                    <a:pt x="99" y="120"/>
                    <a:pt x="99" y="120"/>
                    <a:pt x="99" y="120"/>
                  </a:cubicBezTo>
                  <a:cubicBezTo>
                    <a:pt x="100" y="120"/>
                    <a:pt x="100" y="120"/>
                    <a:pt x="100" y="120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3" y="115"/>
                    <a:pt x="103" y="115"/>
                    <a:pt x="103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7"/>
                    <a:pt x="104" y="117"/>
                    <a:pt x="104" y="117"/>
                  </a:cubicBezTo>
                  <a:cubicBezTo>
                    <a:pt x="104" y="118"/>
                    <a:pt x="104" y="118"/>
                    <a:pt x="104" y="118"/>
                  </a:cubicBezTo>
                  <a:cubicBezTo>
                    <a:pt x="104" y="118"/>
                    <a:pt x="104" y="118"/>
                    <a:pt x="104" y="11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2"/>
                    <a:pt x="103" y="122"/>
                    <a:pt x="103" y="122"/>
                  </a:cubicBezTo>
                  <a:cubicBezTo>
                    <a:pt x="101" y="122"/>
                    <a:pt x="101" y="122"/>
                    <a:pt x="101" y="122"/>
                  </a:cubicBezTo>
                  <a:cubicBezTo>
                    <a:pt x="102" y="123"/>
                    <a:pt x="102" y="123"/>
                    <a:pt x="102" y="123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2"/>
                    <a:pt x="104" y="122"/>
                    <a:pt x="104" y="122"/>
                  </a:cubicBezTo>
                  <a:cubicBezTo>
                    <a:pt x="105" y="122"/>
                    <a:pt x="105" y="122"/>
                    <a:pt x="105" y="122"/>
                  </a:cubicBezTo>
                  <a:cubicBezTo>
                    <a:pt x="106" y="121"/>
                    <a:pt x="106" y="121"/>
                    <a:pt x="106" y="121"/>
                  </a:cubicBezTo>
                  <a:cubicBezTo>
                    <a:pt x="107" y="122"/>
                    <a:pt x="107" y="122"/>
                    <a:pt x="107" y="122"/>
                  </a:cubicBezTo>
                  <a:cubicBezTo>
                    <a:pt x="107" y="121"/>
                    <a:pt x="107" y="121"/>
                    <a:pt x="107" y="121"/>
                  </a:cubicBezTo>
                  <a:cubicBezTo>
                    <a:pt x="107" y="122"/>
                    <a:pt x="107" y="122"/>
                    <a:pt x="107" y="122"/>
                  </a:cubicBezTo>
                  <a:cubicBezTo>
                    <a:pt x="106" y="123"/>
                    <a:pt x="106" y="123"/>
                    <a:pt x="106" y="123"/>
                  </a:cubicBezTo>
                  <a:cubicBezTo>
                    <a:pt x="106" y="123"/>
                    <a:pt x="106" y="123"/>
                    <a:pt x="106" y="123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07" y="126"/>
                    <a:pt x="107" y="126"/>
                    <a:pt x="107" y="126"/>
                  </a:cubicBezTo>
                  <a:cubicBezTo>
                    <a:pt x="107" y="128"/>
                    <a:pt x="107" y="128"/>
                    <a:pt x="107" y="128"/>
                  </a:cubicBezTo>
                  <a:cubicBezTo>
                    <a:pt x="107" y="130"/>
                    <a:pt x="107" y="130"/>
                    <a:pt x="107" y="130"/>
                  </a:cubicBezTo>
                  <a:cubicBezTo>
                    <a:pt x="106" y="131"/>
                    <a:pt x="106" y="131"/>
                    <a:pt x="106" y="131"/>
                  </a:cubicBezTo>
                  <a:cubicBezTo>
                    <a:pt x="106" y="131"/>
                    <a:pt x="106" y="131"/>
                    <a:pt x="106" y="131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7" y="134"/>
                    <a:pt x="107" y="134"/>
                    <a:pt x="107" y="134"/>
                  </a:cubicBezTo>
                  <a:cubicBezTo>
                    <a:pt x="108" y="136"/>
                    <a:pt x="108" y="136"/>
                    <a:pt x="108" y="136"/>
                  </a:cubicBezTo>
                  <a:cubicBezTo>
                    <a:pt x="109" y="138"/>
                    <a:pt x="109" y="138"/>
                    <a:pt x="109" y="138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1" y="138"/>
                    <a:pt x="111" y="138"/>
                    <a:pt x="111" y="138"/>
                  </a:cubicBezTo>
                  <a:cubicBezTo>
                    <a:pt x="112" y="139"/>
                    <a:pt x="112" y="139"/>
                    <a:pt x="112" y="139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4" y="139"/>
                    <a:pt x="114" y="139"/>
                    <a:pt x="114" y="139"/>
                  </a:cubicBezTo>
                  <a:cubicBezTo>
                    <a:pt x="115" y="140"/>
                    <a:pt x="115" y="140"/>
                    <a:pt x="115" y="140"/>
                  </a:cubicBezTo>
                  <a:cubicBezTo>
                    <a:pt x="116" y="140"/>
                    <a:pt x="116" y="140"/>
                    <a:pt x="116" y="140"/>
                  </a:cubicBezTo>
                  <a:cubicBezTo>
                    <a:pt x="117" y="141"/>
                    <a:pt x="117" y="141"/>
                    <a:pt x="117" y="141"/>
                  </a:cubicBezTo>
                  <a:cubicBezTo>
                    <a:pt x="118" y="142"/>
                    <a:pt x="118" y="142"/>
                    <a:pt x="118" y="142"/>
                  </a:cubicBezTo>
                  <a:cubicBezTo>
                    <a:pt x="118" y="142"/>
                    <a:pt x="118" y="142"/>
                    <a:pt x="118" y="142"/>
                  </a:cubicBezTo>
                  <a:cubicBezTo>
                    <a:pt x="119" y="143"/>
                    <a:pt x="119" y="143"/>
                    <a:pt x="119" y="143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22" y="142"/>
                    <a:pt x="122" y="142"/>
                    <a:pt x="122" y="142"/>
                  </a:cubicBezTo>
                  <a:cubicBezTo>
                    <a:pt x="123" y="141"/>
                    <a:pt x="123" y="141"/>
                    <a:pt x="123" y="141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5" y="140"/>
                    <a:pt x="125" y="140"/>
                    <a:pt x="125" y="140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5" y="139"/>
                    <a:pt x="125" y="139"/>
                    <a:pt x="125" y="139"/>
                  </a:cubicBezTo>
                  <a:cubicBezTo>
                    <a:pt x="125" y="139"/>
                    <a:pt x="125" y="139"/>
                    <a:pt x="125" y="139"/>
                  </a:cubicBezTo>
                  <a:cubicBezTo>
                    <a:pt x="127" y="138"/>
                    <a:pt x="127" y="138"/>
                    <a:pt x="127" y="138"/>
                  </a:cubicBezTo>
                  <a:cubicBezTo>
                    <a:pt x="128" y="139"/>
                    <a:pt x="128" y="139"/>
                    <a:pt x="128" y="139"/>
                  </a:cubicBezTo>
                  <a:cubicBezTo>
                    <a:pt x="128" y="140"/>
                    <a:pt x="128" y="140"/>
                    <a:pt x="128" y="140"/>
                  </a:cubicBezTo>
                  <a:cubicBezTo>
                    <a:pt x="127" y="140"/>
                    <a:pt x="127" y="140"/>
                    <a:pt x="127" y="140"/>
                  </a:cubicBezTo>
                  <a:cubicBezTo>
                    <a:pt x="127" y="141"/>
                    <a:pt x="127" y="141"/>
                    <a:pt x="127" y="141"/>
                  </a:cubicBezTo>
                  <a:cubicBezTo>
                    <a:pt x="127" y="141"/>
                    <a:pt x="127" y="141"/>
                    <a:pt x="127" y="141"/>
                  </a:cubicBezTo>
                  <a:cubicBezTo>
                    <a:pt x="128" y="141"/>
                    <a:pt x="128" y="141"/>
                    <a:pt x="128" y="141"/>
                  </a:cubicBezTo>
                  <a:cubicBezTo>
                    <a:pt x="129" y="140"/>
                    <a:pt x="129" y="140"/>
                    <a:pt x="129" y="140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29" y="141"/>
                    <a:pt x="129" y="141"/>
                    <a:pt x="129" y="141"/>
                  </a:cubicBezTo>
                  <a:cubicBezTo>
                    <a:pt x="128" y="142"/>
                    <a:pt x="128" y="142"/>
                    <a:pt x="128" y="142"/>
                  </a:cubicBezTo>
                  <a:cubicBezTo>
                    <a:pt x="130" y="143"/>
                    <a:pt x="130" y="143"/>
                    <a:pt x="130" y="143"/>
                  </a:cubicBezTo>
                  <a:cubicBezTo>
                    <a:pt x="130" y="145"/>
                    <a:pt x="130" y="145"/>
                    <a:pt x="130" y="145"/>
                  </a:cubicBezTo>
                  <a:cubicBezTo>
                    <a:pt x="130" y="144"/>
                    <a:pt x="130" y="144"/>
                    <a:pt x="130" y="144"/>
                  </a:cubicBezTo>
                  <a:cubicBezTo>
                    <a:pt x="131" y="145"/>
                    <a:pt x="131" y="145"/>
                    <a:pt x="131" y="145"/>
                  </a:cubicBezTo>
                  <a:cubicBezTo>
                    <a:pt x="131" y="145"/>
                    <a:pt x="131" y="145"/>
                    <a:pt x="131" y="145"/>
                  </a:cubicBezTo>
                  <a:cubicBezTo>
                    <a:pt x="132" y="146"/>
                    <a:pt x="132" y="146"/>
                    <a:pt x="132" y="146"/>
                  </a:cubicBezTo>
                  <a:cubicBezTo>
                    <a:pt x="132" y="145"/>
                    <a:pt x="132" y="145"/>
                    <a:pt x="132" y="145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31" y="145"/>
                    <a:pt x="131" y="145"/>
                    <a:pt x="131" y="145"/>
                  </a:cubicBezTo>
                  <a:cubicBezTo>
                    <a:pt x="131" y="144"/>
                    <a:pt x="131" y="144"/>
                    <a:pt x="131" y="144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34" y="144"/>
                    <a:pt x="134" y="144"/>
                    <a:pt x="134" y="144"/>
                  </a:cubicBezTo>
                  <a:cubicBezTo>
                    <a:pt x="134" y="144"/>
                    <a:pt x="134" y="144"/>
                    <a:pt x="134" y="144"/>
                  </a:cubicBezTo>
                  <a:cubicBezTo>
                    <a:pt x="135" y="144"/>
                    <a:pt x="135" y="144"/>
                    <a:pt x="135" y="144"/>
                  </a:cubicBezTo>
                  <a:cubicBezTo>
                    <a:pt x="136" y="142"/>
                    <a:pt x="136" y="142"/>
                    <a:pt x="136" y="142"/>
                  </a:cubicBezTo>
                  <a:cubicBezTo>
                    <a:pt x="138" y="141"/>
                    <a:pt x="138" y="141"/>
                    <a:pt x="138" y="141"/>
                  </a:cubicBezTo>
                  <a:cubicBezTo>
                    <a:pt x="139" y="140"/>
                    <a:pt x="139" y="140"/>
                    <a:pt x="139" y="140"/>
                  </a:cubicBezTo>
                  <a:cubicBezTo>
                    <a:pt x="139" y="140"/>
                    <a:pt x="139" y="140"/>
                    <a:pt x="139" y="140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37" y="140"/>
                    <a:pt x="137" y="140"/>
                    <a:pt x="137" y="140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39" y="140"/>
                    <a:pt x="139" y="140"/>
                    <a:pt x="139" y="140"/>
                  </a:cubicBezTo>
                  <a:cubicBezTo>
                    <a:pt x="141" y="139"/>
                    <a:pt x="141" y="139"/>
                    <a:pt x="141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48" y="138"/>
                    <a:pt x="148" y="138"/>
                    <a:pt x="148" y="138"/>
                  </a:cubicBezTo>
                  <a:cubicBezTo>
                    <a:pt x="148" y="138"/>
                    <a:pt x="148" y="138"/>
                    <a:pt x="148" y="138"/>
                  </a:cubicBezTo>
                  <a:cubicBezTo>
                    <a:pt x="149" y="138"/>
                    <a:pt x="149" y="138"/>
                    <a:pt x="149" y="138"/>
                  </a:cubicBezTo>
                  <a:cubicBezTo>
                    <a:pt x="150" y="137"/>
                    <a:pt x="150" y="137"/>
                    <a:pt x="150" y="137"/>
                  </a:cubicBezTo>
                  <a:cubicBezTo>
                    <a:pt x="151" y="136"/>
                    <a:pt x="151" y="136"/>
                    <a:pt x="151" y="136"/>
                  </a:cubicBezTo>
                  <a:cubicBezTo>
                    <a:pt x="151" y="134"/>
                    <a:pt x="151" y="134"/>
                    <a:pt x="151" y="134"/>
                  </a:cubicBezTo>
                  <a:cubicBezTo>
                    <a:pt x="150" y="133"/>
                    <a:pt x="150" y="133"/>
                    <a:pt x="150" y="133"/>
                  </a:cubicBezTo>
                  <a:cubicBezTo>
                    <a:pt x="152" y="132"/>
                    <a:pt x="152" y="132"/>
                    <a:pt x="152" y="132"/>
                  </a:cubicBezTo>
                  <a:cubicBezTo>
                    <a:pt x="152" y="130"/>
                    <a:pt x="152" y="130"/>
                    <a:pt x="152" y="130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3" y="127"/>
                    <a:pt x="153" y="127"/>
                    <a:pt x="153" y="127"/>
                  </a:cubicBezTo>
                  <a:cubicBezTo>
                    <a:pt x="154" y="127"/>
                    <a:pt x="154" y="127"/>
                    <a:pt x="154" y="127"/>
                  </a:cubicBezTo>
                  <a:cubicBezTo>
                    <a:pt x="154" y="126"/>
                    <a:pt x="154" y="126"/>
                    <a:pt x="154" y="126"/>
                  </a:cubicBezTo>
                  <a:cubicBezTo>
                    <a:pt x="156" y="123"/>
                    <a:pt x="156" y="123"/>
                    <a:pt x="156" y="123"/>
                  </a:cubicBezTo>
                  <a:cubicBezTo>
                    <a:pt x="157" y="123"/>
                    <a:pt x="157" y="123"/>
                    <a:pt x="157" y="123"/>
                  </a:cubicBezTo>
                  <a:cubicBezTo>
                    <a:pt x="158" y="121"/>
                    <a:pt x="158" y="121"/>
                    <a:pt x="158" y="121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9" y="118"/>
                    <a:pt x="159" y="118"/>
                    <a:pt x="159" y="118"/>
                  </a:cubicBezTo>
                  <a:cubicBezTo>
                    <a:pt x="161" y="117"/>
                    <a:pt x="161" y="117"/>
                    <a:pt x="161" y="117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61" y="116"/>
                    <a:pt x="161" y="116"/>
                    <a:pt x="161" y="116"/>
                  </a:cubicBezTo>
                  <a:cubicBezTo>
                    <a:pt x="162" y="115"/>
                    <a:pt x="162" y="115"/>
                    <a:pt x="162" y="115"/>
                  </a:cubicBezTo>
                  <a:cubicBezTo>
                    <a:pt x="161" y="114"/>
                    <a:pt x="161" y="114"/>
                    <a:pt x="161" y="114"/>
                  </a:cubicBezTo>
                  <a:cubicBezTo>
                    <a:pt x="163" y="113"/>
                    <a:pt x="163" y="113"/>
                    <a:pt x="163" y="113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5" y="110"/>
                    <a:pt x="165" y="110"/>
                    <a:pt x="165" y="110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6" y="109"/>
                    <a:pt x="166" y="109"/>
                    <a:pt x="166" y="109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9" y="108"/>
                    <a:pt x="169" y="108"/>
                    <a:pt x="169" y="108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4"/>
                    <a:pt x="171" y="104"/>
                    <a:pt x="171" y="104"/>
                  </a:cubicBezTo>
                  <a:cubicBezTo>
                    <a:pt x="172" y="104"/>
                    <a:pt x="172" y="104"/>
                    <a:pt x="172" y="104"/>
                  </a:cubicBezTo>
                  <a:cubicBezTo>
                    <a:pt x="173" y="102"/>
                    <a:pt x="173" y="102"/>
                    <a:pt x="173" y="102"/>
                  </a:cubicBezTo>
                  <a:cubicBezTo>
                    <a:pt x="173" y="102"/>
                    <a:pt x="173" y="102"/>
                    <a:pt x="173" y="102"/>
                  </a:cubicBezTo>
                  <a:cubicBezTo>
                    <a:pt x="173" y="100"/>
                    <a:pt x="173" y="100"/>
                    <a:pt x="173" y="100"/>
                  </a:cubicBezTo>
                  <a:cubicBezTo>
                    <a:pt x="173" y="100"/>
                    <a:pt x="173" y="100"/>
                    <a:pt x="173" y="100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5"/>
                    <a:pt x="174" y="95"/>
                    <a:pt x="174" y="95"/>
                  </a:cubicBezTo>
                  <a:cubicBezTo>
                    <a:pt x="176" y="93"/>
                    <a:pt x="176" y="93"/>
                    <a:pt x="176" y="93"/>
                  </a:cubicBezTo>
                  <a:cubicBezTo>
                    <a:pt x="176" y="92"/>
                    <a:pt x="176" y="92"/>
                    <a:pt x="176" y="92"/>
                  </a:cubicBezTo>
                  <a:cubicBezTo>
                    <a:pt x="177" y="90"/>
                    <a:pt x="177" y="90"/>
                    <a:pt x="177" y="90"/>
                  </a:cubicBezTo>
                  <a:cubicBezTo>
                    <a:pt x="178" y="89"/>
                    <a:pt x="178" y="89"/>
                    <a:pt x="178" y="89"/>
                  </a:cubicBezTo>
                  <a:cubicBezTo>
                    <a:pt x="178" y="88"/>
                    <a:pt x="178" y="88"/>
                    <a:pt x="178" y="88"/>
                  </a:cubicBezTo>
                  <a:cubicBezTo>
                    <a:pt x="178" y="87"/>
                    <a:pt x="178" y="87"/>
                    <a:pt x="178" y="8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78" y="84"/>
                    <a:pt x="178" y="84"/>
                    <a:pt x="178" y="84"/>
                  </a:cubicBezTo>
                  <a:cubicBezTo>
                    <a:pt x="178" y="83"/>
                    <a:pt x="178" y="83"/>
                    <a:pt x="178" y="83"/>
                  </a:cubicBezTo>
                  <a:cubicBezTo>
                    <a:pt x="178" y="82"/>
                    <a:pt x="178" y="82"/>
                    <a:pt x="178" y="82"/>
                  </a:cubicBezTo>
                  <a:cubicBezTo>
                    <a:pt x="177" y="81"/>
                    <a:pt x="177" y="81"/>
                    <a:pt x="177" y="81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78" y="80"/>
                    <a:pt x="178" y="80"/>
                    <a:pt x="178" y="80"/>
                  </a:cubicBezTo>
                  <a:cubicBezTo>
                    <a:pt x="178" y="79"/>
                    <a:pt x="178" y="79"/>
                    <a:pt x="178" y="79"/>
                  </a:cubicBezTo>
                  <a:cubicBezTo>
                    <a:pt x="178" y="78"/>
                    <a:pt x="178" y="78"/>
                    <a:pt x="178" y="78"/>
                  </a:cubicBezTo>
                  <a:cubicBezTo>
                    <a:pt x="178" y="77"/>
                    <a:pt x="178" y="77"/>
                    <a:pt x="178" y="77"/>
                  </a:cubicBezTo>
                  <a:cubicBezTo>
                    <a:pt x="178" y="75"/>
                    <a:pt x="178" y="75"/>
                    <a:pt x="178" y="75"/>
                  </a:cubicBezTo>
                  <a:cubicBezTo>
                    <a:pt x="179" y="74"/>
                    <a:pt x="179" y="74"/>
                    <a:pt x="179" y="74"/>
                  </a:cubicBezTo>
                  <a:cubicBezTo>
                    <a:pt x="178" y="74"/>
                    <a:pt x="178" y="74"/>
                    <a:pt x="178" y="74"/>
                  </a:cubicBezTo>
                  <a:cubicBezTo>
                    <a:pt x="178" y="73"/>
                    <a:pt x="178" y="73"/>
                    <a:pt x="178" y="73"/>
                  </a:cubicBezTo>
                  <a:cubicBezTo>
                    <a:pt x="178" y="71"/>
                    <a:pt x="178" y="71"/>
                    <a:pt x="178" y="71"/>
                  </a:cubicBezTo>
                  <a:cubicBezTo>
                    <a:pt x="178" y="71"/>
                    <a:pt x="178" y="71"/>
                    <a:pt x="178" y="71"/>
                  </a:cubicBezTo>
                  <a:cubicBezTo>
                    <a:pt x="178" y="70"/>
                    <a:pt x="178" y="70"/>
                    <a:pt x="178" y="70"/>
                  </a:cubicBezTo>
                  <a:cubicBezTo>
                    <a:pt x="177" y="70"/>
                    <a:pt x="177" y="70"/>
                    <a:pt x="177" y="70"/>
                  </a:cubicBezTo>
                  <a:cubicBezTo>
                    <a:pt x="177" y="69"/>
                    <a:pt x="177" y="69"/>
                    <a:pt x="177" y="69"/>
                  </a:cubicBezTo>
                  <a:cubicBezTo>
                    <a:pt x="177" y="68"/>
                    <a:pt x="177" y="68"/>
                    <a:pt x="177" y="68"/>
                  </a:cubicBezTo>
                  <a:cubicBezTo>
                    <a:pt x="176" y="68"/>
                    <a:pt x="176" y="68"/>
                    <a:pt x="176" y="68"/>
                  </a:cubicBezTo>
                  <a:cubicBezTo>
                    <a:pt x="175" y="66"/>
                    <a:pt x="175" y="66"/>
                    <a:pt x="175" y="66"/>
                  </a:cubicBezTo>
                  <a:cubicBezTo>
                    <a:pt x="175" y="65"/>
                    <a:pt x="175" y="65"/>
                    <a:pt x="175" y="65"/>
                  </a:cubicBezTo>
                  <a:cubicBezTo>
                    <a:pt x="175" y="64"/>
                    <a:pt x="175" y="64"/>
                    <a:pt x="175" y="64"/>
                  </a:cubicBezTo>
                  <a:cubicBezTo>
                    <a:pt x="174" y="64"/>
                    <a:pt x="174" y="64"/>
                    <a:pt x="174" y="64"/>
                  </a:cubicBezTo>
                  <a:cubicBezTo>
                    <a:pt x="173" y="65"/>
                    <a:pt x="173" y="65"/>
                    <a:pt x="173" y="65"/>
                  </a:cubicBezTo>
                  <a:cubicBezTo>
                    <a:pt x="173" y="64"/>
                    <a:pt x="173" y="64"/>
                    <a:pt x="173" y="64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2" y="63"/>
                    <a:pt x="172" y="63"/>
                    <a:pt x="172" y="63"/>
                  </a:cubicBezTo>
                  <a:cubicBezTo>
                    <a:pt x="172" y="62"/>
                    <a:pt x="172" y="62"/>
                    <a:pt x="172" y="62"/>
                  </a:cubicBezTo>
                  <a:cubicBezTo>
                    <a:pt x="171" y="61"/>
                    <a:pt x="171" y="61"/>
                    <a:pt x="171" y="61"/>
                  </a:cubicBezTo>
                  <a:cubicBezTo>
                    <a:pt x="170" y="61"/>
                    <a:pt x="170" y="61"/>
                    <a:pt x="170" y="61"/>
                  </a:cubicBezTo>
                  <a:cubicBezTo>
                    <a:pt x="171" y="60"/>
                    <a:pt x="171" y="60"/>
                    <a:pt x="171" y="60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1" y="58"/>
                    <a:pt x="171" y="58"/>
                    <a:pt x="171" y="58"/>
                  </a:cubicBezTo>
                  <a:cubicBezTo>
                    <a:pt x="171" y="57"/>
                    <a:pt x="171" y="57"/>
                    <a:pt x="171" y="57"/>
                  </a:cubicBezTo>
                  <a:cubicBezTo>
                    <a:pt x="171" y="57"/>
                    <a:pt x="171" y="57"/>
                    <a:pt x="171" y="57"/>
                  </a:cubicBezTo>
                  <a:cubicBezTo>
                    <a:pt x="171" y="56"/>
                    <a:pt x="171" y="56"/>
                    <a:pt x="171" y="56"/>
                  </a:cubicBezTo>
                  <a:cubicBezTo>
                    <a:pt x="170" y="56"/>
                    <a:pt x="170" y="56"/>
                    <a:pt x="170" y="56"/>
                  </a:cubicBezTo>
                  <a:cubicBezTo>
                    <a:pt x="170" y="56"/>
                    <a:pt x="170" y="56"/>
                    <a:pt x="170" y="56"/>
                  </a:cubicBezTo>
                  <a:cubicBezTo>
                    <a:pt x="170" y="56"/>
                    <a:pt x="170" y="56"/>
                    <a:pt x="170" y="56"/>
                  </a:cubicBezTo>
                  <a:cubicBezTo>
                    <a:pt x="170" y="57"/>
                    <a:pt x="170" y="57"/>
                    <a:pt x="170" y="57"/>
                  </a:cubicBezTo>
                  <a:cubicBezTo>
                    <a:pt x="168" y="55"/>
                    <a:pt x="168" y="55"/>
                    <a:pt x="168" y="55"/>
                  </a:cubicBezTo>
                  <a:cubicBezTo>
                    <a:pt x="168" y="54"/>
                    <a:pt x="168" y="54"/>
                    <a:pt x="168" y="54"/>
                  </a:cubicBezTo>
                  <a:cubicBezTo>
                    <a:pt x="167" y="54"/>
                    <a:pt x="167" y="54"/>
                    <a:pt x="167" y="54"/>
                  </a:cubicBezTo>
                  <a:cubicBezTo>
                    <a:pt x="167" y="55"/>
                    <a:pt x="167" y="55"/>
                    <a:pt x="167" y="55"/>
                  </a:cubicBezTo>
                  <a:cubicBezTo>
                    <a:pt x="167" y="56"/>
                    <a:pt x="167" y="56"/>
                    <a:pt x="167" y="56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7" y="56"/>
                    <a:pt x="167" y="56"/>
                    <a:pt x="167" y="56"/>
                  </a:cubicBezTo>
                  <a:cubicBezTo>
                    <a:pt x="166" y="56"/>
                    <a:pt x="166" y="56"/>
                    <a:pt x="166" y="56"/>
                  </a:cubicBezTo>
                  <a:cubicBezTo>
                    <a:pt x="166" y="55"/>
                    <a:pt x="166" y="55"/>
                    <a:pt x="166" y="55"/>
                  </a:cubicBezTo>
                  <a:cubicBezTo>
                    <a:pt x="166" y="55"/>
                    <a:pt x="166" y="55"/>
                    <a:pt x="166" y="55"/>
                  </a:cubicBezTo>
                  <a:cubicBezTo>
                    <a:pt x="166" y="53"/>
                    <a:pt x="166" y="53"/>
                    <a:pt x="166" y="53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165" y="50"/>
                    <a:pt x="165" y="50"/>
                    <a:pt x="165" y="50"/>
                  </a:cubicBezTo>
                  <a:cubicBezTo>
                    <a:pt x="165" y="49"/>
                    <a:pt x="165" y="49"/>
                    <a:pt x="165" y="49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63" y="47"/>
                    <a:pt x="163" y="47"/>
                    <a:pt x="163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6"/>
                    <a:pt x="164" y="46"/>
                    <a:pt x="164" y="46"/>
                  </a:cubicBezTo>
                  <a:cubicBezTo>
                    <a:pt x="163" y="45"/>
                    <a:pt x="163" y="45"/>
                    <a:pt x="163" y="45"/>
                  </a:cubicBezTo>
                  <a:cubicBezTo>
                    <a:pt x="163" y="45"/>
                    <a:pt x="163" y="45"/>
                    <a:pt x="163" y="45"/>
                  </a:cubicBezTo>
                  <a:cubicBezTo>
                    <a:pt x="162" y="45"/>
                    <a:pt x="162" y="45"/>
                    <a:pt x="162" y="45"/>
                  </a:cubicBezTo>
                  <a:cubicBezTo>
                    <a:pt x="161" y="44"/>
                    <a:pt x="161" y="44"/>
                    <a:pt x="161" y="44"/>
                  </a:cubicBezTo>
                  <a:cubicBezTo>
                    <a:pt x="160" y="44"/>
                    <a:pt x="160" y="44"/>
                    <a:pt x="160" y="44"/>
                  </a:cubicBezTo>
                  <a:cubicBezTo>
                    <a:pt x="160" y="43"/>
                    <a:pt x="160" y="43"/>
                    <a:pt x="160" y="43"/>
                  </a:cubicBezTo>
                  <a:cubicBezTo>
                    <a:pt x="159" y="44"/>
                    <a:pt x="159" y="44"/>
                    <a:pt x="159" y="44"/>
                  </a:cubicBezTo>
                  <a:cubicBezTo>
                    <a:pt x="159" y="43"/>
                    <a:pt x="159" y="43"/>
                    <a:pt x="159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7" y="43"/>
                    <a:pt x="157" y="43"/>
                    <a:pt x="157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7" y="42"/>
                    <a:pt x="157" y="42"/>
                    <a:pt x="157" y="42"/>
                  </a:cubicBezTo>
                  <a:cubicBezTo>
                    <a:pt x="157" y="41"/>
                    <a:pt x="157" y="41"/>
                    <a:pt x="157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53" y="37"/>
                    <a:pt x="153" y="37"/>
                    <a:pt x="153" y="37"/>
                  </a:cubicBezTo>
                  <a:cubicBezTo>
                    <a:pt x="153" y="36"/>
                    <a:pt x="153" y="36"/>
                    <a:pt x="153" y="36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3" y="32"/>
                    <a:pt x="153" y="32"/>
                    <a:pt x="153" y="32"/>
                  </a:cubicBezTo>
                  <a:cubicBezTo>
                    <a:pt x="152" y="31"/>
                    <a:pt x="152" y="31"/>
                    <a:pt x="152" y="31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1" y="28"/>
                    <a:pt x="151" y="28"/>
                    <a:pt x="151" y="28"/>
                  </a:cubicBezTo>
                  <a:cubicBezTo>
                    <a:pt x="151" y="26"/>
                    <a:pt x="151" y="26"/>
                    <a:pt x="151" y="26"/>
                  </a:cubicBezTo>
                  <a:cubicBezTo>
                    <a:pt x="151" y="26"/>
                    <a:pt x="151" y="26"/>
                    <a:pt x="151" y="26"/>
                  </a:cubicBezTo>
                  <a:cubicBezTo>
                    <a:pt x="151" y="26"/>
                    <a:pt x="151" y="26"/>
                    <a:pt x="151" y="26"/>
                  </a:cubicBezTo>
                  <a:cubicBezTo>
                    <a:pt x="151" y="25"/>
                    <a:pt x="151" y="25"/>
                    <a:pt x="151" y="25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22"/>
                    <a:pt x="151" y="22"/>
                    <a:pt x="151" y="22"/>
                  </a:cubicBezTo>
                  <a:cubicBezTo>
                    <a:pt x="151" y="21"/>
                    <a:pt x="151" y="21"/>
                    <a:pt x="151" y="21"/>
                  </a:cubicBezTo>
                  <a:cubicBezTo>
                    <a:pt x="151" y="21"/>
                    <a:pt x="151" y="21"/>
                    <a:pt x="151" y="21"/>
                  </a:cubicBezTo>
                  <a:cubicBezTo>
                    <a:pt x="151" y="20"/>
                    <a:pt x="151" y="20"/>
                    <a:pt x="151" y="20"/>
                  </a:cubicBezTo>
                  <a:cubicBezTo>
                    <a:pt x="149" y="19"/>
                    <a:pt x="149" y="19"/>
                    <a:pt x="149" y="19"/>
                  </a:cubicBezTo>
                  <a:cubicBezTo>
                    <a:pt x="148" y="19"/>
                    <a:pt x="148" y="19"/>
                    <a:pt x="148" y="19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48" y="17"/>
                    <a:pt x="148" y="17"/>
                    <a:pt x="148" y="17"/>
                  </a:cubicBezTo>
                  <a:cubicBezTo>
                    <a:pt x="147" y="18"/>
                    <a:pt x="147" y="18"/>
                    <a:pt x="147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5" y="19"/>
                    <a:pt x="145" y="19"/>
                    <a:pt x="145" y="19"/>
                  </a:cubicBezTo>
                  <a:cubicBezTo>
                    <a:pt x="144" y="17"/>
                    <a:pt x="144" y="17"/>
                    <a:pt x="144" y="17"/>
                  </a:cubicBezTo>
                  <a:cubicBezTo>
                    <a:pt x="144" y="17"/>
                    <a:pt x="144" y="17"/>
                    <a:pt x="144" y="1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44" y="14"/>
                    <a:pt x="144" y="14"/>
                    <a:pt x="144" y="14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3" y="12"/>
                    <a:pt x="143" y="12"/>
                    <a:pt x="143" y="12"/>
                  </a:cubicBezTo>
                  <a:cubicBezTo>
                    <a:pt x="144" y="11"/>
                    <a:pt x="144" y="11"/>
                    <a:pt x="144" y="11"/>
                  </a:cubicBezTo>
                  <a:cubicBezTo>
                    <a:pt x="143" y="10"/>
                    <a:pt x="143" y="10"/>
                    <a:pt x="143" y="10"/>
                  </a:cubicBezTo>
                  <a:cubicBezTo>
                    <a:pt x="143" y="9"/>
                    <a:pt x="143" y="9"/>
                    <a:pt x="143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141" y="5"/>
                    <a:pt x="141" y="5"/>
                    <a:pt x="141" y="5"/>
                  </a:cubicBezTo>
                  <a:cubicBezTo>
                    <a:pt x="141" y="5"/>
                    <a:pt x="141" y="5"/>
                    <a:pt x="141" y="5"/>
                  </a:cubicBezTo>
                  <a:cubicBezTo>
                    <a:pt x="141" y="4"/>
                    <a:pt x="141" y="4"/>
                    <a:pt x="141" y="4"/>
                  </a:cubicBezTo>
                  <a:cubicBezTo>
                    <a:pt x="140" y="3"/>
                    <a:pt x="140" y="3"/>
                    <a:pt x="140" y="3"/>
                  </a:cubicBezTo>
                  <a:cubicBezTo>
                    <a:pt x="140" y="3"/>
                    <a:pt x="140" y="3"/>
                    <a:pt x="140" y="3"/>
                  </a:cubicBezTo>
                  <a:cubicBezTo>
                    <a:pt x="139" y="3"/>
                    <a:pt x="139" y="3"/>
                    <a:pt x="139" y="3"/>
                  </a:cubicBezTo>
                  <a:cubicBezTo>
                    <a:pt x="138" y="4"/>
                    <a:pt x="138" y="4"/>
                    <a:pt x="138" y="4"/>
                  </a:cubicBezTo>
                  <a:cubicBezTo>
                    <a:pt x="138" y="5"/>
                    <a:pt x="138" y="5"/>
                    <a:pt x="138" y="5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8" y="8"/>
                    <a:pt x="138" y="8"/>
                    <a:pt x="138" y="8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7" y="10"/>
                    <a:pt x="137" y="10"/>
                    <a:pt x="137" y="10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6" y="11"/>
                    <a:pt x="136" y="11"/>
                    <a:pt x="136" y="11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5" y="13"/>
                    <a:pt x="135" y="13"/>
                    <a:pt x="135" y="13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135" y="17"/>
                    <a:pt x="135" y="17"/>
                    <a:pt x="135" y="17"/>
                  </a:cubicBezTo>
                  <a:cubicBezTo>
                    <a:pt x="135" y="18"/>
                    <a:pt x="135" y="18"/>
                    <a:pt x="135" y="18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4" y="23"/>
                    <a:pt x="134" y="23"/>
                    <a:pt x="134" y="23"/>
                  </a:cubicBezTo>
                  <a:cubicBezTo>
                    <a:pt x="133" y="24"/>
                    <a:pt x="133" y="24"/>
                    <a:pt x="133" y="24"/>
                  </a:cubicBezTo>
                  <a:cubicBezTo>
                    <a:pt x="133" y="27"/>
                    <a:pt x="133" y="27"/>
                    <a:pt x="133" y="27"/>
                  </a:cubicBezTo>
                  <a:cubicBezTo>
                    <a:pt x="132" y="28"/>
                    <a:pt x="132" y="28"/>
                    <a:pt x="132" y="28"/>
                  </a:cubicBezTo>
                  <a:cubicBezTo>
                    <a:pt x="133" y="28"/>
                    <a:pt x="133" y="28"/>
                    <a:pt x="133" y="28"/>
                  </a:cubicBezTo>
                  <a:cubicBezTo>
                    <a:pt x="132" y="30"/>
                    <a:pt x="132" y="30"/>
                    <a:pt x="132" y="30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31" y="32"/>
                    <a:pt x="131" y="32"/>
                    <a:pt x="131" y="32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127" y="34"/>
                    <a:pt x="127" y="34"/>
                    <a:pt x="127" y="3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4" y="32"/>
                    <a:pt x="124" y="32"/>
                    <a:pt x="124" y="32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2" y="30"/>
                    <a:pt x="122" y="30"/>
                    <a:pt x="122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3" y="25"/>
                    <a:pt x="113" y="25"/>
                    <a:pt x="113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0" y="16"/>
                    <a:pt x="110" y="16"/>
                    <a:pt x="110" y="16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09" y="16"/>
                    <a:pt x="109" y="16"/>
                    <a:pt x="109" y="16"/>
                  </a:cubicBezTo>
                  <a:cubicBezTo>
                    <a:pt x="109" y="15"/>
                    <a:pt x="109" y="15"/>
                    <a:pt x="109" y="15"/>
                  </a:cubicBezTo>
                  <a:cubicBezTo>
                    <a:pt x="110" y="14"/>
                    <a:pt x="110" y="14"/>
                    <a:pt x="110" y="14"/>
                  </a:cubicBezTo>
                  <a:cubicBezTo>
                    <a:pt x="110" y="13"/>
                    <a:pt x="110" y="13"/>
                    <a:pt x="110" y="13"/>
                  </a:cubicBezTo>
                  <a:cubicBezTo>
                    <a:pt x="110" y="13"/>
                    <a:pt x="110" y="13"/>
                    <a:pt x="110" y="13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13" y="12"/>
                    <a:pt x="113" y="12"/>
                    <a:pt x="113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4" y="10"/>
                    <a:pt x="114" y="10"/>
                    <a:pt x="114" y="10"/>
                  </a:cubicBezTo>
                  <a:cubicBezTo>
                    <a:pt x="115" y="10"/>
                    <a:pt x="115" y="10"/>
                    <a:pt x="115" y="10"/>
                  </a:cubicBezTo>
                  <a:cubicBezTo>
                    <a:pt x="115" y="9"/>
                    <a:pt x="115" y="9"/>
                    <a:pt x="115" y="9"/>
                  </a:cubicBezTo>
                  <a:cubicBezTo>
                    <a:pt x="115" y="8"/>
                    <a:pt x="115" y="8"/>
                    <a:pt x="115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2" y="7"/>
                    <a:pt x="102" y="7"/>
                    <a:pt x="102" y="7"/>
                  </a:cubicBezTo>
                  <a:cubicBezTo>
                    <a:pt x="102" y="7"/>
                    <a:pt x="102" y="7"/>
                    <a:pt x="102" y="7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0" y="7"/>
                    <a:pt x="100" y="7"/>
                    <a:pt x="100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5" y="7"/>
                    <a:pt x="95" y="7"/>
                    <a:pt x="95" y="7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6" y="93"/>
                    <a:pt x="6" y="93"/>
                    <a:pt x="6" y="93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7" y="95"/>
                    <a:pt x="7" y="95"/>
                    <a:pt x="7" y="95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8"/>
                    <a:pt x="8" y="98"/>
                    <a:pt x="8" y="98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7" y="102"/>
                    <a:pt x="7" y="102"/>
                    <a:pt x="7" y="102"/>
                  </a:cubicBezTo>
                  <a:cubicBezTo>
                    <a:pt x="6" y="103"/>
                    <a:pt x="6" y="103"/>
                    <a:pt x="6" y="103"/>
                  </a:cubicBezTo>
                  <a:cubicBezTo>
                    <a:pt x="6" y="103"/>
                    <a:pt x="6" y="103"/>
                    <a:pt x="6" y="103"/>
                  </a:cubicBezTo>
                  <a:cubicBezTo>
                    <a:pt x="6" y="104"/>
                    <a:pt x="6" y="104"/>
                    <a:pt x="6" y="104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6" y="106"/>
                    <a:pt x="6" y="106"/>
                    <a:pt x="6" y="106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2" y="108"/>
                    <a:pt x="2" y="108"/>
                    <a:pt x="2" y="108"/>
                  </a:cubicBezTo>
                  <a:lnTo>
                    <a:pt x="2" y="1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56" name="Freeform 155">
              <a:extLst>
                <a:ext uri="{FF2B5EF4-FFF2-40B4-BE49-F238E27FC236}">
                  <a16:creationId xmlns:a16="http://schemas.microsoft.com/office/drawing/2014/main" xmlns="" id="{718C6BDB-4575-4626-947C-2031C93A62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8432" y="1644879"/>
              <a:ext cx="186562" cy="104218"/>
            </a:xfrm>
            <a:custGeom>
              <a:avLst/>
              <a:gdLst>
                <a:gd name="T0" fmla="*/ 52 w 145"/>
                <a:gd name="T1" fmla="*/ 81 h 81"/>
                <a:gd name="T2" fmla="*/ 49 w 145"/>
                <a:gd name="T3" fmla="*/ 70 h 81"/>
                <a:gd name="T4" fmla="*/ 63 w 145"/>
                <a:gd name="T5" fmla="*/ 78 h 81"/>
                <a:gd name="T6" fmla="*/ 78 w 145"/>
                <a:gd name="T7" fmla="*/ 74 h 81"/>
                <a:gd name="T8" fmla="*/ 93 w 145"/>
                <a:gd name="T9" fmla="*/ 70 h 81"/>
                <a:gd name="T10" fmla="*/ 97 w 145"/>
                <a:gd name="T11" fmla="*/ 66 h 81"/>
                <a:gd name="T12" fmla="*/ 104 w 145"/>
                <a:gd name="T13" fmla="*/ 66 h 81"/>
                <a:gd name="T14" fmla="*/ 123 w 145"/>
                <a:gd name="T15" fmla="*/ 55 h 81"/>
                <a:gd name="T16" fmla="*/ 134 w 145"/>
                <a:gd name="T17" fmla="*/ 52 h 81"/>
                <a:gd name="T18" fmla="*/ 134 w 145"/>
                <a:gd name="T19" fmla="*/ 44 h 81"/>
                <a:gd name="T20" fmla="*/ 141 w 145"/>
                <a:gd name="T21" fmla="*/ 44 h 81"/>
                <a:gd name="T22" fmla="*/ 137 w 145"/>
                <a:gd name="T23" fmla="*/ 29 h 81"/>
                <a:gd name="T24" fmla="*/ 137 w 145"/>
                <a:gd name="T25" fmla="*/ 26 h 81"/>
                <a:gd name="T26" fmla="*/ 130 w 145"/>
                <a:gd name="T27" fmla="*/ 22 h 81"/>
                <a:gd name="T28" fmla="*/ 134 w 145"/>
                <a:gd name="T29" fmla="*/ 11 h 81"/>
                <a:gd name="T30" fmla="*/ 130 w 145"/>
                <a:gd name="T31" fmla="*/ 7 h 81"/>
                <a:gd name="T32" fmla="*/ 123 w 145"/>
                <a:gd name="T33" fmla="*/ 7 h 81"/>
                <a:gd name="T34" fmla="*/ 119 w 145"/>
                <a:gd name="T35" fmla="*/ 3 h 81"/>
                <a:gd name="T36" fmla="*/ 108 w 145"/>
                <a:gd name="T37" fmla="*/ 3 h 81"/>
                <a:gd name="T38" fmla="*/ 100 w 145"/>
                <a:gd name="T39" fmla="*/ 7 h 81"/>
                <a:gd name="T40" fmla="*/ 89 w 145"/>
                <a:gd name="T41" fmla="*/ 7 h 81"/>
                <a:gd name="T42" fmla="*/ 86 w 145"/>
                <a:gd name="T43" fmla="*/ 18 h 81"/>
                <a:gd name="T44" fmla="*/ 78 w 145"/>
                <a:gd name="T45" fmla="*/ 11 h 81"/>
                <a:gd name="T46" fmla="*/ 71 w 145"/>
                <a:gd name="T47" fmla="*/ 14 h 81"/>
                <a:gd name="T48" fmla="*/ 63 w 145"/>
                <a:gd name="T49" fmla="*/ 7 h 81"/>
                <a:gd name="T50" fmla="*/ 56 w 145"/>
                <a:gd name="T51" fmla="*/ 22 h 81"/>
                <a:gd name="T52" fmla="*/ 49 w 145"/>
                <a:gd name="T53" fmla="*/ 26 h 81"/>
                <a:gd name="T54" fmla="*/ 41 w 145"/>
                <a:gd name="T55" fmla="*/ 26 h 81"/>
                <a:gd name="T56" fmla="*/ 41 w 145"/>
                <a:gd name="T57" fmla="*/ 14 h 81"/>
                <a:gd name="T58" fmla="*/ 45 w 145"/>
                <a:gd name="T59" fmla="*/ 11 h 81"/>
                <a:gd name="T60" fmla="*/ 34 w 145"/>
                <a:gd name="T61" fmla="*/ 3 h 81"/>
                <a:gd name="T62" fmla="*/ 23 w 145"/>
                <a:gd name="T63" fmla="*/ 0 h 81"/>
                <a:gd name="T64" fmla="*/ 30 w 145"/>
                <a:gd name="T65" fmla="*/ 3 h 81"/>
                <a:gd name="T66" fmla="*/ 26 w 145"/>
                <a:gd name="T67" fmla="*/ 3 h 81"/>
                <a:gd name="T68" fmla="*/ 30 w 145"/>
                <a:gd name="T69" fmla="*/ 11 h 81"/>
                <a:gd name="T70" fmla="*/ 19 w 145"/>
                <a:gd name="T71" fmla="*/ 7 h 81"/>
                <a:gd name="T72" fmla="*/ 15 w 145"/>
                <a:gd name="T73" fmla="*/ 7 h 81"/>
                <a:gd name="T74" fmla="*/ 15 w 145"/>
                <a:gd name="T75" fmla="*/ 14 h 81"/>
                <a:gd name="T76" fmla="*/ 15 w 145"/>
                <a:gd name="T77" fmla="*/ 18 h 81"/>
                <a:gd name="T78" fmla="*/ 8 w 145"/>
                <a:gd name="T79" fmla="*/ 14 h 81"/>
                <a:gd name="T80" fmla="*/ 4 w 145"/>
                <a:gd name="T81" fmla="*/ 18 h 81"/>
                <a:gd name="T82" fmla="*/ 12 w 145"/>
                <a:gd name="T83" fmla="*/ 26 h 81"/>
                <a:gd name="T84" fmla="*/ 19 w 145"/>
                <a:gd name="T85" fmla="*/ 22 h 81"/>
                <a:gd name="T86" fmla="*/ 26 w 145"/>
                <a:gd name="T87" fmla="*/ 22 h 81"/>
                <a:gd name="T88" fmla="*/ 34 w 145"/>
                <a:gd name="T89" fmla="*/ 22 h 81"/>
                <a:gd name="T90" fmla="*/ 37 w 145"/>
                <a:gd name="T91" fmla="*/ 26 h 81"/>
                <a:gd name="T92" fmla="*/ 26 w 145"/>
                <a:gd name="T93" fmla="*/ 33 h 81"/>
                <a:gd name="T94" fmla="*/ 37 w 145"/>
                <a:gd name="T95" fmla="*/ 33 h 81"/>
                <a:gd name="T96" fmla="*/ 23 w 145"/>
                <a:gd name="T97" fmla="*/ 37 h 81"/>
                <a:gd name="T98" fmla="*/ 19 w 145"/>
                <a:gd name="T99" fmla="*/ 33 h 81"/>
                <a:gd name="T100" fmla="*/ 8 w 145"/>
                <a:gd name="T101" fmla="*/ 37 h 81"/>
                <a:gd name="T102" fmla="*/ 12 w 145"/>
                <a:gd name="T103" fmla="*/ 44 h 81"/>
                <a:gd name="T104" fmla="*/ 26 w 145"/>
                <a:gd name="T105" fmla="*/ 44 h 81"/>
                <a:gd name="T106" fmla="*/ 30 w 145"/>
                <a:gd name="T107" fmla="*/ 52 h 81"/>
                <a:gd name="T108" fmla="*/ 30 w 145"/>
                <a:gd name="T109" fmla="*/ 55 h 81"/>
                <a:gd name="T110" fmla="*/ 34 w 145"/>
                <a:gd name="T111" fmla="*/ 55 h 81"/>
                <a:gd name="T112" fmla="*/ 26 w 145"/>
                <a:gd name="T113" fmla="*/ 59 h 81"/>
                <a:gd name="T114" fmla="*/ 19 w 145"/>
                <a:gd name="T115" fmla="*/ 59 h 81"/>
                <a:gd name="T116" fmla="*/ 23 w 145"/>
                <a:gd name="T117" fmla="*/ 70 h 81"/>
                <a:gd name="T118" fmla="*/ 37 w 145"/>
                <a:gd name="T119" fmla="*/ 6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5" h="81">
                  <a:moveTo>
                    <a:pt x="52" y="81"/>
                  </a:moveTo>
                  <a:lnTo>
                    <a:pt x="52" y="81"/>
                  </a:lnTo>
                  <a:lnTo>
                    <a:pt x="52" y="78"/>
                  </a:lnTo>
                  <a:lnTo>
                    <a:pt x="52" y="78"/>
                  </a:lnTo>
                  <a:lnTo>
                    <a:pt x="52" y="81"/>
                  </a:lnTo>
                  <a:lnTo>
                    <a:pt x="52" y="81"/>
                  </a:lnTo>
                  <a:lnTo>
                    <a:pt x="52" y="81"/>
                  </a:lnTo>
                  <a:close/>
                  <a:moveTo>
                    <a:pt x="45" y="70"/>
                  </a:moveTo>
                  <a:lnTo>
                    <a:pt x="49" y="66"/>
                  </a:lnTo>
                  <a:lnTo>
                    <a:pt x="49" y="70"/>
                  </a:lnTo>
                  <a:lnTo>
                    <a:pt x="52" y="74"/>
                  </a:lnTo>
                  <a:lnTo>
                    <a:pt x="52" y="74"/>
                  </a:lnTo>
                  <a:lnTo>
                    <a:pt x="56" y="74"/>
                  </a:lnTo>
                  <a:lnTo>
                    <a:pt x="60" y="74"/>
                  </a:lnTo>
                  <a:lnTo>
                    <a:pt x="63" y="78"/>
                  </a:lnTo>
                  <a:lnTo>
                    <a:pt x="71" y="78"/>
                  </a:lnTo>
                  <a:lnTo>
                    <a:pt x="75" y="78"/>
                  </a:lnTo>
                  <a:lnTo>
                    <a:pt x="78" y="78"/>
                  </a:lnTo>
                  <a:lnTo>
                    <a:pt x="78" y="74"/>
                  </a:lnTo>
                  <a:lnTo>
                    <a:pt x="78" y="74"/>
                  </a:lnTo>
                  <a:lnTo>
                    <a:pt x="78" y="74"/>
                  </a:lnTo>
                  <a:lnTo>
                    <a:pt x="82" y="78"/>
                  </a:lnTo>
                  <a:lnTo>
                    <a:pt x="86" y="74"/>
                  </a:lnTo>
                  <a:lnTo>
                    <a:pt x="86" y="70"/>
                  </a:lnTo>
                  <a:lnTo>
                    <a:pt x="93" y="70"/>
                  </a:lnTo>
                  <a:lnTo>
                    <a:pt x="89" y="70"/>
                  </a:lnTo>
                  <a:lnTo>
                    <a:pt x="89" y="70"/>
                  </a:lnTo>
                  <a:lnTo>
                    <a:pt x="93" y="70"/>
                  </a:lnTo>
                  <a:lnTo>
                    <a:pt x="93" y="70"/>
                  </a:lnTo>
                  <a:lnTo>
                    <a:pt x="97" y="66"/>
                  </a:lnTo>
                  <a:lnTo>
                    <a:pt x="100" y="66"/>
                  </a:lnTo>
                  <a:lnTo>
                    <a:pt x="100" y="66"/>
                  </a:lnTo>
                  <a:lnTo>
                    <a:pt x="104" y="66"/>
                  </a:lnTo>
                  <a:lnTo>
                    <a:pt x="104" y="66"/>
                  </a:lnTo>
                  <a:lnTo>
                    <a:pt x="104" y="66"/>
                  </a:lnTo>
                  <a:lnTo>
                    <a:pt x="112" y="63"/>
                  </a:lnTo>
                  <a:lnTo>
                    <a:pt x="115" y="59"/>
                  </a:lnTo>
                  <a:lnTo>
                    <a:pt x="123" y="55"/>
                  </a:lnTo>
                  <a:lnTo>
                    <a:pt x="123" y="55"/>
                  </a:lnTo>
                  <a:lnTo>
                    <a:pt x="123" y="55"/>
                  </a:lnTo>
                  <a:lnTo>
                    <a:pt x="123" y="52"/>
                  </a:lnTo>
                  <a:lnTo>
                    <a:pt x="126" y="52"/>
                  </a:lnTo>
                  <a:lnTo>
                    <a:pt x="126" y="55"/>
                  </a:lnTo>
                  <a:lnTo>
                    <a:pt x="130" y="55"/>
                  </a:lnTo>
                  <a:lnTo>
                    <a:pt x="134" y="52"/>
                  </a:lnTo>
                  <a:lnTo>
                    <a:pt x="134" y="52"/>
                  </a:lnTo>
                  <a:lnTo>
                    <a:pt x="130" y="52"/>
                  </a:lnTo>
                  <a:lnTo>
                    <a:pt x="130" y="48"/>
                  </a:lnTo>
                  <a:lnTo>
                    <a:pt x="134" y="48"/>
                  </a:lnTo>
                  <a:lnTo>
                    <a:pt x="134" y="44"/>
                  </a:lnTo>
                  <a:lnTo>
                    <a:pt x="134" y="44"/>
                  </a:lnTo>
                  <a:lnTo>
                    <a:pt x="137" y="44"/>
                  </a:lnTo>
                  <a:lnTo>
                    <a:pt x="137" y="48"/>
                  </a:lnTo>
                  <a:lnTo>
                    <a:pt x="141" y="48"/>
                  </a:lnTo>
                  <a:lnTo>
                    <a:pt x="141" y="44"/>
                  </a:lnTo>
                  <a:lnTo>
                    <a:pt x="141" y="40"/>
                  </a:lnTo>
                  <a:lnTo>
                    <a:pt x="137" y="37"/>
                  </a:lnTo>
                  <a:lnTo>
                    <a:pt x="137" y="37"/>
                  </a:lnTo>
                  <a:lnTo>
                    <a:pt x="137" y="33"/>
                  </a:lnTo>
                  <a:lnTo>
                    <a:pt x="137" y="29"/>
                  </a:lnTo>
                  <a:lnTo>
                    <a:pt x="141" y="29"/>
                  </a:lnTo>
                  <a:lnTo>
                    <a:pt x="145" y="29"/>
                  </a:lnTo>
                  <a:lnTo>
                    <a:pt x="145" y="29"/>
                  </a:lnTo>
                  <a:lnTo>
                    <a:pt x="145" y="26"/>
                  </a:lnTo>
                  <a:lnTo>
                    <a:pt x="137" y="26"/>
                  </a:lnTo>
                  <a:lnTo>
                    <a:pt x="134" y="26"/>
                  </a:lnTo>
                  <a:lnTo>
                    <a:pt x="137" y="22"/>
                  </a:lnTo>
                  <a:lnTo>
                    <a:pt x="137" y="22"/>
                  </a:lnTo>
                  <a:lnTo>
                    <a:pt x="134" y="22"/>
                  </a:lnTo>
                  <a:lnTo>
                    <a:pt x="130" y="22"/>
                  </a:lnTo>
                  <a:lnTo>
                    <a:pt x="130" y="18"/>
                  </a:lnTo>
                  <a:lnTo>
                    <a:pt x="134" y="18"/>
                  </a:lnTo>
                  <a:lnTo>
                    <a:pt x="134" y="14"/>
                  </a:lnTo>
                  <a:lnTo>
                    <a:pt x="134" y="11"/>
                  </a:lnTo>
                  <a:lnTo>
                    <a:pt x="134" y="11"/>
                  </a:lnTo>
                  <a:lnTo>
                    <a:pt x="130" y="11"/>
                  </a:lnTo>
                  <a:lnTo>
                    <a:pt x="126" y="11"/>
                  </a:lnTo>
                  <a:lnTo>
                    <a:pt x="126" y="7"/>
                  </a:lnTo>
                  <a:lnTo>
                    <a:pt x="130" y="7"/>
                  </a:lnTo>
                  <a:lnTo>
                    <a:pt x="130" y="7"/>
                  </a:lnTo>
                  <a:lnTo>
                    <a:pt x="130" y="3"/>
                  </a:lnTo>
                  <a:lnTo>
                    <a:pt x="134" y="3"/>
                  </a:lnTo>
                  <a:lnTo>
                    <a:pt x="130" y="3"/>
                  </a:lnTo>
                  <a:lnTo>
                    <a:pt x="130" y="3"/>
                  </a:lnTo>
                  <a:lnTo>
                    <a:pt x="123" y="7"/>
                  </a:lnTo>
                  <a:lnTo>
                    <a:pt x="123" y="11"/>
                  </a:lnTo>
                  <a:lnTo>
                    <a:pt x="119" y="11"/>
                  </a:lnTo>
                  <a:lnTo>
                    <a:pt x="119" y="7"/>
                  </a:lnTo>
                  <a:lnTo>
                    <a:pt x="119" y="7"/>
                  </a:lnTo>
                  <a:lnTo>
                    <a:pt x="119" y="3"/>
                  </a:lnTo>
                  <a:lnTo>
                    <a:pt x="119" y="0"/>
                  </a:lnTo>
                  <a:lnTo>
                    <a:pt x="115" y="0"/>
                  </a:lnTo>
                  <a:lnTo>
                    <a:pt x="112" y="3"/>
                  </a:lnTo>
                  <a:lnTo>
                    <a:pt x="112" y="0"/>
                  </a:lnTo>
                  <a:lnTo>
                    <a:pt x="108" y="3"/>
                  </a:lnTo>
                  <a:lnTo>
                    <a:pt x="108" y="7"/>
                  </a:lnTo>
                  <a:lnTo>
                    <a:pt x="108" y="7"/>
                  </a:lnTo>
                  <a:lnTo>
                    <a:pt x="104" y="7"/>
                  </a:lnTo>
                  <a:lnTo>
                    <a:pt x="100" y="11"/>
                  </a:lnTo>
                  <a:lnTo>
                    <a:pt x="100" y="7"/>
                  </a:lnTo>
                  <a:lnTo>
                    <a:pt x="100" y="7"/>
                  </a:lnTo>
                  <a:lnTo>
                    <a:pt x="97" y="11"/>
                  </a:lnTo>
                  <a:lnTo>
                    <a:pt x="97" y="14"/>
                  </a:lnTo>
                  <a:lnTo>
                    <a:pt x="93" y="14"/>
                  </a:lnTo>
                  <a:lnTo>
                    <a:pt x="89" y="7"/>
                  </a:lnTo>
                  <a:lnTo>
                    <a:pt x="89" y="7"/>
                  </a:lnTo>
                  <a:lnTo>
                    <a:pt x="86" y="7"/>
                  </a:lnTo>
                  <a:lnTo>
                    <a:pt x="86" y="7"/>
                  </a:lnTo>
                  <a:lnTo>
                    <a:pt x="82" y="14"/>
                  </a:lnTo>
                  <a:lnTo>
                    <a:pt x="86" y="18"/>
                  </a:lnTo>
                  <a:lnTo>
                    <a:pt x="82" y="26"/>
                  </a:lnTo>
                  <a:lnTo>
                    <a:pt x="86" y="18"/>
                  </a:lnTo>
                  <a:lnTo>
                    <a:pt x="82" y="14"/>
                  </a:lnTo>
                  <a:lnTo>
                    <a:pt x="82" y="11"/>
                  </a:lnTo>
                  <a:lnTo>
                    <a:pt x="78" y="11"/>
                  </a:lnTo>
                  <a:lnTo>
                    <a:pt x="78" y="7"/>
                  </a:lnTo>
                  <a:lnTo>
                    <a:pt x="78" y="7"/>
                  </a:lnTo>
                  <a:lnTo>
                    <a:pt x="71" y="11"/>
                  </a:lnTo>
                  <a:lnTo>
                    <a:pt x="71" y="14"/>
                  </a:lnTo>
                  <a:lnTo>
                    <a:pt x="71" y="14"/>
                  </a:lnTo>
                  <a:lnTo>
                    <a:pt x="67" y="18"/>
                  </a:lnTo>
                  <a:lnTo>
                    <a:pt x="63" y="18"/>
                  </a:lnTo>
                  <a:lnTo>
                    <a:pt x="63" y="14"/>
                  </a:lnTo>
                  <a:lnTo>
                    <a:pt x="63" y="14"/>
                  </a:lnTo>
                  <a:lnTo>
                    <a:pt x="63" y="7"/>
                  </a:lnTo>
                  <a:lnTo>
                    <a:pt x="60" y="7"/>
                  </a:lnTo>
                  <a:lnTo>
                    <a:pt x="56" y="11"/>
                  </a:lnTo>
                  <a:lnTo>
                    <a:pt x="56" y="18"/>
                  </a:lnTo>
                  <a:lnTo>
                    <a:pt x="60" y="18"/>
                  </a:lnTo>
                  <a:lnTo>
                    <a:pt x="56" y="22"/>
                  </a:lnTo>
                  <a:lnTo>
                    <a:pt x="56" y="26"/>
                  </a:lnTo>
                  <a:lnTo>
                    <a:pt x="52" y="26"/>
                  </a:lnTo>
                  <a:lnTo>
                    <a:pt x="52" y="22"/>
                  </a:lnTo>
                  <a:lnTo>
                    <a:pt x="49" y="26"/>
                  </a:lnTo>
                  <a:lnTo>
                    <a:pt x="49" y="26"/>
                  </a:lnTo>
                  <a:lnTo>
                    <a:pt x="45" y="29"/>
                  </a:lnTo>
                  <a:lnTo>
                    <a:pt x="45" y="33"/>
                  </a:lnTo>
                  <a:lnTo>
                    <a:pt x="45" y="29"/>
                  </a:lnTo>
                  <a:lnTo>
                    <a:pt x="41" y="29"/>
                  </a:lnTo>
                  <a:lnTo>
                    <a:pt x="41" y="26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1" y="22"/>
                  </a:lnTo>
                  <a:lnTo>
                    <a:pt x="41" y="18"/>
                  </a:lnTo>
                  <a:lnTo>
                    <a:pt x="41" y="14"/>
                  </a:lnTo>
                  <a:lnTo>
                    <a:pt x="41" y="18"/>
                  </a:lnTo>
                  <a:lnTo>
                    <a:pt x="45" y="14"/>
                  </a:lnTo>
                  <a:lnTo>
                    <a:pt x="45" y="14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1" y="7"/>
                  </a:lnTo>
                  <a:lnTo>
                    <a:pt x="41" y="7"/>
                  </a:lnTo>
                  <a:lnTo>
                    <a:pt x="37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0" y="3"/>
                  </a:lnTo>
                  <a:lnTo>
                    <a:pt x="30" y="3"/>
                  </a:lnTo>
                  <a:lnTo>
                    <a:pt x="30" y="3"/>
                  </a:lnTo>
                  <a:lnTo>
                    <a:pt x="26" y="3"/>
                  </a:lnTo>
                  <a:lnTo>
                    <a:pt x="23" y="3"/>
                  </a:lnTo>
                  <a:lnTo>
                    <a:pt x="26" y="3"/>
                  </a:lnTo>
                  <a:lnTo>
                    <a:pt x="30" y="7"/>
                  </a:lnTo>
                  <a:lnTo>
                    <a:pt x="34" y="11"/>
                  </a:lnTo>
                  <a:lnTo>
                    <a:pt x="30" y="11"/>
                  </a:lnTo>
                  <a:lnTo>
                    <a:pt x="30" y="14"/>
                  </a:lnTo>
                  <a:lnTo>
                    <a:pt x="30" y="11"/>
                  </a:lnTo>
                  <a:lnTo>
                    <a:pt x="26" y="7"/>
                  </a:lnTo>
                  <a:lnTo>
                    <a:pt x="23" y="11"/>
                  </a:lnTo>
                  <a:lnTo>
                    <a:pt x="23" y="11"/>
                  </a:lnTo>
                  <a:lnTo>
                    <a:pt x="23" y="7"/>
                  </a:lnTo>
                  <a:lnTo>
                    <a:pt x="19" y="7"/>
                  </a:lnTo>
                  <a:lnTo>
                    <a:pt x="19" y="3"/>
                  </a:lnTo>
                  <a:lnTo>
                    <a:pt x="15" y="7"/>
                  </a:lnTo>
                  <a:lnTo>
                    <a:pt x="19" y="7"/>
                  </a:lnTo>
                  <a:lnTo>
                    <a:pt x="15" y="11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11"/>
                  </a:lnTo>
                  <a:lnTo>
                    <a:pt x="15" y="11"/>
                  </a:lnTo>
                  <a:lnTo>
                    <a:pt x="15" y="14"/>
                  </a:lnTo>
                  <a:lnTo>
                    <a:pt x="12" y="11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5" y="14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2" y="18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4" y="18"/>
                  </a:lnTo>
                  <a:lnTo>
                    <a:pt x="8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8" y="26"/>
                  </a:lnTo>
                  <a:lnTo>
                    <a:pt x="12" y="26"/>
                  </a:lnTo>
                  <a:lnTo>
                    <a:pt x="12" y="22"/>
                  </a:lnTo>
                  <a:lnTo>
                    <a:pt x="15" y="22"/>
                  </a:lnTo>
                  <a:lnTo>
                    <a:pt x="19" y="18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23" y="22"/>
                  </a:lnTo>
                  <a:lnTo>
                    <a:pt x="23" y="26"/>
                  </a:lnTo>
                  <a:lnTo>
                    <a:pt x="26" y="26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0" y="26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7" y="26"/>
                  </a:lnTo>
                  <a:lnTo>
                    <a:pt x="37" y="26"/>
                  </a:lnTo>
                  <a:lnTo>
                    <a:pt x="34" y="26"/>
                  </a:lnTo>
                  <a:lnTo>
                    <a:pt x="34" y="29"/>
                  </a:lnTo>
                  <a:lnTo>
                    <a:pt x="30" y="29"/>
                  </a:lnTo>
                  <a:lnTo>
                    <a:pt x="26" y="29"/>
                  </a:lnTo>
                  <a:lnTo>
                    <a:pt x="26" y="33"/>
                  </a:lnTo>
                  <a:lnTo>
                    <a:pt x="30" y="33"/>
                  </a:lnTo>
                  <a:lnTo>
                    <a:pt x="34" y="33"/>
                  </a:lnTo>
                  <a:lnTo>
                    <a:pt x="34" y="29"/>
                  </a:lnTo>
                  <a:lnTo>
                    <a:pt x="37" y="29"/>
                  </a:lnTo>
                  <a:lnTo>
                    <a:pt x="37" y="33"/>
                  </a:lnTo>
                  <a:lnTo>
                    <a:pt x="34" y="33"/>
                  </a:lnTo>
                  <a:lnTo>
                    <a:pt x="30" y="37"/>
                  </a:lnTo>
                  <a:lnTo>
                    <a:pt x="26" y="33"/>
                  </a:lnTo>
                  <a:lnTo>
                    <a:pt x="26" y="37"/>
                  </a:lnTo>
                  <a:lnTo>
                    <a:pt x="23" y="37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19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2" y="37"/>
                  </a:lnTo>
                  <a:lnTo>
                    <a:pt x="8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40"/>
                  </a:lnTo>
                  <a:lnTo>
                    <a:pt x="8" y="40"/>
                  </a:lnTo>
                  <a:lnTo>
                    <a:pt x="12" y="44"/>
                  </a:lnTo>
                  <a:lnTo>
                    <a:pt x="12" y="40"/>
                  </a:lnTo>
                  <a:lnTo>
                    <a:pt x="15" y="44"/>
                  </a:lnTo>
                  <a:lnTo>
                    <a:pt x="23" y="44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23" y="44"/>
                  </a:lnTo>
                  <a:lnTo>
                    <a:pt x="23" y="48"/>
                  </a:lnTo>
                  <a:lnTo>
                    <a:pt x="26" y="48"/>
                  </a:lnTo>
                  <a:lnTo>
                    <a:pt x="26" y="52"/>
                  </a:lnTo>
                  <a:lnTo>
                    <a:pt x="30" y="52"/>
                  </a:lnTo>
                  <a:lnTo>
                    <a:pt x="34" y="48"/>
                  </a:lnTo>
                  <a:lnTo>
                    <a:pt x="34" y="48"/>
                  </a:lnTo>
                  <a:lnTo>
                    <a:pt x="30" y="52"/>
                  </a:lnTo>
                  <a:lnTo>
                    <a:pt x="30" y="55"/>
                  </a:lnTo>
                  <a:lnTo>
                    <a:pt x="30" y="55"/>
                  </a:lnTo>
                  <a:lnTo>
                    <a:pt x="34" y="52"/>
                  </a:lnTo>
                  <a:lnTo>
                    <a:pt x="37" y="52"/>
                  </a:lnTo>
                  <a:lnTo>
                    <a:pt x="41" y="55"/>
                  </a:lnTo>
                  <a:lnTo>
                    <a:pt x="37" y="55"/>
                  </a:lnTo>
                  <a:lnTo>
                    <a:pt x="34" y="55"/>
                  </a:lnTo>
                  <a:lnTo>
                    <a:pt x="34" y="55"/>
                  </a:lnTo>
                  <a:lnTo>
                    <a:pt x="30" y="55"/>
                  </a:lnTo>
                  <a:lnTo>
                    <a:pt x="30" y="59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23" y="63"/>
                  </a:lnTo>
                  <a:lnTo>
                    <a:pt x="23" y="59"/>
                  </a:lnTo>
                  <a:lnTo>
                    <a:pt x="19" y="59"/>
                  </a:lnTo>
                  <a:lnTo>
                    <a:pt x="19" y="59"/>
                  </a:lnTo>
                  <a:lnTo>
                    <a:pt x="19" y="59"/>
                  </a:lnTo>
                  <a:lnTo>
                    <a:pt x="19" y="63"/>
                  </a:lnTo>
                  <a:lnTo>
                    <a:pt x="19" y="63"/>
                  </a:lnTo>
                  <a:lnTo>
                    <a:pt x="19" y="63"/>
                  </a:lnTo>
                  <a:lnTo>
                    <a:pt x="19" y="70"/>
                  </a:lnTo>
                  <a:lnTo>
                    <a:pt x="23" y="70"/>
                  </a:lnTo>
                  <a:lnTo>
                    <a:pt x="23" y="66"/>
                  </a:lnTo>
                  <a:lnTo>
                    <a:pt x="26" y="70"/>
                  </a:lnTo>
                  <a:lnTo>
                    <a:pt x="30" y="70"/>
                  </a:lnTo>
                  <a:lnTo>
                    <a:pt x="37" y="66"/>
                  </a:lnTo>
                  <a:lnTo>
                    <a:pt x="37" y="66"/>
                  </a:lnTo>
                  <a:lnTo>
                    <a:pt x="41" y="66"/>
                  </a:lnTo>
                  <a:lnTo>
                    <a:pt x="41" y="70"/>
                  </a:lnTo>
                  <a:lnTo>
                    <a:pt x="45" y="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57" name="Freeform 156">
              <a:extLst>
                <a:ext uri="{FF2B5EF4-FFF2-40B4-BE49-F238E27FC236}">
                  <a16:creationId xmlns:a16="http://schemas.microsoft.com/office/drawing/2014/main" xmlns="" id="{F84CBFC1-F7EA-4571-86CB-8DD5532D82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3366" y="3181116"/>
              <a:ext cx="42459" cy="24446"/>
            </a:xfrm>
            <a:custGeom>
              <a:avLst/>
              <a:gdLst>
                <a:gd name="T0" fmla="*/ 33 w 33"/>
                <a:gd name="T1" fmla="*/ 15 h 19"/>
                <a:gd name="T2" fmla="*/ 29 w 33"/>
                <a:gd name="T3" fmla="*/ 15 h 19"/>
                <a:gd name="T4" fmla="*/ 29 w 33"/>
                <a:gd name="T5" fmla="*/ 19 h 19"/>
                <a:gd name="T6" fmla="*/ 33 w 33"/>
                <a:gd name="T7" fmla="*/ 15 h 19"/>
                <a:gd name="T8" fmla="*/ 33 w 33"/>
                <a:gd name="T9" fmla="*/ 15 h 19"/>
                <a:gd name="T10" fmla="*/ 33 w 33"/>
                <a:gd name="T11" fmla="*/ 15 h 19"/>
                <a:gd name="T12" fmla="*/ 33 w 33"/>
                <a:gd name="T13" fmla="*/ 15 h 19"/>
                <a:gd name="T14" fmla="*/ 18 w 33"/>
                <a:gd name="T15" fmla="*/ 11 h 19"/>
                <a:gd name="T16" fmla="*/ 22 w 33"/>
                <a:gd name="T17" fmla="*/ 11 h 19"/>
                <a:gd name="T18" fmla="*/ 22 w 33"/>
                <a:gd name="T19" fmla="*/ 11 h 19"/>
                <a:gd name="T20" fmla="*/ 22 w 33"/>
                <a:gd name="T21" fmla="*/ 15 h 19"/>
                <a:gd name="T22" fmla="*/ 18 w 33"/>
                <a:gd name="T23" fmla="*/ 11 h 19"/>
                <a:gd name="T24" fmla="*/ 18 w 33"/>
                <a:gd name="T25" fmla="*/ 11 h 19"/>
                <a:gd name="T26" fmla="*/ 15 w 33"/>
                <a:gd name="T27" fmla="*/ 4 h 19"/>
                <a:gd name="T28" fmla="*/ 15 w 33"/>
                <a:gd name="T29" fmla="*/ 8 h 19"/>
                <a:gd name="T30" fmla="*/ 15 w 33"/>
                <a:gd name="T31" fmla="*/ 8 h 19"/>
                <a:gd name="T32" fmla="*/ 15 w 33"/>
                <a:gd name="T33" fmla="*/ 4 h 19"/>
                <a:gd name="T34" fmla="*/ 15 w 33"/>
                <a:gd name="T35" fmla="*/ 4 h 19"/>
                <a:gd name="T36" fmla="*/ 0 w 33"/>
                <a:gd name="T37" fmla="*/ 8 h 19"/>
                <a:gd name="T38" fmla="*/ 4 w 33"/>
                <a:gd name="T39" fmla="*/ 8 h 19"/>
                <a:gd name="T40" fmla="*/ 4 w 33"/>
                <a:gd name="T41" fmla="*/ 11 h 19"/>
                <a:gd name="T42" fmla="*/ 0 w 33"/>
                <a:gd name="T43" fmla="*/ 11 h 19"/>
                <a:gd name="T44" fmla="*/ 0 w 33"/>
                <a:gd name="T45" fmla="*/ 8 h 19"/>
                <a:gd name="T46" fmla="*/ 0 w 33"/>
                <a:gd name="T47" fmla="*/ 8 h 19"/>
                <a:gd name="T48" fmla="*/ 0 w 33"/>
                <a:gd name="T49" fmla="*/ 8 h 19"/>
                <a:gd name="T50" fmla="*/ 4 w 33"/>
                <a:gd name="T51" fmla="*/ 4 h 19"/>
                <a:gd name="T52" fmla="*/ 4 w 33"/>
                <a:gd name="T53" fmla="*/ 4 h 19"/>
                <a:gd name="T54" fmla="*/ 7 w 33"/>
                <a:gd name="T55" fmla="*/ 8 h 19"/>
                <a:gd name="T56" fmla="*/ 7 w 33"/>
                <a:gd name="T57" fmla="*/ 11 h 19"/>
                <a:gd name="T58" fmla="*/ 7 w 33"/>
                <a:gd name="T59" fmla="*/ 15 h 19"/>
                <a:gd name="T60" fmla="*/ 4 w 33"/>
                <a:gd name="T61" fmla="*/ 15 h 19"/>
                <a:gd name="T62" fmla="*/ 7 w 33"/>
                <a:gd name="T63" fmla="*/ 19 h 19"/>
                <a:gd name="T64" fmla="*/ 11 w 33"/>
                <a:gd name="T65" fmla="*/ 19 h 19"/>
                <a:gd name="T66" fmla="*/ 11 w 33"/>
                <a:gd name="T67" fmla="*/ 15 h 19"/>
                <a:gd name="T68" fmla="*/ 11 w 33"/>
                <a:gd name="T69" fmla="*/ 11 h 19"/>
                <a:gd name="T70" fmla="*/ 11 w 33"/>
                <a:gd name="T71" fmla="*/ 8 h 19"/>
                <a:gd name="T72" fmla="*/ 7 w 33"/>
                <a:gd name="T73" fmla="*/ 4 h 19"/>
                <a:gd name="T74" fmla="*/ 7 w 33"/>
                <a:gd name="T75" fmla="*/ 0 h 19"/>
                <a:gd name="T76" fmla="*/ 7 w 33"/>
                <a:gd name="T77" fmla="*/ 0 h 19"/>
                <a:gd name="T78" fmla="*/ 4 w 33"/>
                <a:gd name="T79" fmla="*/ 0 h 19"/>
                <a:gd name="T80" fmla="*/ 4 w 33"/>
                <a:gd name="T8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19">
                  <a:moveTo>
                    <a:pt x="33" y="15"/>
                  </a:moveTo>
                  <a:lnTo>
                    <a:pt x="29" y="15"/>
                  </a:lnTo>
                  <a:lnTo>
                    <a:pt x="29" y="19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close/>
                  <a:moveTo>
                    <a:pt x="18" y="11"/>
                  </a:moveTo>
                  <a:lnTo>
                    <a:pt x="22" y="11"/>
                  </a:lnTo>
                  <a:lnTo>
                    <a:pt x="22" y="11"/>
                  </a:lnTo>
                  <a:lnTo>
                    <a:pt x="22" y="15"/>
                  </a:lnTo>
                  <a:lnTo>
                    <a:pt x="18" y="11"/>
                  </a:lnTo>
                  <a:lnTo>
                    <a:pt x="18" y="11"/>
                  </a:lnTo>
                  <a:close/>
                  <a:moveTo>
                    <a:pt x="15" y="4"/>
                  </a:moveTo>
                  <a:lnTo>
                    <a:pt x="15" y="8"/>
                  </a:lnTo>
                  <a:lnTo>
                    <a:pt x="15" y="8"/>
                  </a:lnTo>
                  <a:lnTo>
                    <a:pt x="15" y="4"/>
                  </a:lnTo>
                  <a:lnTo>
                    <a:pt x="15" y="4"/>
                  </a:lnTo>
                  <a:close/>
                  <a:moveTo>
                    <a:pt x="0" y="8"/>
                  </a:moveTo>
                  <a:lnTo>
                    <a:pt x="4" y="8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close/>
                  <a:moveTo>
                    <a:pt x="4" y="4"/>
                  </a:moveTo>
                  <a:lnTo>
                    <a:pt x="4" y="4"/>
                  </a:lnTo>
                  <a:lnTo>
                    <a:pt x="7" y="8"/>
                  </a:lnTo>
                  <a:lnTo>
                    <a:pt x="7" y="11"/>
                  </a:lnTo>
                  <a:lnTo>
                    <a:pt x="7" y="15"/>
                  </a:lnTo>
                  <a:lnTo>
                    <a:pt x="4" y="15"/>
                  </a:lnTo>
                  <a:lnTo>
                    <a:pt x="7" y="19"/>
                  </a:lnTo>
                  <a:lnTo>
                    <a:pt x="11" y="19"/>
                  </a:lnTo>
                  <a:lnTo>
                    <a:pt x="11" y="15"/>
                  </a:lnTo>
                  <a:lnTo>
                    <a:pt x="11" y="11"/>
                  </a:lnTo>
                  <a:lnTo>
                    <a:pt x="11" y="8"/>
                  </a:lnTo>
                  <a:lnTo>
                    <a:pt x="7" y="4"/>
                  </a:lnTo>
                  <a:lnTo>
                    <a:pt x="7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58" name="Freeform 157">
              <a:extLst>
                <a:ext uri="{FF2B5EF4-FFF2-40B4-BE49-F238E27FC236}">
                  <a16:creationId xmlns:a16="http://schemas.microsoft.com/office/drawing/2014/main" xmlns="" id="{91F8EFF2-69F6-4629-A1B2-9AD7E9E11B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49777" y="2818286"/>
              <a:ext cx="66905" cy="24446"/>
            </a:xfrm>
            <a:custGeom>
              <a:avLst/>
              <a:gdLst>
                <a:gd name="T0" fmla="*/ 44 w 52"/>
                <a:gd name="T1" fmla="*/ 15 h 19"/>
                <a:gd name="T2" fmla="*/ 52 w 52"/>
                <a:gd name="T3" fmla="*/ 19 h 19"/>
                <a:gd name="T4" fmla="*/ 48 w 52"/>
                <a:gd name="T5" fmla="*/ 19 h 19"/>
                <a:gd name="T6" fmla="*/ 44 w 52"/>
                <a:gd name="T7" fmla="*/ 19 h 19"/>
                <a:gd name="T8" fmla="*/ 44 w 52"/>
                <a:gd name="T9" fmla="*/ 15 h 19"/>
                <a:gd name="T10" fmla="*/ 44 w 52"/>
                <a:gd name="T11" fmla="*/ 15 h 19"/>
                <a:gd name="T12" fmla="*/ 48 w 52"/>
                <a:gd name="T13" fmla="*/ 8 h 19"/>
                <a:gd name="T14" fmla="*/ 44 w 52"/>
                <a:gd name="T15" fmla="*/ 8 h 19"/>
                <a:gd name="T16" fmla="*/ 48 w 52"/>
                <a:gd name="T17" fmla="*/ 11 h 19"/>
                <a:gd name="T18" fmla="*/ 48 w 52"/>
                <a:gd name="T19" fmla="*/ 8 h 19"/>
                <a:gd name="T20" fmla="*/ 48 w 52"/>
                <a:gd name="T21" fmla="*/ 8 h 19"/>
                <a:gd name="T22" fmla="*/ 48 w 52"/>
                <a:gd name="T23" fmla="*/ 8 h 19"/>
                <a:gd name="T24" fmla="*/ 29 w 52"/>
                <a:gd name="T25" fmla="*/ 11 h 19"/>
                <a:gd name="T26" fmla="*/ 29 w 52"/>
                <a:gd name="T27" fmla="*/ 11 h 19"/>
                <a:gd name="T28" fmla="*/ 29 w 52"/>
                <a:gd name="T29" fmla="*/ 15 h 19"/>
                <a:gd name="T30" fmla="*/ 33 w 52"/>
                <a:gd name="T31" fmla="*/ 15 h 19"/>
                <a:gd name="T32" fmla="*/ 29 w 52"/>
                <a:gd name="T33" fmla="*/ 11 h 19"/>
                <a:gd name="T34" fmla="*/ 29 w 52"/>
                <a:gd name="T35" fmla="*/ 11 h 19"/>
                <a:gd name="T36" fmla="*/ 22 w 52"/>
                <a:gd name="T37" fmla="*/ 0 h 19"/>
                <a:gd name="T38" fmla="*/ 26 w 52"/>
                <a:gd name="T39" fmla="*/ 0 h 19"/>
                <a:gd name="T40" fmla="*/ 29 w 52"/>
                <a:gd name="T41" fmla="*/ 0 h 19"/>
                <a:gd name="T42" fmla="*/ 29 w 52"/>
                <a:gd name="T43" fmla="*/ 4 h 19"/>
                <a:gd name="T44" fmla="*/ 29 w 52"/>
                <a:gd name="T45" fmla="*/ 4 h 19"/>
                <a:gd name="T46" fmla="*/ 26 w 52"/>
                <a:gd name="T47" fmla="*/ 4 h 19"/>
                <a:gd name="T48" fmla="*/ 22 w 52"/>
                <a:gd name="T49" fmla="*/ 0 h 19"/>
                <a:gd name="T50" fmla="*/ 22 w 52"/>
                <a:gd name="T51" fmla="*/ 0 h 19"/>
                <a:gd name="T52" fmla="*/ 4 w 52"/>
                <a:gd name="T53" fmla="*/ 8 h 19"/>
                <a:gd name="T54" fmla="*/ 4 w 52"/>
                <a:gd name="T55" fmla="*/ 8 h 19"/>
                <a:gd name="T56" fmla="*/ 0 w 52"/>
                <a:gd name="T57" fmla="*/ 8 h 19"/>
                <a:gd name="T58" fmla="*/ 4 w 52"/>
                <a:gd name="T5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2" h="19">
                  <a:moveTo>
                    <a:pt x="44" y="15"/>
                  </a:moveTo>
                  <a:lnTo>
                    <a:pt x="52" y="19"/>
                  </a:lnTo>
                  <a:lnTo>
                    <a:pt x="48" y="19"/>
                  </a:lnTo>
                  <a:lnTo>
                    <a:pt x="44" y="19"/>
                  </a:lnTo>
                  <a:lnTo>
                    <a:pt x="44" y="15"/>
                  </a:lnTo>
                  <a:lnTo>
                    <a:pt x="44" y="15"/>
                  </a:lnTo>
                  <a:close/>
                  <a:moveTo>
                    <a:pt x="48" y="8"/>
                  </a:moveTo>
                  <a:lnTo>
                    <a:pt x="44" y="8"/>
                  </a:lnTo>
                  <a:lnTo>
                    <a:pt x="48" y="11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8"/>
                  </a:lnTo>
                  <a:close/>
                  <a:moveTo>
                    <a:pt x="29" y="11"/>
                  </a:moveTo>
                  <a:lnTo>
                    <a:pt x="29" y="11"/>
                  </a:lnTo>
                  <a:lnTo>
                    <a:pt x="29" y="15"/>
                  </a:lnTo>
                  <a:lnTo>
                    <a:pt x="33" y="15"/>
                  </a:lnTo>
                  <a:lnTo>
                    <a:pt x="29" y="11"/>
                  </a:lnTo>
                  <a:lnTo>
                    <a:pt x="29" y="11"/>
                  </a:lnTo>
                  <a:close/>
                  <a:moveTo>
                    <a:pt x="22" y="0"/>
                  </a:moveTo>
                  <a:lnTo>
                    <a:pt x="26" y="0"/>
                  </a:lnTo>
                  <a:lnTo>
                    <a:pt x="29" y="0"/>
                  </a:lnTo>
                  <a:lnTo>
                    <a:pt x="29" y="4"/>
                  </a:lnTo>
                  <a:lnTo>
                    <a:pt x="29" y="4"/>
                  </a:lnTo>
                  <a:lnTo>
                    <a:pt x="26" y="4"/>
                  </a:lnTo>
                  <a:lnTo>
                    <a:pt x="22" y="0"/>
                  </a:lnTo>
                  <a:lnTo>
                    <a:pt x="22" y="0"/>
                  </a:lnTo>
                  <a:close/>
                  <a:moveTo>
                    <a:pt x="4" y="8"/>
                  </a:moveTo>
                  <a:lnTo>
                    <a:pt x="4" y="8"/>
                  </a:lnTo>
                  <a:lnTo>
                    <a:pt x="0" y="8"/>
                  </a:lnTo>
                  <a:lnTo>
                    <a:pt x="4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59" name="Freeform 158">
              <a:extLst>
                <a:ext uri="{FF2B5EF4-FFF2-40B4-BE49-F238E27FC236}">
                  <a16:creationId xmlns:a16="http://schemas.microsoft.com/office/drawing/2014/main" xmlns="" id="{15C53CC3-11A7-49E7-84FA-BBF5C83CC4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97025" y="2813139"/>
              <a:ext cx="47606" cy="15440"/>
            </a:xfrm>
            <a:custGeom>
              <a:avLst/>
              <a:gdLst>
                <a:gd name="T0" fmla="*/ 30 w 37"/>
                <a:gd name="T1" fmla="*/ 8 h 12"/>
                <a:gd name="T2" fmla="*/ 30 w 37"/>
                <a:gd name="T3" fmla="*/ 8 h 12"/>
                <a:gd name="T4" fmla="*/ 37 w 37"/>
                <a:gd name="T5" fmla="*/ 8 h 12"/>
                <a:gd name="T6" fmla="*/ 33 w 37"/>
                <a:gd name="T7" fmla="*/ 8 h 12"/>
                <a:gd name="T8" fmla="*/ 30 w 37"/>
                <a:gd name="T9" fmla="*/ 8 h 12"/>
                <a:gd name="T10" fmla="*/ 30 w 37"/>
                <a:gd name="T11" fmla="*/ 8 h 12"/>
                <a:gd name="T12" fmla="*/ 26 w 37"/>
                <a:gd name="T13" fmla="*/ 0 h 12"/>
                <a:gd name="T14" fmla="*/ 22 w 37"/>
                <a:gd name="T15" fmla="*/ 0 h 12"/>
                <a:gd name="T16" fmla="*/ 15 w 37"/>
                <a:gd name="T17" fmla="*/ 0 h 12"/>
                <a:gd name="T18" fmla="*/ 4 w 37"/>
                <a:gd name="T19" fmla="*/ 0 h 12"/>
                <a:gd name="T20" fmla="*/ 4 w 37"/>
                <a:gd name="T21" fmla="*/ 4 h 12"/>
                <a:gd name="T22" fmla="*/ 0 w 37"/>
                <a:gd name="T23" fmla="*/ 4 h 12"/>
                <a:gd name="T24" fmla="*/ 0 w 37"/>
                <a:gd name="T25" fmla="*/ 4 h 12"/>
                <a:gd name="T26" fmla="*/ 0 w 37"/>
                <a:gd name="T27" fmla="*/ 8 h 12"/>
                <a:gd name="T28" fmla="*/ 0 w 37"/>
                <a:gd name="T29" fmla="*/ 12 h 12"/>
                <a:gd name="T30" fmla="*/ 11 w 37"/>
                <a:gd name="T31" fmla="*/ 12 h 12"/>
                <a:gd name="T32" fmla="*/ 11 w 37"/>
                <a:gd name="T33" fmla="*/ 12 h 12"/>
                <a:gd name="T34" fmla="*/ 19 w 37"/>
                <a:gd name="T35" fmla="*/ 8 h 12"/>
                <a:gd name="T36" fmla="*/ 19 w 37"/>
                <a:gd name="T37" fmla="*/ 12 h 12"/>
                <a:gd name="T38" fmla="*/ 26 w 37"/>
                <a:gd name="T39" fmla="*/ 8 h 12"/>
                <a:gd name="T40" fmla="*/ 30 w 37"/>
                <a:gd name="T41" fmla="*/ 4 h 12"/>
                <a:gd name="T42" fmla="*/ 26 w 37"/>
                <a:gd name="T43" fmla="*/ 4 h 12"/>
                <a:gd name="T44" fmla="*/ 26 w 37"/>
                <a:gd name="T4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12">
                  <a:moveTo>
                    <a:pt x="30" y="8"/>
                  </a:moveTo>
                  <a:lnTo>
                    <a:pt x="30" y="8"/>
                  </a:lnTo>
                  <a:lnTo>
                    <a:pt x="37" y="8"/>
                  </a:lnTo>
                  <a:lnTo>
                    <a:pt x="33" y="8"/>
                  </a:lnTo>
                  <a:lnTo>
                    <a:pt x="30" y="8"/>
                  </a:lnTo>
                  <a:lnTo>
                    <a:pt x="30" y="8"/>
                  </a:lnTo>
                  <a:close/>
                  <a:moveTo>
                    <a:pt x="26" y="0"/>
                  </a:moveTo>
                  <a:lnTo>
                    <a:pt x="22" y="0"/>
                  </a:lnTo>
                  <a:lnTo>
                    <a:pt x="15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9" y="8"/>
                  </a:lnTo>
                  <a:lnTo>
                    <a:pt x="19" y="12"/>
                  </a:lnTo>
                  <a:lnTo>
                    <a:pt x="26" y="8"/>
                  </a:lnTo>
                  <a:lnTo>
                    <a:pt x="30" y="4"/>
                  </a:lnTo>
                  <a:lnTo>
                    <a:pt x="26" y="4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60" name="Freeform 159">
              <a:extLst>
                <a:ext uri="{FF2B5EF4-FFF2-40B4-BE49-F238E27FC236}">
                  <a16:creationId xmlns:a16="http://schemas.microsoft.com/office/drawing/2014/main" xmlns="" id="{E65A0F8D-F40E-4BA9-A9A3-E6A3C39E13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96669" y="2784834"/>
              <a:ext cx="81058" cy="47606"/>
            </a:xfrm>
            <a:custGeom>
              <a:avLst/>
              <a:gdLst>
                <a:gd name="T0" fmla="*/ 60 w 63"/>
                <a:gd name="T1" fmla="*/ 30 h 37"/>
                <a:gd name="T2" fmla="*/ 60 w 63"/>
                <a:gd name="T3" fmla="*/ 30 h 37"/>
                <a:gd name="T4" fmla="*/ 56 w 63"/>
                <a:gd name="T5" fmla="*/ 26 h 37"/>
                <a:gd name="T6" fmla="*/ 56 w 63"/>
                <a:gd name="T7" fmla="*/ 26 h 37"/>
                <a:gd name="T8" fmla="*/ 8 w 63"/>
                <a:gd name="T9" fmla="*/ 4 h 37"/>
                <a:gd name="T10" fmla="*/ 8 w 63"/>
                <a:gd name="T11" fmla="*/ 11 h 37"/>
                <a:gd name="T12" fmla="*/ 4 w 63"/>
                <a:gd name="T13" fmla="*/ 15 h 37"/>
                <a:gd name="T14" fmla="*/ 4 w 63"/>
                <a:gd name="T15" fmla="*/ 19 h 37"/>
                <a:gd name="T16" fmla="*/ 4 w 63"/>
                <a:gd name="T17" fmla="*/ 22 h 37"/>
                <a:gd name="T18" fmla="*/ 0 w 63"/>
                <a:gd name="T19" fmla="*/ 30 h 37"/>
                <a:gd name="T20" fmla="*/ 4 w 63"/>
                <a:gd name="T21" fmla="*/ 34 h 37"/>
                <a:gd name="T22" fmla="*/ 8 w 63"/>
                <a:gd name="T23" fmla="*/ 37 h 37"/>
                <a:gd name="T24" fmla="*/ 8 w 63"/>
                <a:gd name="T25" fmla="*/ 37 h 37"/>
                <a:gd name="T26" fmla="*/ 15 w 63"/>
                <a:gd name="T27" fmla="*/ 30 h 37"/>
                <a:gd name="T28" fmla="*/ 15 w 63"/>
                <a:gd name="T29" fmla="*/ 26 h 37"/>
                <a:gd name="T30" fmla="*/ 19 w 63"/>
                <a:gd name="T31" fmla="*/ 26 h 37"/>
                <a:gd name="T32" fmla="*/ 26 w 63"/>
                <a:gd name="T33" fmla="*/ 26 h 37"/>
                <a:gd name="T34" fmla="*/ 26 w 63"/>
                <a:gd name="T35" fmla="*/ 30 h 37"/>
                <a:gd name="T36" fmla="*/ 34 w 63"/>
                <a:gd name="T37" fmla="*/ 22 h 37"/>
                <a:gd name="T38" fmla="*/ 45 w 63"/>
                <a:gd name="T39" fmla="*/ 22 h 37"/>
                <a:gd name="T40" fmla="*/ 52 w 63"/>
                <a:gd name="T41" fmla="*/ 26 h 37"/>
                <a:gd name="T42" fmla="*/ 60 w 63"/>
                <a:gd name="T43" fmla="*/ 26 h 37"/>
                <a:gd name="T44" fmla="*/ 63 w 63"/>
                <a:gd name="T45" fmla="*/ 22 h 37"/>
                <a:gd name="T46" fmla="*/ 63 w 63"/>
                <a:gd name="T47" fmla="*/ 19 h 37"/>
                <a:gd name="T48" fmla="*/ 52 w 63"/>
                <a:gd name="T49" fmla="*/ 15 h 37"/>
                <a:gd name="T50" fmla="*/ 45 w 63"/>
                <a:gd name="T51" fmla="*/ 15 h 37"/>
                <a:gd name="T52" fmla="*/ 37 w 63"/>
                <a:gd name="T53" fmla="*/ 11 h 37"/>
                <a:gd name="T54" fmla="*/ 37 w 63"/>
                <a:gd name="T55" fmla="*/ 8 h 37"/>
                <a:gd name="T56" fmla="*/ 48 w 63"/>
                <a:gd name="T57" fmla="*/ 11 h 37"/>
                <a:gd name="T58" fmla="*/ 48 w 63"/>
                <a:gd name="T59" fmla="*/ 8 h 37"/>
                <a:gd name="T60" fmla="*/ 41 w 63"/>
                <a:gd name="T61" fmla="*/ 8 h 37"/>
                <a:gd name="T62" fmla="*/ 37 w 63"/>
                <a:gd name="T63" fmla="*/ 4 h 37"/>
                <a:gd name="T64" fmla="*/ 34 w 63"/>
                <a:gd name="T65" fmla="*/ 4 h 37"/>
                <a:gd name="T66" fmla="*/ 19 w 63"/>
                <a:gd name="T67" fmla="*/ 0 h 37"/>
                <a:gd name="T68" fmla="*/ 8 w 63"/>
                <a:gd name="T6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3" h="37">
                  <a:moveTo>
                    <a:pt x="56" y="26"/>
                  </a:moveTo>
                  <a:lnTo>
                    <a:pt x="60" y="30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56" y="30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6" y="26"/>
                  </a:lnTo>
                  <a:close/>
                  <a:moveTo>
                    <a:pt x="8" y="4"/>
                  </a:moveTo>
                  <a:lnTo>
                    <a:pt x="8" y="4"/>
                  </a:lnTo>
                  <a:lnTo>
                    <a:pt x="4" y="8"/>
                  </a:lnTo>
                  <a:lnTo>
                    <a:pt x="8" y="11"/>
                  </a:lnTo>
                  <a:lnTo>
                    <a:pt x="8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9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4" y="30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11" y="34"/>
                  </a:lnTo>
                  <a:lnTo>
                    <a:pt x="15" y="30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23" y="22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30"/>
                  </a:lnTo>
                  <a:lnTo>
                    <a:pt x="30" y="26"/>
                  </a:lnTo>
                  <a:lnTo>
                    <a:pt x="34" y="22"/>
                  </a:lnTo>
                  <a:lnTo>
                    <a:pt x="41" y="22"/>
                  </a:lnTo>
                  <a:lnTo>
                    <a:pt x="45" y="22"/>
                  </a:lnTo>
                  <a:lnTo>
                    <a:pt x="48" y="22"/>
                  </a:lnTo>
                  <a:lnTo>
                    <a:pt x="52" y="26"/>
                  </a:lnTo>
                  <a:lnTo>
                    <a:pt x="56" y="26"/>
                  </a:lnTo>
                  <a:lnTo>
                    <a:pt x="60" y="26"/>
                  </a:lnTo>
                  <a:lnTo>
                    <a:pt x="60" y="22"/>
                  </a:lnTo>
                  <a:lnTo>
                    <a:pt x="63" y="22"/>
                  </a:lnTo>
                  <a:lnTo>
                    <a:pt x="63" y="22"/>
                  </a:lnTo>
                  <a:lnTo>
                    <a:pt x="63" y="19"/>
                  </a:lnTo>
                  <a:lnTo>
                    <a:pt x="56" y="15"/>
                  </a:lnTo>
                  <a:lnTo>
                    <a:pt x="52" y="15"/>
                  </a:lnTo>
                  <a:lnTo>
                    <a:pt x="48" y="15"/>
                  </a:lnTo>
                  <a:lnTo>
                    <a:pt x="45" y="15"/>
                  </a:lnTo>
                  <a:lnTo>
                    <a:pt x="41" y="11"/>
                  </a:lnTo>
                  <a:lnTo>
                    <a:pt x="37" y="11"/>
                  </a:lnTo>
                  <a:lnTo>
                    <a:pt x="34" y="11"/>
                  </a:lnTo>
                  <a:lnTo>
                    <a:pt x="37" y="8"/>
                  </a:lnTo>
                  <a:lnTo>
                    <a:pt x="41" y="11"/>
                  </a:lnTo>
                  <a:lnTo>
                    <a:pt x="48" y="11"/>
                  </a:lnTo>
                  <a:lnTo>
                    <a:pt x="52" y="11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1" y="8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8" y="0"/>
                  </a:lnTo>
                  <a:lnTo>
                    <a:pt x="8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61" name="Freeform 160">
              <a:extLst>
                <a:ext uri="{FF2B5EF4-FFF2-40B4-BE49-F238E27FC236}">
                  <a16:creationId xmlns:a16="http://schemas.microsoft.com/office/drawing/2014/main" xmlns="" id="{7D86ACAB-2466-4B8E-8E6F-C4B939E9F6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4415" y="799561"/>
              <a:ext cx="891636" cy="1040885"/>
            </a:xfrm>
            <a:custGeom>
              <a:avLst/>
              <a:gdLst>
                <a:gd name="T0" fmla="*/ 47 w 187"/>
                <a:gd name="T1" fmla="*/ 209 h 218"/>
                <a:gd name="T2" fmla="*/ 36 w 187"/>
                <a:gd name="T3" fmla="*/ 200 h 218"/>
                <a:gd name="T4" fmla="*/ 31 w 187"/>
                <a:gd name="T5" fmla="*/ 189 h 218"/>
                <a:gd name="T6" fmla="*/ 29 w 187"/>
                <a:gd name="T7" fmla="*/ 185 h 218"/>
                <a:gd name="T8" fmla="*/ 32 w 187"/>
                <a:gd name="T9" fmla="*/ 173 h 218"/>
                <a:gd name="T10" fmla="*/ 31 w 187"/>
                <a:gd name="T11" fmla="*/ 166 h 218"/>
                <a:gd name="T12" fmla="*/ 39 w 187"/>
                <a:gd name="T13" fmla="*/ 161 h 218"/>
                <a:gd name="T14" fmla="*/ 40 w 187"/>
                <a:gd name="T15" fmla="*/ 158 h 218"/>
                <a:gd name="T16" fmla="*/ 43 w 187"/>
                <a:gd name="T17" fmla="*/ 149 h 218"/>
                <a:gd name="T18" fmla="*/ 45 w 187"/>
                <a:gd name="T19" fmla="*/ 141 h 218"/>
                <a:gd name="T20" fmla="*/ 44 w 187"/>
                <a:gd name="T21" fmla="*/ 129 h 218"/>
                <a:gd name="T22" fmla="*/ 33 w 187"/>
                <a:gd name="T23" fmla="*/ 127 h 218"/>
                <a:gd name="T24" fmla="*/ 37 w 187"/>
                <a:gd name="T25" fmla="*/ 108 h 218"/>
                <a:gd name="T26" fmla="*/ 29 w 187"/>
                <a:gd name="T27" fmla="*/ 84 h 218"/>
                <a:gd name="T28" fmla="*/ 6 w 187"/>
                <a:gd name="T29" fmla="*/ 74 h 218"/>
                <a:gd name="T30" fmla="*/ 19 w 187"/>
                <a:gd name="T31" fmla="*/ 64 h 218"/>
                <a:gd name="T32" fmla="*/ 7 w 187"/>
                <a:gd name="T33" fmla="*/ 50 h 218"/>
                <a:gd name="T34" fmla="*/ 37 w 187"/>
                <a:gd name="T35" fmla="*/ 37 h 218"/>
                <a:gd name="T36" fmla="*/ 48 w 187"/>
                <a:gd name="T37" fmla="*/ 25 h 218"/>
                <a:gd name="T38" fmla="*/ 73 w 187"/>
                <a:gd name="T39" fmla="*/ 13 h 218"/>
                <a:gd name="T40" fmla="*/ 86 w 187"/>
                <a:gd name="T41" fmla="*/ 23 h 218"/>
                <a:gd name="T42" fmla="*/ 101 w 187"/>
                <a:gd name="T43" fmla="*/ 23 h 218"/>
                <a:gd name="T44" fmla="*/ 107 w 187"/>
                <a:gd name="T45" fmla="*/ 9 h 218"/>
                <a:gd name="T46" fmla="*/ 126 w 187"/>
                <a:gd name="T47" fmla="*/ 1 h 218"/>
                <a:gd name="T48" fmla="*/ 138 w 187"/>
                <a:gd name="T49" fmla="*/ 9 h 218"/>
                <a:gd name="T50" fmla="*/ 148 w 187"/>
                <a:gd name="T51" fmla="*/ 11 h 218"/>
                <a:gd name="T52" fmla="*/ 165 w 187"/>
                <a:gd name="T53" fmla="*/ 23 h 218"/>
                <a:gd name="T54" fmla="*/ 129 w 187"/>
                <a:gd name="T55" fmla="*/ 28 h 218"/>
                <a:gd name="T56" fmla="*/ 157 w 187"/>
                <a:gd name="T57" fmla="*/ 30 h 218"/>
                <a:gd name="T58" fmla="*/ 163 w 187"/>
                <a:gd name="T59" fmla="*/ 38 h 218"/>
                <a:gd name="T60" fmla="*/ 180 w 187"/>
                <a:gd name="T61" fmla="*/ 42 h 218"/>
                <a:gd name="T62" fmla="*/ 164 w 187"/>
                <a:gd name="T63" fmla="*/ 51 h 218"/>
                <a:gd name="T64" fmla="*/ 157 w 187"/>
                <a:gd name="T65" fmla="*/ 77 h 218"/>
                <a:gd name="T66" fmla="*/ 155 w 187"/>
                <a:gd name="T67" fmla="*/ 88 h 218"/>
                <a:gd name="T68" fmla="*/ 156 w 187"/>
                <a:gd name="T69" fmla="*/ 98 h 218"/>
                <a:gd name="T70" fmla="*/ 152 w 187"/>
                <a:gd name="T71" fmla="*/ 106 h 218"/>
                <a:gd name="T72" fmla="*/ 151 w 187"/>
                <a:gd name="T73" fmla="*/ 117 h 218"/>
                <a:gd name="T74" fmla="*/ 138 w 187"/>
                <a:gd name="T75" fmla="*/ 119 h 218"/>
                <a:gd name="T76" fmla="*/ 132 w 187"/>
                <a:gd name="T77" fmla="*/ 125 h 218"/>
                <a:gd name="T78" fmla="*/ 145 w 187"/>
                <a:gd name="T79" fmla="*/ 136 h 218"/>
                <a:gd name="T80" fmla="*/ 137 w 187"/>
                <a:gd name="T81" fmla="*/ 142 h 218"/>
                <a:gd name="T82" fmla="*/ 125 w 187"/>
                <a:gd name="T83" fmla="*/ 141 h 218"/>
                <a:gd name="T84" fmla="*/ 134 w 187"/>
                <a:gd name="T85" fmla="*/ 147 h 218"/>
                <a:gd name="T86" fmla="*/ 127 w 187"/>
                <a:gd name="T87" fmla="*/ 159 h 218"/>
                <a:gd name="T88" fmla="*/ 106 w 187"/>
                <a:gd name="T89" fmla="*/ 162 h 218"/>
                <a:gd name="T90" fmla="*/ 88 w 187"/>
                <a:gd name="T91" fmla="*/ 178 h 218"/>
                <a:gd name="T92" fmla="*/ 75 w 187"/>
                <a:gd name="T93" fmla="*/ 180 h 218"/>
                <a:gd name="T94" fmla="*/ 65 w 187"/>
                <a:gd name="T95" fmla="*/ 193 h 218"/>
                <a:gd name="T96" fmla="*/ 62 w 187"/>
                <a:gd name="T97" fmla="*/ 203 h 218"/>
                <a:gd name="T98" fmla="*/ 54 w 187"/>
                <a:gd name="T99" fmla="*/ 212 h 218"/>
                <a:gd name="T100" fmla="*/ 62 w 187"/>
                <a:gd name="T101" fmla="*/ 199 h 218"/>
                <a:gd name="T102" fmla="*/ 139 w 187"/>
                <a:gd name="T103" fmla="*/ 153 h 218"/>
                <a:gd name="T104" fmla="*/ 141 w 187"/>
                <a:gd name="T105" fmla="*/ 126 h 218"/>
                <a:gd name="T106" fmla="*/ 150 w 187"/>
                <a:gd name="T107" fmla="*/ 112 h 218"/>
                <a:gd name="T108" fmla="*/ 154 w 187"/>
                <a:gd name="T109" fmla="*/ 94 h 218"/>
                <a:gd name="T110" fmla="*/ 173 w 187"/>
                <a:gd name="T111" fmla="*/ 29 h 218"/>
                <a:gd name="T112" fmla="*/ 106 w 187"/>
                <a:gd name="T113" fmla="*/ 8 h 218"/>
                <a:gd name="T114" fmla="*/ 84 w 187"/>
                <a:gd name="T115" fmla="*/ 17 h 218"/>
                <a:gd name="T116" fmla="*/ 35 w 187"/>
                <a:gd name="T117" fmla="*/ 101 h 218"/>
                <a:gd name="T118" fmla="*/ 35 w 187"/>
                <a:gd name="T119" fmla="*/ 118 h 218"/>
                <a:gd name="T120" fmla="*/ 37 w 187"/>
                <a:gd name="T121" fmla="*/ 210 h 218"/>
                <a:gd name="T122" fmla="*/ 34 w 187"/>
                <a:gd name="T123" fmla="*/ 154 h 218"/>
                <a:gd name="T124" fmla="*/ 43 w 187"/>
                <a:gd name="T125" fmla="*/ 145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7" h="218">
                  <a:moveTo>
                    <a:pt x="55" y="216"/>
                  </a:moveTo>
                  <a:cubicBezTo>
                    <a:pt x="53" y="215"/>
                    <a:pt x="53" y="215"/>
                    <a:pt x="53" y="215"/>
                  </a:cubicBezTo>
                  <a:cubicBezTo>
                    <a:pt x="52" y="215"/>
                    <a:pt x="52" y="215"/>
                    <a:pt x="52" y="215"/>
                  </a:cubicBezTo>
                  <a:cubicBezTo>
                    <a:pt x="52" y="214"/>
                    <a:pt x="52" y="214"/>
                    <a:pt x="52" y="214"/>
                  </a:cubicBezTo>
                  <a:cubicBezTo>
                    <a:pt x="52" y="214"/>
                    <a:pt x="52" y="214"/>
                    <a:pt x="52" y="214"/>
                  </a:cubicBezTo>
                  <a:cubicBezTo>
                    <a:pt x="53" y="214"/>
                    <a:pt x="53" y="214"/>
                    <a:pt x="53" y="214"/>
                  </a:cubicBezTo>
                  <a:cubicBezTo>
                    <a:pt x="53" y="213"/>
                    <a:pt x="53" y="213"/>
                    <a:pt x="53" y="213"/>
                  </a:cubicBezTo>
                  <a:cubicBezTo>
                    <a:pt x="52" y="213"/>
                    <a:pt x="52" y="213"/>
                    <a:pt x="52" y="213"/>
                  </a:cubicBezTo>
                  <a:cubicBezTo>
                    <a:pt x="52" y="214"/>
                    <a:pt x="52" y="214"/>
                    <a:pt x="52" y="214"/>
                  </a:cubicBezTo>
                  <a:cubicBezTo>
                    <a:pt x="51" y="214"/>
                    <a:pt x="51" y="214"/>
                    <a:pt x="51" y="214"/>
                  </a:cubicBezTo>
                  <a:cubicBezTo>
                    <a:pt x="51" y="215"/>
                    <a:pt x="51" y="215"/>
                    <a:pt x="51" y="215"/>
                  </a:cubicBezTo>
                  <a:cubicBezTo>
                    <a:pt x="51" y="215"/>
                    <a:pt x="51" y="215"/>
                    <a:pt x="51" y="215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6"/>
                    <a:pt x="50" y="216"/>
                    <a:pt x="50" y="216"/>
                  </a:cubicBezTo>
                  <a:cubicBezTo>
                    <a:pt x="50" y="216"/>
                    <a:pt x="50" y="216"/>
                    <a:pt x="50" y="216"/>
                  </a:cubicBezTo>
                  <a:cubicBezTo>
                    <a:pt x="50" y="216"/>
                    <a:pt x="50" y="216"/>
                    <a:pt x="50" y="216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51" y="213"/>
                    <a:pt x="51" y="213"/>
                    <a:pt x="51" y="213"/>
                  </a:cubicBezTo>
                  <a:cubicBezTo>
                    <a:pt x="51" y="213"/>
                    <a:pt x="51" y="213"/>
                    <a:pt x="51" y="213"/>
                  </a:cubicBezTo>
                  <a:cubicBezTo>
                    <a:pt x="50" y="213"/>
                    <a:pt x="50" y="213"/>
                    <a:pt x="50" y="213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49" y="215"/>
                    <a:pt x="49" y="215"/>
                    <a:pt x="49" y="215"/>
                  </a:cubicBezTo>
                  <a:cubicBezTo>
                    <a:pt x="49" y="215"/>
                    <a:pt x="49" y="215"/>
                    <a:pt x="49" y="215"/>
                  </a:cubicBezTo>
                  <a:cubicBezTo>
                    <a:pt x="49" y="214"/>
                    <a:pt x="49" y="214"/>
                    <a:pt x="49" y="214"/>
                  </a:cubicBezTo>
                  <a:cubicBezTo>
                    <a:pt x="49" y="214"/>
                    <a:pt x="49" y="214"/>
                    <a:pt x="49" y="214"/>
                  </a:cubicBezTo>
                  <a:cubicBezTo>
                    <a:pt x="50" y="213"/>
                    <a:pt x="50" y="213"/>
                    <a:pt x="50" y="213"/>
                  </a:cubicBezTo>
                  <a:cubicBezTo>
                    <a:pt x="50" y="212"/>
                    <a:pt x="50" y="212"/>
                    <a:pt x="50" y="212"/>
                  </a:cubicBezTo>
                  <a:cubicBezTo>
                    <a:pt x="50" y="212"/>
                    <a:pt x="50" y="212"/>
                    <a:pt x="50" y="212"/>
                  </a:cubicBezTo>
                  <a:cubicBezTo>
                    <a:pt x="49" y="212"/>
                    <a:pt x="49" y="212"/>
                    <a:pt x="49" y="212"/>
                  </a:cubicBezTo>
                  <a:cubicBezTo>
                    <a:pt x="49" y="213"/>
                    <a:pt x="49" y="213"/>
                    <a:pt x="49" y="213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48" y="212"/>
                    <a:pt x="48" y="212"/>
                    <a:pt x="48" y="212"/>
                  </a:cubicBezTo>
                  <a:cubicBezTo>
                    <a:pt x="49" y="212"/>
                    <a:pt x="49" y="212"/>
                    <a:pt x="49" y="212"/>
                  </a:cubicBezTo>
                  <a:cubicBezTo>
                    <a:pt x="49" y="212"/>
                    <a:pt x="49" y="212"/>
                    <a:pt x="49" y="212"/>
                  </a:cubicBezTo>
                  <a:cubicBezTo>
                    <a:pt x="48" y="212"/>
                    <a:pt x="48" y="212"/>
                    <a:pt x="48" y="212"/>
                  </a:cubicBezTo>
                  <a:cubicBezTo>
                    <a:pt x="48" y="212"/>
                    <a:pt x="48" y="212"/>
                    <a:pt x="48" y="212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47" y="213"/>
                    <a:pt x="47" y="213"/>
                    <a:pt x="47" y="213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7" y="211"/>
                    <a:pt x="47" y="211"/>
                    <a:pt x="47" y="211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48" y="210"/>
                    <a:pt x="48" y="210"/>
                    <a:pt x="48" y="210"/>
                  </a:cubicBezTo>
                  <a:cubicBezTo>
                    <a:pt x="49" y="210"/>
                    <a:pt x="49" y="210"/>
                    <a:pt x="49" y="210"/>
                  </a:cubicBezTo>
                  <a:cubicBezTo>
                    <a:pt x="49" y="210"/>
                    <a:pt x="49" y="210"/>
                    <a:pt x="49" y="210"/>
                  </a:cubicBezTo>
                  <a:cubicBezTo>
                    <a:pt x="48" y="210"/>
                    <a:pt x="48" y="210"/>
                    <a:pt x="48" y="210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48" y="210"/>
                    <a:pt x="48" y="210"/>
                    <a:pt x="48" y="210"/>
                  </a:cubicBezTo>
                  <a:cubicBezTo>
                    <a:pt x="48" y="209"/>
                    <a:pt x="48" y="209"/>
                    <a:pt x="48" y="209"/>
                  </a:cubicBezTo>
                  <a:cubicBezTo>
                    <a:pt x="49" y="209"/>
                    <a:pt x="49" y="209"/>
                    <a:pt x="49" y="209"/>
                  </a:cubicBezTo>
                  <a:cubicBezTo>
                    <a:pt x="50" y="209"/>
                    <a:pt x="50" y="209"/>
                    <a:pt x="50" y="209"/>
                  </a:cubicBezTo>
                  <a:cubicBezTo>
                    <a:pt x="50" y="208"/>
                    <a:pt x="50" y="208"/>
                    <a:pt x="50" y="208"/>
                  </a:cubicBezTo>
                  <a:cubicBezTo>
                    <a:pt x="49" y="208"/>
                    <a:pt x="49" y="208"/>
                    <a:pt x="49" y="208"/>
                  </a:cubicBezTo>
                  <a:cubicBezTo>
                    <a:pt x="49" y="208"/>
                    <a:pt x="49" y="208"/>
                    <a:pt x="49" y="208"/>
                  </a:cubicBezTo>
                  <a:cubicBezTo>
                    <a:pt x="48" y="209"/>
                    <a:pt x="48" y="209"/>
                    <a:pt x="48" y="209"/>
                  </a:cubicBezTo>
                  <a:cubicBezTo>
                    <a:pt x="47" y="209"/>
                    <a:pt x="47" y="209"/>
                    <a:pt x="47" y="209"/>
                  </a:cubicBezTo>
                  <a:cubicBezTo>
                    <a:pt x="46" y="210"/>
                    <a:pt x="46" y="210"/>
                    <a:pt x="46" y="210"/>
                  </a:cubicBezTo>
                  <a:cubicBezTo>
                    <a:pt x="46" y="209"/>
                    <a:pt x="46" y="209"/>
                    <a:pt x="46" y="209"/>
                  </a:cubicBezTo>
                  <a:cubicBezTo>
                    <a:pt x="46" y="209"/>
                    <a:pt x="46" y="209"/>
                    <a:pt x="46" y="209"/>
                  </a:cubicBezTo>
                  <a:cubicBezTo>
                    <a:pt x="47" y="209"/>
                    <a:pt x="47" y="209"/>
                    <a:pt x="47" y="209"/>
                  </a:cubicBezTo>
                  <a:cubicBezTo>
                    <a:pt x="47" y="208"/>
                    <a:pt x="47" y="208"/>
                    <a:pt x="47" y="208"/>
                  </a:cubicBezTo>
                  <a:cubicBezTo>
                    <a:pt x="47" y="208"/>
                    <a:pt x="47" y="208"/>
                    <a:pt x="47" y="208"/>
                  </a:cubicBezTo>
                  <a:cubicBezTo>
                    <a:pt x="47" y="207"/>
                    <a:pt x="47" y="207"/>
                    <a:pt x="47" y="207"/>
                  </a:cubicBezTo>
                  <a:cubicBezTo>
                    <a:pt x="47" y="207"/>
                    <a:pt x="47" y="207"/>
                    <a:pt x="47" y="207"/>
                  </a:cubicBezTo>
                  <a:cubicBezTo>
                    <a:pt x="46" y="207"/>
                    <a:pt x="46" y="207"/>
                    <a:pt x="46" y="207"/>
                  </a:cubicBezTo>
                  <a:cubicBezTo>
                    <a:pt x="46" y="207"/>
                    <a:pt x="46" y="207"/>
                    <a:pt x="46" y="207"/>
                  </a:cubicBezTo>
                  <a:cubicBezTo>
                    <a:pt x="47" y="208"/>
                    <a:pt x="47" y="208"/>
                    <a:pt x="47" y="208"/>
                  </a:cubicBezTo>
                  <a:cubicBezTo>
                    <a:pt x="47" y="208"/>
                    <a:pt x="47" y="208"/>
                    <a:pt x="47" y="208"/>
                  </a:cubicBezTo>
                  <a:cubicBezTo>
                    <a:pt x="46" y="208"/>
                    <a:pt x="46" y="208"/>
                    <a:pt x="46" y="208"/>
                  </a:cubicBezTo>
                  <a:cubicBezTo>
                    <a:pt x="45" y="208"/>
                    <a:pt x="45" y="208"/>
                    <a:pt x="45" y="208"/>
                  </a:cubicBezTo>
                  <a:cubicBezTo>
                    <a:pt x="45" y="208"/>
                    <a:pt x="45" y="208"/>
                    <a:pt x="45" y="208"/>
                  </a:cubicBezTo>
                  <a:cubicBezTo>
                    <a:pt x="44" y="208"/>
                    <a:pt x="44" y="208"/>
                    <a:pt x="44" y="208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2" y="209"/>
                    <a:pt x="42" y="209"/>
                    <a:pt x="42" y="209"/>
                  </a:cubicBezTo>
                  <a:cubicBezTo>
                    <a:pt x="42" y="209"/>
                    <a:pt x="42" y="209"/>
                    <a:pt x="42" y="209"/>
                  </a:cubicBezTo>
                  <a:cubicBezTo>
                    <a:pt x="41" y="209"/>
                    <a:pt x="41" y="209"/>
                    <a:pt x="41" y="209"/>
                  </a:cubicBezTo>
                  <a:cubicBezTo>
                    <a:pt x="41" y="209"/>
                    <a:pt x="41" y="209"/>
                    <a:pt x="41" y="209"/>
                  </a:cubicBezTo>
                  <a:cubicBezTo>
                    <a:pt x="40" y="209"/>
                    <a:pt x="40" y="209"/>
                    <a:pt x="40" y="209"/>
                  </a:cubicBezTo>
                  <a:cubicBezTo>
                    <a:pt x="40" y="210"/>
                    <a:pt x="40" y="210"/>
                    <a:pt x="40" y="210"/>
                  </a:cubicBezTo>
                  <a:cubicBezTo>
                    <a:pt x="40" y="210"/>
                    <a:pt x="40" y="210"/>
                    <a:pt x="40" y="210"/>
                  </a:cubicBezTo>
                  <a:cubicBezTo>
                    <a:pt x="40" y="210"/>
                    <a:pt x="40" y="210"/>
                    <a:pt x="40" y="210"/>
                  </a:cubicBezTo>
                  <a:cubicBezTo>
                    <a:pt x="39" y="210"/>
                    <a:pt x="39" y="210"/>
                    <a:pt x="39" y="210"/>
                  </a:cubicBezTo>
                  <a:cubicBezTo>
                    <a:pt x="39" y="210"/>
                    <a:pt x="39" y="210"/>
                    <a:pt x="39" y="210"/>
                  </a:cubicBezTo>
                  <a:cubicBezTo>
                    <a:pt x="39" y="209"/>
                    <a:pt x="39" y="209"/>
                    <a:pt x="39" y="209"/>
                  </a:cubicBezTo>
                  <a:cubicBezTo>
                    <a:pt x="40" y="209"/>
                    <a:pt x="40" y="209"/>
                    <a:pt x="40" y="209"/>
                  </a:cubicBezTo>
                  <a:cubicBezTo>
                    <a:pt x="40" y="209"/>
                    <a:pt x="40" y="209"/>
                    <a:pt x="40" y="209"/>
                  </a:cubicBezTo>
                  <a:cubicBezTo>
                    <a:pt x="40" y="208"/>
                    <a:pt x="40" y="208"/>
                    <a:pt x="40" y="208"/>
                  </a:cubicBezTo>
                  <a:cubicBezTo>
                    <a:pt x="39" y="208"/>
                    <a:pt x="39" y="208"/>
                    <a:pt x="39" y="208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38" y="207"/>
                    <a:pt x="38" y="207"/>
                    <a:pt x="38" y="207"/>
                  </a:cubicBezTo>
                  <a:cubicBezTo>
                    <a:pt x="38" y="207"/>
                    <a:pt x="38" y="207"/>
                    <a:pt x="38" y="207"/>
                  </a:cubicBezTo>
                  <a:cubicBezTo>
                    <a:pt x="37" y="207"/>
                    <a:pt x="37" y="207"/>
                    <a:pt x="37" y="207"/>
                  </a:cubicBezTo>
                  <a:cubicBezTo>
                    <a:pt x="36" y="207"/>
                    <a:pt x="36" y="207"/>
                    <a:pt x="36" y="207"/>
                  </a:cubicBezTo>
                  <a:cubicBezTo>
                    <a:pt x="36" y="207"/>
                    <a:pt x="36" y="207"/>
                    <a:pt x="36" y="207"/>
                  </a:cubicBezTo>
                  <a:cubicBezTo>
                    <a:pt x="37" y="206"/>
                    <a:pt x="37" y="206"/>
                    <a:pt x="37" y="206"/>
                  </a:cubicBezTo>
                  <a:cubicBezTo>
                    <a:pt x="37" y="206"/>
                    <a:pt x="37" y="206"/>
                    <a:pt x="37" y="206"/>
                  </a:cubicBezTo>
                  <a:cubicBezTo>
                    <a:pt x="36" y="206"/>
                    <a:pt x="36" y="206"/>
                    <a:pt x="36" y="206"/>
                  </a:cubicBezTo>
                  <a:cubicBezTo>
                    <a:pt x="36" y="206"/>
                    <a:pt x="36" y="206"/>
                    <a:pt x="36" y="206"/>
                  </a:cubicBezTo>
                  <a:cubicBezTo>
                    <a:pt x="37" y="205"/>
                    <a:pt x="37" y="205"/>
                    <a:pt x="37" y="205"/>
                  </a:cubicBezTo>
                  <a:cubicBezTo>
                    <a:pt x="38" y="205"/>
                    <a:pt x="38" y="205"/>
                    <a:pt x="38" y="205"/>
                  </a:cubicBezTo>
                  <a:cubicBezTo>
                    <a:pt x="38" y="205"/>
                    <a:pt x="38" y="205"/>
                    <a:pt x="38" y="205"/>
                  </a:cubicBezTo>
                  <a:cubicBezTo>
                    <a:pt x="38" y="204"/>
                    <a:pt x="38" y="204"/>
                    <a:pt x="38" y="204"/>
                  </a:cubicBezTo>
                  <a:cubicBezTo>
                    <a:pt x="37" y="204"/>
                    <a:pt x="37" y="204"/>
                    <a:pt x="37" y="204"/>
                  </a:cubicBezTo>
                  <a:cubicBezTo>
                    <a:pt x="36" y="205"/>
                    <a:pt x="36" y="205"/>
                    <a:pt x="36" y="205"/>
                  </a:cubicBezTo>
                  <a:cubicBezTo>
                    <a:pt x="36" y="205"/>
                    <a:pt x="36" y="205"/>
                    <a:pt x="36" y="205"/>
                  </a:cubicBezTo>
                  <a:cubicBezTo>
                    <a:pt x="35" y="205"/>
                    <a:pt x="35" y="205"/>
                    <a:pt x="35" y="205"/>
                  </a:cubicBezTo>
                  <a:cubicBezTo>
                    <a:pt x="34" y="205"/>
                    <a:pt x="34" y="205"/>
                    <a:pt x="34" y="205"/>
                  </a:cubicBezTo>
                  <a:cubicBezTo>
                    <a:pt x="34" y="205"/>
                    <a:pt x="34" y="205"/>
                    <a:pt x="34" y="205"/>
                  </a:cubicBezTo>
                  <a:cubicBezTo>
                    <a:pt x="35" y="204"/>
                    <a:pt x="35" y="204"/>
                    <a:pt x="35" y="204"/>
                  </a:cubicBezTo>
                  <a:cubicBezTo>
                    <a:pt x="35" y="204"/>
                    <a:pt x="35" y="204"/>
                    <a:pt x="35" y="204"/>
                  </a:cubicBezTo>
                  <a:cubicBezTo>
                    <a:pt x="35" y="203"/>
                    <a:pt x="35" y="203"/>
                    <a:pt x="35" y="203"/>
                  </a:cubicBezTo>
                  <a:cubicBezTo>
                    <a:pt x="36" y="203"/>
                    <a:pt x="36" y="203"/>
                    <a:pt x="36" y="203"/>
                  </a:cubicBezTo>
                  <a:cubicBezTo>
                    <a:pt x="36" y="203"/>
                    <a:pt x="36" y="203"/>
                    <a:pt x="36" y="203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35" y="203"/>
                    <a:pt x="35" y="203"/>
                    <a:pt x="35" y="203"/>
                  </a:cubicBezTo>
                  <a:cubicBezTo>
                    <a:pt x="34" y="203"/>
                    <a:pt x="34" y="203"/>
                    <a:pt x="34" y="203"/>
                  </a:cubicBezTo>
                  <a:cubicBezTo>
                    <a:pt x="34" y="203"/>
                    <a:pt x="34" y="203"/>
                    <a:pt x="34" y="203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5" y="202"/>
                    <a:pt x="35" y="202"/>
                    <a:pt x="35" y="202"/>
                  </a:cubicBezTo>
                  <a:cubicBezTo>
                    <a:pt x="35" y="202"/>
                    <a:pt x="35" y="202"/>
                    <a:pt x="35" y="202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36" y="201"/>
                    <a:pt x="36" y="201"/>
                    <a:pt x="36" y="201"/>
                  </a:cubicBezTo>
                  <a:cubicBezTo>
                    <a:pt x="36" y="201"/>
                    <a:pt x="36" y="201"/>
                    <a:pt x="36" y="201"/>
                  </a:cubicBezTo>
                  <a:cubicBezTo>
                    <a:pt x="37" y="201"/>
                    <a:pt x="37" y="201"/>
                    <a:pt x="37" y="201"/>
                  </a:cubicBezTo>
                  <a:cubicBezTo>
                    <a:pt x="36" y="200"/>
                    <a:pt x="36" y="200"/>
                    <a:pt x="36" y="200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35" y="200"/>
                    <a:pt x="35" y="200"/>
                    <a:pt x="35" y="200"/>
                  </a:cubicBezTo>
                  <a:cubicBezTo>
                    <a:pt x="34" y="200"/>
                    <a:pt x="34" y="200"/>
                    <a:pt x="34" y="200"/>
                  </a:cubicBezTo>
                  <a:cubicBezTo>
                    <a:pt x="35" y="200"/>
                    <a:pt x="35" y="200"/>
                    <a:pt x="35" y="200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4" y="198"/>
                    <a:pt x="34" y="198"/>
                    <a:pt x="34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2" y="198"/>
                    <a:pt x="32" y="198"/>
                    <a:pt x="32" y="198"/>
                  </a:cubicBezTo>
                  <a:cubicBezTo>
                    <a:pt x="33" y="197"/>
                    <a:pt x="33" y="197"/>
                    <a:pt x="33" y="197"/>
                  </a:cubicBezTo>
                  <a:cubicBezTo>
                    <a:pt x="33" y="197"/>
                    <a:pt x="33" y="197"/>
                    <a:pt x="33" y="197"/>
                  </a:cubicBezTo>
                  <a:cubicBezTo>
                    <a:pt x="34" y="197"/>
                    <a:pt x="34" y="197"/>
                    <a:pt x="34" y="197"/>
                  </a:cubicBezTo>
                  <a:cubicBezTo>
                    <a:pt x="34" y="196"/>
                    <a:pt x="34" y="196"/>
                    <a:pt x="34" y="196"/>
                  </a:cubicBezTo>
                  <a:cubicBezTo>
                    <a:pt x="34" y="196"/>
                    <a:pt x="34" y="196"/>
                    <a:pt x="34" y="196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3" y="195"/>
                    <a:pt x="33" y="195"/>
                    <a:pt x="33" y="195"/>
                  </a:cubicBezTo>
                  <a:cubicBezTo>
                    <a:pt x="33" y="195"/>
                    <a:pt x="33" y="195"/>
                    <a:pt x="33" y="195"/>
                  </a:cubicBezTo>
                  <a:cubicBezTo>
                    <a:pt x="32" y="195"/>
                    <a:pt x="32" y="195"/>
                    <a:pt x="32" y="195"/>
                  </a:cubicBezTo>
                  <a:cubicBezTo>
                    <a:pt x="32" y="195"/>
                    <a:pt x="32" y="195"/>
                    <a:pt x="32" y="195"/>
                  </a:cubicBezTo>
                  <a:cubicBezTo>
                    <a:pt x="32" y="194"/>
                    <a:pt x="32" y="194"/>
                    <a:pt x="32" y="194"/>
                  </a:cubicBezTo>
                  <a:cubicBezTo>
                    <a:pt x="32" y="194"/>
                    <a:pt x="32" y="194"/>
                    <a:pt x="32" y="194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32" y="193"/>
                    <a:pt x="32" y="193"/>
                    <a:pt x="32" y="193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2" y="192"/>
                    <a:pt x="32" y="192"/>
                    <a:pt x="32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2" y="192"/>
                    <a:pt x="32" y="192"/>
                    <a:pt x="32" y="192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0" y="191"/>
                    <a:pt x="30" y="191"/>
                    <a:pt x="30" y="191"/>
                  </a:cubicBezTo>
                  <a:cubicBezTo>
                    <a:pt x="31" y="191"/>
                    <a:pt x="31" y="191"/>
                    <a:pt x="31" y="191"/>
                  </a:cubicBezTo>
                  <a:cubicBezTo>
                    <a:pt x="32" y="191"/>
                    <a:pt x="32" y="191"/>
                    <a:pt x="32" y="191"/>
                  </a:cubicBezTo>
                  <a:cubicBezTo>
                    <a:pt x="33" y="191"/>
                    <a:pt x="33" y="191"/>
                    <a:pt x="33" y="191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1" y="190"/>
                    <a:pt x="31" y="190"/>
                    <a:pt x="31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3" y="190"/>
                    <a:pt x="33" y="190"/>
                    <a:pt x="33" y="190"/>
                  </a:cubicBezTo>
                  <a:cubicBezTo>
                    <a:pt x="33" y="190"/>
                    <a:pt x="33" y="190"/>
                    <a:pt x="33" y="190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3" y="189"/>
                    <a:pt x="33" y="189"/>
                    <a:pt x="33" y="189"/>
                  </a:cubicBezTo>
                  <a:cubicBezTo>
                    <a:pt x="33" y="190"/>
                    <a:pt x="33" y="190"/>
                    <a:pt x="33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89"/>
                    <a:pt x="32" y="189"/>
                    <a:pt x="32" y="189"/>
                  </a:cubicBezTo>
                  <a:cubicBezTo>
                    <a:pt x="31" y="189"/>
                    <a:pt x="31" y="189"/>
                    <a:pt x="31" y="189"/>
                  </a:cubicBezTo>
                  <a:cubicBezTo>
                    <a:pt x="31" y="190"/>
                    <a:pt x="31" y="190"/>
                    <a:pt x="31" y="190"/>
                  </a:cubicBezTo>
                  <a:cubicBezTo>
                    <a:pt x="30" y="190"/>
                    <a:pt x="30" y="190"/>
                    <a:pt x="30" y="190"/>
                  </a:cubicBezTo>
                  <a:cubicBezTo>
                    <a:pt x="30" y="190"/>
                    <a:pt x="30" y="190"/>
                    <a:pt x="30" y="190"/>
                  </a:cubicBezTo>
                  <a:cubicBezTo>
                    <a:pt x="30" y="189"/>
                    <a:pt x="30" y="189"/>
                    <a:pt x="30" y="189"/>
                  </a:cubicBezTo>
                  <a:cubicBezTo>
                    <a:pt x="30" y="189"/>
                    <a:pt x="30" y="189"/>
                    <a:pt x="30" y="189"/>
                  </a:cubicBezTo>
                  <a:cubicBezTo>
                    <a:pt x="31" y="189"/>
                    <a:pt x="31" y="189"/>
                    <a:pt x="31" y="189"/>
                  </a:cubicBezTo>
                  <a:cubicBezTo>
                    <a:pt x="32" y="188"/>
                    <a:pt x="32" y="188"/>
                    <a:pt x="32" y="188"/>
                  </a:cubicBezTo>
                  <a:cubicBezTo>
                    <a:pt x="32" y="188"/>
                    <a:pt x="32" y="188"/>
                    <a:pt x="32" y="188"/>
                  </a:cubicBezTo>
                  <a:cubicBezTo>
                    <a:pt x="31" y="188"/>
                    <a:pt x="31" y="188"/>
                    <a:pt x="31" y="188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0" y="187"/>
                    <a:pt x="30" y="187"/>
                    <a:pt x="30" y="187"/>
                  </a:cubicBezTo>
                  <a:cubicBezTo>
                    <a:pt x="31" y="187"/>
                    <a:pt x="31" y="187"/>
                    <a:pt x="31" y="187"/>
                  </a:cubicBezTo>
                  <a:cubicBezTo>
                    <a:pt x="32" y="187"/>
                    <a:pt x="32" y="187"/>
                    <a:pt x="32" y="187"/>
                  </a:cubicBezTo>
                  <a:cubicBezTo>
                    <a:pt x="33" y="187"/>
                    <a:pt x="33" y="187"/>
                    <a:pt x="33" y="187"/>
                  </a:cubicBezTo>
                  <a:cubicBezTo>
                    <a:pt x="34" y="187"/>
                    <a:pt x="34" y="187"/>
                    <a:pt x="34" y="187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3" y="186"/>
                    <a:pt x="33" y="186"/>
                    <a:pt x="33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1" y="187"/>
                    <a:pt x="31" y="187"/>
                    <a:pt x="31" y="187"/>
                  </a:cubicBezTo>
                  <a:cubicBezTo>
                    <a:pt x="30" y="187"/>
                    <a:pt x="30" y="187"/>
                    <a:pt x="30" y="187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5" y="184"/>
                    <a:pt x="35" y="184"/>
                    <a:pt x="35" y="184"/>
                  </a:cubicBezTo>
                  <a:cubicBezTo>
                    <a:pt x="35" y="184"/>
                    <a:pt x="35" y="184"/>
                    <a:pt x="35" y="184"/>
                  </a:cubicBezTo>
                  <a:cubicBezTo>
                    <a:pt x="35" y="184"/>
                    <a:pt x="35" y="184"/>
                    <a:pt x="35" y="184"/>
                  </a:cubicBezTo>
                  <a:cubicBezTo>
                    <a:pt x="36" y="185"/>
                    <a:pt x="36" y="185"/>
                    <a:pt x="36" y="185"/>
                  </a:cubicBezTo>
                  <a:cubicBezTo>
                    <a:pt x="36" y="185"/>
                    <a:pt x="36" y="185"/>
                    <a:pt x="36" y="185"/>
                  </a:cubicBezTo>
                  <a:cubicBezTo>
                    <a:pt x="37" y="185"/>
                    <a:pt x="37" y="185"/>
                    <a:pt x="37" y="185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6" y="183"/>
                    <a:pt x="36" y="183"/>
                    <a:pt x="36" y="183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5" y="183"/>
                    <a:pt x="35" y="183"/>
                    <a:pt x="35" y="183"/>
                  </a:cubicBezTo>
                  <a:cubicBezTo>
                    <a:pt x="35" y="183"/>
                    <a:pt x="35" y="183"/>
                    <a:pt x="35" y="183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0" y="185"/>
                    <a:pt x="30" y="185"/>
                    <a:pt x="30" y="185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84"/>
                    <a:pt x="29" y="184"/>
                    <a:pt x="29" y="184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0" y="181"/>
                    <a:pt x="30" y="181"/>
                    <a:pt x="30" y="181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9" y="180"/>
                    <a:pt x="29" y="180"/>
                    <a:pt x="29" y="180"/>
                  </a:cubicBezTo>
                  <a:cubicBezTo>
                    <a:pt x="30" y="179"/>
                    <a:pt x="30" y="179"/>
                    <a:pt x="30" y="179"/>
                  </a:cubicBezTo>
                  <a:cubicBezTo>
                    <a:pt x="30" y="179"/>
                    <a:pt x="30" y="179"/>
                    <a:pt x="30" y="179"/>
                  </a:cubicBezTo>
                  <a:cubicBezTo>
                    <a:pt x="29" y="178"/>
                    <a:pt x="29" y="178"/>
                    <a:pt x="29" y="178"/>
                  </a:cubicBezTo>
                  <a:cubicBezTo>
                    <a:pt x="29" y="178"/>
                    <a:pt x="29" y="178"/>
                    <a:pt x="29" y="178"/>
                  </a:cubicBezTo>
                  <a:cubicBezTo>
                    <a:pt x="29" y="179"/>
                    <a:pt x="29" y="179"/>
                    <a:pt x="29" y="179"/>
                  </a:cubicBezTo>
                  <a:cubicBezTo>
                    <a:pt x="28" y="179"/>
                    <a:pt x="28" y="179"/>
                    <a:pt x="28" y="179"/>
                  </a:cubicBezTo>
                  <a:cubicBezTo>
                    <a:pt x="28" y="178"/>
                    <a:pt x="28" y="178"/>
                    <a:pt x="28" y="178"/>
                  </a:cubicBezTo>
                  <a:cubicBezTo>
                    <a:pt x="29" y="178"/>
                    <a:pt x="29" y="178"/>
                    <a:pt x="29" y="178"/>
                  </a:cubicBezTo>
                  <a:cubicBezTo>
                    <a:pt x="30" y="178"/>
                    <a:pt x="30" y="178"/>
                    <a:pt x="30" y="178"/>
                  </a:cubicBezTo>
                  <a:cubicBezTo>
                    <a:pt x="30" y="177"/>
                    <a:pt x="30" y="177"/>
                    <a:pt x="30" y="177"/>
                  </a:cubicBezTo>
                  <a:cubicBezTo>
                    <a:pt x="31" y="177"/>
                    <a:pt x="31" y="177"/>
                    <a:pt x="31" y="177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3" y="175"/>
                    <a:pt x="33" y="175"/>
                    <a:pt x="33" y="175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5" y="176"/>
                    <a:pt x="35" y="176"/>
                    <a:pt x="35" y="176"/>
                  </a:cubicBezTo>
                  <a:cubicBezTo>
                    <a:pt x="36" y="176"/>
                    <a:pt x="36" y="176"/>
                    <a:pt x="36" y="176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2" y="175"/>
                    <a:pt x="32" y="175"/>
                    <a:pt x="32" y="175"/>
                  </a:cubicBezTo>
                  <a:cubicBezTo>
                    <a:pt x="32" y="175"/>
                    <a:pt x="32" y="175"/>
                    <a:pt x="32" y="175"/>
                  </a:cubicBezTo>
                  <a:cubicBezTo>
                    <a:pt x="31" y="176"/>
                    <a:pt x="31" y="176"/>
                    <a:pt x="31" y="176"/>
                  </a:cubicBezTo>
                  <a:cubicBezTo>
                    <a:pt x="31" y="176"/>
                    <a:pt x="31" y="176"/>
                    <a:pt x="31" y="176"/>
                  </a:cubicBezTo>
                  <a:cubicBezTo>
                    <a:pt x="31" y="176"/>
                    <a:pt x="31" y="176"/>
                    <a:pt x="31" y="176"/>
                  </a:cubicBezTo>
                  <a:cubicBezTo>
                    <a:pt x="30" y="177"/>
                    <a:pt x="30" y="177"/>
                    <a:pt x="30" y="177"/>
                  </a:cubicBezTo>
                  <a:cubicBezTo>
                    <a:pt x="29" y="177"/>
                    <a:pt x="29" y="177"/>
                    <a:pt x="29" y="177"/>
                  </a:cubicBezTo>
                  <a:cubicBezTo>
                    <a:pt x="29" y="177"/>
                    <a:pt x="29" y="177"/>
                    <a:pt x="29" y="177"/>
                  </a:cubicBezTo>
                  <a:cubicBezTo>
                    <a:pt x="29" y="177"/>
                    <a:pt x="29" y="177"/>
                    <a:pt x="29" y="177"/>
                  </a:cubicBezTo>
                  <a:cubicBezTo>
                    <a:pt x="29" y="176"/>
                    <a:pt x="29" y="176"/>
                    <a:pt x="29" y="176"/>
                  </a:cubicBezTo>
                  <a:cubicBezTo>
                    <a:pt x="28" y="176"/>
                    <a:pt x="28" y="176"/>
                    <a:pt x="28" y="176"/>
                  </a:cubicBezTo>
                  <a:cubicBezTo>
                    <a:pt x="29" y="176"/>
                    <a:pt x="29" y="176"/>
                    <a:pt x="29" y="176"/>
                  </a:cubicBezTo>
                  <a:cubicBezTo>
                    <a:pt x="29" y="175"/>
                    <a:pt x="29" y="175"/>
                    <a:pt x="29" y="175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7" y="175"/>
                    <a:pt x="27" y="175"/>
                    <a:pt x="27" y="175"/>
                  </a:cubicBezTo>
                  <a:cubicBezTo>
                    <a:pt x="27" y="174"/>
                    <a:pt x="27" y="174"/>
                    <a:pt x="27" y="174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9" y="174"/>
                    <a:pt x="29" y="174"/>
                    <a:pt x="29" y="174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3" y="173"/>
                    <a:pt x="33" y="173"/>
                    <a:pt x="33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2" y="172"/>
                    <a:pt x="32" y="172"/>
                    <a:pt x="32" y="172"/>
                  </a:cubicBezTo>
                  <a:cubicBezTo>
                    <a:pt x="31" y="173"/>
                    <a:pt x="31" y="173"/>
                    <a:pt x="31" y="173"/>
                  </a:cubicBezTo>
                  <a:cubicBezTo>
                    <a:pt x="30" y="173"/>
                    <a:pt x="30" y="173"/>
                    <a:pt x="30" y="173"/>
                  </a:cubicBezTo>
                  <a:cubicBezTo>
                    <a:pt x="30" y="173"/>
                    <a:pt x="30" y="173"/>
                    <a:pt x="30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8" y="173"/>
                    <a:pt x="28" y="173"/>
                    <a:pt x="28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30" y="172"/>
                    <a:pt x="30" y="172"/>
                    <a:pt x="30" y="172"/>
                  </a:cubicBezTo>
                  <a:cubicBezTo>
                    <a:pt x="30" y="171"/>
                    <a:pt x="30" y="171"/>
                    <a:pt x="30" y="171"/>
                  </a:cubicBezTo>
                  <a:cubicBezTo>
                    <a:pt x="32" y="171"/>
                    <a:pt x="32" y="171"/>
                    <a:pt x="32" y="171"/>
                  </a:cubicBezTo>
                  <a:cubicBezTo>
                    <a:pt x="32" y="171"/>
                    <a:pt x="32" y="171"/>
                    <a:pt x="32" y="171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6" y="168"/>
                    <a:pt x="36" y="168"/>
                    <a:pt x="36" y="168"/>
                  </a:cubicBezTo>
                  <a:cubicBezTo>
                    <a:pt x="37" y="168"/>
                    <a:pt x="37" y="168"/>
                    <a:pt x="37" y="168"/>
                  </a:cubicBezTo>
                  <a:cubicBezTo>
                    <a:pt x="37" y="168"/>
                    <a:pt x="37" y="168"/>
                    <a:pt x="37" y="168"/>
                  </a:cubicBezTo>
                  <a:cubicBezTo>
                    <a:pt x="37" y="168"/>
                    <a:pt x="37" y="168"/>
                    <a:pt x="37" y="168"/>
                  </a:cubicBezTo>
                  <a:cubicBezTo>
                    <a:pt x="36" y="167"/>
                    <a:pt x="36" y="167"/>
                    <a:pt x="36" y="167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2" y="170"/>
                    <a:pt x="32" y="170"/>
                    <a:pt x="32" y="170"/>
                  </a:cubicBezTo>
                  <a:cubicBezTo>
                    <a:pt x="32" y="170"/>
                    <a:pt x="32" y="170"/>
                    <a:pt x="32" y="170"/>
                  </a:cubicBezTo>
                  <a:cubicBezTo>
                    <a:pt x="31" y="171"/>
                    <a:pt x="31" y="171"/>
                    <a:pt x="31" y="171"/>
                  </a:cubicBezTo>
                  <a:cubicBezTo>
                    <a:pt x="29" y="171"/>
                    <a:pt x="29" y="171"/>
                    <a:pt x="29" y="171"/>
                  </a:cubicBezTo>
                  <a:cubicBezTo>
                    <a:pt x="29" y="171"/>
                    <a:pt x="29" y="171"/>
                    <a:pt x="29" y="171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7" y="171"/>
                    <a:pt x="27" y="171"/>
                    <a:pt x="27" y="171"/>
                  </a:cubicBezTo>
                  <a:cubicBezTo>
                    <a:pt x="26" y="170"/>
                    <a:pt x="26" y="170"/>
                    <a:pt x="26" y="170"/>
                  </a:cubicBezTo>
                  <a:cubicBezTo>
                    <a:pt x="27" y="169"/>
                    <a:pt x="27" y="169"/>
                    <a:pt x="27" y="169"/>
                  </a:cubicBezTo>
                  <a:cubicBezTo>
                    <a:pt x="27" y="169"/>
                    <a:pt x="27" y="169"/>
                    <a:pt x="27" y="169"/>
                  </a:cubicBezTo>
                  <a:cubicBezTo>
                    <a:pt x="28" y="170"/>
                    <a:pt x="28" y="170"/>
                    <a:pt x="28" y="170"/>
                  </a:cubicBezTo>
                  <a:cubicBezTo>
                    <a:pt x="29" y="170"/>
                    <a:pt x="29" y="170"/>
                    <a:pt x="29" y="170"/>
                  </a:cubicBezTo>
                  <a:cubicBezTo>
                    <a:pt x="30" y="170"/>
                    <a:pt x="30" y="170"/>
                    <a:pt x="30" y="170"/>
                  </a:cubicBezTo>
                  <a:cubicBezTo>
                    <a:pt x="30" y="170"/>
                    <a:pt x="30" y="170"/>
                    <a:pt x="30" y="170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29" y="169"/>
                    <a:pt x="29" y="169"/>
                    <a:pt x="29" y="169"/>
                  </a:cubicBezTo>
                  <a:cubicBezTo>
                    <a:pt x="28" y="169"/>
                    <a:pt x="28" y="169"/>
                    <a:pt x="28" y="169"/>
                  </a:cubicBezTo>
                  <a:cubicBezTo>
                    <a:pt x="28" y="169"/>
                    <a:pt x="28" y="169"/>
                    <a:pt x="28" y="169"/>
                  </a:cubicBezTo>
                  <a:cubicBezTo>
                    <a:pt x="28" y="169"/>
                    <a:pt x="28" y="169"/>
                    <a:pt x="28" y="169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9" y="169"/>
                    <a:pt x="29" y="169"/>
                    <a:pt x="29" y="169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0" y="168"/>
                    <a:pt x="30" y="168"/>
                    <a:pt x="30" y="168"/>
                  </a:cubicBezTo>
                  <a:cubicBezTo>
                    <a:pt x="30" y="168"/>
                    <a:pt x="30" y="168"/>
                    <a:pt x="30" y="168"/>
                  </a:cubicBezTo>
                  <a:cubicBezTo>
                    <a:pt x="29" y="168"/>
                    <a:pt x="29" y="168"/>
                    <a:pt x="29" y="168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1" y="167"/>
                    <a:pt x="31" y="167"/>
                    <a:pt x="31" y="167"/>
                  </a:cubicBezTo>
                  <a:cubicBezTo>
                    <a:pt x="31" y="167"/>
                    <a:pt x="31" y="167"/>
                    <a:pt x="31" y="167"/>
                  </a:cubicBezTo>
                  <a:cubicBezTo>
                    <a:pt x="31" y="167"/>
                    <a:pt x="31" y="167"/>
                    <a:pt x="31" y="167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28" y="166"/>
                    <a:pt x="28" y="166"/>
                    <a:pt x="28" y="166"/>
                  </a:cubicBezTo>
                  <a:cubicBezTo>
                    <a:pt x="27" y="166"/>
                    <a:pt x="27" y="166"/>
                    <a:pt x="27" y="166"/>
                  </a:cubicBezTo>
                  <a:cubicBezTo>
                    <a:pt x="27" y="166"/>
                    <a:pt x="27" y="166"/>
                    <a:pt x="27" y="166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9" y="165"/>
                    <a:pt x="29" y="165"/>
                    <a:pt x="29" y="165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27" y="164"/>
                    <a:pt x="27" y="164"/>
                    <a:pt x="27" y="164"/>
                  </a:cubicBezTo>
                  <a:cubicBezTo>
                    <a:pt x="29" y="164"/>
                    <a:pt x="29" y="164"/>
                    <a:pt x="29" y="164"/>
                  </a:cubicBezTo>
                  <a:cubicBezTo>
                    <a:pt x="29" y="164"/>
                    <a:pt x="29" y="164"/>
                    <a:pt x="29" y="164"/>
                  </a:cubicBezTo>
                  <a:cubicBezTo>
                    <a:pt x="30" y="164"/>
                    <a:pt x="30" y="164"/>
                    <a:pt x="30" y="164"/>
                  </a:cubicBezTo>
                  <a:cubicBezTo>
                    <a:pt x="33" y="164"/>
                    <a:pt x="33" y="164"/>
                    <a:pt x="33" y="164"/>
                  </a:cubicBezTo>
                  <a:cubicBezTo>
                    <a:pt x="33" y="164"/>
                    <a:pt x="33" y="164"/>
                    <a:pt x="33" y="164"/>
                  </a:cubicBezTo>
                  <a:cubicBezTo>
                    <a:pt x="34" y="164"/>
                    <a:pt x="34" y="164"/>
                    <a:pt x="34" y="164"/>
                  </a:cubicBezTo>
                  <a:cubicBezTo>
                    <a:pt x="35" y="164"/>
                    <a:pt x="35" y="164"/>
                    <a:pt x="35" y="164"/>
                  </a:cubicBezTo>
                  <a:cubicBezTo>
                    <a:pt x="35" y="164"/>
                    <a:pt x="35" y="164"/>
                    <a:pt x="35" y="164"/>
                  </a:cubicBezTo>
                  <a:cubicBezTo>
                    <a:pt x="34" y="163"/>
                    <a:pt x="34" y="163"/>
                    <a:pt x="34" y="163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1" y="164"/>
                    <a:pt x="31" y="164"/>
                    <a:pt x="31" y="164"/>
                  </a:cubicBezTo>
                  <a:cubicBezTo>
                    <a:pt x="30" y="164"/>
                    <a:pt x="30" y="164"/>
                    <a:pt x="30" y="164"/>
                  </a:cubicBezTo>
                  <a:cubicBezTo>
                    <a:pt x="30" y="164"/>
                    <a:pt x="30" y="164"/>
                    <a:pt x="30" y="164"/>
                  </a:cubicBezTo>
                  <a:cubicBezTo>
                    <a:pt x="29" y="163"/>
                    <a:pt x="29" y="163"/>
                    <a:pt x="29" y="163"/>
                  </a:cubicBezTo>
                  <a:cubicBezTo>
                    <a:pt x="28" y="164"/>
                    <a:pt x="28" y="164"/>
                    <a:pt x="28" y="164"/>
                  </a:cubicBezTo>
                  <a:cubicBezTo>
                    <a:pt x="28" y="164"/>
                    <a:pt x="28" y="164"/>
                    <a:pt x="28" y="164"/>
                  </a:cubicBezTo>
                  <a:cubicBezTo>
                    <a:pt x="28" y="164"/>
                    <a:pt x="28" y="164"/>
                    <a:pt x="28" y="164"/>
                  </a:cubicBezTo>
                  <a:cubicBezTo>
                    <a:pt x="28" y="163"/>
                    <a:pt x="28" y="163"/>
                    <a:pt x="28" y="163"/>
                  </a:cubicBezTo>
                  <a:cubicBezTo>
                    <a:pt x="28" y="163"/>
                    <a:pt x="28" y="163"/>
                    <a:pt x="28" y="163"/>
                  </a:cubicBezTo>
                  <a:cubicBezTo>
                    <a:pt x="29" y="162"/>
                    <a:pt x="29" y="162"/>
                    <a:pt x="29" y="162"/>
                  </a:cubicBezTo>
                  <a:cubicBezTo>
                    <a:pt x="29" y="162"/>
                    <a:pt x="29" y="162"/>
                    <a:pt x="29" y="162"/>
                  </a:cubicBezTo>
                  <a:cubicBezTo>
                    <a:pt x="30" y="162"/>
                    <a:pt x="30" y="162"/>
                    <a:pt x="30" y="162"/>
                  </a:cubicBezTo>
                  <a:cubicBezTo>
                    <a:pt x="31" y="161"/>
                    <a:pt x="31" y="161"/>
                    <a:pt x="31" y="161"/>
                  </a:cubicBezTo>
                  <a:cubicBezTo>
                    <a:pt x="31" y="160"/>
                    <a:pt x="31" y="160"/>
                    <a:pt x="31" y="160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2" y="161"/>
                    <a:pt x="32" y="161"/>
                    <a:pt x="32" y="161"/>
                  </a:cubicBezTo>
                  <a:cubicBezTo>
                    <a:pt x="33" y="161"/>
                    <a:pt x="33" y="161"/>
                    <a:pt x="33" y="161"/>
                  </a:cubicBezTo>
                  <a:cubicBezTo>
                    <a:pt x="33" y="160"/>
                    <a:pt x="33" y="160"/>
                    <a:pt x="33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4" y="161"/>
                    <a:pt x="34" y="161"/>
                    <a:pt x="34" y="161"/>
                  </a:cubicBezTo>
                  <a:cubicBezTo>
                    <a:pt x="35" y="161"/>
                    <a:pt x="35" y="161"/>
                    <a:pt x="35" y="161"/>
                  </a:cubicBezTo>
                  <a:cubicBezTo>
                    <a:pt x="36" y="162"/>
                    <a:pt x="36" y="162"/>
                    <a:pt x="36" y="162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3"/>
                    <a:pt x="38" y="163"/>
                    <a:pt x="38" y="163"/>
                  </a:cubicBezTo>
                  <a:cubicBezTo>
                    <a:pt x="39" y="163"/>
                    <a:pt x="39" y="163"/>
                    <a:pt x="39" y="163"/>
                  </a:cubicBezTo>
                  <a:cubicBezTo>
                    <a:pt x="41" y="164"/>
                    <a:pt x="41" y="164"/>
                    <a:pt x="41" y="164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2" y="163"/>
                    <a:pt x="42" y="163"/>
                    <a:pt x="42" y="163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0" y="163"/>
                    <a:pt x="40" y="163"/>
                    <a:pt x="40" y="163"/>
                  </a:cubicBezTo>
                  <a:cubicBezTo>
                    <a:pt x="40" y="163"/>
                    <a:pt x="40" y="163"/>
                    <a:pt x="40" y="163"/>
                  </a:cubicBezTo>
                  <a:cubicBezTo>
                    <a:pt x="39" y="162"/>
                    <a:pt x="39" y="162"/>
                    <a:pt x="39" y="162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1"/>
                    <a:pt x="39" y="161"/>
                    <a:pt x="39" y="161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41" y="161"/>
                    <a:pt x="41" y="161"/>
                    <a:pt x="41" y="161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39" y="161"/>
                    <a:pt x="39" y="161"/>
                    <a:pt x="39" y="161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9" y="160"/>
                    <a:pt x="39" y="160"/>
                    <a:pt x="39" y="160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38" y="159"/>
                    <a:pt x="38" y="159"/>
                    <a:pt x="38" y="159"/>
                  </a:cubicBezTo>
                  <a:cubicBezTo>
                    <a:pt x="38" y="159"/>
                    <a:pt x="38" y="159"/>
                    <a:pt x="38" y="159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6" y="161"/>
                    <a:pt x="36" y="161"/>
                    <a:pt x="36" y="161"/>
                  </a:cubicBezTo>
                  <a:cubicBezTo>
                    <a:pt x="36" y="161"/>
                    <a:pt x="36" y="161"/>
                    <a:pt x="36" y="161"/>
                  </a:cubicBezTo>
                  <a:cubicBezTo>
                    <a:pt x="35" y="160"/>
                    <a:pt x="35" y="160"/>
                    <a:pt x="35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4" y="159"/>
                    <a:pt x="34" y="159"/>
                    <a:pt x="34" y="159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33" y="160"/>
                    <a:pt x="33" y="160"/>
                    <a:pt x="33" y="160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1" y="160"/>
                    <a:pt x="31" y="160"/>
                    <a:pt x="31" y="160"/>
                  </a:cubicBezTo>
                  <a:cubicBezTo>
                    <a:pt x="31" y="160"/>
                    <a:pt x="31" y="160"/>
                    <a:pt x="31" y="160"/>
                  </a:cubicBezTo>
                  <a:cubicBezTo>
                    <a:pt x="30" y="161"/>
                    <a:pt x="30" y="161"/>
                    <a:pt x="30" y="161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30" y="160"/>
                    <a:pt x="30" y="160"/>
                    <a:pt x="30" y="160"/>
                  </a:cubicBezTo>
                  <a:cubicBezTo>
                    <a:pt x="30" y="160"/>
                    <a:pt x="30" y="160"/>
                    <a:pt x="30" y="160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58"/>
                    <a:pt x="31" y="158"/>
                    <a:pt x="31" y="158"/>
                  </a:cubicBezTo>
                  <a:cubicBezTo>
                    <a:pt x="32" y="158"/>
                    <a:pt x="32" y="158"/>
                    <a:pt x="32" y="158"/>
                  </a:cubicBezTo>
                  <a:cubicBezTo>
                    <a:pt x="32" y="158"/>
                    <a:pt x="32" y="158"/>
                    <a:pt x="32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35" y="159"/>
                    <a:pt x="35" y="159"/>
                    <a:pt x="35" y="159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8"/>
                    <a:pt x="34" y="158"/>
                    <a:pt x="34" y="158"/>
                  </a:cubicBezTo>
                  <a:cubicBezTo>
                    <a:pt x="34" y="158"/>
                    <a:pt x="34" y="158"/>
                    <a:pt x="34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32" y="157"/>
                    <a:pt x="32" y="157"/>
                    <a:pt x="32" y="157"/>
                  </a:cubicBezTo>
                  <a:cubicBezTo>
                    <a:pt x="32" y="156"/>
                    <a:pt x="32" y="156"/>
                    <a:pt x="32" y="156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32" y="156"/>
                    <a:pt x="32" y="156"/>
                    <a:pt x="32" y="156"/>
                  </a:cubicBezTo>
                  <a:cubicBezTo>
                    <a:pt x="33" y="156"/>
                    <a:pt x="33" y="156"/>
                    <a:pt x="33" y="156"/>
                  </a:cubicBezTo>
                  <a:cubicBezTo>
                    <a:pt x="33" y="157"/>
                    <a:pt x="33" y="157"/>
                    <a:pt x="33" y="157"/>
                  </a:cubicBezTo>
                  <a:cubicBezTo>
                    <a:pt x="34" y="158"/>
                    <a:pt x="34" y="158"/>
                    <a:pt x="34" y="158"/>
                  </a:cubicBezTo>
                  <a:cubicBezTo>
                    <a:pt x="34" y="157"/>
                    <a:pt x="34" y="157"/>
                    <a:pt x="34" y="157"/>
                  </a:cubicBezTo>
                  <a:cubicBezTo>
                    <a:pt x="34" y="157"/>
                    <a:pt x="34" y="157"/>
                    <a:pt x="34" y="157"/>
                  </a:cubicBezTo>
                  <a:cubicBezTo>
                    <a:pt x="34" y="156"/>
                    <a:pt x="34" y="156"/>
                    <a:pt x="34" y="156"/>
                  </a:cubicBezTo>
                  <a:cubicBezTo>
                    <a:pt x="34" y="156"/>
                    <a:pt x="34" y="156"/>
                    <a:pt x="34" y="156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8" y="158"/>
                    <a:pt x="38" y="158"/>
                    <a:pt x="38" y="158"/>
                  </a:cubicBezTo>
                  <a:cubicBezTo>
                    <a:pt x="38" y="158"/>
                    <a:pt x="38" y="158"/>
                    <a:pt x="38" y="158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40" y="158"/>
                    <a:pt x="40" y="158"/>
                    <a:pt x="40" y="158"/>
                  </a:cubicBezTo>
                  <a:cubicBezTo>
                    <a:pt x="38" y="157"/>
                    <a:pt x="38" y="157"/>
                    <a:pt x="38" y="157"/>
                  </a:cubicBezTo>
                  <a:cubicBezTo>
                    <a:pt x="38" y="157"/>
                    <a:pt x="38" y="157"/>
                    <a:pt x="38" y="157"/>
                  </a:cubicBezTo>
                  <a:cubicBezTo>
                    <a:pt x="38" y="156"/>
                    <a:pt x="38" y="156"/>
                    <a:pt x="38" y="156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40" y="155"/>
                    <a:pt x="40" y="155"/>
                    <a:pt x="40" y="155"/>
                  </a:cubicBezTo>
                  <a:cubicBezTo>
                    <a:pt x="40" y="155"/>
                    <a:pt x="40" y="155"/>
                    <a:pt x="40" y="155"/>
                  </a:cubicBezTo>
                  <a:cubicBezTo>
                    <a:pt x="40" y="155"/>
                    <a:pt x="40" y="155"/>
                    <a:pt x="40" y="155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37" y="155"/>
                    <a:pt x="37" y="155"/>
                    <a:pt x="37" y="155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38" y="156"/>
                    <a:pt x="38" y="156"/>
                    <a:pt x="38" y="156"/>
                  </a:cubicBezTo>
                  <a:cubicBezTo>
                    <a:pt x="38" y="156"/>
                    <a:pt x="38" y="156"/>
                    <a:pt x="38" y="156"/>
                  </a:cubicBezTo>
                  <a:cubicBezTo>
                    <a:pt x="37" y="156"/>
                    <a:pt x="37" y="156"/>
                    <a:pt x="37" y="156"/>
                  </a:cubicBezTo>
                  <a:cubicBezTo>
                    <a:pt x="37" y="156"/>
                    <a:pt x="37" y="156"/>
                    <a:pt x="37" y="156"/>
                  </a:cubicBezTo>
                  <a:cubicBezTo>
                    <a:pt x="36" y="156"/>
                    <a:pt x="36" y="156"/>
                    <a:pt x="36" y="156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4" y="156"/>
                    <a:pt x="34" y="156"/>
                    <a:pt x="34" y="156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5" y="155"/>
                    <a:pt x="35" y="155"/>
                    <a:pt x="35" y="155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3" y="155"/>
                    <a:pt x="33" y="155"/>
                    <a:pt x="33" y="155"/>
                  </a:cubicBezTo>
                  <a:cubicBezTo>
                    <a:pt x="33" y="155"/>
                    <a:pt x="33" y="155"/>
                    <a:pt x="33" y="155"/>
                  </a:cubicBezTo>
                  <a:cubicBezTo>
                    <a:pt x="34" y="154"/>
                    <a:pt x="34" y="154"/>
                    <a:pt x="34" y="154"/>
                  </a:cubicBezTo>
                  <a:cubicBezTo>
                    <a:pt x="35" y="154"/>
                    <a:pt x="35" y="154"/>
                    <a:pt x="35" y="154"/>
                  </a:cubicBezTo>
                  <a:cubicBezTo>
                    <a:pt x="36" y="154"/>
                    <a:pt x="36" y="154"/>
                    <a:pt x="36" y="154"/>
                  </a:cubicBezTo>
                  <a:cubicBezTo>
                    <a:pt x="37" y="154"/>
                    <a:pt x="37" y="154"/>
                    <a:pt x="37" y="154"/>
                  </a:cubicBezTo>
                  <a:cubicBezTo>
                    <a:pt x="37" y="154"/>
                    <a:pt x="37" y="154"/>
                    <a:pt x="3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40" y="154"/>
                    <a:pt x="40" y="154"/>
                    <a:pt x="40" y="154"/>
                  </a:cubicBezTo>
                  <a:cubicBezTo>
                    <a:pt x="40" y="154"/>
                    <a:pt x="40" y="154"/>
                    <a:pt x="40" y="154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1" y="153"/>
                    <a:pt x="41" y="153"/>
                    <a:pt x="41" y="153"/>
                  </a:cubicBezTo>
                  <a:cubicBezTo>
                    <a:pt x="41" y="152"/>
                    <a:pt x="41" y="152"/>
                    <a:pt x="41" y="152"/>
                  </a:cubicBezTo>
                  <a:cubicBezTo>
                    <a:pt x="41" y="152"/>
                    <a:pt x="41" y="152"/>
                    <a:pt x="41" y="152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41" y="150"/>
                    <a:pt x="41" y="150"/>
                    <a:pt x="41" y="150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2" y="150"/>
                    <a:pt x="42" y="150"/>
                    <a:pt x="42" y="150"/>
                  </a:cubicBezTo>
                  <a:cubicBezTo>
                    <a:pt x="42" y="150"/>
                    <a:pt x="42" y="150"/>
                    <a:pt x="42" y="150"/>
                  </a:cubicBezTo>
                  <a:cubicBezTo>
                    <a:pt x="42" y="151"/>
                    <a:pt x="42" y="151"/>
                    <a:pt x="42" y="151"/>
                  </a:cubicBezTo>
                  <a:cubicBezTo>
                    <a:pt x="42" y="151"/>
                    <a:pt x="42" y="151"/>
                    <a:pt x="42" y="151"/>
                  </a:cubicBezTo>
                  <a:cubicBezTo>
                    <a:pt x="43" y="151"/>
                    <a:pt x="43" y="151"/>
                    <a:pt x="43" y="151"/>
                  </a:cubicBezTo>
                  <a:cubicBezTo>
                    <a:pt x="43" y="151"/>
                    <a:pt x="43" y="151"/>
                    <a:pt x="43" y="151"/>
                  </a:cubicBezTo>
                  <a:cubicBezTo>
                    <a:pt x="44" y="151"/>
                    <a:pt x="44" y="151"/>
                    <a:pt x="44" y="151"/>
                  </a:cubicBezTo>
                  <a:cubicBezTo>
                    <a:pt x="44" y="151"/>
                    <a:pt x="44" y="151"/>
                    <a:pt x="44" y="151"/>
                  </a:cubicBezTo>
                  <a:cubicBezTo>
                    <a:pt x="44" y="151"/>
                    <a:pt x="44" y="151"/>
                    <a:pt x="44" y="151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3" y="150"/>
                    <a:pt x="43" y="150"/>
                    <a:pt x="43" y="150"/>
                  </a:cubicBezTo>
                  <a:cubicBezTo>
                    <a:pt x="43" y="150"/>
                    <a:pt x="43" y="150"/>
                    <a:pt x="43" y="150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4" y="149"/>
                    <a:pt x="44" y="149"/>
                    <a:pt x="44" y="149"/>
                  </a:cubicBezTo>
                  <a:cubicBezTo>
                    <a:pt x="44" y="149"/>
                    <a:pt x="44" y="149"/>
                    <a:pt x="44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2" y="149"/>
                    <a:pt x="42" y="149"/>
                    <a:pt x="42" y="149"/>
                  </a:cubicBezTo>
                  <a:cubicBezTo>
                    <a:pt x="42" y="149"/>
                    <a:pt x="42" y="149"/>
                    <a:pt x="42" y="149"/>
                  </a:cubicBezTo>
                  <a:cubicBezTo>
                    <a:pt x="42" y="149"/>
                    <a:pt x="42" y="149"/>
                    <a:pt x="42" y="149"/>
                  </a:cubicBezTo>
                  <a:cubicBezTo>
                    <a:pt x="42" y="148"/>
                    <a:pt x="42" y="148"/>
                    <a:pt x="42" y="148"/>
                  </a:cubicBezTo>
                  <a:cubicBezTo>
                    <a:pt x="42" y="148"/>
                    <a:pt x="42" y="148"/>
                    <a:pt x="42" y="148"/>
                  </a:cubicBezTo>
                  <a:cubicBezTo>
                    <a:pt x="43" y="147"/>
                    <a:pt x="43" y="147"/>
                    <a:pt x="43" y="147"/>
                  </a:cubicBezTo>
                  <a:cubicBezTo>
                    <a:pt x="44" y="147"/>
                    <a:pt x="44" y="147"/>
                    <a:pt x="44" y="147"/>
                  </a:cubicBezTo>
                  <a:cubicBezTo>
                    <a:pt x="44" y="147"/>
                    <a:pt x="44" y="147"/>
                    <a:pt x="44" y="147"/>
                  </a:cubicBezTo>
                  <a:cubicBezTo>
                    <a:pt x="44" y="147"/>
                    <a:pt x="44" y="147"/>
                    <a:pt x="44" y="147"/>
                  </a:cubicBezTo>
                  <a:cubicBezTo>
                    <a:pt x="45" y="147"/>
                    <a:pt x="45" y="147"/>
                    <a:pt x="45" y="147"/>
                  </a:cubicBezTo>
                  <a:cubicBezTo>
                    <a:pt x="45" y="147"/>
                    <a:pt x="45" y="147"/>
                    <a:pt x="45" y="147"/>
                  </a:cubicBezTo>
                  <a:cubicBezTo>
                    <a:pt x="44" y="146"/>
                    <a:pt x="44" y="146"/>
                    <a:pt x="44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4" y="146"/>
                    <a:pt x="44" y="146"/>
                    <a:pt x="44" y="146"/>
                  </a:cubicBezTo>
                  <a:cubicBezTo>
                    <a:pt x="44" y="146"/>
                    <a:pt x="44" y="146"/>
                    <a:pt x="44" y="146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6" y="144"/>
                    <a:pt x="46" y="144"/>
                    <a:pt x="46" y="144"/>
                  </a:cubicBezTo>
                  <a:cubicBezTo>
                    <a:pt x="46" y="144"/>
                    <a:pt x="46" y="144"/>
                    <a:pt x="46" y="144"/>
                  </a:cubicBezTo>
                  <a:cubicBezTo>
                    <a:pt x="45" y="144"/>
                    <a:pt x="45" y="144"/>
                    <a:pt x="45" y="144"/>
                  </a:cubicBezTo>
                  <a:cubicBezTo>
                    <a:pt x="45" y="144"/>
                    <a:pt x="45" y="144"/>
                    <a:pt x="45" y="144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4" y="143"/>
                    <a:pt x="44" y="143"/>
                    <a:pt x="44" y="143"/>
                  </a:cubicBezTo>
                  <a:cubicBezTo>
                    <a:pt x="43" y="143"/>
                    <a:pt x="43" y="143"/>
                    <a:pt x="43" y="143"/>
                  </a:cubicBezTo>
                  <a:cubicBezTo>
                    <a:pt x="43" y="143"/>
                    <a:pt x="43" y="143"/>
                    <a:pt x="43" y="143"/>
                  </a:cubicBezTo>
                  <a:cubicBezTo>
                    <a:pt x="42" y="143"/>
                    <a:pt x="42" y="143"/>
                    <a:pt x="42" y="143"/>
                  </a:cubicBezTo>
                  <a:cubicBezTo>
                    <a:pt x="42" y="143"/>
                    <a:pt x="42" y="143"/>
                    <a:pt x="42" y="143"/>
                  </a:cubicBezTo>
                  <a:cubicBezTo>
                    <a:pt x="41" y="143"/>
                    <a:pt x="41" y="143"/>
                    <a:pt x="41" y="143"/>
                  </a:cubicBezTo>
                  <a:cubicBezTo>
                    <a:pt x="41" y="143"/>
                    <a:pt x="41" y="143"/>
                    <a:pt x="41" y="143"/>
                  </a:cubicBezTo>
                  <a:cubicBezTo>
                    <a:pt x="40" y="143"/>
                    <a:pt x="40" y="143"/>
                    <a:pt x="40" y="143"/>
                  </a:cubicBezTo>
                  <a:cubicBezTo>
                    <a:pt x="40" y="142"/>
                    <a:pt x="40" y="142"/>
                    <a:pt x="40" y="142"/>
                  </a:cubicBezTo>
                  <a:cubicBezTo>
                    <a:pt x="39" y="142"/>
                    <a:pt x="39" y="142"/>
                    <a:pt x="39" y="142"/>
                  </a:cubicBezTo>
                  <a:cubicBezTo>
                    <a:pt x="38" y="142"/>
                    <a:pt x="38" y="142"/>
                    <a:pt x="38" y="142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7" y="140"/>
                    <a:pt x="37" y="140"/>
                    <a:pt x="37" y="140"/>
                  </a:cubicBezTo>
                  <a:cubicBezTo>
                    <a:pt x="36" y="139"/>
                    <a:pt x="36" y="139"/>
                    <a:pt x="36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6"/>
                    <a:pt x="33" y="136"/>
                    <a:pt x="33" y="136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4" y="135"/>
                    <a:pt x="34" y="135"/>
                    <a:pt x="34" y="135"/>
                  </a:cubicBezTo>
                  <a:cubicBezTo>
                    <a:pt x="34" y="135"/>
                    <a:pt x="34" y="135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40" y="136"/>
                    <a:pt x="40" y="136"/>
                    <a:pt x="40" y="136"/>
                  </a:cubicBezTo>
                  <a:cubicBezTo>
                    <a:pt x="40" y="137"/>
                    <a:pt x="40" y="137"/>
                    <a:pt x="40" y="137"/>
                  </a:cubicBezTo>
                  <a:cubicBezTo>
                    <a:pt x="41" y="137"/>
                    <a:pt x="41" y="137"/>
                    <a:pt x="41" y="137"/>
                  </a:cubicBezTo>
                  <a:cubicBezTo>
                    <a:pt x="41" y="137"/>
                    <a:pt x="41" y="137"/>
                    <a:pt x="41" y="137"/>
                  </a:cubicBezTo>
                  <a:cubicBezTo>
                    <a:pt x="42" y="139"/>
                    <a:pt x="42" y="139"/>
                    <a:pt x="42" y="139"/>
                  </a:cubicBezTo>
                  <a:cubicBezTo>
                    <a:pt x="43" y="139"/>
                    <a:pt x="43" y="139"/>
                    <a:pt x="43" y="139"/>
                  </a:cubicBezTo>
                  <a:cubicBezTo>
                    <a:pt x="43" y="140"/>
                    <a:pt x="43" y="140"/>
                    <a:pt x="43" y="140"/>
                  </a:cubicBezTo>
                  <a:cubicBezTo>
                    <a:pt x="44" y="140"/>
                    <a:pt x="44" y="140"/>
                    <a:pt x="44" y="140"/>
                  </a:cubicBezTo>
                  <a:cubicBezTo>
                    <a:pt x="45" y="141"/>
                    <a:pt x="45" y="141"/>
                    <a:pt x="45" y="141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6" y="140"/>
                    <a:pt x="46" y="140"/>
                    <a:pt x="46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4" y="140"/>
                    <a:pt x="44" y="140"/>
                    <a:pt x="44" y="140"/>
                  </a:cubicBezTo>
                  <a:cubicBezTo>
                    <a:pt x="43" y="139"/>
                    <a:pt x="43" y="139"/>
                    <a:pt x="43" y="139"/>
                  </a:cubicBezTo>
                  <a:cubicBezTo>
                    <a:pt x="43" y="138"/>
                    <a:pt x="43" y="138"/>
                    <a:pt x="43" y="138"/>
                  </a:cubicBezTo>
                  <a:cubicBezTo>
                    <a:pt x="43" y="138"/>
                    <a:pt x="43" y="138"/>
                    <a:pt x="43" y="138"/>
                  </a:cubicBezTo>
                  <a:cubicBezTo>
                    <a:pt x="44" y="139"/>
                    <a:pt x="44" y="139"/>
                    <a:pt x="44" y="139"/>
                  </a:cubicBezTo>
                  <a:cubicBezTo>
                    <a:pt x="45" y="139"/>
                    <a:pt x="45" y="139"/>
                    <a:pt x="45" y="139"/>
                  </a:cubicBezTo>
                  <a:cubicBezTo>
                    <a:pt x="45" y="139"/>
                    <a:pt x="45" y="139"/>
                    <a:pt x="45" y="139"/>
                  </a:cubicBezTo>
                  <a:cubicBezTo>
                    <a:pt x="45" y="139"/>
                    <a:pt x="45" y="139"/>
                    <a:pt x="45" y="139"/>
                  </a:cubicBezTo>
                  <a:cubicBezTo>
                    <a:pt x="45" y="138"/>
                    <a:pt x="45" y="138"/>
                    <a:pt x="45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4" y="137"/>
                    <a:pt x="44" y="137"/>
                    <a:pt x="44" y="137"/>
                  </a:cubicBezTo>
                  <a:cubicBezTo>
                    <a:pt x="45" y="137"/>
                    <a:pt x="45" y="137"/>
                    <a:pt x="45" y="137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6" y="134"/>
                    <a:pt x="46" y="134"/>
                    <a:pt x="46" y="134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42" y="133"/>
                    <a:pt x="42" y="133"/>
                    <a:pt x="42" y="133"/>
                  </a:cubicBezTo>
                  <a:cubicBezTo>
                    <a:pt x="43" y="133"/>
                    <a:pt x="43" y="133"/>
                    <a:pt x="43" y="133"/>
                  </a:cubicBezTo>
                  <a:cubicBezTo>
                    <a:pt x="44" y="133"/>
                    <a:pt x="44" y="133"/>
                    <a:pt x="44" y="133"/>
                  </a:cubicBezTo>
                  <a:cubicBezTo>
                    <a:pt x="44" y="133"/>
                    <a:pt x="44" y="133"/>
                    <a:pt x="44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4" y="132"/>
                    <a:pt x="44" y="132"/>
                    <a:pt x="44" y="132"/>
                  </a:cubicBezTo>
                  <a:cubicBezTo>
                    <a:pt x="44" y="132"/>
                    <a:pt x="44" y="132"/>
                    <a:pt x="44" y="132"/>
                  </a:cubicBezTo>
                  <a:cubicBezTo>
                    <a:pt x="44" y="132"/>
                    <a:pt x="44" y="132"/>
                    <a:pt x="44" y="132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41" y="133"/>
                    <a:pt x="41" y="133"/>
                    <a:pt x="41" y="133"/>
                  </a:cubicBezTo>
                  <a:cubicBezTo>
                    <a:pt x="41" y="133"/>
                    <a:pt x="41" y="133"/>
                    <a:pt x="41" y="133"/>
                  </a:cubicBezTo>
                  <a:cubicBezTo>
                    <a:pt x="41" y="133"/>
                    <a:pt x="41" y="133"/>
                    <a:pt x="41" y="133"/>
                  </a:cubicBezTo>
                  <a:cubicBezTo>
                    <a:pt x="42" y="133"/>
                    <a:pt x="42" y="133"/>
                    <a:pt x="42" y="133"/>
                  </a:cubicBezTo>
                  <a:cubicBezTo>
                    <a:pt x="42" y="132"/>
                    <a:pt x="42" y="132"/>
                    <a:pt x="42" y="132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3" y="131"/>
                    <a:pt x="43" y="131"/>
                    <a:pt x="43" y="131"/>
                  </a:cubicBezTo>
                  <a:cubicBezTo>
                    <a:pt x="43" y="131"/>
                    <a:pt x="43" y="131"/>
                    <a:pt x="43" y="131"/>
                  </a:cubicBezTo>
                  <a:cubicBezTo>
                    <a:pt x="44" y="131"/>
                    <a:pt x="44" y="131"/>
                    <a:pt x="44" y="131"/>
                  </a:cubicBezTo>
                  <a:cubicBezTo>
                    <a:pt x="44" y="131"/>
                    <a:pt x="44" y="131"/>
                    <a:pt x="44" y="131"/>
                  </a:cubicBezTo>
                  <a:cubicBezTo>
                    <a:pt x="45" y="131"/>
                    <a:pt x="45" y="131"/>
                    <a:pt x="45" y="131"/>
                  </a:cubicBezTo>
                  <a:cubicBezTo>
                    <a:pt x="44" y="130"/>
                    <a:pt x="44" y="130"/>
                    <a:pt x="44" y="130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43" y="131"/>
                    <a:pt x="43" y="131"/>
                    <a:pt x="43" y="131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1" y="130"/>
                    <a:pt x="41" y="130"/>
                    <a:pt x="41" y="130"/>
                  </a:cubicBezTo>
                  <a:cubicBezTo>
                    <a:pt x="41" y="130"/>
                    <a:pt x="41" y="130"/>
                    <a:pt x="41" y="130"/>
                  </a:cubicBezTo>
                  <a:cubicBezTo>
                    <a:pt x="42" y="130"/>
                    <a:pt x="42" y="130"/>
                    <a:pt x="42" y="130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5" y="129"/>
                    <a:pt x="45" y="129"/>
                    <a:pt x="45" y="129"/>
                  </a:cubicBezTo>
                  <a:cubicBezTo>
                    <a:pt x="45" y="128"/>
                    <a:pt x="45" y="128"/>
                    <a:pt x="45" y="128"/>
                  </a:cubicBezTo>
                  <a:cubicBezTo>
                    <a:pt x="45" y="128"/>
                    <a:pt x="45" y="128"/>
                    <a:pt x="45" y="128"/>
                  </a:cubicBezTo>
                  <a:cubicBezTo>
                    <a:pt x="45" y="128"/>
                    <a:pt x="45" y="128"/>
                    <a:pt x="45" y="128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1" y="128"/>
                    <a:pt x="41" y="128"/>
                    <a:pt x="41" y="128"/>
                  </a:cubicBezTo>
                  <a:cubicBezTo>
                    <a:pt x="41" y="128"/>
                    <a:pt x="41" y="128"/>
                    <a:pt x="41" y="128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5"/>
                    <a:pt x="43" y="125"/>
                    <a:pt x="43" y="125"/>
                  </a:cubicBezTo>
                  <a:cubicBezTo>
                    <a:pt x="43" y="125"/>
                    <a:pt x="43" y="125"/>
                    <a:pt x="43" y="125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5"/>
                    <a:pt x="40" y="125"/>
                    <a:pt x="40" y="125"/>
                  </a:cubicBezTo>
                  <a:cubicBezTo>
                    <a:pt x="40" y="124"/>
                    <a:pt x="40" y="124"/>
                    <a:pt x="40" y="124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40" y="122"/>
                    <a:pt x="40" y="122"/>
                    <a:pt x="40" y="122"/>
                  </a:cubicBezTo>
                  <a:cubicBezTo>
                    <a:pt x="40" y="122"/>
                    <a:pt x="40" y="122"/>
                    <a:pt x="40" y="122"/>
                  </a:cubicBezTo>
                  <a:cubicBezTo>
                    <a:pt x="39" y="123"/>
                    <a:pt x="39" y="123"/>
                    <a:pt x="39" y="123"/>
                  </a:cubicBezTo>
                  <a:cubicBezTo>
                    <a:pt x="39" y="124"/>
                    <a:pt x="39" y="124"/>
                    <a:pt x="39" y="124"/>
                  </a:cubicBezTo>
                  <a:cubicBezTo>
                    <a:pt x="39" y="125"/>
                    <a:pt x="39" y="125"/>
                    <a:pt x="39" y="125"/>
                  </a:cubicBezTo>
                  <a:cubicBezTo>
                    <a:pt x="40" y="125"/>
                    <a:pt x="40" y="125"/>
                    <a:pt x="40" y="125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39" y="128"/>
                    <a:pt x="39" y="128"/>
                    <a:pt x="39" y="128"/>
                  </a:cubicBezTo>
                  <a:cubicBezTo>
                    <a:pt x="39" y="128"/>
                    <a:pt x="39" y="128"/>
                    <a:pt x="39" y="128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5" y="131"/>
                    <a:pt x="35" y="131"/>
                    <a:pt x="35" y="131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2" y="127"/>
                    <a:pt x="32" y="127"/>
                    <a:pt x="32" y="127"/>
                  </a:cubicBezTo>
                  <a:cubicBezTo>
                    <a:pt x="32" y="127"/>
                    <a:pt x="32" y="127"/>
                    <a:pt x="32" y="127"/>
                  </a:cubicBezTo>
                  <a:cubicBezTo>
                    <a:pt x="32" y="127"/>
                    <a:pt x="32" y="127"/>
                    <a:pt x="32" y="127"/>
                  </a:cubicBezTo>
                  <a:cubicBezTo>
                    <a:pt x="32" y="126"/>
                    <a:pt x="32" y="126"/>
                    <a:pt x="32" y="126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7"/>
                    <a:pt x="33" y="127"/>
                    <a:pt x="33" y="127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8" y="124"/>
                    <a:pt x="38" y="124"/>
                    <a:pt x="38" y="124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37" y="124"/>
                    <a:pt x="37" y="124"/>
                    <a:pt x="37" y="124"/>
                  </a:cubicBezTo>
                  <a:cubicBezTo>
                    <a:pt x="37" y="124"/>
                    <a:pt x="37" y="124"/>
                    <a:pt x="37" y="124"/>
                  </a:cubicBezTo>
                  <a:cubicBezTo>
                    <a:pt x="36" y="125"/>
                    <a:pt x="36" y="125"/>
                    <a:pt x="36" y="125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34" y="125"/>
                    <a:pt x="34" y="125"/>
                    <a:pt x="34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6" y="123"/>
                    <a:pt x="36" y="123"/>
                    <a:pt x="36" y="123"/>
                  </a:cubicBezTo>
                  <a:cubicBezTo>
                    <a:pt x="36" y="123"/>
                    <a:pt x="36" y="123"/>
                    <a:pt x="36" y="123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4" y="121"/>
                    <a:pt x="34" y="121"/>
                    <a:pt x="34" y="121"/>
                  </a:cubicBezTo>
                  <a:cubicBezTo>
                    <a:pt x="34" y="121"/>
                    <a:pt x="34" y="121"/>
                    <a:pt x="34" y="121"/>
                  </a:cubicBezTo>
                  <a:cubicBezTo>
                    <a:pt x="34" y="121"/>
                    <a:pt x="34" y="121"/>
                    <a:pt x="34" y="121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0"/>
                    <a:pt x="35" y="120"/>
                    <a:pt x="35" y="120"/>
                  </a:cubicBezTo>
                  <a:cubicBezTo>
                    <a:pt x="35" y="120"/>
                    <a:pt x="35" y="120"/>
                    <a:pt x="35" y="120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8" y="113"/>
                    <a:pt x="38" y="113"/>
                    <a:pt x="38" y="113"/>
                  </a:cubicBezTo>
                  <a:cubicBezTo>
                    <a:pt x="38" y="113"/>
                    <a:pt x="38" y="113"/>
                    <a:pt x="38" y="113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8" y="111"/>
                    <a:pt x="38" y="111"/>
                    <a:pt x="38" y="111"/>
                  </a:cubicBezTo>
                  <a:cubicBezTo>
                    <a:pt x="37" y="111"/>
                    <a:pt x="37" y="111"/>
                    <a:pt x="37" y="111"/>
                  </a:cubicBezTo>
                  <a:cubicBezTo>
                    <a:pt x="37" y="111"/>
                    <a:pt x="37" y="111"/>
                    <a:pt x="37" y="111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09"/>
                    <a:pt x="37" y="109"/>
                    <a:pt x="37" y="109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38" y="108"/>
                    <a:pt x="38" y="108"/>
                    <a:pt x="38" y="108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38" y="106"/>
                    <a:pt x="38" y="106"/>
                    <a:pt x="38" y="106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37" y="105"/>
                    <a:pt x="37" y="105"/>
                    <a:pt x="37" y="105"/>
                  </a:cubicBezTo>
                  <a:cubicBezTo>
                    <a:pt x="37" y="105"/>
                    <a:pt x="37" y="105"/>
                    <a:pt x="37" y="105"/>
                  </a:cubicBezTo>
                  <a:cubicBezTo>
                    <a:pt x="37" y="104"/>
                    <a:pt x="37" y="104"/>
                    <a:pt x="37" y="104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37" y="103"/>
                    <a:pt x="37" y="103"/>
                    <a:pt x="37" y="103"/>
                  </a:cubicBezTo>
                  <a:cubicBezTo>
                    <a:pt x="37" y="103"/>
                    <a:pt x="37" y="103"/>
                    <a:pt x="37" y="103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4" y="104"/>
                    <a:pt x="34" y="104"/>
                    <a:pt x="34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6" y="103"/>
                    <a:pt x="36" y="103"/>
                    <a:pt x="36" y="103"/>
                  </a:cubicBezTo>
                  <a:cubicBezTo>
                    <a:pt x="36" y="103"/>
                    <a:pt x="36" y="103"/>
                    <a:pt x="36" y="103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6" y="99"/>
                    <a:pt x="36" y="99"/>
                    <a:pt x="36" y="99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4" y="87"/>
                    <a:pt x="34" y="87"/>
                    <a:pt x="34" y="87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6" y="82"/>
                    <a:pt x="26" y="82"/>
                    <a:pt x="26" y="82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19" y="82"/>
                    <a:pt x="19" y="82"/>
                    <a:pt x="19" y="82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1" y="81"/>
                    <a:pt x="11" y="81"/>
                    <a:pt x="11" y="81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6" y="13"/>
                    <a:pt x="76" y="13"/>
                    <a:pt x="76" y="13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5" y="24"/>
                    <a:pt x="75" y="24"/>
                    <a:pt x="75" y="24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2"/>
                    <a:pt x="77" y="22"/>
                    <a:pt x="77" y="22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4"/>
                    <a:pt x="82" y="24"/>
                    <a:pt x="82" y="24"/>
                  </a:cubicBezTo>
                  <a:cubicBezTo>
                    <a:pt x="82" y="24"/>
                    <a:pt x="82" y="24"/>
                    <a:pt x="82" y="24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3" y="15"/>
                    <a:pt x="93" y="15"/>
                    <a:pt x="93" y="15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103" y="27"/>
                    <a:pt x="103" y="27"/>
                    <a:pt x="103" y="27"/>
                  </a:cubicBezTo>
                  <a:cubicBezTo>
                    <a:pt x="103" y="27"/>
                    <a:pt x="103" y="27"/>
                    <a:pt x="103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0" y="22"/>
                    <a:pt x="100" y="22"/>
                    <a:pt x="100" y="22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8" y="13"/>
                    <a:pt x="98" y="13"/>
                    <a:pt x="98" y="13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06" y="12"/>
                    <a:pt x="106" y="12"/>
                    <a:pt x="106" y="12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1" y="14"/>
                    <a:pt x="111" y="14"/>
                    <a:pt x="111" y="14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5"/>
                    <a:pt x="112" y="15"/>
                    <a:pt x="112" y="15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4"/>
                    <a:pt x="111" y="4"/>
                    <a:pt x="111" y="4"/>
                  </a:cubicBezTo>
                  <a:cubicBezTo>
                    <a:pt x="112" y="3"/>
                    <a:pt x="112" y="3"/>
                    <a:pt x="112" y="3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6" y="6"/>
                    <a:pt x="116" y="6"/>
                    <a:pt x="116" y="6"/>
                  </a:cubicBezTo>
                  <a:cubicBezTo>
                    <a:pt x="117" y="7"/>
                    <a:pt x="117" y="7"/>
                    <a:pt x="117" y="7"/>
                  </a:cubicBezTo>
                  <a:cubicBezTo>
                    <a:pt x="117" y="7"/>
                    <a:pt x="117" y="7"/>
                    <a:pt x="117" y="7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9"/>
                    <a:pt x="118" y="9"/>
                    <a:pt x="118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8" y="9"/>
                    <a:pt x="118" y="9"/>
                    <a:pt x="118" y="9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8" y="6"/>
                    <a:pt x="118" y="6"/>
                    <a:pt x="118" y="6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121" y="9"/>
                    <a:pt x="121" y="9"/>
                    <a:pt x="121" y="9"/>
                  </a:cubicBezTo>
                  <a:cubicBezTo>
                    <a:pt x="122" y="9"/>
                    <a:pt x="122" y="9"/>
                    <a:pt x="122" y="9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9"/>
                    <a:pt x="123" y="9"/>
                    <a:pt x="123" y="9"/>
                  </a:cubicBezTo>
                  <a:cubicBezTo>
                    <a:pt x="122" y="9"/>
                    <a:pt x="122" y="9"/>
                    <a:pt x="122" y="9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0" y="7"/>
                    <a:pt x="120" y="7"/>
                    <a:pt x="120" y="7"/>
                  </a:cubicBezTo>
                  <a:cubicBezTo>
                    <a:pt x="120" y="6"/>
                    <a:pt x="120" y="6"/>
                    <a:pt x="120" y="6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1" y="5"/>
                    <a:pt x="121" y="5"/>
                    <a:pt x="121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4" y="2"/>
                    <a:pt x="124" y="2"/>
                    <a:pt x="124" y="2"/>
                  </a:cubicBezTo>
                  <a:cubicBezTo>
                    <a:pt x="125" y="2"/>
                    <a:pt x="125" y="2"/>
                    <a:pt x="125" y="2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28" y="2"/>
                    <a:pt x="128" y="2"/>
                    <a:pt x="128" y="2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1"/>
                    <a:pt x="133" y="1"/>
                    <a:pt x="133" y="1"/>
                  </a:cubicBezTo>
                  <a:cubicBezTo>
                    <a:pt x="134" y="1"/>
                    <a:pt x="134" y="1"/>
                    <a:pt x="134" y="1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6" y="1"/>
                    <a:pt x="136" y="1"/>
                    <a:pt x="136" y="1"/>
                  </a:cubicBezTo>
                  <a:cubicBezTo>
                    <a:pt x="137" y="1"/>
                    <a:pt x="137" y="1"/>
                    <a:pt x="137" y="1"/>
                  </a:cubicBezTo>
                  <a:cubicBezTo>
                    <a:pt x="137" y="1"/>
                    <a:pt x="137" y="1"/>
                    <a:pt x="137" y="1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41" y="2"/>
                    <a:pt x="141" y="2"/>
                    <a:pt x="141" y="2"/>
                  </a:cubicBezTo>
                  <a:cubicBezTo>
                    <a:pt x="142" y="2"/>
                    <a:pt x="142" y="2"/>
                    <a:pt x="142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46" y="3"/>
                    <a:pt x="146" y="3"/>
                    <a:pt x="146" y="3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47" y="3"/>
                    <a:pt x="147" y="3"/>
                    <a:pt x="147" y="3"/>
                  </a:cubicBezTo>
                  <a:cubicBezTo>
                    <a:pt x="147" y="4"/>
                    <a:pt x="147" y="4"/>
                    <a:pt x="147" y="4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50" y="5"/>
                    <a:pt x="150" y="5"/>
                    <a:pt x="150" y="5"/>
                  </a:cubicBezTo>
                  <a:cubicBezTo>
                    <a:pt x="151" y="5"/>
                    <a:pt x="151" y="5"/>
                    <a:pt x="151" y="5"/>
                  </a:cubicBezTo>
                  <a:cubicBezTo>
                    <a:pt x="152" y="6"/>
                    <a:pt x="152" y="6"/>
                    <a:pt x="152" y="6"/>
                  </a:cubicBezTo>
                  <a:cubicBezTo>
                    <a:pt x="153" y="6"/>
                    <a:pt x="153" y="6"/>
                    <a:pt x="153" y="6"/>
                  </a:cubicBezTo>
                  <a:cubicBezTo>
                    <a:pt x="153" y="7"/>
                    <a:pt x="153" y="7"/>
                    <a:pt x="153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3" y="8"/>
                    <a:pt x="153" y="8"/>
                    <a:pt x="153" y="8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1" y="9"/>
                    <a:pt x="151" y="9"/>
                  </a:cubicBezTo>
                  <a:cubicBezTo>
                    <a:pt x="151" y="9"/>
                    <a:pt x="151" y="9"/>
                    <a:pt x="151" y="9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49" y="9"/>
                    <a:pt x="149" y="9"/>
                    <a:pt x="149" y="9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5" y="8"/>
                    <a:pt x="145" y="8"/>
                    <a:pt x="145" y="8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40" y="9"/>
                    <a:pt x="140" y="9"/>
                    <a:pt x="140" y="9"/>
                  </a:cubicBezTo>
                  <a:cubicBezTo>
                    <a:pt x="140" y="9"/>
                    <a:pt x="140" y="9"/>
                    <a:pt x="140" y="9"/>
                  </a:cubicBezTo>
                  <a:cubicBezTo>
                    <a:pt x="139" y="9"/>
                    <a:pt x="139" y="9"/>
                    <a:pt x="139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36" y="8"/>
                    <a:pt x="136" y="8"/>
                    <a:pt x="136" y="8"/>
                  </a:cubicBezTo>
                  <a:cubicBezTo>
                    <a:pt x="135" y="8"/>
                    <a:pt x="135" y="8"/>
                    <a:pt x="135" y="8"/>
                  </a:cubicBezTo>
                  <a:cubicBezTo>
                    <a:pt x="136" y="7"/>
                    <a:pt x="136" y="7"/>
                    <a:pt x="136" y="7"/>
                  </a:cubicBezTo>
                  <a:cubicBezTo>
                    <a:pt x="136" y="7"/>
                    <a:pt x="136" y="7"/>
                    <a:pt x="136" y="7"/>
                  </a:cubicBezTo>
                  <a:cubicBezTo>
                    <a:pt x="137" y="7"/>
                    <a:pt x="137" y="7"/>
                    <a:pt x="137" y="7"/>
                  </a:cubicBezTo>
                  <a:cubicBezTo>
                    <a:pt x="136" y="7"/>
                    <a:pt x="136" y="7"/>
                    <a:pt x="136" y="7"/>
                  </a:cubicBezTo>
                  <a:cubicBezTo>
                    <a:pt x="136" y="6"/>
                    <a:pt x="136" y="6"/>
                    <a:pt x="136" y="6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4" y="7"/>
                    <a:pt x="134" y="7"/>
                    <a:pt x="134" y="7"/>
                  </a:cubicBezTo>
                  <a:cubicBezTo>
                    <a:pt x="134" y="8"/>
                    <a:pt x="134" y="8"/>
                    <a:pt x="134" y="8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2" y="9"/>
                    <a:pt x="132" y="9"/>
                    <a:pt x="132" y="9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0" y="9"/>
                    <a:pt x="130" y="9"/>
                    <a:pt x="130" y="9"/>
                  </a:cubicBezTo>
                  <a:cubicBezTo>
                    <a:pt x="129" y="9"/>
                    <a:pt x="129" y="9"/>
                    <a:pt x="129" y="9"/>
                  </a:cubicBezTo>
                  <a:cubicBezTo>
                    <a:pt x="128" y="10"/>
                    <a:pt x="128" y="10"/>
                    <a:pt x="128" y="10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26" y="14"/>
                    <a:pt x="126" y="14"/>
                    <a:pt x="126" y="14"/>
                  </a:cubicBezTo>
                  <a:cubicBezTo>
                    <a:pt x="126" y="14"/>
                    <a:pt x="126" y="14"/>
                    <a:pt x="126" y="14"/>
                  </a:cubicBezTo>
                  <a:cubicBezTo>
                    <a:pt x="127" y="14"/>
                    <a:pt x="127" y="14"/>
                    <a:pt x="127" y="14"/>
                  </a:cubicBezTo>
                  <a:cubicBezTo>
                    <a:pt x="127" y="13"/>
                    <a:pt x="127" y="13"/>
                    <a:pt x="127" y="13"/>
                  </a:cubicBezTo>
                  <a:cubicBezTo>
                    <a:pt x="127" y="12"/>
                    <a:pt x="127" y="12"/>
                    <a:pt x="127" y="12"/>
                  </a:cubicBezTo>
                  <a:cubicBezTo>
                    <a:pt x="127" y="12"/>
                    <a:pt x="127" y="12"/>
                    <a:pt x="127" y="1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30" y="12"/>
                    <a:pt x="130" y="12"/>
                    <a:pt x="130" y="12"/>
                  </a:cubicBezTo>
                  <a:cubicBezTo>
                    <a:pt x="130" y="12"/>
                    <a:pt x="130" y="11"/>
                    <a:pt x="130" y="11"/>
                  </a:cubicBezTo>
                  <a:cubicBezTo>
                    <a:pt x="130" y="11"/>
                    <a:pt x="131" y="11"/>
                    <a:pt x="131" y="11"/>
                  </a:cubicBezTo>
                  <a:cubicBezTo>
                    <a:pt x="132" y="11"/>
                    <a:pt x="132" y="11"/>
                    <a:pt x="132" y="11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4" y="10"/>
                    <a:pt x="134" y="10"/>
                    <a:pt x="134" y="10"/>
                  </a:cubicBezTo>
                  <a:cubicBezTo>
                    <a:pt x="134" y="10"/>
                    <a:pt x="134" y="10"/>
                    <a:pt x="134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35" y="11"/>
                    <a:pt x="135" y="11"/>
                    <a:pt x="135" y="11"/>
                  </a:cubicBezTo>
                  <a:cubicBezTo>
                    <a:pt x="135" y="12"/>
                    <a:pt x="135" y="12"/>
                    <a:pt x="135" y="12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6" y="11"/>
                    <a:pt x="136" y="11"/>
                    <a:pt x="136" y="11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7" y="10"/>
                    <a:pt x="137" y="10"/>
                    <a:pt x="137" y="10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9" y="10"/>
                    <a:pt x="139" y="10"/>
                    <a:pt x="139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44" y="9"/>
                    <a:pt x="144" y="9"/>
                    <a:pt x="144" y="9"/>
                  </a:cubicBezTo>
                  <a:cubicBezTo>
                    <a:pt x="145" y="10"/>
                    <a:pt x="145" y="10"/>
                    <a:pt x="145" y="10"/>
                  </a:cubicBezTo>
                  <a:cubicBezTo>
                    <a:pt x="146" y="10"/>
                    <a:pt x="146" y="10"/>
                    <a:pt x="146" y="10"/>
                  </a:cubicBezTo>
                  <a:cubicBezTo>
                    <a:pt x="146" y="10"/>
                    <a:pt x="146" y="10"/>
                    <a:pt x="146" y="10"/>
                  </a:cubicBezTo>
                  <a:cubicBezTo>
                    <a:pt x="147" y="11"/>
                    <a:pt x="147" y="11"/>
                    <a:pt x="147" y="11"/>
                  </a:cubicBezTo>
                  <a:cubicBezTo>
                    <a:pt x="148" y="11"/>
                    <a:pt x="148" y="11"/>
                    <a:pt x="148" y="11"/>
                  </a:cubicBezTo>
                  <a:cubicBezTo>
                    <a:pt x="148" y="11"/>
                    <a:pt x="148" y="11"/>
                    <a:pt x="148" y="11"/>
                  </a:cubicBezTo>
                  <a:cubicBezTo>
                    <a:pt x="149" y="11"/>
                    <a:pt x="149" y="11"/>
                    <a:pt x="149" y="11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51" y="11"/>
                    <a:pt x="151" y="11"/>
                    <a:pt x="151" y="11"/>
                  </a:cubicBezTo>
                  <a:cubicBezTo>
                    <a:pt x="151" y="12"/>
                    <a:pt x="151" y="12"/>
                    <a:pt x="151" y="12"/>
                  </a:cubicBezTo>
                  <a:cubicBezTo>
                    <a:pt x="151" y="12"/>
                    <a:pt x="151" y="12"/>
                    <a:pt x="151" y="12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3" y="11"/>
                    <a:pt x="153" y="11"/>
                    <a:pt x="153" y="11"/>
                  </a:cubicBezTo>
                  <a:cubicBezTo>
                    <a:pt x="153" y="11"/>
                    <a:pt x="153" y="11"/>
                    <a:pt x="153" y="11"/>
                  </a:cubicBezTo>
                  <a:cubicBezTo>
                    <a:pt x="155" y="10"/>
                    <a:pt x="155" y="10"/>
                    <a:pt x="155" y="10"/>
                  </a:cubicBezTo>
                  <a:cubicBezTo>
                    <a:pt x="155" y="10"/>
                    <a:pt x="155" y="10"/>
                    <a:pt x="155" y="10"/>
                  </a:cubicBezTo>
                  <a:cubicBezTo>
                    <a:pt x="156" y="10"/>
                    <a:pt x="156" y="10"/>
                    <a:pt x="156" y="10"/>
                  </a:cubicBezTo>
                  <a:cubicBezTo>
                    <a:pt x="156" y="10"/>
                    <a:pt x="156" y="10"/>
                    <a:pt x="156" y="10"/>
                  </a:cubicBezTo>
                  <a:cubicBezTo>
                    <a:pt x="157" y="11"/>
                    <a:pt x="157" y="11"/>
                    <a:pt x="157" y="11"/>
                  </a:cubicBezTo>
                  <a:cubicBezTo>
                    <a:pt x="157" y="11"/>
                    <a:pt x="157" y="11"/>
                    <a:pt x="157" y="11"/>
                  </a:cubicBezTo>
                  <a:cubicBezTo>
                    <a:pt x="157" y="11"/>
                    <a:pt x="157" y="11"/>
                    <a:pt x="157" y="11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158" y="13"/>
                    <a:pt x="158" y="13"/>
                    <a:pt x="158" y="13"/>
                  </a:cubicBezTo>
                  <a:cubicBezTo>
                    <a:pt x="158" y="13"/>
                    <a:pt x="158" y="13"/>
                    <a:pt x="158" y="13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55" y="14"/>
                    <a:pt x="155" y="14"/>
                    <a:pt x="155" y="14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3" y="15"/>
                    <a:pt x="153" y="15"/>
                    <a:pt x="153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8" y="15"/>
                    <a:pt x="158" y="15"/>
                    <a:pt x="158" y="15"/>
                  </a:cubicBezTo>
                  <a:cubicBezTo>
                    <a:pt x="160" y="15"/>
                    <a:pt x="160" y="15"/>
                    <a:pt x="160" y="15"/>
                  </a:cubicBezTo>
                  <a:cubicBezTo>
                    <a:pt x="160" y="15"/>
                    <a:pt x="160" y="15"/>
                    <a:pt x="160" y="15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2" y="15"/>
                    <a:pt x="162" y="15"/>
                    <a:pt x="162" y="15"/>
                  </a:cubicBezTo>
                  <a:cubicBezTo>
                    <a:pt x="162" y="16"/>
                    <a:pt x="162" y="16"/>
                    <a:pt x="162" y="16"/>
                  </a:cubicBezTo>
                  <a:cubicBezTo>
                    <a:pt x="162" y="16"/>
                    <a:pt x="162" y="16"/>
                    <a:pt x="162" y="16"/>
                  </a:cubicBezTo>
                  <a:cubicBezTo>
                    <a:pt x="163" y="17"/>
                    <a:pt x="163" y="17"/>
                    <a:pt x="163" y="17"/>
                  </a:cubicBezTo>
                  <a:cubicBezTo>
                    <a:pt x="164" y="17"/>
                    <a:pt x="164" y="17"/>
                    <a:pt x="164" y="17"/>
                  </a:cubicBezTo>
                  <a:cubicBezTo>
                    <a:pt x="165" y="17"/>
                    <a:pt x="165" y="17"/>
                    <a:pt x="165" y="17"/>
                  </a:cubicBezTo>
                  <a:cubicBezTo>
                    <a:pt x="165" y="18"/>
                    <a:pt x="165" y="18"/>
                    <a:pt x="165" y="18"/>
                  </a:cubicBezTo>
                  <a:cubicBezTo>
                    <a:pt x="165" y="18"/>
                    <a:pt x="165" y="18"/>
                    <a:pt x="165" y="18"/>
                  </a:cubicBezTo>
                  <a:cubicBezTo>
                    <a:pt x="167" y="19"/>
                    <a:pt x="167" y="19"/>
                    <a:pt x="167" y="19"/>
                  </a:cubicBezTo>
                  <a:cubicBezTo>
                    <a:pt x="167" y="19"/>
                    <a:pt x="167" y="19"/>
                    <a:pt x="167" y="19"/>
                  </a:cubicBezTo>
                  <a:cubicBezTo>
                    <a:pt x="167" y="20"/>
                    <a:pt x="167" y="20"/>
                    <a:pt x="167" y="20"/>
                  </a:cubicBezTo>
                  <a:cubicBezTo>
                    <a:pt x="167" y="20"/>
                    <a:pt x="167" y="20"/>
                    <a:pt x="167" y="20"/>
                  </a:cubicBezTo>
                  <a:cubicBezTo>
                    <a:pt x="167" y="21"/>
                    <a:pt x="167" y="21"/>
                    <a:pt x="167" y="21"/>
                  </a:cubicBezTo>
                  <a:cubicBezTo>
                    <a:pt x="167" y="21"/>
                    <a:pt x="167" y="21"/>
                    <a:pt x="167" y="21"/>
                  </a:cubicBezTo>
                  <a:cubicBezTo>
                    <a:pt x="167" y="22"/>
                    <a:pt x="167" y="22"/>
                    <a:pt x="167" y="22"/>
                  </a:cubicBezTo>
                  <a:cubicBezTo>
                    <a:pt x="166" y="22"/>
                    <a:pt x="166" y="22"/>
                    <a:pt x="166" y="22"/>
                  </a:cubicBezTo>
                  <a:cubicBezTo>
                    <a:pt x="166" y="22"/>
                    <a:pt x="166" y="22"/>
                    <a:pt x="166" y="22"/>
                  </a:cubicBezTo>
                  <a:cubicBezTo>
                    <a:pt x="165" y="23"/>
                    <a:pt x="165" y="23"/>
                    <a:pt x="165" y="23"/>
                  </a:cubicBezTo>
                  <a:cubicBezTo>
                    <a:pt x="165" y="22"/>
                    <a:pt x="165" y="22"/>
                    <a:pt x="165" y="22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61" y="24"/>
                    <a:pt x="161" y="24"/>
                    <a:pt x="161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5"/>
                    <a:pt x="159" y="25"/>
                    <a:pt x="159" y="25"/>
                  </a:cubicBezTo>
                  <a:cubicBezTo>
                    <a:pt x="158" y="25"/>
                    <a:pt x="158" y="25"/>
                    <a:pt x="158" y="25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56" y="25"/>
                    <a:pt x="156" y="25"/>
                    <a:pt x="156" y="25"/>
                  </a:cubicBezTo>
                  <a:cubicBezTo>
                    <a:pt x="156" y="25"/>
                    <a:pt x="156" y="25"/>
                    <a:pt x="156" y="25"/>
                  </a:cubicBezTo>
                  <a:cubicBezTo>
                    <a:pt x="155" y="25"/>
                    <a:pt x="155" y="25"/>
                    <a:pt x="155" y="25"/>
                  </a:cubicBezTo>
                  <a:cubicBezTo>
                    <a:pt x="154" y="25"/>
                    <a:pt x="154" y="25"/>
                    <a:pt x="154" y="25"/>
                  </a:cubicBezTo>
                  <a:cubicBezTo>
                    <a:pt x="153" y="25"/>
                    <a:pt x="153" y="25"/>
                    <a:pt x="153" y="25"/>
                  </a:cubicBezTo>
                  <a:cubicBezTo>
                    <a:pt x="153" y="25"/>
                    <a:pt x="153" y="25"/>
                    <a:pt x="153" y="25"/>
                  </a:cubicBezTo>
                  <a:cubicBezTo>
                    <a:pt x="152" y="25"/>
                    <a:pt x="152" y="25"/>
                    <a:pt x="152" y="25"/>
                  </a:cubicBezTo>
                  <a:cubicBezTo>
                    <a:pt x="152" y="25"/>
                    <a:pt x="152" y="25"/>
                    <a:pt x="152" y="25"/>
                  </a:cubicBezTo>
                  <a:cubicBezTo>
                    <a:pt x="151" y="25"/>
                    <a:pt x="151" y="25"/>
                    <a:pt x="151" y="25"/>
                  </a:cubicBezTo>
                  <a:cubicBezTo>
                    <a:pt x="150" y="25"/>
                    <a:pt x="150" y="25"/>
                    <a:pt x="150" y="25"/>
                  </a:cubicBezTo>
                  <a:cubicBezTo>
                    <a:pt x="150" y="25"/>
                    <a:pt x="150" y="25"/>
                    <a:pt x="150" y="25"/>
                  </a:cubicBezTo>
                  <a:cubicBezTo>
                    <a:pt x="149" y="25"/>
                    <a:pt x="149" y="25"/>
                    <a:pt x="149" y="25"/>
                  </a:cubicBezTo>
                  <a:cubicBezTo>
                    <a:pt x="148" y="25"/>
                    <a:pt x="148" y="25"/>
                    <a:pt x="148" y="25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141" y="24"/>
                    <a:pt x="141" y="24"/>
                    <a:pt x="141" y="24"/>
                  </a:cubicBezTo>
                  <a:cubicBezTo>
                    <a:pt x="141" y="24"/>
                    <a:pt x="141" y="24"/>
                    <a:pt x="141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39" y="24"/>
                    <a:pt x="139" y="24"/>
                    <a:pt x="139" y="24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7" y="26"/>
                    <a:pt x="137" y="26"/>
                    <a:pt x="137" y="26"/>
                  </a:cubicBezTo>
                  <a:cubicBezTo>
                    <a:pt x="136" y="26"/>
                    <a:pt x="136" y="26"/>
                    <a:pt x="136" y="26"/>
                  </a:cubicBezTo>
                  <a:cubicBezTo>
                    <a:pt x="136" y="26"/>
                    <a:pt x="136" y="26"/>
                    <a:pt x="136" y="26"/>
                  </a:cubicBezTo>
                  <a:cubicBezTo>
                    <a:pt x="135" y="26"/>
                    <a:pt x="135" y="26"/>
                    <a:pt x="135" y="26"/>
                  </a:cubicBezTo>
                  <a:cubicBezTo>
                    <a:pt x="134" y="26"/>
                    <a:pt x="134" y="26"/>
                    <a:pt x="134" y="26"/>
                  </a:cubicBezTo>
                  <a:cubicBezTo>
                    <a:pt x="133" y="27"/>
                    <a:pt x="133" y="27"/>
                    <a:pt x="133" y="27"/>
                  </a:cubicBezTo>
                  <a:cubicBezTo>
                    <a:pt x="132" y="27"/>
                    <a:pt x="132" y="27"/>
                    <a:pt x="132" y="27"/>
                  </a:cubicBezTo>
                  <a:cubicBezTo>
                    <a:pt x="132" y="27"/>
                    <a:pt x="132" y="27"/>
                    <a:pt x="132" y="27"/>
                  </a:cubicBezTo>
                  <a:cubicBezTo>
                    <a:pt x="131" y="27"/>
                    <a:pt x="131" y="27"/>
                    <a:pt x="131" y="27"/>
                  </a:cubicBezTo>
                  <a:cubicBezTo>
                    <a:pt x="131" y="27"/>
                    <a:pt x="131" y="27"/>
                    <a:pt x="131" y="27"/>
                  </a:cubicBezTo>
                  <a:cubicBezTo>
                    <a:pt x="130" y="28"/>
                    <a:pt x="130" y="28"/>
                    <a:pt x="130" y="28"/>
                  </a:cubicBezTo>
                  <a:cubicBezTo>
                    <a:pt x="129" y="28"/>
                    <a:pt x="129" y="28"/>
                    <a:pt x="129" y="28"/>
                  </a:cubicBezTo>
                  <a:cubicBezTo>
                    <a:pt x="129" y="28"/>
                    <a:pt x="129" y="28"/>
                    <a:pt x="129" y="28"/>
                  </a:cubicBezTo>
                  <a:cubicBezTo>
                    <a:pt x="129" y="29"/>
                    <a:pt x="129" y="29"/>
                    <a:pt x="129" y="29"/>
                  </a:cubicBezTo>
                  <a:cubicBezTo>
                    <a:pt x="129" y="29"/>
                    <a:pt x="129" y="29"/>
                    <a:pt x="129" y="29"/>
                  </a:cubicBezTo>
                  <a:cubicBezTo>
                    <a:pt x="129" y="30"/>
                    <a:pt x="129" y="30"/>
                    <a:pt x="129" y="30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1" y="29"/>
                    <a:pt x="131" y="29"/>
                    <a:pt x="131" y="29"/>
                  </a:cubicBezTo>
                  <a:cubicBezTo>
                    <a:pt x="132" y="29"/>
                    <a:pt x="132" y="29"/>
                    <a:pt x="132" y="29"/>
                  </a:cubicBezTo>
                  <a:cubicBezTo>
                    <a:pt x="132" y="29"/>
                    <a:pt x="132" y="29"/>
                    <a:pt x="132" y="29"/>
                  </a:cubicBezTo>
                  <a:cubicBezTo>
                    <a:pt x="133" y="29"/>
                    <a:pt x="133" y="29"/>
                    <a:pt x="133" y="29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5" y="28"/>
                    <a:pt x="135" y="28"/>
                    <a:pt x="135" y="28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8" y="28"/>
                    <a:pt x="138" y="28"/>
                    <a:pt x="138" y="28"/>
                  </a:cubicBezTo>
                  <a:cubicBezTo>
                    <a:pt x="138" y="28"/>
                    <a:pt x="138" y="28"/>
                    <a:pt x="138" y="28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39" y="27"/>
                    <a:pt x="139" y="27"/>
                    <a:pt x="139" y="27"/>
                  </a:cubicBezTo>
                  <a:cubicBezTo>
                    <a:pt x="140" y="26"/>
                    <a:pt x="140" y="26"/>
                    <a:pt x="140" y="26"/>
                  </a:cubicBezTo>
                  <a:cubicBezTo>
                    <a:pt x="140" y="26"/>
                    <a:pt x="140" y="26"/>
                    <a:pt x="140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2" y="26"/>
                    <a:pt x="142" y="26"/>
                    <a:pt x="142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4" y="27"/>
                    <a:pt x="144" y="27"/>
                    <a:pt x="144" y="27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7" y="27"/>
                    <a:pt x="147" y="27"/>
                    <a:pt x="147" y="27"/>
                  </a:cubicBezTo>
                  <a:cubicBezTo>
                    <a:pt x="148" y="27"/>
                    <a:pt x="148" y="27"/>
                    <a:pt x="148" y="27"/>
                  </a:cubicBezTo>
                  <a:cubicBezTo>
                    <a:pt x="149" y="27"/>
                    <a:pt x="149" y="27"/>
                    <a:pt x="149" y="27"/>
                  </a:cubicBezTo>
                  <a:cubicBezTo>
                    <a:pt x="150" y="27"/>
                    <a:pt x="150" y="27"/>
                    <a:pt x="150" y="27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3" y="28"/>
                    <a:pt x="153" y="28"/>
                    <a:pt x="153" y="28"/>
                  </a:cubicBezTo>
                  <a:cubicBezTo>
                    <a:pt x="153" y="28"/>
                    <a:pt x="153" y="28"/>
                    <a:pt x="153" y="28"/>
                  </a:cubicBezTo>
                  <a:cubicBezTo>
                    <a:pt x="153" y="29"/>
                    <a:pt x="153" y="29"/>
                    <a:pt x="153" y="29"/>
                  </a:cubicBezTo>
                  <a:cubicBezTo>
                    <a:pt x="152" y="29"/>
                    <a:pt x="152" y="29"/>
                    <a:pt x="152" y="29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1" y="31"/>
                    <a:pt x="151" y="31"/>
                    <a:pt x="151" y="31"/>
                  </a:cubicBezTo>
                  <a:cubicBezTo>
                    <a:pt x="149" y="31"/>
                    <a:pt x="149" y="31"/>
                    <a:pt x="149" y="31"/>
                  </a:cubicBezTo>
                  <a:cubicBezTo>
                    <a:pt x="148" y="31"/>
                    <a:pt x="148" y="31"/>
                    <a:pt x="148" y="31"/>
                  </a:cubicBezTo>
                  <a:cubicBezTo>
                    <a:pt x="148" y="31"/>
                    <a:pt x="148" y="31"/>
                    <a:pt x="148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7" y="32"/>
                    <a:pt x="147" y="32"/>
                    <a:pt x="147" y="32"/>
                  </a:cubicBezTo>
                  <a:cubicBezTo>
                    <a:pt x="147" y="32"/>
                    <a:pt x="147" y="32"/>
                    <a:pt x="147" y="32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48" y="33"/>
                    <a:pt x="148" y="33"/>
                    <a:pt x="148" y="33"/>
                  </a:cubicBezTo>
                  <a:cubicBezTo>
                    <a:pt x="149" y="33"/>
                    <a:pt x="149" y="33"/>
                    <a:pt x="149" y="33"/>
                  </a:cubicBezTo>
                  <a:cubicBezTo>
                    <a:pt x="150" y="32"/>
                    <a:pt x="150" y="32"/>
                    <a:pt x="150" y="32"/>
                  </a:cubicBezTo>
                  <a:cubicBezTo>
                    <a:pt x="150" y="32"/>
                    <a:pt x="152" y="32"/>
                    <a:pt x="152" y="32"/>
                  </a:cubicBezTo>
                  <a:cubicBezTo>
                    <a:pt x="152" y="32"/>
                    <a:pt x="153" y="33"/>
                    <a:pt x="153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5" y="33"/>
                    <a:pt x="155" y="33"/>
                    <a:pt x="155" y="33"/>
                  </a:cubicBezTo>
                  <a:cubicBezTo>
                    <a:pt x="155" y="33"/>
                    <a:pt x="155" y="33"/>
                    <a:pt x="155" y="33"/>
                  </a:cubicBezTo>
                  <a:cubicBezTo>
                    <a:pt x="155" y="33"/>
                    <a:pt x="155" y="33"/>
                    <a:pt x="155" y="33"/>
                  </a:cubicBezTo>
                  <a:cubicBezTo>
                    <a:pt x="156" y="33"/>
                    <a:pt x="156" y="33"/>
                    <a:pt x="156" y="33"/>
                  </a:cubicBezTo>
                  <a:cubicBezTo>
                    <a:pt x="156" y="33"/>
                    <a:pt x="156" y="33"/>
                    <a:pt x="156" y="33"/>
                  </a:cubicBezTo>
                  <a:cubicBezTo>
                    <a:pt x="157" y="32"/>
                    <a:pt x="157" y="32"/>
                    <a:pt x="157" y="32"/>
                  </a:cubicBezTo>
                  <a:cubicBezTo>
                    <a:pt x="157" y="31"/>
                    <a:pt x="157" y="31"/>
                    <a:pt x="157" y="31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7" y="29"/>
                    <a:pt x="157" y="29"/>
                    <a:pt x="157" y="29"/>
                  </a:cubicBezTo>
                  <a:cubicBezTo>
                    <a:pt x="157" y="29"/>
                    <a:pt x="157" y="29"/>
                    <a:pt x="157" y="29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9" y="28"/>
                    <a:pt x="159" y="28"/>
                    <a:pt x="159" y="28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61" y="28"/>
                    <a:pt x="161" y="28"/>
                    <a:pt x="161" y="28"/>
                  </a:cubicBezTo>
                  <a:cubicBezTo>
                    <a:pt x="162" y="28"/>
                    <a:pt x="162" y="28"/>
                    <a:pt x="162" y="28"/>
                  </a:cubicBezTo>
                  <a:cubicBezTo>
                    <a:pt x="163" y="28"/>
                    <a:pt x="163" y="28"/>
                    <a:pt x="163" y="28"/>
                  </a:cubicBezTo>
                  <a:cubicBezTo>
                    <a:pt x="163" y="29"/>
                    <a:pt x="163" y="29"/>
                    <a:pt x="163" y="29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3" y="31"/>
                    <a:pt x="163" y="31"/>
                    <a:pt x="163" y="31"/>
                  </a:cubicBezTo>
                  <a:cubicBezTo>
                    <a:pt x="162" y="32"/>
                    <a:pt x="162" y="32"/>
                    <a:pt x="162" y="32"/>
                  </a:cubicBezTo>
                  <a:cubicBezTo>
                    <a:pt x="161" y="34"/>
                    <a:pt x="161" y="34"/>
                    <a:pt x="161" y="34"/>
                  </a:cubicBezTo>
                  <a:cubicBezTo>
                    <a:pt x="161" y="35"/>
                    <a:pt x="161" y="35"/>
                    <a:pt x="161" y="35"/>
                  </a:cubicBezTo>
                  <a:cubicBezTo>
                    <a:pt x="161" y="35"/>
                    <a:pt x="161" y="35"/>
                    <a:pt x="161" y="35"/>
                  </a:cubicBezTo>
                  <a:cubicBezTo>
                    <a:pt x="158" y="37"/>
                    <a:pt x="158" y="37"/>
                    <a:pt x="158" y="37"/>
                  </a:cubicBezTo>
                  <a:cubicBezTo>
                    <a:pt x="158" y="37"/>
                    <a:pt x="158" y="37"/>
                    <a:pt x="158" y="37"/>
                  </a:cubicBezTo>
                  <a:cubicBezTo>
                    <a:pt x="158" y="37"/>
                    <a:pt x="158" y="37"/>
                    <a:pt x="158" y="37"/>
                  </a:cubicBezTo>
                  <a:cubicBezTo>
                    <a:pt x="157" y="37"/>
                    <a:pt x="157" y="37"/>
                    <a:pt x="157" y="37"/>
                  </a:cubicBezTo>
                  <a:cubicBezTo>
                    <a:pt x="156" y="38"/>
                    <a:pt x="156" y="38"/>
                    <a:pt x="156" y="38"/>
                  </a:cubicBezTo>
                  <a:cubicBezTo>
                    <a:pt x="156" y="38"/>
                    <a:pt x="156" y="38"/>
                    <a:pt x="156" y="38"/>
                  </a:cubicBezTo>
                  <a:cubicBezTo>
                    <a:pt x="156" y="38"/>
                    <a:pt x="156" y="38"/>
                    <a:pt x="156" y="38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53" y="41"/>
                    <a:pt x="153" y="41"/>
                    <a:pt x="153" y="41"/>
                  </a:cubicBezTo>
                  <a:cubicBezTo>
                    <a:pt x="153" y="41"/>
                    <a:pt x="153" y="41"/>
                    <a:pt x="153" y="41"/>
                  </a:cubicBezTo>
                  <a:cubicBezTo>
                    <a:pt x="152" y="42"/>
                    <a:pt x="152" y="42"/>
                    <a:pt x="152" y="42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8" y="45"/>
                    <a:pt x="148" y="45"/>
                    <a:pt x="148" y="45"/>
                  </a:cubicBezTo>
                  <a:cubicBezTo>
                    <a:pt x="147" y="46"/>
                    <a:pt x="147" y="46"/>
                    <a:pt x="147" y="46"/>
                  </a:cubicBezTo>
                  <a:cubicBezTo>
                    <a:pt x="147" y="46"/>
                    <a:pt x="147" y="46"/>
                    <a:pt x="147" y="46"/>
                  </a:cubicBezTo>
                  <a:cubicBezTo>
                    <a:pt x="146" y="46"/>
                    <a:pt x="146" y="46"/>
                    <a:pt x="146" y="46"/>
                  </a:cubicBezTo>
                  <a:cubicBezTo>
                    <a:pt x="146" y="47"/>
                    <a:pt x="146" y="47"/>
                    <a:pt x="146" y="47"/>
                  </a:cubicBezTo>
                  <a:cubicBezTo>
                    <a:pt x="146" y="47"/>
                    <a:pt x="146" y="47"/>
                    <a:pt x="146" y="47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6" y="49"/>
                    <a:pt x="146" y="49"/>
                    <a:pt x="146" y="49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7" y="47"/>
                    <a:pt x="147" y="47"/>
                    <a:pt x="147" y="47"/>
                  </a:cubicBezTo>
                  <a:cubicBezTo>
                    <a:pt x="148" y="46"/>
                    <a:pt x="148" y="46"/>
                    <a:pt x="148" y="46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50" y="45"/>
                    <a:pt x="150" y="45"/>
                    <a:pt x="150" y="45"/>
                  </a:cubicBezTo>
                  <a:cubicBezTo>
                    <a:pt x="151" y="44"/>
                    <a:pt x="151" y="44"/>
                    <a:pt x="151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2" y="43"/>
                    <a:pt x="152" y="43"/>
                    <a:pt x="152" y="43"/>
                  </a:cubicBezTo>
                  <a:cubicBezTo>
                    <a:pt x="153" y="42"/>
                    <a:pt x="153" y="42"/>
                    <a:pt x="153" y="42"/>
                  </a:cubicBezTo>
                  <a:cubicBezTo>
                    <a:pt x="154" y="41"/>
                    <a:pt x="154" y="41"/>
                    <a:pt x="154" y="41"/>
                  </a:cubicBezTo>
                  <a:cubicBezTo>
                    <a:pt x="155" y="41"/>
                    <a:pt x="155" y="41"/>
                    <a:pt x="155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7" y="40"/>
                    <a:pt x="157" y="40"/>
                    <a:pt x="157" y="40"/>
                  </a:cubicBezTo>
                  <a:cubicBezTo>
                    <a:pt x="157" y="40"/>
                    <a:pt x="157" y="40"/>
                    <a:pt x="157" y="40"/>
                  </a:cubicBezTo>
                  <a:cubicBezTo>
                    <a:pt x="158" y="40"/>
                    <a:pt x="158" y="40"/>
                    <a:pt x="158" y="40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60" y="40"/>
                    <a:pt x="160" y="40"/>
                    <a:pt x="160" y="40"/>
                  </a:cubicBezTo>
                  <a:cubicBezTo>
                    <a:pt x="161" y="39"/>
                    <a:pt x="161" y="39"/>
                    <a:pt x="161" y="39"/>
                  </a:cubicBezTo>
                  <a:cubicBezTo>
                    <a:pt x="162" y="39"/>
                    <a:pt x="162" y="39"/>
                    <a:pt x="162" y="39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64" y="38"/>
                    <a:pt x="164" y="38"/>
                    <a:pt x="164" y="38"/>
                  </a:cubicBezTo>
                  <a:cubicBezTo>
                    <a:pt x="164" y="37"/>
                    <a:pt x="164" y="37"/>
                    <a:pt x="164" y="37"/>
                  </a:cubicBezTo>
                  <a:cubicBezTo>
                    <a:pt x="165" y="36"/>
                    <a:pt x="165" y="36"/>
                    <a:pt x="165" y="36"/>
                  </a:cubicBezTo>
                  <a:cubicBezTo>
                    <a:pt x="166" y="35"/>
                    <a:pt x="166" y="35"/>
                    <a:pt x="166" y="35"/>
                  </a:cubicBezTo>
                  <a:cubicBezTo>
                    <a:pt x="166" y="35"/>
                    <a:pt x="166" y="35"/>
                    <a:pt x="166" y="35"/>
                  </a:cubicBezTo>
                  <a:cubicBezTo>
                    <a:pt x="166" y="34"/>
                    <a:pt x="166" y="34"/>
                    <a:pt x="166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5"/>
                    <a:pt x="167" y="35"/>
                    <a:pt x="167" y="35"/>
                  </a:cubicBezTo>
                  <a:cubicBezTo>
                    <a:pt x="167" y="35"/>
                    <a:pt x="167" y="35"/>
                    <a:pt x="167" y="35"/>
                  </a:cubicBezTo>
                  <a:cubicBezTo>
                    <a:pt x="167" y="36"/>
                    <a:pt x="167" y="36"/>
                    <a:pt x="167" y="36"/>
                  </a:cubicBezTo>
                  <a:cubicBezTo>
                    <a:pt x="167" y="36"/>
                    <a:pt x="167" y="36"/>
                    <a:pt x="167" y="36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7" y="38"/>
                    <a:pt x="167" y="38"/>
                    <a:pt x="167" y="38"/>
                  </a:cubicBezTo>
                  <a:cubicBezTo>
                    <a:pt x="167" y="38"/>
                    <a:pt x="167" y="38"/>
                    <a:pt x="167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8" y="36"/>
                    <a:pt x="168" y="36"/>
                    <a:pt x="168" y="36"/>
                  </a:cubicBezTo>
                  <a:cubicBezTo>
                    <a:pt x="168" y="36"/>
                    <a:pt x="168" y="36"/>
                    <a:pt x="168" y="36"/>
                  </a:cubicBezTo>
                  <a:cubicBezTo>
                    <a:pt x="168" y="35"/>
                    <a:pt x="168" y="35"/>
                    <a:pt x="168" y="35"/>
                  </a:cubicBezTo>
                  <a:cubicBezTo>
                    <a:pt x="168" y="35"/>
                    <a:pt x="168" y="35"/>
                    <a:pt x="168" y="35"/>
                  </a:cubicBezTo>
                  <a:cubicBezTo>
                    <a:pt x="169" y="35"/>
                    <a:pt x="169" y="35"/>
                    <a:pt x="169" y="35"/>
                  </a:cubicBezTo>
                  <a:cubicBezTo>
                    <a:pt x="169" y="36"/>
                    <a:pt x="169" y="36"/>
                    <a:pt x="169" y="36"/>
                  </a:cubicBezTo>
                  <a:cubicBezTo>
                    <a:pt x="169" y="36"/>
                    <a:pt x="169" y="36"/>
                    <a:pt x="169" y="36"/>
                  </a:cubicBezTo>
                  <a:cubicBezTo>
                    <a:pt x="170" y="36"/>
                    <a:pt x="170" y="36"/>
                    <a:pt x="170" y="36"/>
                  </a:cubicBezTo>
                  <a:cubicBezTo>
                    <a:pt x="171" y="36"/>
                    <a:pt x="171" y="36"/>
                    <a:pt x="171" y="36"/>
                  </a:cubicBezTo>
                  <a:cubicBezTo>
                    <a:pt x="171" y="36"/>
                    <a:pt x="171" y="36"/>
                    <a:pt x="171" y="36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72" y="34"/>
                    <a:pt x="172" y="34"/>
                    <a:pt x="172" y="34"/>
                  </a:cubicBezTo>
                  <a:cubicBezTo>
                    <a:pt x="172" y="34"/>
                    <a:pt x="172" y="34"/>
                    <a:pt x="172" y="34"/>
                  </a:cubicBezTo>
                  <a:cubicBezTo>
                    <a:pt x="172" y="33"/>
                    <a:pt x="172" y="33"/>
                    <a:pt x="172" y="33"/>
                  </a:cubicBezTo>
                  <a:cubicBezTo>
                    <a:pt x="172" y="32"/>
                    <a:pt x="172" y="32"/>
                    <a:pt x="172" y="32"/>
                  </a:cubicBezTo>
                  <a:cubicBezTo>
                    <a:pt x="172" y="32"/>
                    <a:pt x="172" y="32"/>
                    <a:pt x="172" y="32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74" y="33"/>
                    <a:pt x="174" y="33"/>
                    <a:pt x="174" y="33"/>
                  </a:cubicBezTo>
                  <a:cubicBezTo>
                    <a:pt x="175" y="32"/>
                    <a:pt x="175" y="32"/>
                    <a:pt x="175" y="32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77" y="32"/>
                    <a:pt x="177" y="32"/>
                    <a:pt x="177" y="32"/>
                  </a:cubicBezTo>
                  <a:cubicBezTo>
                    <a:pt x="177" y="32"/>
                    <a:pt x="177" y="32"/>
                    <a:pt x="177" y="32"/>
                  </a:cubicBezTo>
                  <a:cubicBezTo>
                    <a:pt x="179" y="32"/>
                    <a:pt x="179" y="32"/>
                    <a:pt x="179" y="32"/>
                  </a:cubicBezTo>
                  <a:cubicBezTo>
                    <a:pt x="180" y="32"/>
                    <a:pt x="180" y="32"/>
                    <a:pt x="180" y="32"/>
                  </a:cubicBezTo>
                  <a:cubicBezTo>
                    <a:pt x="181" y="33"/>
                    <a:pt x="181" y="33"/>
                    <a:pt x="181" y="33"/>
                  </a:cubicBezTo>
                  <a:cubicBezTo>
                    <a:pt x="182" y="33"/>
                    <a:pt x="182" y="33"/>
                    <a:pt x="182" y="33"/>
                  </a:cubicBezTo>
                  <a:cubicBezTo>
                    <a:pt x="183" y="33"/>
                    <a:pt x="183" y="33"/>
                    <a:pt x="183" y="33"/>
                  </a:cubicBezTo>
                  <a:cubicBezTo>
                    <a:pt x="183" y="34"/>
                    <a:pt x="183" y="34"/>
                    <a:pt x="183" y="34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6" y="36"/>
                    <a:pt x="186" y="36"/>
                    <a:pt x="186" y="36"/>
                  </a:cubicBezTo>
                  <a:cubicBezTo>
                    <a:pt x="186" y="37"/>
                    <a:pt x="186" y="37"/>
                    <a:pt x="186" y="37"/>
                  </a:cubicBezTo>
                  <a:cubicBezTo>
                    <a:pt x="187" y="37"/>
                    <a:pt x="187" y="37"/>
                    <a:pt x="187" y="37"/>
                  </a:cubicBezTo>
                  <a:cubicBezTo>
                    <a:pt x="187" y="38"/>
                    <a:pt x="187" y="38"/>
                    <a:pt x="187" y="38"/>
                  </a:cubicBezTo>
                  <a:cubicBezTo>
                    <a:pt x="187" y="39"/>
                    <a:pt x="187" y="39"/>
                    <a:pt x="187" y="39"/>
                  </a:cubicBezTo>
                  <a:cubicBezTo>
                    <a:pt x="187" y="40"/>
                    <a:pt x="187" y="40"/>
                    <a:pt x="187" y="40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85" y="40"/>
                    <a:pt x="185" y="40"/>
                    <a:pt x="185" y="40"/>
                  </a:cubicBezTo>
                  <a:cubicBezTo>
                    <a:pt x="185" y="41"/>
                    <a:pt x="185" y="41"/>
                    <a:pt x="185" y="41"/>
                  </a:cubicBezTo>
                  <a:cubicBezTo>
                    <a:pt x="185" y="41"/>
                    <a:pt x="185" y="41"/>
                    <a:pt x="185" y="41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2" y="43"/>
                    <a:pt x="182" y="43"/>
                    <a:pt x="182" y="43"/>
                  </a:cubicBezTo>
                  <a:cubicBezTo>
                    <a:pt x="182" y="43"/>
                    <a:pt x="182" y="43"/>
                    <a:pt x="182" y="43"/>
                  </a:cubicBezTo>
                  <a:cubicBezTo>
                    <a:pt x="180" y="42"/>
                    <a:pt x="180" y="42"/>
                    <a:pt x="180" y="42"/>
                  </a:cubicBezTo>
                  <a:cubicBezTo>
                    <a:pt x="180" y="42"/>
                    <a:pt x="180" y="42"/>
                    <a:pt x="180" y="42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4"/>
                    <a:pt x="179" y="44"/>
                    <a:pt x="179" y="44"/>
                  </a:cubicBezTo>
                  <a:cubicBezTo>
                    <a:pt x="179" y="44"/>
                    <a:pt x="179" y="44"/>
                    <a:pt x="179" y="44"/>
                  </a:cubicBezTo>
                  <a:cubicBezTo>
                    <a:pt x="179" y="44"/>
                    <a:pt x="179" y="44"/>
                    <a:pt x="179" y="44"/>
                  </a:cubicBezTo>
                  <a:cubicBezTo>
                    <a:pt x="179" y="45"/>
                    <a:pt x="179" y="45"/>
                    <a:pt x="179" y="45"/>
                  </a:cubicBezTo>
                  <a:cubicBezTo>
                    <a:pt x="180" y="45"/>
                    <a:pt x="180" y="45"/>
                    <a:pt x="180" y="45"/>
                  </a:cubicBezTo>
                  <a:cubicBezTo>
                    <a:pt x="180" y="45"/>
                    <a:pt x="180" y="45"/>
                    <a:pt x="180" y="45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79" y="46"/>
                    <a:pt x="179" y="46"/>
                    <a:pt x="179" y="46"/>
                  </a:cubicBezTo>
                  <a:cubicBezTo>
                    <a:pt x="178" y="46"/>
                    <a:pt x="178" y="46"/>
                    <a:pt x="178" y="46"/>
                  </a:cubicBezTo>
                  <a:cubicBezTo>
                    <a:pt x="177" y="47"/>
                    <a:pt x="177" y="47"/>
                    <a:pt x="177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5" y="48"/>
                    <a:pt x="175" y="48"/>
                    <a:pt x="175" y="48"/>
                  </a:cubicBezTo>
                  <a:cubicBezTo>
                    <a:pt x="174" y="47"/>
                    <a:pt x="174" y="47"/>
                    <a:pt x="174" y="47"/>
                  </a:cubicBezTo>
                  <a:cubicBezTo>
                    <a:pt x="174" y="47"/>
                    <a:pt x="174" y="47"/>
                    <a:pt x="174" y="47"/>
                  </a:cubicBezTo>
                  <a:cubicBezTo>
                    <a:pt x="173" y="47"/>
                    <a:pt x="173" y="47"/>
                    <a:pt x="173" y="47"/>
                  </a:cubicBezTo>
                  <a:cubicBezTo>
                    <a:pt x="173" y="47"/>
                    <a:pt x="173" y="47"/>
                    <a:pt x="173" y="47"/>
                  </a:cubicBezTo>
                  <a:cubicBezTo>
                    <a:pt x="172" y="47"/>
                    <a:pt x="172" y="47"/>
                    <a:pt x="172" y="47"/>
                  </a:cubicBezTo>
                  <a:cubicBezTo>
                    <a:pt x="172" y="46"/>
                    <a:pt x="172" y="46"/>
                    <a:pt x="172" y="46"/>
                  </a:cubicBezTo>
                  <a:cubicBezTo>
                    <a:pt x="172" y="46"/>
                    <a:pt x="172" y="46"/>
                    <a:pt x="172" y="46"/>
                  </a:cubicBezTo>
                  <a:cubicBezTo>
                    <a:pt x="171" y="47"/>
                    <a:pt x="171" y="47"/>
                    <a:pt x="171" y="47"/>
                  </a:cubicBezTo>
                  <a:cubicBezTo>
                    <a:pt x="171" y="47"/>
                    <a:pt x="171" y="47"/>
                    <a:pt x="171" y="47"/>
                  </a:cubicBezTo>
                  <a:cubicBezTo>
                    <a:pt x="171" y="47"/>
                    <a:pt x="171" y="47"/>
                    <a:pt x="171" y="47"/>
                  </a:cubicBezTo>
                  <a:cubicBezTo>
                    <a:pt x="170" y="47"/>
                    <a:pt x="170" y="47"/>
                    <a:pt x="170" y="47"/>
                  </a:cubicBezTo>
                  <a:cubicBezTo>
                    <a:pt x="170" y="47"/>
                    <a:pt x="170" y="47"/>
                    <a:pt x="170" y="47"/>
                  </a:cubicBezTo>
                  <a:cubicBezTo>
                    <a:pt x="170" y="47"/>
                    <a:pt x="170" y="47"/>
                    <a:pt x="170" y="47"/>
                  </a:cubicBezTo>
                  <a:cubicBezTo>
                    <a:pt x="169" y="47"/>
                    <a:pt x="169" y="47"/>
                    <a:pt x="169" y="47"/>
                  </a:cubicBezTo>
                  <a:cubicBezTo>
                    <a:pt x="169" y="47"/>
                    <a:pt x="169" y="47"/>
                    <a:pt x="169" y="47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7" y="48"/>
                    <a:pt x="167" y="48"/>
                    <a:pt x="167" y="48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6" y="48"/>
                    <a:pt x="166" y="48"/>
                    <a:pt x="166" y="48"/>
                  </a:cubicBezTo>
                  <a:cubicBezTo>
                    <a:pt x="167" y="48"/>
                    <a:pt x="167" y="48"/>
                    <a:pt x="167" y="48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9" y="48"/>
                    <a:pt x="169" y="48"/>
                    <a:pt x="169" y="48"/>
                  </a:cubicBezTo>
                  <a:cubicBezTo>
                    <a:pt x="171" y="48"/>
                    <a:pt x="171" y="48"/>
                    <a:pt x="171" y="48"/>
                  </a:cubicBezTo>
                  <a:cubicBezTo>
                    <a:pt x="172" y="49"/>
                    <a:pt x="172" y="49"/>
                    <a:pt x="172" y="49"/>
                  </a:cubicBezTo>
                  <a:cubicBezTo>
                    <a:pt x="172" y="49"/>
                    <a:pt x="172" y="49"/>
                    <a:pt x="172" y="49"/>
                  </a:cubicBezTo>
                  <a:cubicBezTo>
                    <a:pt x="173" y="48"/>
                    <a:pt x="173" y="48"/>
                    <a:pt x="173" y="48"/>
                  </a:cubicBezTo>
                  <a:cubicBezTo>
                    <a:pt x="173" y="48"/>
                    <a:pt x="173" y="48"/>
                    <a:pt x="173" y="48"/>
                  </a:cubicBezTo>
                  <a:cubicBezTo>
                    <a:pt x="174" y="48"/>
                    <a:pt x="174" y="48"/>
                    <a:pt x="174" y="48"/>
                  </a:cubicBezTo>
                  <a:cubicBezTo>
                    <a:pt x="174" y="49"/>
                    <a:pt x="174" y="49"/>
                    <a:pt x="174" y="49"/>
                  </a:cubicBezTo>
                  <a:cubicBezTo>
                    <a:pt x="175" y="49"/>
                    <a:pt x="175" y="49"/>
                    <a:pt x="175" y="49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68" y="53"/>
                    <a:pt x="168" y="53"/>
                    <a:pt x="168" y="53"/>
                  </a:cubicBezTo>
                  <a:cubicBezTo>
                    <a:pt x="168" y="52"/>
                    <a:pt x="168" y="52"/>
                    <a:pt x="168" y="52"/>
                  </a:cubicBezTo>
                  <a:cubicBezTo>
                    <a:pt x="166" y="51"/>
                    <a:pt x="166" y="51"/>
                    <a:pt x="166" y="51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164" y="51"/>
                    <a:pt x="164" y="51"/>
                    <a:pt x="164" y="51"/>
                  </a:cubicBezTo>
                  <a:cubicBezTo>
                    <a:pt x="164" y="51"/>
                    <a:pt x="164" y="51"/>
                    <a:pt x="164" y="51"/>
                  </a:cubicBezTo>
                  <a:cubicBezTo>
                    <a:pt x="163" y="52"/>
                    <a:pt x="163" y="52"/>
                    <a:pt x="163" y="52"/>
                  </a:cubicBezTo>
                  <a:cubicBezTo>
                    <a:pt x="162" y="53"/>
                    <a:pt x="162" y="53"/>
                    <a:pt x="162" y="53"/>
                  </a:cubicBezTo>
                  <a:cubicBezTo>
                    <a:pt x="162" y="53"/>
                    <a:pt x="162" y="53"/>
                    <a:pt x="162" y="53"/>
                  </a:cubicBezTo>
                  <a:cubicBezTo>
                    <a:pt x="161" y="53"/>
                    <a:pt x="161" y="53"/>
                    <a:pt x="161" y="53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62" y="56"/>
                    <a:pt x="162" y="56"/>
                    <a:pt x="162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4" y="55"/>
                    <a:pt x="164" y="55"/>
                    <a:pt x="164" y="55"/>
                  </a:cubicBezTo>
                  <a:cubicBezTo>
                    <a:pt x="165" y="54"/>
                    <a:pt x="165" y="54"/>
                    <a:pt x="165" y="54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7" y="54"/>
                    <a:pt x="167" y="54"/>
                    <a:pt x="167" y="54"/>
                  </a:cubicBezTo>
                  <a:cubicBezTo>
                    <a:pt x="168" y="53"/>
                    <a:pt x="168" y="53"/>
                    <a:pt x="168" y="53"/>
                  </a:cubicBezTo>
                  <a:cubicBezTo>
                    <a:pt x="169" y="53"/>
                    <a:pt x="169" y="53"/>
                    <a:pt x="169" y="53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1" y="55"/>
                    <a:pt x="171" y="55"/>
                    <a:pt x="171" y="55"/>
                  </a:cubicBezTo>
                  <a:cubicBezTo>
                    <a:pt x="171" y="55"/>
                    <a:pt x="171" y="55"/>
                    <a:pt x="171" y="55"/>
                  </a:cubicBezTo>
                  <a:cubicBezTo>
                    <a:pt x="170" y="56"/>
                    <a:pt x="170" y="56"/>
                    <a:pt x="170" y="56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68" y="58"/>
                    <a:pt x="168" y="58"/>
                    <a:pt x="168" y="58"/>
                  </a:cubicBezTo>
                  <a:cubicBezTo>
                    <a:pt x="167" y="59"/>
                    <a:pt x="167" y="59"/>
                    <a:pt x="167" y="59"/>
                  </a:cubicBezTo>
                  <a:cubicBezTo>
                    <a:pt x="166" y="60"/>
                    <a:pt x="166" y="60"/>
                    <a:pt x="166" y="60"/>
                  </a:cubicBezTo>
                  <a:cubicBezTo>
                    <a:pt x="165" y="62"/>
                    <a:pt x="165" y="62"/>
                    <a:pt x="165" y="62"/>
                  </a:cubicBezTo>
                  <a:cubicBezTo>
                    <a:pt x="165" y="63"/>
                    <a:pt x="165" y="63"/>
                    <a:pt x="165" y="63"/>
                  </a:cubicBezTo>
                  <a:cubicBezTo>
                    <a:pt x="164" y="63"/>
                    <a:pt x="164" y="63"/>
                    <a:pt x="164" y="63"/>
                  </a:cubicBezTo>
                  <a:cubicBezTo>
                    <a:pt x="164" y="64"/>
                    <a:pt x="164" y="64"/>
                    <a:pt x="164" y="64"/>
                  </a:cubicBezTo>
                  <a:cubicBezTo>
                    <a:pt x="164" y="65"/>
                    <a:pt x="164" y="65"/>
                    <a:pt x="164" y="65"/>
                  </a:cubicBezTo>
                  <a:cubicBezTo>
                    <a:pt x="164" y="65"/>
                    <a:pt x="164" y="65"/>
                    <a:pt x="164" y="65"/>
                  </a:cubicBezTo>
                  <a:cubicBezTo>
                    <a:pt x="163" y="66"/>
                    <a:pt x="163" y="66"/>
                    <a:pt x="163" y="66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3" y="68"/>
                    <a:pt x="163" y="68"/>
                    <a:pt x="163" y="68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63" y="70"/>
                    <a:pt x="163" y="70"/>
                    <a:pt x="163" y="70"/>
                  </a:cubicBezTo>
                  <a:cubicBezTo>
                    <a:pt x="163" y="71"/>
                    <a:pt x="163" y="71"/>
                    <a:pt x="163" y="71"/>
                  </a:cubicBezTo>
                  <a:cubicBezTo>
                    <a:pt x="162" y="72"/>
                    <a:pt x="162" y="72"/>
                    <a:pt x="162" y="72"/>
                  </a:cubicBezTo>
                  <a:cubicBezTo>
                    <a:pt x="162" y="72"/>
                    <a:pt x="162" y="72"/>
                    <a:pt x="162" y="72"/>
                  </a:cubicBezTo>
                  <a:cubicBezTo>
                    <a:pt x="161" y="73"/>
                    <a:pt x="161" y="73"/>
                    <a:pt x="161" y="73"/>
                  </a:cubicBezTo>
                  <a:cubicBezTo>
                    <a:pt x="162" y="74"/>
                    <a:pt x="162" y="74"/>
                    <a:pt x="162" y="74"/>
                  </a:cubicBezTo>
                  <a:cubicBezTo>
                    <a:pt x="161" y="74"/>
                    <a:pt x="161" y="74"/>
                    <a:pt x="161" y="74"/>
                  </a:cubicBezTo>
                  <a:cubicBezTo>
                    <a:pt x="161" y="75"/>
                    <a:pt x="161" y="75"/>
                    <a:pt x="161" y="75"/>
                  </a:cubicBezTo>
                  <a:cubicBezTo>
                    <a:pt x="161" y="76"/>
                    <a:pt x="161" y="76"/>
                    <a:pt x="161" y="76"/>
                  </a:cubicBezTo>
                  <a:cubicBezTo>
                    <a:pt x="160" y="77"/>
                    <a:pt x="160" y="77"/>
                    <a:pt x="160" y="77"/>
                  </a:cubicBezTo>
                  <a:cubicBezTo>
                    <a:pt x="160" y="77"/>
                    <a:pt x="160" y="77"/>
                    <a:pt x="160" y="77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6"/>
                    <a:pt x="159" y="76"/>
                    <a:pt x="159" y="76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9" y="75"/>
                    <a:pt x="159" y="75"/>
                    <a:pt x="159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7" y="77"/>
                    <a:pt x="157" y="77"/>
                    <a:pt x="157" y="77"/>
                  </a:cubicBezTo>
                  <a:cubicBezTo>
                    <a:pt x="157" y="77"/>
                    <a:pt x="157" y="77"/>
                    <a:pt x="157" y="77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59" y="80"/>
                    <a:pt x="159" y="80"/>
                    <a:pt x="159" y="8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1" y="81"/>
                    <a:pt x="161" y="81"/>
                    <a:pt x="161" y="81"/>
                  </a:cubicBezTo>
                  <a:cubicBezTo>
                    <a:pt x="162" y="82"/>
                    <a:pt x="162" y="82"/>
                    <a:pt x="162" y="82"/>
                  </a:cubicBezTo>
                  <a:cubicBezTo>
                    <a:pt x="161" y="82"/>
                    <a:pt x="161" y="82"/>
                    <a:pt x="161" y="82"/>
                  </a:cubicBezTo>
                  <a:cubicBezTo>
                    <a:pt x="161" y="83"/>
                    <a:pt x="161" y="83"/>
                    <a:pt x="161" y="83"/>
                  </a:cubicBezTo>
                  <a:cubicBezTo>
                    <a:pt x="160" y="82"/>
                    <a:pt x="160" y="82"/>
                    <a:pt x="160" y="82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158" y="80"/>
                    <a:pt x="158" y="80"/>
                    <a:pt x="158" y="80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7" y="82"/>
                    <a:pt x="157" y="82"/>
                    <a:pt x="157" y="82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9" y="84"/>
                    <a:pt x="159" y="84"/>
                    <a:pt x="159" y="84"/>
                  </a:cubicBezTo>
                  <a:cubicBezTo>
                    <a:pt x="159" y="84"/>
                    <a:pt x="159" y="84"/>
                    <a:pt x="159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1" y="84"/>
                    <a:pt x="161" y="84"/>
                    <a:pt x="161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3" y="84"/>
                    <a:pt x="163" y="84"/>
                    <a:pt x="163" y="84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4" y="85"/>
                    <a:pt x="164" y="85"/>
                    <a:pt x="164" y="85"/>
                  </a:cubicBezTo>
                  <a:cubicBezTo>
                    <a:pt x="164" y="86"/>
                    <a:pt x="164" y="86"/>
                    <a:pt x="164" y="86"/>
                  </a:cubicBezTo>
                  <a:cubicBezTo>
                    <a:pt x="164" y="86"/>
                    <a:pt x="164" y="86"/>
                    <a:pt x="164" y="86"/>
                  </a:cubicBezTo>
                  <a:cubicBezTo>
                    <a:pt x="164" y="87"/>
                    <a:pt x="164" y="87"/>
                    <a:pt x="164" y="87"/>
                  </a:cubicBezTo>
                  <a:cubicBezTo>
                    <a:pt x="163" y="88"/>
                    <a:pt x="163" y="88"/>
                    <a:pt x="163" y="88"/>
                  </a:cubicBezTo>
                  <a:cubicBezTo>
                    <a:pt x="163" y="89"/>
                    <a:pt x="163" y="89"/>
                    <a:pt x="163" y="89"/>
                  </a:cubicBezTo>
                  <a:cubicBezTo>
                    <a:pt x="163" y="89"/>
                    <a:pt x="163" y="89"/>
                    <a:pt x="163" y="89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2" y="92"/>
                    <a:pt x="162" y="92"/>
                    <a:pt x="162" y="92"/>
                  </a:cubicBezTo>
                  <a:cubicBezTo>
                    <a:pt x="162" y="91"/>
                    <a:pt x="162" y="91"/>
                    <a:pt x="162" y="91"/>
                  </a:cubicBezTo>
                  <a:cubicBezTo>
                    <a:pt x="162" y="91"/>
                    <a:pt x="162" y="91"/>
                    <a:pt x="162" y="91"/>
                  </a:cubicBezTo>
                  <a:cubicBezTo>
                    <a:pt x="161" y="91"/>
                    <a:pt x="161" y="91"/>
                    <a:pt x="161" y="91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59" y="90"/>
                    <a:pt x="159" y="90"/>
                    <a:pt x="159" y="90"/>
                  </a:cubicBezTo>
                  <a:cubicBezTo>
                    <a:pt x="159" y="90"/>
                    <a:pt x="159" y="90"/>
                    <a:pt x="159" y="90"/>
                  </a:cubicBezTo>
                  <a:cubicBezTo>
                    <a:pt x="159" y="89"/>
                    <a:pt x="159" y="89"/>
                    <a:pt x="159" y="89"/>
                  </a:cubicBezTo>
                  <a:cubicBezTo>
                    <a:pt x="158" y="88"/>
                    <a:pt x="158" y="88"/>
                    <a:pt x="158" y="88"/>
                  </a:cubicBezTo>
                  <a:cubicBezTo>
                    <a:pt x="158" y="88"/>
                    <a:pt x="158" y="88"/>
                    <a:pt x="158" y="88"/>
                  </a:cubicBezTo>
                  <a:cubicBezTo>
                    <a:pt x="158" y="89"/>
                    <a:pt x="158" y="89"/>
                    <a:pt x="158" y="89"/>
                  </a:cubicBezTo>
                  <a:cubicBezTo>
                    <a:pt x="157" y="88"/>
                    <a:pt x="157" y="88"/>
                    <a:pt x="157" y="88"/>
                  </a:cubicBezTo>
                  <a:cubicBezTo>
                    <a:pt x="157" y="88"/>
                    <a:pt x="157" y="88"/>
                    <a:pt x="157" y="88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5" y="88"/>
                    <a:pt x="155" y="88"/>
                    <a:pt x="155" y="88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6" y="89"/>
                    <a:pt x="156" y="89"/>
                    <a:pt x="156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4" y="88"/>
                    <a:pt x="154" y="88"/>
                    <a:pt x="154" y="88"/>
                  </a:cubicBezTo>
                  <a:cubicBezTo>
                    <a:pt x="153" y="89"/>
                    <a:pt x="153" y="89"/>
                    <a:pt x="153" y="89"/>
                  </a:cubicBezTo>
                  <a:cubicBezTo>
                    <a:pt x="154" y="89"/>
                    <a:pt x="154" y="89"/>
                    <a:pt x="154" y="89"/>
                  </a:cubicBezTo>
                  <a:cubicBezTo>
                    <a:pt x="154" y="89"/>
                    <a:pt x="154" y="89"/>
                    <a:pt x="154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90"/>
                    <a:pt x="155" y="90"/>
                    <a:pt x="155" y="90"/>
                  </a:cubicBezTo>
                  <a:cubicBezTo>
                    <a:pt x="155" y="90"/>
                    <a:pt x="155" y="90"/>
                    <a:pt x="155" y="90"/>
                  </a:cubicBezTo>
                  <a:cubicBezTo>
                    <a:pt x="154" y="91"/>
                    <a:pt x="154" y="91"/>
                    <a:pt x="154" y="91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52" y="91"/>
                    <a:pt x="152" y="91"/>
                    <a:pt x="152" y="91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52" y="91"/>
                    <a:pt x="152" y="91"/>
                    <a:pt x="152" y="91"/>
                  </a:cubicBezTo>
                  <a:cubicBezTo>
                    <a:pt x="152" y="91"/>
                    <a:pt x="152" y="91"/>
                    <a:pt x="152" y="91"/>
                  </a:cubicBezTo>
                  <a:cubicBezTo>
                    <a:pt x="151" y="91"/>
                    <a:pt x="151" y="91"/>
                    <a:pt x="151" y="91"/>
                  </a:cubicBezTo>
                  <a:cubicBezTo>
                    <a:pt x="152" y="92"/>
                    <a:pt x="152" y="92"/>
                    <a:pt x="152" y="92"/>
                  </a:cubicBezTo>
                  <a:cubicBezTo>
                    <a:pt x="152" y="92"/>
                    <a:pt x="152" y="92"/>
                    <a:pt x="152" y="92"/>
                  </a:cubicBezTo>
                  <a:cubicBezTo>
                    <a:pt x="151" y="92"/>
                    <a:pt x="151" y="92"/>
                    <a:pt x="151" y="92"/>
                  </a:cubicBezTo>
                  <a:cubicBezTo>
                    <a:pt x="152" y="93"/>
                    <a:pt x="152" y="93"/>
                    <a:pt x="152" y="93"/>
                  </a:cubicBezTo>
                  <a:cubicBezTo>
                    <a:pt x="152" y="93"/>
                    <a:pt x="152" y="93"/>
                    <a:pt x="152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4"/>
                    <a:pt x="150" y="94"/>
                    <a:pt x="150" y="94"/>
                  </a:cubicBezTo>
                  <a:cubicBezTo>
                    <a:pt x="151" y="94"/>
                    <a:pt x="151" y="94"/>
                    <a:pt x="151" y="94"/>
                  </a:cubicBezTo>
                  <a:cubicBezTo>
                    <a:pt x="152" y="94"/>
                    <a:pt x="152" y="94"/>
                    <a:pt x="152" y="94"/>
                  </a:cubicBezTo>
                  <a:cubicBezTo>
                    <a:pt x="152" y="94"/>
                    <a:pt x="152" y="94"/>
                    <a:pt x="152" y="94"/>
                  </a:cubicBezTo>
                  <a:cubicBezTo>
                    <a:pt x="152" y="95"/>
                    <a:pt x="152" y="95"/>
                    <a:pt x="152" y="95"/>
                  </a:cubicBezTo>
                  <a:cubicBezTo>
                    <a:pt x="152" y="95"/>
                    <a:pt x="152" y="95"/>
                    <a:pt x="152" y="95"/>
                  </a:cubicBezTo>
                  <a:cubicBezTo>
                    <a:pt x="152" y="95"/>
                    <a:pt x="152" y="95"/>
                    <a:pt x="152" y="95"/>
                  </a:cubicBezTo>
                  <a:cubicBezTo>
                    <a:pt x="153" y="95"/>
                    <a:pt x="153" y="95"/>
                    <a:pt x="153" y="95"/>
                  </a:cubicBezTo>
                  <a:cubicBezTo>
                    <a:pt x="153" y="95"/>
                    <a:pt x="153" y="95"/>
                    <a:pt x="153" y="95"/>
                  </a:cubicBezTo>
                  <a:cubicBezTo>
                    <a:pt x="154" y="95"/>
                    <a:pt x="154" y="95"/>
                    <a:pt x="154" y="95"/>
                  </a:cubicBezTo>
                  <a:cubicBezTo>
                    <a:pt x="155" y="95"/>
                    <a:pt x="155" y="95"/>
                    <a:pt x="155" y="95"/>
                  </a:cubicBezTo>
                  <a:cubicBezTo>
                    <a:pt x="156" y="95"/>
                    <a:pt x="156" y="95"/>
                    <a:pt x="156" y="95"/>
                  </a:cubicBezTo>
                  <a:cubicBezTo>
                    <a:pt x="156" y="96"/>
                    <a:pt x="156" y="96"/>
                    <a:pt x="156" y="96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7" y="96"/>
                    <a:pt x="157" y="96"/>
                    <a:pt x="157" y="96"/>
                  </a:cubicBezTo>
                  <a:cubicBezTo>
                    <a:pt x="157" y="96"/>
                    <a:pt x="157" y="96"/>
                    <a:pt x="157" y="96"/>
                  </a:cubicBezTo>
                  <a:cubicBezTo>
                    <a:pt x="158" y="97"/>
                    <a:pt x="158" y="97"/>
                    <a:pt x="158" y="97"/>
                  </a:cubicBezTo>
                  <a:cubicBezTo>
                    <a:pt x="157" y="97"/>
                    <a:pt x="157" y="97"/>
                    <a:pt x="157" y="97"/>
                  </a:cubicBezTo>
                  <a:cubicBezTo>
                    <a:pt x="157" y="97"/>
                    <a:pt x="157" y="97"/>
                    <a:pt x="157" y="97"/>
                  </a:cubicBezTo>
                  <a:cubicBezTo>
                    <a:pt x="157" y="97"/>
                    <a:pt x="157" y="97"/>
                    <a:pt x="157" y="97"/>
                  </a:cubicBezTo>
                  <a:cubicBezTo>
                    <a:pt x="156" y="97"/>
                    <a:pt x="156" y="97"/>
                    <a:pt x="156" y="97"/>
                  </a:cubicBezTo>
                  <a:cubicBezTo>
                    <a:pt x="155" y="97"/>
                    <a:pt x="155" y="97"/>
                    <a:pt x="155" y="97"/>
                  </a:cubicBezTo>
                  <a:cubicBezTo>
                    <a:pt x="155" y="97"/>
                    <a:pt x="155" y="97"/>
                    <a:pt x="155" y="97"/>
                  </a:cubicBezTo>
                  <a:cubicBezTo>
                    <a:pt x="154" y="97"/>
                    <a:pt x="154" y="97"/>
                    <a:pt x="154" y="97"/>
                  </a:cubicBezTo>
                  <a:cubicBezTo>
                    <a:pt x="153" y="97"/>
                    <a:pt x="153" y="97"/>
                    <a:pt x="153" y="97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55" y="98"/>
                    <a:pt x="155" y="98"/>
                    <a:pt x="155" y="98"/>
                  </a:cubicBezTo>
                  <a:cubicBezTo>
                    <a:pt x="155" y="98"/>
                    <a:pt x="155" y="98"/>
                    <a:pt x="155" y="98"/>
                  </a:cubicBezTo>
                  <a:cubicBezTo>
                    <a:pt x="156" y="98"/>
                    <a:pt x="156" y="98"/>
                    <a:pt x="156" y="98"/>
                  </a:cubicBezTo>
                  <a:cubicBezTo>
                    <a:pt x="156" y="98"/>
                    <a:pt x="156" y="98"/>
                    <a:pt x="156" y="98"/>
                  </a:cubicBezTo>
                  <a:cubicBezTo>
                    <a:pt x="157" y="99"/>
                    <a:pt x="157" y="99"/>
                    <a:pt x="157" y="99"/>
                  </a:cubicBezTo>
                  <a:cubicBezTo>
                    <a:pt x="157" y="99"/>
                    <a:pt x="157" y="99"/>
                    <a:pt x="157" y="99"/>
                  </a:cubicBezTo>
                  <a:cubicBezTo>
                    <a:pt x="158" y="100"/>
                    <a:pt x="158" y="100"/>
                    <a:pt x="158" y="100"/>
                  </a:cubicBezTo>
                  <a:cubicBezTo>
                    <a:pt x="158" y="100"/>
                    <a:pt x="158" y="100"/>
                    <a:pt x="158" y="100"/>
                  </a:cubicBezTo>
                  <a:cubicBezTo>
                    <a:pt x="158" y="101"/>
                    <a:pt x="158" y="101"/>
                    <a:pt x="158" y="101"/>
                  </a:cubicBezTo>
                  <a:cubicBezTo>
                    <a:pt x="158" y="101"/>
                    <a:pt x="158" y="101"/>
                    <a:pt x="158" y="101"/>
                  </a:cubicBezTo>
                  <a:cubicBezTo>
                    <a:pt x="158" y="101"/>
                    <a:pt x="158" y="101"/>
                    <a:pt x="158" y="101"/>
                  </a:cubicBezTo>
                  <a:cubicBezTo>
                    <a:pt x="157" y="100"/>
                    <a:pt x="157" y="100"/>
                    <a:pt x="157" y="100"/>
                  </a:cubicBezTo>
                  <a:cubicBezTo>
                    <a:pt x="157" y="101"/>
                    <a:pt x="157" y="101"/>
                    <a:pt x="157" y="101"/>
                  </a:cubicBezTo>
                  <a:cubicBezTo>
                    <a:pt x="157" y="101"/>
                    <a:pt x="157" y="101"/>
                    <a:pt x="157" y="101"/>
                  </a:cubicBezTo>
                  <a:cubicBezTo>
                    <a:pt x="158" y="102"/>
                    <a:pt x="158" y="102"/>
                    <a:pt x="158" y="102"/>
                  </a:cubicBezTo>
                  <a:cubicBezTo>
                    <a:pt x="158" y="103"/>
                    <a:pt x="158" y="103"/>
                    <a:pt x="158" y="103"/>
                  </a:cubicBezTo>
                  <a:cubicBezTo>
                    <a:pt x="158" y="103"/>
                    <a:pt x="158" y="103"/>
                    <a:pt x="158" y="103"/>
                  </a:cubicBezTo>
                  <a:cubicBezTo>
                    <a:pt x="158" y="104"/>
                    <a:pt x="158" y="104"/>
                    <a:pt x="158" y="104"/>
                  </a:cubicBezTo>
                  <a:cubicBezTo>
                    <a:pt x="158" y="104"/>
                    <a:pt x="158" y="104"/>
                    <a:pt x="158" y="104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7" y="106"/>
                    <a:pt x="157" y="106"/>
                    <a:pt x="157" y="106"/>
                  </a:cubicBezTo>
                  <a:cubicBezTo>
                    <a:pt x="156" y="106"/>
                    <a:pt x="156" y="106"/>
                    <a:pt x="156" y="106"/>
                  </a:cubicBezTo>
                  <a:cubicBezTo>
                    <a:pt x="156" y="106"/>
                    <a:pt x="156" y="106"/>
                    <a:pt x="156" y="106"/>
                  </a:cubicBezTo>
                  <a:cubicBezTo>
                    <a:pt x="155" y="106"/>
                    <a:pt x="155" y="106"/>
                    <a:pt x="155" y="106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6" y="105"/>
                    <a:pt x="156" y="105"/>
                    <a:pt x="156" y="105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5" y="104"/>
                    <a:pt x="155" y="104"/>
                    <a:pt x="155" y="104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4" y="105"/>
                    <a:pt x="154" y="105"/>
                    <a:pt x="154" y="105"/>
                  </a:cubicBezTo>
                  <a:cubicBezTo>
                    <a:pt x="153" y="103"/>
                    <a:pt x="153" y="103"/>
                    <a:pt x="153" y="103"/>
                  </a:cubicBezTo>
                  <a:cubicBezTo>
                    <a:pt x="152" y="103"/>
                    <a:pt x="152" y="103"/>
                    <a:pt x="152" y="103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51" y="101"/>
                    <a:pt x="151" y="101"/>
                    <a:pt x="151" y="101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1"/>
                    <a:pt x="150" y="101"/>
                    <a:pt x="150" y="101"/>
                  </a:cubicBezTo>
                  <a:cubicBezTo>
                    <a:pt x="151" y="101"/>
                    <a:pt x="151" y="101"/>
                    <a:pt x="151" y="101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50" y="102"/>
                    <a:pt x="150" y="102"/>
                    <a:pt x="150" y="102"/>
                  </a:cubicBezTo>
                  <a:cubicBezTo>
                    <a:pt x="149" y="102"/>
                    <a:pt x="149" y="102"/>
                    <a:pt x="149" y="102"/>
                  </a:cubicBezTo>
                  <a:cubicBezTo>
                    <a:pt x="149" y="102"/>
                    <a:pt x="149" y="102"/>
                    <a:pt x="149" y="102"/>
                  </a:cubicBezTo>
                  <a:cubicBezTo>
                    <a:pt x="148" y="101"/>
                    <a:pt x="148" y="101"/>
                    <a:pt x="148" y="101"/>
                  </a:cubicBezTo>
                  <a:cubicBezTo>
                    <a:pt x="148" y="100"/>
                    <a:pt x="148" y="100"/>
                    <a:pt x="148" y="100"/>
                  </a:cubicBezTo>
                  <a:cubicBezTo>
                    <a:pt x="148" y="101"/>
                    <a:pt x="148" y="101"/>
                    <a:pt x="148" y="101"/>
                  </a:cubicBezTo>
                  <a:cubicBezTo>
                    <a:pt x="148" y="101"/>
                    <a:pt x="148" y="101"/>
                    <a:pt x="148" y="101"/>
                  </a:cubicBezTo>
                  <a:cubicBezTo>
                    <a:pt x="149" y="102"/>
                    <a:pt x="149" y="102"/>
                    <a:pt x="149" y="102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52" y="103"/>
                    <a:pt x="152" y="103"/>
                    <a:pt x="152" y="103"/>
                  </a:cubicBezTo>
                  <a:cubicBezTo>
                    <a:pt x="154" y="105"/>
                    <a:pt x="154" y="105"/>
                    <a:pt x="154" y="105"/>
                  </a:cubicBezTo>
                  <a:cubicBezTo>
                    <a:pt x="154" y="105"/>
                    <a:pt x="154" y="105"/>
                    <a:pt x="154" y="105"/>
                  </a:cubicBezTo>
                  <a:cubicBezTo>
                    <a:pt x="154" y="106"/>
                    <a:pt x="154" y="106"/>
                    <a:pt x="154" y="106"/>
                  </a:cubicBezTo>
                  <a:cubicBezTo>
                    <a:pt x="153" y="106"/>
                    <a:pt x="153" y="106"/>
                    <a:pt x="153" y="106"/>
                  </a:cubicBezTo>
                  <a:cubicBezTo>
                    <a:pt x="153" y="105"/>
                    <a:pt x="153" y="105"/>
                    <a:pt x="153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2" y="106"/>
                    <a:pt x="152" y="106"/>
                    <a:pt x="152" y="106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0" y="106"/>
                    <a:pt x="150" y="106"/>
                    <a:pt x="150" y="106"/>
                  </a:cubicBezTo>
                  <a:cubicBezTo>
                    <a:pt x="150" y="106"/>
                    <a:pt x="150" y="106"/>
                    <a:pt x="150" y="106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50" y="105"/>
                    <a:pt x="150" y="105"/>
                    <a:pt x="150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1" y="107"/>
                    <a:pt x="151" y="107"/>
                    <a:pt x="151" y="107"/>
                  </a:cubicBezTo>
                  <a:cubicBezTo>
                    <a:pt x="152" y="106"/>
                    <a:pt x="152" y="106"/>
                    <a:pt x="152" y="106"/>
                  </a:cubicBezTo>
                  <a:cubicBezTo>
                    <a:pt x="152" y="106"/>
                    <a:pt x="152" y="106"/>
                    <a:pt x="152" y="106"/>
                  </a:cubicBezTo>
                  <a:cubicBezTo>
                    <a:pt x="153" y="106"/>
                    <a:pt x="153" y="106"/>
                    <a:pt x="153" y="106"/>
                  </a:cubicBezTo>
                  <a:cubicBezTo>
                    <a:pt x="153" y="107"/>
                    <a:pt x="153" y="107"/>
                    <a:pt x="153" y="107"/>
                  </a:cubicBezTo>
                  <a:cubicBezTo>
                    <a:pt x="153" y="107"/>
                    <a:pt x="153" y="107"/>
                    <a:pt x="153" y="107"/>
                  </a:cubicBezTo>
                  <a:cubicBezTo>
                    <a:pt x="153" y="108"/>
                    <a:pt x="153" y="108"/>
                    <a:pt x="153" y="108"/>
                  </a:cubicBezTo>
                  <a:cubicBezTo>
                    <a:pt x="153" y="109"/>
                    <a:pt x="153" y="109"/>
                    <a:pt x="153" y="109"/>
                  </a:cubicBezTo>
                  <a:cubicBezTo>
                    <a:pt x="152" y="109"/>
                    <a:pt x="152" y="109"/>
                    <a:pt x="152" y="109"/>
                  </a:cubicBezTo>
                  <a:cubicBezTo>
                    <a:pt x="152" y="109"/>
                    <a:pt x="152" y="109"/>
                    <a:pt x="152" y="109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3" y="109"/>
                    <a:pt x="153" y="109"/>
                    <a:pt x="153" y="109"/>
                  </a:cubicBezTo>
                  <a:cubicBezTo>
                    <a:pt x="154" y="110"/>
                    <a:pt x="154" y="110"/>
                    <a:pt x="154" y="110"/>
                  </a:cubicBezTo>
                  <a:cubicBezTo>
                    <a:pt x="155" y="110"/>
                    <a:pt x="155" y="110"/>
                    <a:pt x="155" y="110"/>
                  </a:cubicBezTo>
                  <a:cubicBezTo>
                    <a:pt x="156" y="111"/>
                    <a:pt x="156" y="111"/>
                    <a:pt x="156" y="111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7" y="112"/>
                    <a:pt x="157" y="112"/>
                    <a:pt x="157" y="112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7" y="114"/>
                    <a:pt x="157" y="114"/>
                    <a:pt x="157" y="114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5" y="114"/>
                    <a:pt x="155" y="114"/>
                    <a:pt x="155" y="114"/>
                  </a:cubicBezTo>
                  <a:cubicBezTo>
                    <a:pt x="155" y="114"/>
                    <a:pt x="155" y="114"/>
                    <a:pt x="155" y="114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4" y="112"/>
                    <a:pt x="154" y="112"/>
                    <a:pt x="154" y="112"/>
                  </a:cubicBezTo>
                  <a:cubicBezTo>
                    <a:pt x="153" y="112"/>
                    <a:pt x="153" y="112"/>
                    <a:pt x="153" y="112"/>
                  </a:cubicBezTo>
                  <a:cubicBezTo>
                    <a:pt x="153" y="111"/>
                    <a:pt x="153" y="111"/>
                    <a:pt x="153" y="111"/>
                  </a:cubicBezTo>
                  <a:cubicBezTo>
                    <a:pt x="152" y="111"/>
                    <a:pt x="152" y="111"/>
                    <a:pt x="152" y="111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48" y="113"/>
                    <a:pt x="148" y="113"/>
                    <a:pt x="148" y="113"/>
                  </a:cubicBezTo>
                  <a:cubicBezTo>
                    <a:pt x="148" y="113"/>
                    <a:pt x="148" y="113"/>
                    <a:pt x="148" y="113"/>
                  </a:cubicBezTo>
                  <a:cubicBezTo>
                    <a:pt x="148" y="114"/>
                    <a:pt x="148" y="114"/>
                    <a:pt x="148" y="114"/>
                  </a:cubicBezTo>
                  <a:cubicBezTo>
                    <a:pt x="147" y="114"/>
                    <a:pt x="147" y="114"/>
                    <a:pt x="147" y="114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9" y="118"/>
                    <a:pt x="149" y="118"/>
                    <a:pt x="149" y="118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50" y="116"/>
                    <a:pt x="150" y="116"/>
                    <a:pt x="150" y="116"/>
                  </a:cubicBezTo>
                  <a:cubicBezTo>
                    <a:pt x="150" y="117"/>
                    <a:pt x="150" y="117"/>
                    <a:pt x="150" y="117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2" y="117"/>
                    <a:pt x="152" y="117"/>
                    <a:pt x="152" y="117"/>
                  </a:cubicBezTo>
                  <a:cubicBezTo>
                    <a:pt x="152" y="117"/>
                    <a:pt x="152" y="117"/>
                    <a:pt x="152" y="117"/>
                  </a:cubicBezTo>
                  <a:cubicBezTo>
                    <a:pt x="153" y="117"/>
                    <a:pt x="153" y="117"/>
                    <a:pt x="153" y="117"/>
                  </a:cubicBezTo>
                  <a:cubicBezTo>
                    <a:pt x="153" y="117"/>
                    <a:pt x="153" y="117"/>
                    <a:pt x="153" y="117"/>
                  </a:cubicBezTo>
                  <a:cubicBezTo>
                    <a:pt x="153" y="117"/>
                    <a:pt x="153" y="117"/>
                    <a:pt x="153" y="117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152" y="119"/>
                    <a:pt x="152" y="119"/>
                    <a:pt x="152" y="119"/>
                  </a:cubicBezTo>
                  <a:cubicBezTo>
                    <a:pt x="152" y="120"/>
                    <a:pt x="152" y="120"/>
                    <a:pt x="152" y="120"/>
                  </a:cubicBezTo>
                  <a:cubicBezTo>
                    <a:pt x="152" y="121"/>
                    <a:pt x="152" y="121"/>
                    <a:pt x="152" y="121"/>
                  </a:cubicBezTo>
                  <a:cubicBezTo>
                    <a:pt x="152" y="121"/>
                    <a:pt x="152" y="121"/>
                    <a:pt x="152" y="121"/>
                  </a:cubicBezTo>
                  <a:cubicBezTo>
                    <a:pt x="151" y="121"/>
                    <a:pt x="151" y="121"/>
                    <a:pt x="151" y="121"/>
                  </a:cubicBezTo>
                  <a:cubicBezTo>
                    <a:pt x="151" y="121"/>
                    <a:pt x="151" y="121"/>
                    <a:pt x="151" y="121"/>
                  </a:cubicBezTo>
                  <a:cubicBezTo>
                    <a:pt x="150" y="121"/>
                    <a:pt x="150" y="121"/>
                    <a:pt x="150" y="121"/>
                  </a:cubicBezTo>
                  <a:cubicBezTo>
                    <a:pt x="149" y="121"/>
                    <a:pt x="149" y="121"/>
                    <a:pt x="149" y="121"/>
                  </a:cubicBezTo>
                  <a:cubicBezTo>
                    <a:pt x="149" y="121"/>
                    <a:pt x="149" y="121"/>
                    <a:pt x="149" y="121"/>
                  </a:cubicBezTo>
                  <a:cubicBezTo>
                    <a:pt x="148" y="121"/>
                    <a:pt x="148" y="121"/>
                    <a:pt x="148" y="121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7" y="122"/>
                    <a:pt x="147" y="122"/>
                    <a:pt x="147" y="122"/>
                  </a:cubicBezTo>
                  <a:cubicBezTo>
                    <a:pt x="147" y="122"/>
                    <a:pt x="147" y="122"/>
                    <a:pt x="147" y="122"/>
                  </a:cubicBezTo>
                  <a:cubicBezTo>
                    <a:pt x="147" y="122"/>
                    <a:pt x="147" y="122"/>
                    <a:pt x="147" y="122"/>
                  </a:cubicBezTo>
                  <a:cubicBezTo>
                    <a:pt x="147" y="123"/>
                    <a:pt x="147" y="123"/>
                    <a:pt x="147" y="123"/>
                  </a:cubicBezTo>
                  <a:cubicBezTo>
                    <a:pt x="146" y="123"/>
                    <a:pt x="146" y="123"/>
                    <a:pt x="146" y="123"/>
                  </a:cubicBezTo>
                  <a:cubicBezTo>
                    <a:pt x="146" y="123"/>
                    <a:pt x="146" y="123"/>
                    <a:pt x="146" y="123"/>
                  </a:cubicBezTo>
                  <a:cubicBezTo>
                    <a:pt x="145" y="122"/>
                    <a:pt x="145" y="122"/>
                    <a:pt x="145" y="122"/>
                  </a:cubicBezTo>
                  <a:cubicBezTo>
                    <a:pt x="144" y="122"/>
                    <a:pt x="144" y="122"/>
                    <a:pt x="144" y="122"/>
                  </a:cubicBezTo>
                  <a:cubicBezTo>
                    <a:pt x="143" y="121"/>
                    <a:pt x="143" y="121"/>
                    <a:pt x="143" y="121"/>
                  </a:cubicBezTo>
                  <a:cubicBezTo>
                    <a:pt x="141" y="119"/>
                    <a:pt x="141" y="119"/>
                    <a:pt x="141" y="119"/>
                  </a:cubicBezTo>
                  <a:cubicBezTo>
                    <a:pt x="141" y="119"/>
                    <a:pt x="141" y="119"/>
                    <a:pt x="141" y="119"/>
                  </a:cubicBezTo>
                  <a:cubicBezTo>
                    <a:pt x="141" y="118"/>
                    <a:pt x="141" y="118"/>
                    <a:pt x="141" y="118"/>
                  </a:cubicBezTo>
                  <a:cubicBezTo>
                    <a:pt x="141" y="118"/>
                    <a:pt x="141" y="118"/>
                    <a:pt x="141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2" y="119"/>
                    <a:pt x="142" y="119"/>
                    <a:pt x="142" y="119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5" y="120"/>
                    <a:pt x="145" y="120"/>
                    <a:pt x="145" y="120"/>
                  </a:cubicBezTo>
                  <a:cubicBezTo>
                    <a:pt x="145" y="120"/>
                    <a:pt x="145" y="120"/>
                    <a:pt x="145" y="120"/>
                  </a:cubicBezTo>
                  <a:cubicBezTo>
                    <a:pt x="146" y="120"/>
                    <a:pt x="146" y="120"/>
                    <a:pt x="146" y="120"/>
                  </a:cubicBezTo>
                  <a:cubicBezTo>
                    <a:pt x="146" y="119"/>
                    <a:pt x="146" y="119"/>
                    <a:pt x="146" y="119"/>
                  </a:cubicBezTo>
                  <a:cubicBezTo>
                    <a:pt x="146" y="119"/>
                    <a:pt x="146" y="119"/>
                    <a:pt x="146" y="119"/>
                  </a:cubicBezTo>
                  <a:cubicBezTo>
                    <a:pt x="145" y="119"/>
                    <a:pt x="145" y="119"/>
                    <a:pt x="145" y="119"/>
                  </a:cubicBezTo>
                  <a:cubicBezTo>
                    <a:pt x="145" y="119"/>
                    <a:pt x="145" y="119"/>
                    <a:pt x="145" y="119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3" y="118"/>
                    <a:pt x="143" y="118"/>
                    <a:pt x="143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1" y="118"/>
                    <a:pt x="141" y="118"/>
                    <a:pt x="141" y="118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40" y="117"/>
                    <a:pt x="140" y="117"/>
                    <a:pt x="140" y="117"/>
                  </a:cubicBezTo>
                  <a:cubicBezTo>
                    <a:pt x="140" y="117"/>
                    <a:pt x="140" y="117"/>
                    <a:pt x="140" y="117"/>
                  </a:cubicBezTo>
                  <a:cubicBezTo>
                    <a:pt x="140" y="117"/>
                    <a:pt x="140" y="117"/>
                    <a:pt x="140" y="117"/>
                  </a:cubicBezTo>
                  <a:cubicBezTo>
                    <a:pt x="140" y="118"/>
                    <a:pt x="140" y="118"/>
                    <a:pt x="140" y="118"/>
                  </a:cubicBezTo>
                  <a:cubicBezTo>
                    <a:pt x="140" y="119"/>
                    <a:pt x="140" y="119"/>
                    <a:pt x="140" y="119"/>
                  </a:cubicBezTo>
                  <a:cubicBezTo>
                    <a:pt x="140" y="120"/>
                    <a:pt x="140" y="120"/>
                    <a:pt x="140" y="120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8" y="118"/>
                    <a:pt x="138" y="118"/>
                    <a:pt x="138" y="118"/>
                  </a:cubicBezTo>
                  <a:cubicBezTo>
                    <a:pt x="137" y="117"/>
                    <a:pt x="137" y="117"/>
                    <a:pt x="137" y="117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7"/>
                    <a:pt x="136" y="117"/>
                    <a:pt x="136" y="117"/>
                  </a:cubicBezTo>
                  <a:cubicBezTo>
                    <a:pt x="137" y="118"/>
                    <a:pt x="137" y="118"/>
                    <a:pt x="137" y="118"/>
                  </a:cubicBezTo>
                  <a:cubicBezTo>
                    <a:pt x="137" y="119"/>
                    <a:pt x="137" y="119"/>
                    <a:pt x="137" y="119"/>
                  </a:cubicBezTo>
                  <a:cubicBezTo>
                    <a:pt x="138" y="119"/>
                    <a:pt x="138" y="119"/>
                    <a:pt x="138" y="119"/>
                  </a:cubicBezTo>
                  <a:cubicBezTo>
                    <a:pt x="138" y="119"/>
                    <a:pt x="138" y="119"/>
                    <a:pt x="138" y="119"/>
                  </a:cubicBezTo>
                  <a:cubicBezTo>
                    <a:pt x="138" y="120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ubicBezTo>
                    <a:pt x="137" y="120"/>
                    <a:pt x="137" y="120"/>
                    <a:pt x="137" y="120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6" y="121"/>
                    <a:pt x="136" y="121"/>
                    <a:pt x="136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1" y="120"/>
                    <a:pt x="131" y="120"/>
                    <a:pt x="131" y="120"/>
                  </a:cubicBezTo>
                  <a:cubicBezTo>
                    <a:pt x="131" y="120"/>
                    <a:pt x="131" y="120"/>
                    <a:pt x="131" y="120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1" y="120"/>
                    <a:pt x="131" y="120"/>
                    <a:pt x="131" y="120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2"/>
                    <a:pt x="132" y="122"/>
                    <a:pt x="132" y="122"/>
                  </a:cubicBezTo>
                  <a:cubicBezTo>
                    <a:pt x="132" y="122"/>
                    <a:pt x="132" y="122"/>
                    <a:pt x="132" y="122"/>
                  </a:cubicBezTo>
                  <a:cubicBezTo>
                    <a:pt x="130" y="122"/>
                    <a:pt x="130" y="122"/>
                    <a:pt x="130" y="122"/>
                  </a:cubicBezTo>
                  <a:cubicBezTo>
                    <a:pt x="129" y="122"/>
                    <a:pt x="129" y="122"/>
                    <a:pt x="129" y="122"/>
                  </a:cubicBezTo>
                  <a:cubicBezTo>
                    <a:pt x="129" y="122"/>
                    <a:pt x="129" y="122"/>
                    <a:pt x="129" y="122"/>
                  </a:cubicBezTo>
                  <a:cubicBezTo>
                    <a:pt x="128" y="123"/>
                    <a:pt x="128" y="123"/>
                    <a:pt x="128" y="123"/>
                  </a:cubicBezTo>
                  <a:cubicBezTo>
                    <a:pt x="128" y="123"/>
                    <a:pt x="128" y="123"/>
                    <a:pt x="128" y="123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0" y="123"/>
                    <a:pt x="131" y="123"/>
                    <a:pt x="131" y="123"/>
                  </a:cubicBezTo>
                  <a:cubicBezTo>
                    <a:pt x="131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2"/>
                    <a:pt x="132" y="122"/>
                    <a:pt x="132" y="122"/>
                  </a:cubicBezTo>
                  <a:cubicBezTo>
                    <a:pt x="133" y="122"/>
                    <a:pt x="133" y="122"/>
                    <a:pt x="133" y="122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3"/>
                    <a:pt x="135" y="123"/>
                    <a:pt x="135" y="123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7" y="123"/>
                    <a:pt x="137" y="123"/>
                    <a:pt x="137" y="123"/>
                  </a:cubicBezTo>
                  <a:cubicBezTo>
                    <a:pt x="137" y="124"/>
                    <a:pt x="137" y="124"/>
                    <a:pt x="137" y="124"/>
                  </a:cubicBezTo>
                  <a:cubicBezTo>
                    <a:pt x="137" y="124"/>
                    <a:pt x="137" y="124"/>
                    <a:pt x="137" y="124"/>
                  </a:cubicBezTo>
                  <a:cubicBezTo>
                    <a:pt x="137" y="124"/>
                    <a:pt x="137" y="124"/>
                    <a:pt x="137" y="124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5" y="125"/>
                    <a:pt x="135" y="125"/>
                    <a:pt x="135" y="125"/>
                  </a:cubicBezTo>
                  <a:cubicBezTo>
                    <a:pt x="135" y="125"/>
                    <a:pt x="135" y="125"/>
                    <a:pt x="135" y="125"/>
                  </a:cubicBezTo>
                  <a:cubicBezTo>
                    <a:pt x="134" y="125"/>
                    <a:pt x="134" y="125"/>
                    <a:pt x="134" y="125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7" y="128"/>
                    <a:pt x="137" y="128"/>
                    <a:pt x="137" y="128"/>
                  </a:cubicBezTo>
                  <a:cubicBezTo>
                    <a:pt x="137" y="129"/>
                    <a:pt x="137" y="129"/>
                    <a:pt x="137" y="129"/>
                  </a:cubicBezTo>
                  <a:cubicBezTo>
                    <a:pt x="136" y="129"/>
                    <a:pt x="136" y="129"/>
                    <a:pt x="136" y="129"/>
                  </a:cubicBezTo>
                  <a:cubicBezTo>
                    <a:pt x="135" y="129"/>
                    <a:pt x="135" y="129"/>
                    <a:pt x="135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2" y="129"/>
                    <a:pt x="132" y="129"/>
                    <a:pt x="132" y="129"/>
                  </a:cubicBezTo>
                  <a:cubicBezTo>
                    <a:pt x="132" y="129"/>
                    <a:pt x="132" y="129"/>
                    <a:pt x="132" y="129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5" y="130"/>
                    <a:pt x="135" y="130"/>
                    <a:pt x="135" y="130"/>
                  </a:cubicBezTo>
                  <a:cubicBezTo>
                    <a:pt x="135" y="130"/>
                    <a:pt x="135" y="130"/>
                    <a:pt x="135" y="130"/>
                  </a:cubicBezTo>
                  <a:cubicBezTo>
                    <a:pt x="135" y="130"/>
                    <a:pt x="135" y="130"/>
                    <a:pt x="135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38" y="130"/>
                    <a:pt x="138" y="130"/>
                    <a:pt x="138" y="130"/>
                  </a:cubicBezTo>
                  <a:cubicBezTo>
                    <a:pt x="138" y="130"/>
                    <a:pt x="138" y="130"/>
                    <a:pt x="138" y="130"/>
                  </a:cubicBezTo>
                  <a:cubicBezTo>
                    <a:pt x="139" y="130"/>
                    <a:pt x="139" y="130"/>
                    <a:pt x="139" y="130"/>
                  </a:cubicBezTo>
                  <a:cubicBezTo>
                    <a:pt x="140" y="131"/>
                    <a:pt x="140" y="131"/>
                    <a:pt x="140" y="131"/>
                  </a:cubicBezTo>
                  <a:cubicBezTo>
                    <a:pt x="140" y="131"/>
                    <a:pt x="140" y="131"/>
                    <a:pt x="140" y="131"/>
                  </a:cubicBezTo>
                  <a:cubicBezTo>
                    <a:pt x="140" y="132"/>
                    <a:pt x="140" y="132"/>
                    <a:pt x="140" y="132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3" y="133"/>
                    <a:pt x="143" y="133"/>
                    <a:pt x="143" y="133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43" y="135"/>
                    <a:pt x="143" y="135"/>
                    <a:pt x="143" y="135"/>
                  </a:cubicBezTo>
                  <a:cubicBezTo>
                    <a:pt x="143" y="136"/>
                    <a:pt x="143" y="136"/>
                    <a:pt x="143" y="136"/>
                  </a:cubicBezTo>
                  <a:cubicBezTo>
                    <a:pt x="143" y="136"/>
                    <a:pt x="143" y="136"/>
                    <a:pt x="143" y="136"/>
                  </a:cubicBezTo>
                  <a:cubicBezTo>
                    <a:pt x="142" y="137"/>
                    <a:pt x="142" y="137"/>
                    <a:pt x="142" y="137"/>
                  </a:cubicBezTo>
                  <a:cubicBezTo>
                    <a:pt x="143" y="137"/>
                    <a:pt x="143" y="137"/>
                    <a:pt x="143" y="137"/>
                  </a:cubicBezTo>
                  <a:cubicBezTo>
                    <a:pt x="143" y="136"/>
                    <a:pt x="143" y="136"/>
                    <a:pt x="143" y="136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4" y="137"/>
                    <a:pt x="144" y="137"/>
                    <a:pt x="144" y="137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6"/>
                    <a:pt x="145" y="136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45" y="137"/>
                    <a:pt x="145" y="137"/>
                    <a:pt x="145" y="137"/>
                  </a:cubicBezTo>
                  <a:cubicBezTo>
                    <a:pt x="145" y="137"/>
                    <a:pt x="145" y="137"/>
                    <a:pt x="145" y="137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39"/>
                    <a:pt x="144" y="139"/>
                    <a:pt x="144" y="139"/>
                  </a:cubicBezTo>
                  <a:cubicBezTo>
                    <a:pt x="144" y="139"/>
                    <a:pt x="144" y="139"/>
                    <a:pt x="144" y="139"/>
                  </a:cubicBezTo>
                  <a:cubicBezTo>
                    <a:pt x="144" y="139"/>
                    <a:pt x="144" y="139"/>
                    <a:pt x="144" y="139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38"/>
                    <a:pt x="145" y="138"/>
                    <a:pt x="145" y="138"/>
                  </a:cubicBezTo>
                  <a:cubicBezTo>
                    <a:pt x="146" y="138"/>
                    <a:pt x="146" y="138"/>
                    <a:pt x="146" y="138"/>
                  </a:cubicBezTo>
                  <a:cubicBezTo>
                    <a:pt x="146" y="138"/>
                    <a:pt x="146" y="138"/>
                    <a:pt x="146" y="138"/>
                  </a:cubicBezTo>
                  <a:cubicBezTo>
                    <a:pt x="146" y="138"/>
                    <a:pt x="146" y="138"/>
                    <a:pt x="146" y="138"/>
                  </a:cubicBezTo>
                  <a:cubicBezTo>
                    <a:pt x="146" y="139"/>
                    <a:pt x="146" y="139"/>
                    <a:pt x="146" y="139"/>
                  </a:cubicBezTo>
                  <a:cubicBezTo>
                    <a:pt x="145" y="140"/>
                    <a:pt x="145" y="140"/>
                    <a:pt x="145" y="140"/>
                  </a:cubicBezTo>
                  <a:cubicBezTo>
                    <a:pt x="146" y="140"/>
                    <a:pt x="146" y="140"/>
                    <a:pt x="146" y="140"/>
                  </a:cubicBezTo>
                  <a:cubicBezTo>
                    <a:pt x="146" y="140"/>
                    <a:pt x="146" y="140"/>
                    <a:pt x="146" y="140"/>
                  </a:cubicBezTo>
                  <a:cubicBezTo>
                    <a:pt x="146" y="140"/>
                    <a:pt x="146" y="140"/>
                    <a:pt x="146" y="140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5" y="141"/>
                    <a:pt x="145" y="141"/>
                    <a:pt x="145" y="141"/>
                  </a:cubicBezTo>
                  <a:cubicBezTo>
                    <a:pt x="145" y="142"/>
                    <a:pt x="145" y="142"/>
                    <a:pt x="145" y="142"/>
                  </a:cubicBezTo>
                  <a:cubicBezTo>
                    <a:pt x="145" y="142"/>
                    <a:pt x="145" y="142"/>
                    <a:pt x="145" y="142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6" y="143"/>
                    <a:pt x="146" y="143"/>
                    <a:pt x="146" y="143"/>
                  </a:cubicBezTo>
                  <a:cubicBezTo>
                    <a:pt x="146" y="143"/>
                    <a:pt x="146" y="143"/>
                    <a:pt x="146" y="143"/>
                  </a:cubicBezTo>
                  <a:cubicBezTo>
                    <a:pt x="146" y="143"/>
                    <a:pt x="146" y="143"/>
                    <a:pt x="146" y="143"/>
                  </a:cubicBezTo>
                  <a:cubicBezTo>
                    <a:pt x="146" y="144"/>
                    <a:pt x="146" y="144"/>
                    <a:pt x="146" y="144"/>
                  </a:cubicBezTo>
                  <a:cubicBezTo>
                    <a:pt x="146" y="144"/>
                    <a:pt x="146" y="144"/>
                    <a:pt x="146" y="144"/>
                  </a:cubicBezTo>
                  <a:cubicBezTo>
                    <a:pt x="146" y="145"/>
                    <a:pt x="146" y="145"/>
                    <a:pt x="146" y="145"/>
                  </a:cubicBezTo>
                  <a:cubicBezTo>
                    <a:pt x="146" y="146"/>
                    <a:pt x="146" y="146"/>
                    <a:pt x="146" y="146"/>
                  </a:cubicBezTo>
                  <a:cubicBezTo>
                    <a:pt x="146" y="146"/>
                    <a:pt x="146" y="146"/>
                    <a:pt x="146" y="146"/>
                  </a:cubicBezTo>
                  <a:cubicBezTo>
                    <a:pt x="146" y="147"/>
                    <a:pt x="146" y="147"/>
                    <a:pt x="146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4" y="147"/>
                    <a:pt x="144" y="147"/>
                    <a:pt x="144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3" y="145"/>
                    <a:pt x="143" y="145"/>
                    <a:pt x="143" y="145"/>
                  </a:cubicBezTo>
                  <a:cubicBezTo>
                    <a:pt x="143" y="145"/>
                    <a:pt x="143" y="145"/>
                    <a:pt x="143" y="145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3" y="143"/>
                    <a:pt x="143" y="143"/>
                    <a:pt x="143" y="143"/>
                  </a:cubicBezTo>
                  <a:cubicBezTo>
                    <a:pt x="143" y="143"/>
                    <a:pt x="143" y="143"/>
                    <a:pt x="143" y="143"/>
                  </a:cubicBezTo>
                  <a:cubicBezTo>
                    <a:pt x="143" y="143"/>
                    <a:pt x="143" y="143"/>
                    <a:pt x="143" y="143"/>
                  </a:cubicBezTo>
                  <a:cubicBezTo>
                    <a:pt x="142" y="143"/>
                    <a:pt x="142" y="143"/>
                    <a:pt x="142" y="143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5"/>
                    <a:pt x="142" y="145"/>
                    <a:pt x="142" y="145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7"/>
                    <a:pt x="142" y="147"/>
                    <a:pt x="142" y="147"/>
                  </a:cubicBezTo>
                  <a:cubicBezTo>
                    <a:pt x="142" y="147"/>
                    <a:pt x="142" y="147"/>
                    <a:pt x="142" y="147"/>
                  </a:cubicBezTo>
                  <a:cubicBezTo>
                    <a:pt x="141" y="147"/>
                    <a:pt x="141" y="147"/>
                    <a:pt x="141" y="147"/>
                  </a:cubicBezTo>
                  <a:cubicBezTo>
                    <a:pt x="141" y="147"/>
                    <a:pt x="141" y="147"/>
                    <a:pt x="141" y="147"/>
                  </a:cubicBezTo>
                  <a:cubicBezTo>
                    <a:pt x="140" y="147"/>
                    <a:pt x="140" y="147"/>
                    <a:pt x="140" y="147"/>
                  </a:cubicBezTo>
                  <a:cubicBezTo>
                    <a:pt x="140" y="147"/>
                    <a:pt x="140" y="147"/>
                    <a:pt x="140" y="147"/>
                  </a:cubicBezTo>
                  <a:cubicBezTo>
                    <a:pt x="139" y="146"/>
                    <a:pt x="139" y="146"/>
                    <a:pt x="139" y="146"/>
                  </a:cubicBezTo>
                  <a:cubicBezTo>
                    <a:pt x="138" y="145"/>
                    <a:pt x="138" y="145"/>
                    <a:pt x="138" y="145"/>
                  </a:cubicBezTo>
                  <a:cubicBezTo>
                    <a:pt x="137" y="144"/>
                    <a:pt x="137" y="144"/>
                    <a:pt x="137" y="144"/>
                  </a:cubicBezTo>
                  <a:cubicBezTo>
                    <a:pt x="137" y="144"/>
                    <a:pt x="137" y="144"/>
                    <a:pt x="137" y="144"/>
                  </a:cubicBezTo>
                  <a:cubicBezTo>
                    <a:pt x="137" y="142"/>
                    <a:pt x="137" y="142"/>
                    <a:pt x="137" y="142"/>
                  </a:cubicBezTo>
                  <a:cubicBezTo>
                    <a:pt x="136" y="142"/>
                    <a:pt x="136" y="142"/>
                    <a:pt x="136" y="142"/>
                  </a:cubicBezTo>
                  <a:cubicBezTo>
                    <a:pt x="136" y="141"/>
                    <a:pt x="136" y="141"/>
                    <a:pt x="136" y="141"/>
                  </a:cubicBezTo>
                  <a:cubicBezTo>
                    <a:pt x="136" y="140"/>
                    <a:pt x="136" y="140"/>
                    <a:pt x="136" y="140"/>
                  </a:cubicBezTo>
                  <a:cubicBezTo>
                    <a:pt x="136" y="140"/>
                    <a:pt x="136" y="140"/>
                    <a:pt x="136" y="140"/>
                  </a:cubicBezTo>
                  <a:cubicBezTo>
                    <a:pt x="136" y="139"/>
                    <a:pt x="136" y="139"/>
                    <a:pt x="136" y="139"/>
                  </a:cubicBezTo>
                  <a:cubicBezTo>
                    <a:pt x="136" y="139"/>
                    <a:pt x="136" y="139"/>
                    <a:pt x="136" y="139"/>
                  </a:cubicBezTo>
                  <a:cubicBezTo>
                    <a:pt x="136" y="139"/>
                    <a:pt x="136" y="139"/>
                    <a:pt x="136" y="139"/>
                  </a:cubicBezTo>
                  <a:cubicBezTo>
                    <a:pt x="135" y="139"/>
                    <a:pt x="135" y="139"/>
                    <a:pt x="135" y="139"/>
                  </a:cubicBezTo>
                  <a:cubicBezTo>
                    <a:pt x="135" y="139"/>
                    <a:pt x="135" y="139"/>
                    <a:pt x="135" y="139"/>
                  </a:cubicBezTo>
                  <a:cubicBezTo>
                    <a:pt x="134" y="139"/>
                    <a:pt x="134" y="139"/>
                    <a:pt x="134" y="139"/>
                  </a:cubicBezTo>
                  <a:cubicBezTo>
                    <a:pt x="133" y="137"/>
                    <a:pt x="133" y="137"/>
                    <a:pt x="133" y="137"/>
                  </a:cubicBezTo>
                  <a:cubicBezTo>
                    <a:pt x="132" y="137"/>
                    <a:pt x="132" y="137"/>
                    <a:pt x="132" y="137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1" y="137"/>
                    <a:pt x="131" y="137"/>
                    <a:pt x="131" y="137"/>
                  </a:cubicBezTo>
                  <a:cubicBezTo>
                    <a:pt x="130" y="136"/>
                    <a:pt x="130" y="136"/>
                    <a:pt x="130" y="136"/>
                  </a:cubicBezTo>
                  <a:cubicBezTo>
                    <a:pt x="130" y="136"/>
                    <a:pt x="130" y="136"/>
                    <a:pt x="130" y="136"/>
                  </a:cubicBezTo>
                  <a:cubicBezTo>
                    <a:pt x="129" y="137"/>
                    <a:pt x="129" y="137"/>
                    <a:pt x="129" y="137"/>
                  </a:cubicBezTo>
                  <a:cubicBezTo>
                    <a:pt x="129" y="136"/>
                    <a:pt x="129" y="136"/>
                    <a:pt x="129" y="136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28" y="135"/>
                    <a:pt x="128" y="135"/>
                    <a:pt x="128" y="135"/>
                  </a:cubicBezTo>
                  <a:cubicBezTo>
                    <a:pt x="127" y="135"/>
                    <a:pt x="127" y="135"/>
                    <a:pt x="127" y="135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27" y="133"/>
                    <a:pt x="127" y="133"/>
                    <a:pt x="127" y="133"/>
                  </a:cubicBezTo>
                  <a:cubicBezTo>
                    <a:pt x="126" y="132"/>
                    <a:pt x="126" y="132"/>
                    <a:pt x="126" y="132"/>
                  </a:cubicBezTo>
                  <a:cubicBezTo>
                    <a:pt x="126" y="133"/>
                    <a:pt x="126" y="133"/>
                    <a:pt x="126" y="133"/>
                  </a:cubicBezTo>
                  <a:cubicBezTo>
                    <a:pt x="126" y="134"/>
                    <a:pt x="126" y="134"/>
                    <a:pt x="126" y="134"/>
                  </a:cubicBezTo>
                  <a:cubicBezTo>
                    <a:pt x="126" y="134"/>
                    <a:pt x="126" y="134"/>
                    <a:pt x="126" y="134"/>
                  </a:cubicBezTo>
                  <a:cubicBezTo>
                    <a:pt x="125" y="134"/>
                    <a:pt x="125" y="134"/>
                    <a:pt x="125" y="134"/>
                  </a:cubicBezTo>
                  <a:cubicBezTo>
                    <a:pt x="125" y="134"/>
                    <a:pt x="125" y="134"/>
                    <a:pt x="125" y="134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7" y="136"/>
                    <a:pt x="127" y="136"/>
                  </a:cubicBezTo>
                  <a:cubicBezTo>
                    <a:pt x="126" y="136"/>
                    <a:pt x="126" y="136"/>
                    <a:pt x="126" y="136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5" y="137"/>
                    <a:pt x="125" y="137"/>
                    <a:pt x="125" y="137"/>
                  </a:cubicBezTo>
                  <a:cubicBezTo>
                    <a:pt x="124" y="137"/>
                    <a:pt x="124" y="137"/>
                    <a:pt x="124" y="137"/>
                  </a:cubicBezTo>
                  <a:cubicBezTo>
                    <a:pt x="124" y="137"/>
                    <a:pt x="124" y="137"/>
                    <a:pt x="124" y="137"/>
                  </a:cubicBezTo>
                  <a:cubicBezTo>
                    <a:pt x="125" y="137"/>
                    <a:pt x="125" y="137"/>
                    <a:pt x="125" y="137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7" y="137"/>
                    <a:pt x="127" y="137"/>
                    <a:pt x="127" y="137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28" y="137"/>
                    <a:pt x="128" y="137"/>
                    <a:pt x="128" y="137"/>
                  </a:cubicBezTo>
                  <a:cubicBezTo>
                    <a:pt x="128" y="137"/>
                    <a:pt x="128" y="137"/>
                    <a:pt x="128" y="137"/>
                  </a:cubicBezTo>
                  <a:cubicBezTo>
                    <a:pt x="128" y="138"/>
                    <a:pt x="128" y="138"/>
                    <a:pt x="128" y="138"/>
                  </a:cubicBezTo>
                  <a:cubicBezTo>
                    <a:pt x="129" y="137"/>
                    <a:pt x="129" y="137"/>
                    <a:pt x="129" y="137"/>
                  </a:cubicBezTo>
                  <a:cubicBezTo>
                    <a:pt x="130" y="137"/>
                    <a:pt x="130" y="137"/>
                    <a:pt x="130" y="137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3" y="138"/>
                    <a:pt x="133" y="138"/>
                    <a:pt x="133" y="138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40"/>
                    <a:pt x="133" y="140"/>
                    <a:pt x="133" y="140"/>
                  </a:cubicBezTo>
                  <a:cubicBezTo>
                    <a:pt x="132" y="140"/>
                    <a:pt x="132" y="140"/>
                    <a:pt x="132" y="140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1" y="141"/>
                    <a:pt x="131" y="141"/>
                    <a:pt x="131" y="141"/>
                  </a:cubicBezTo>
                  <a:cubicBezTo>
                    <a:pt x="129" y="142"/>
                    <a:pt x="129" y="142"/>
                    <a:pt x="129" y="142"/>
                  </a:cubicBezTo>
                  <a:cubicBezTo>
                    <a:pt x="128" y="142"/>
                    <a:pt x="128" y="142"/>
                    <a:pt x="128" y="142"/>
                  </a:cubicBezTo>
                  <a:cubicBezTo>
                    <a:pt x="127" y="142"/>
                    <a:pt x="127" y="142"/>
                    <a:pt x="127" y="142"/>
                  </a:cubicBezTo>
                  <a:cubicBezTo>
                    <a:pt x="126" y="142"/>
                    <a:pt x="126" y="142"/>
                    <a:pt x="126" y="142"/>
                  </a:cubicBezTo>
                  <a:cubicBezTo>
                    <a:pt x="126" y="141"/>
                    <a:pt x="126" y="141"/>
                    <a:pt x="126" y="141"/>
                  </a:cubicBezTo>
                  <a:cubicBezTo>
                    <a:pt x="126" y="141"/>
                    <a:pt x="126" y="141"/>
                    <a:pt x="126" y="141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5" y="140"/>
                    <a:pt x="125" y="140"/>
                    <a:pt x="125" y="140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5" y="143"/>
                    <a:pt x="125" y="143"/>
                    <a:pt x="125" y="143"/>
                  </a:cubicBezTo>
                  <a:cubicBezTo>
                    <a:pt x="125" y="143"/>
                    <a:pt x="125" y="143"/>
                    <a:pt x="125" y="143"/>
                  </a:cubicBezTo>
                  <a:cubicBezTo>
                    <a:pt x="124" y="144"/>
                    <a:pt x="124" y="144"/>
                    <a:pt x="124" y="144"/>
                  </a:cubicBezTo>
                  <a:cubicBezTo>
                    <a:pt x="124" y="144"/>
                    <a:pt x="124" y="144"/>
                    <a:pt x="124" y="144"/>
                  </a:cubicBezTo>
                  <a:cubicBezTo>
                    <a:pt x="124" y="144"/>
                    <a:pt x="124" y="144"/>
                    <a:pt x="124" y="144"/>
                  </a:cubicBezTo>
                  <a:cubicBezTo>
                    <a:pt x="123" y="144"/>
                    <a:pt x="123" y="144"/>
                    <a:pt x="123" y="144"/>
                  </a:cubicBezTo>
                  <a:cubicBezTo>
                    <a:pt x="123" y="145"/>
                    <a:pt x="123" y="145"/>
                    <a:pt x="123" y="145"/>
                  </a:cubicBezTo>
                  <a:cubicBezTo>
                    <a:pt x="123" y="145"/>
                    <a:pt x="123" y="145"/>
                    <a:pt x="123" y="145"/>
                  </a:cubicBezTo>
                  <a:cubicBezTo>
                    <a:pt x="121" y="146"/>
                    <a:pt x="121" y="146"/>
                    <a:pt x="121" y="146"/>
                  </a:cubicBezTo>
                  <a:cubicBezTo>
                    <a:pt x="121" y="145"/>
                    <a:pt x="121" y="145"/>
                    <a:pt x="121" y="145"/>
                  </a:cubicBezTo>
                  <a:cubicBezTo>
                    <a:pt x="120" y="145"/>
                    <a:pt x="120" y="145"/>
                    <a:pt x="120" y="145"/>
                  </a:cubicBezTo>
                  <a:cubicBezTo>
                    <a:pt x="119" y="146"/>
                    <a:pt x="119" y="146"/>
                    <a:pt x="119" y="146"/>
                  </a:cubicBezTo>
                  <a:cubicBezTo>
                    <a:pt x="119" y="147"/>
                    <a:pt x="119" y="147"/>
                    <a:pt x="119" y="147"/>
                  </a:cubicBezTo>
                  <a:cubicBezTo>
                    <a:pt x="119" y="147"/>
                    <a:pt x="119" y="147"/>
                    <a:pt x="119" y="147"/>
                  </a:cubicBezTo>
                  <a:cubicBezTo>
                    <a:pt x="121" y="146"/>
                    <a:pt x="121" y="146"/>
                    <a:pt x="121" y="146"/>
                  </a:cubicBezTo>
                  <a:cubicBezTo>
                    <a:pt x="122" y="146"/>
                    <a:pt x="122" y="146"/>
                    <a:pt x="122" y="146"/>
                  </a:cubicBezTo>
                  <a:cubicBezTo>
                    <a:pt x="122" y="146"/>
                    <a:pt x="122" y="146"/>
                    <a:pt x="122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4" y="147"/>
                    <a:pt x="124" y="147"/>
                    <a:pt x="124" y="147"/>
                  </a:cubicBezTo>
                  <a:cubicBezTo>
                    <a:pt x="125" y="147"/>
                    <a:pt x="125" y="147"/>
                    <a:pt x="125" y="147"/>
                  </a:cubicBezTo>
                  <a:cubicBezTo>
                    <a:pt x="126" y="146"/>
                    <a:pt x="126" y="146"/>
                    <a:pt x="126" y="146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8" y="147"/>
                    <a:pt x="128" y="147"/>
                    <a:pt x="128" y="147"/>
                  </a:cubicBezTo>
                  <a:cubicBezTo>
                    <a:pt x="128" y="146"/>
                    <a:pt x="128" y="146"/>
                    <a:pt x="128" y="146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30" y="147"/>
                    <a:pt x="130" y="147"/>
                    <a:pt x="130" y="147"/>
                  </a:cubicBezTo>
                  <a:cubicBezTo>
                    <a:pt x="129" y="148"/>
                    <a:pt x="129" y="148"/>
                    <a:pt x="129" y="148"/>
                  </a:cubicBezTo>
                  <a:cubicBezTo>
                    <a:pt x="129" y="148"/>
                    <a:pt x="129" y="148"/>
                    <a:pt x="129" y="148"/>
                  </a:cubicBezTo>
                  <a:cubicBezTo>
                    <a:pt x="128" y="148"/>
                    <a:pt x="128" y="148"/>
                    <a:pt x="128" y="148"/>
                  </a:cubicBezTo>
                  <a:cubicBezTo>
                    <a:pt x="127" y="148"/>
                    <a:pt x="127" y="148"/>
                    <a:pt x="127" y="148"/>
                  </a:cubicBezTo>
                  <a:cubicBezTo>
                    <a:pt x="126" y="148"/>
                    <a:pt x="126" y="148"/>
                    <a:pt x="126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49"/>
                    <a:pt x="125" y="149"/>
                    <a:pt x="125" y="149"/>
                  </a:cubicBezTo>
                  <a:cubicBezTo>
                    <a:pt x="124" y="148"/>
                    <a:pt x="124" y="148"/>
                    <a:pt x="124" y="148"/>
                  </a:cubicBezTo>
                  <a:cubicBezTo>
                    <a:pt x="124" y="148"/>
                    <a:pt x="124" y="148"/>
                    <a:pt x="124" y="148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22" y="149"/>
                    <a:pt x="122" y="149"/>
                    <a:pt x="122" y="149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4" y="149"/>
                    <a:pt x="124" y="149"/>
                    <a:pt x="124" y="149"/>
                  </a:cubicBezTo>
                  <a:cubicBezTo>
                    <a:pt x="125" y="149"/>
                    <a:pt x="125" y="149"/>
                    <a:pt x="125" y="149"/>
                  </a:cubicBezTo>
                  <a:cubicBezTo>
                    <a:pt x="126" y="149"/>
                    <a:pt x="126" y="149"/>
                    <a:pt x="126" y="149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6" y="149"/>
                    <a:pt x="126" y="149"/>
                    <a:pt x="126" y="149"/>
                  </a:cubicBezTo>
                  <a:cubicBezTo>
                    <a:pt x="127" y="148"/>
                    <a:pt x="127" y="148"/>
                    <a:pt x="127" y="148"/>
                  </a:cubicBezTo>
                  <a:cubicBezTo>
                    <a:pt x="127" y="148"/>
                    <a:pt x="128" y="148"/>
                    <a:pt x="128" y="148"/>
                  </a:cubicBezTo>
                  <a:cubicBezTo>
                    <a:pt x="128" y="148"/>
                    <a:pt x="129" y="148"/>
                    <a:pt x="129" y="148"/>
                  </a:cubicBezTo>
                  <a:cubicBezTo>
                    <a:pt x="129" y="148"/>
                    <a:pt x="129" y="148"/>
                    <a:pt x="129" y="148"/>
                  </a:cubicBezTo>
                  <a:cubicBezTo>
                    <a:pt x="129" y="149"/>
                    <a:pt x="129" y="149"/>
                    <a:pt x="129" y="149"/>
                  </a:cubicBezTo>
                  <a:cubicBezTo>
                    <a:pt x="130" y="148"/>
                    <a:pt x="130" y="148"/>
                    <a:pt x="130" y="148"/>
                  </a:cubicBezTo>
                  <a:cubicBezTo>
                    <a:pt x="131" y="148"/>
                    <a:pt x="131" y="148"/>
                    <a:pt x="131" y="148"/>
                  </a:cubicBezTo>
                  <a:cubicBezTo>
                    <a:pt x="132" y="148"/>
                    <a:pt x="132" y="148"/>
                    <a:pt x="132" y="148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3" y="148"/>
                    <a:pt x="133" y="148"/>
                    <a:pt x="133" y="148"/>
                  </a:cubicBezTo>
                  <a:cubicBezTo>
                    <a:pt x="134" y="147"/>
                    <a:pt x="134" y="147"/>
                    <a:pt x="134" y="147"/>
                  </a:cubicBezTo>
                  <a:cubicBezTo>
                    <a:pt x="134" y="147"/>
                    <a:pt x="134" y="147"/>
                    <a:pt x="134" y="147"/>
                  </a:cubicBezTo>
                  <a:cubicBezTo>
                    <a:pt x="135" y="148"/>
                    <a:pt x="135" y="148"/>
                    <a:pt x="135" y="148"/>
                  </a:cubicBezTo>
                  <a:cubicBezTo>
                    <a:pt x="136" y="148"/>
                    <a:pt x="136" y="148"/>
                    <a:pt x="136" y="148"/>
                  </a:cubicBezTo>
                  <a:cubicBezTo>
                    <a:pt x="137" y="149"/>
                    <a:pt x="137" y="149"/>
                    <a:pt x="137" y="149"/>
                  </a:cubicBezTo>
                  <a:cubicBezTo>
                    <a:pt x="138" y="149"/>
                    <a:pt x="138" y="149"/>
                    <a:pt x="138" y="149"/>
                  </a:cubicBezTo>
                  <a:cubicBezTo>
                    <a:pt x="139" y="149"/>
                    <a:pt x="139" y="149"/>
                    <a:pt x="139" y="149"/>
                  </a:cubicBezTo>
                  <a:cubicBezTo>
                    <a:pt x="140" y="149"/>
                    <a:pt x="140" y="149"/>
                    <a:pt x="140" y="149"/>
                  </a:cubicBezTo>
                  <a:cubicBezTo>
                    <a:pt x="141" y="149"/>
                    <a:pt x="141" y="149"/>
                    <a:pt x="141" y="149"/>
                  </a:cubicBezTo>
                  <a:cubicBezTo>
                    <a:pt x="141" y="149"/>
                    <a:pt x="141" y="149"/>
                    <a:pt x="141" y="149"/>
                  </a:cubicBezTo>
                  <a:cubicBezTo>
                    <a:pt x="142" y="149"/>
                    <a:pt x="142" y="149"/>
                    <a:pt x="142" y="149"/>
                  </a:cubicBezTo>
                  <a:cubicBezTo>
                    <a:pt x="143" y="149"/>
                    <a:pt x="143" y="149"/>
                    <a:pt x="143" y="149"/>
                  </a:cubicBezTo>
                  <a:cubicBezTo>
                    <a:pt x="143" y="149"/>
                    <a:pt x="143" y="149"/>
                    <a:pt x="143" y="149"/>
                  </a:cubicBezTo>
                  <a:cubicBezTo>
                    <a:pt x="143" y="150"/>
                    <a:pt x="143" y="150"/>
                    <a:pt x="143" y="150"/>
                  </a:cubicBezTo>
                  <a:cubicBezTo>
                    <a:pt x="142" y="150"/>
                    <a:pt x="142" y="150"/>
                    <a:pt x="142" y="150"/>
                  </a:cubicBezTo>
                  <a:cubicBezTo>
                    <a:pt x="141" y="151"/>
                    <a:pt x="141" y="151"/>
                    <a:pt x="141" y="151"/>
                  </a:cubicBezTo>
                  <a:cubicBezTo>
                    <a:pt x="141" y="151"/>
                    <a:pt x="141" y="151"/>
                    <a:pt x="141" y="151"/>
                  </a:cubicBezTo>
                  <a:cubicBezTo>
                    <a:pt x="140" y="151"/>
                    <a:pt x="140" y="151"/>
                    <a:pt x="140" y="151"/>
                  </a:cubicBezTo>
                  <a:cubicBezTo>
                    <a:pt x="140" y="151"/>
                    <a:pt x="140" y="151"/>
                    <a:pt x="140" y="151"/>
                  </a:cubicBezTo>
                  <a:cubicBezTo>
                    <a:pt x="141" y="152"/>
                    <a:pt x="141" y="152"/>
                    <a:pt x="141" y="152"/>
                  </a:cubicBezTo>
                  <a:cubicBezTo>
                    <a:pt x="141" y="152"/>
                    <a:pt x="141" y="152"/>
                    <a:pt x="141" y="152"/>
                  </a:cubicBezTo>
                  <a:cubicBezTo>
                    <a:pt x="140" y="152"/>
                    <a:pt x="140" y="152"/>
                    <a:pt x="140" y="152"/>
                  </a:cubicBezTo>
                  <a:cubicBezTo>
                    <a:pt x="140" y="152"/>
                    <a:pt x="140" y="152"/>
                    <a:pt x="140" y="152"/>
                  </a:cubicBezTo>
                  <a:cubicBezTo>
                    <a:pt x="140" y="152"/>
                    <a:pt x="140" y="152"/>
                    <a:pt x="140" y="152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6" y="153"/>
                    <a:pt x="136" y="153"/>
                    <a:pt x="136" y="153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5" y="155"/>
                    <a:pt x="135" y="155"/>
                    <a:pt x="135" y="155"/>
                  </a:cubicBezTo>
                  <a:cubicBezTo>
                    <a:pt x="135" y="155"/>
                    <a:pt x="135" y="155"/>
                    <a:pt x="135" y="155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6"/>
                    <a:pt x="134" y="156"/>
                    <a:pt x="134" y="156"/>
                  </a:cubicBezTo>
                  <a:cubicBezTo>
                    <a:pt x="134" y="156"/>
                    <a:pt x="134" y="156"/>
                    <a:pt x="134" y="156"/>
                  </a:cubicBezTo>
                  <a:cubicBezTo>
                    <a:pt x="133" y="156"/>
                    <a:pt x="133" y="156"/>
                    <a:pt x="133" y="156"/>
                  </a:cubicBezTo>
                  <a:cubicBezTo>
                    <a:pt x="133" y="155"/>
                    <a:pt x="133" y="155"/>
                    <a:pt x="133" y="155"/>
                  </a:cubicBezTo>
                  <a:cubicBezTo>
                    <a:pt x="132" y="156"/>
                    <a:pt x="132" y="156"/>
                    <a:pt x="132" y="156"/>
                  </a:cubicBezTo>
                  <a:cubicBezTo>
                    <a:pt x="132" y="156"/>
                    <a:pt x="132" y="156"/>
                    <a:pt x="132" y="156"/>
                  </a:cubicBezTo>
                  <a:cubicBezTo>
                    <a:pt x="133" y="156"/>
                    <a:pt x="133" y="156"/>
                    <a:pt x="133" y="156"/>
                  </a:cubicBezTo>
                  <a:cubicBezTo>
                    <a:pt x="133" y="157"/>
                    <a:pt x="133" y="157"/>
                    <a:pt x="133" y="157"/>
                  </a:cubicBezTo>
                  <a:cubicBezTo>
                    <a:pt x="132" y="157"/>
                    <a:pt x="132" y="157"/>
                    <a:pt x="132" y="157"/>
                  </a:cubicBezTo>
                  <a:cubicBezTo>
                    <a:pt x="131" y="157"/>
                    <a:pt x="131" y="157"/>
                    <a:pt x="131" y="157"/>
                  </a:cubicBezTo>
                  <a:cubicBezTo>
                    <a:pt x="131" y="157"/>
                    <a:pt x="131" y="157"/>
                    <a:pt x="131" y="157"/>
                  </a:cubicBezTo>
                  <a:cubicBezTo>
                    <a:pt x="131" y="157"/>
                    <a:pt x="131" y="157"/>
                    <a:pt x="131" y="157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31" y="158"/>
                    <a:pt x="131" y="158"/>
                    <a:pt x="131" y="158"/>
                  </a:cubicBezTo>
                  <a:cubicBezTo>
                    <a:pt x="131" y="158"/>
                    <a:pt x="131" y="158"/>
                    <a:pt x="131" y="158"/>
                  </a:cubicBezTo>
                  <a:cubicBezTo>
                    <a:pt x="130" y="158"/>
                    <a:pt x="130" y="158"/>
                    <a:pt x="130" y="158"/>
                  </a:cubicBezTo>
                  <a:cubicBezTo>
                    <a:pt x="129" y="158"/>
                    <a:pt x="129" y="158"/>
                    <a:pt x="129" y="158"/>
                  </a:cubicBezTo>
                  <a:cubicBezTo>
                    <a:pt x="129" y="159"/>
                    <a:pt x="129" y="159"/>
                    <a:pt x="129" y="159"/>
                  </a:cubicBezTo>
                  <a:cubicBezTo>
                    <a:pt x="128" y="159"/>
                    <a:pt x="128" y="159"/>
                    <a:pt x="128" y="159"/>
                  </a:cubicBezTo>
                  <a:cubicBezTo>
                    <a:pt x="128" y="159"/>
                    <a:pt x="128" y="159"/>
                    <a:pt x="128" y="159"/>
                  </a:cubicBezTo>
                  <a:cubicBezTo>
                    <a:pt x="127" y="160"/>
                    <a:pt x="127" y="160"/>
                    <a:pt x="127" y="160"/>
                  </a:cubicBezTo>
                  <a:cubicBezTo>
                    <a:pt x="127" y="160"/>
                    <a:pt x="127" y="160"/>
                    <a:pt x="127" y="160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26" y="159"/>
                    <a:pt x="126" y="159"/>
                    <a:pt x="126" y="159"/>
                  </a:cubicBezTo>
                  <a:cubicBezTo>
                    <a:pt x="126" y="160"/>
                    <a:pt x="126" y="160"/>
                    <a:pt x="126" y="160"/>
                  </a:cubicBezTo>
                  <a:cubicBezTo>
                    <a:pt x="125" y="160"/>
                    <a:pt x="125" y="160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ubicBezTo>
                    <a:pt x="124" y="160"/>
                    <a:pt x="124" y="160"/>
                    <a:pt x="124" y="160"/>
                  </a:cubicBezTo>
                  <a:cubicBezTo>
                    <a:pt x="124" y="160"/>
                    <a:pt x="124" y="160"/>
                    <a:pt x="124" y="160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2" y="161"/>
                    <a:pt x="122" y="161"/>
                    <a:pt x="122" y="161"/>
                  </a:cubicBezTo>
                  <a:cubicBezTo>
                    <a:pt x="122" y="161"/>
                    <a:pt x="122" y="161"/>
                    <a:pt x="122" y="161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1" y="161"/>
                    <a:pt x="121" y="161"/>
                    <a:pt x="121" y="161"/>
                  </a:cubicBezTo>
                  <a:cubicBezTo>
                    <a:pt x="121" y="161"/>
                    <a:pt x="121" y="161"/>
                    <a:pt x="121" y="161"/>
                  </a:cubicBezTo>
                  <a:cubicBezTo>
                    <a:pt x="121" y="161"/>
                    <a:pt x="121" y="161"/>
                    <a:pt x="121" y="161"/>
                  </a:cubicBezTo>
                  <a:cubicBezTo>
                    <a:pt x="120" y="160"/>
                    <a:pt x="120" y="160"/>
                    <a:pt x="120" y="160"/>
                  </a:cubicBezTo>
                  <a:cubicBezTo>
                    <a:pt x="120" y="160"/>
                    <a:pt x="120" y="160"/>
                    <a:pt x="120" y="160"/>
                  </a:cubicBezTo>
                  <a:cubicBezTo>
                    <a:pt x="120" y="161"/>
                    <a:pt x="120" y="161"/>
                    <a:pt x="120" y="161"/>
                  </a:cubicBezTo>
                  <a:cubicBezTo>
                    <a:pt x="120" y="161"/>
                    <a:pt x="120" y="161"/>
                    <a:pt x="120" y="161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2"/>
                    <a:pt x="119" y="162"/>
                    <a:pt x="119" y="162"/>
                  </a:cubicBezTo>
                  <a:cubicBezTo>
                    <a:pt x="118" y="162"/>
                    <a:pt x="118" y="162"/>
                    <a:pt x="118" y="162"/>
                  </a:cubicBezTo>
                  <a:cubicBezTo>
                    <a:pt x="118" y="161"/>
                    <a:pt x="118" y="161"/>
                    <a:pt x="118" y="161"/>
                  </a:cubicBezTo>
                  <a:cubicBezTo>
                    <a:pt x="118" y="162"/>
                    <a:pt x="118" y="162"/>
                    <a:pt x="118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6" y="163"/>
                    <a:pt x="116" y="163"/>
                    <a:pt x="116" y="163"/>
                  </a:cubicBezTo>
                  <a:cubicBezTo>
                    <a:pt x="116" y="163"/>
                    <a:pt x="116" y="163"/>
                    <a:pt x="116" y="163"/>
                  </a:cubicBezTo>
                  <a:cubicBezTo>
                    <a:pt x="115" y="163"/>
                    <a:pt x="115" y="163"/>
                    <a:pt x="115" y="163"/>
                  </a:cubicBezTo>
                  <a:cubicBezTo>
                    <a:pt x="115" y="163"/>
                    <a:pt x="115" y="163"/>
                    <a:pt x="115" y="163"/>
                  </a:cubicBezTo>
                  <a:cubicBezTo>
                    <a:pt x="114" y="162"/>
                    <a:pt x="114" y="162"/>
                    <a:pt x="114" y="162"/>
                  </a:cubicBezTo>
                  <a:cubicBezTo>
                    <a:pt x="114" y="161"/>
                    <a:pt x="114" y="161"/>
                    <a:pt x="114" y="161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7" y="162"/>
                    <a:pt x="107" y="162"/>
                    <a:pt x="107" y="162"/>
                  </a:cubicBezTo>
                  <a:cubicBezTo>
                    <a:pt x="108" y="162"/>
                    <a:pt x="108" y="162"/>
                    <a:pt x="108" y="162"/>
                  </a:cubicBezTo>
                  <a:cubicBezTo>
                    <a:pt x="107" y="161"/>
                    <a:pt x="107" y="161"/>
                    <a:pt x="107" y="161"/>
                  </a:cubicBezTo>
                  <a:cubicBezTo>
                    <a:pt x="107" y="161"/>
                    <a:pt x="107" y="161"/>
                    <a:pt x="107" y="161"/>
                  </a:cubicBezTo>
                  <a:cubicBezTo>
                    <a:pt x="106" y="161"/>
                    <a:pt x="106" y="161"/>
                    <a:pt x="106" y="161"/>
                  </a:cubicBezTo>
                  <a:cubicBezTo>
                    <a:pt x="106" y="160"/>
                    <a:pt x="106" y="160"/>
                    <a:pt x="106" y="160"/>
                  </a:cubicBezTo>
                  <a:cubicBezTo>
                    <a:pt x="106" y="159"/>
                    <a:pt x="106" y="159"/>
                    <a:pt x="106" y="159"/>
                  </a:cubicBezTo>
                  <a:cubicBezTo>
                    <a:pt x="106" y="159"/>
                    <a:pt x="106" y="159"/>
                    <a:pt x="106" y="159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6" y="160"/>
                    <a:pt x="106" y="160"/>
                    <a:pt x="106" y="160"/>
                  </a:cubicBezTo>
                  <a:cubicBezTo>
                    <a:pt x="106" y="160"/>
                    <a:pt x="106" y="160"/>
                    <a:pt x="106" y="160"/>
                  </a:cubicBezTo>
                  <a:cubicBezTo>
                    <a:pt x="106" y="161"/>
                    <a:pt x="106" y="161"/>
                    <a:pt x="106" y="161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07" y="162"/>
                    <a:pt x="107" y="162"/>
                    <a:pt x="107" y="162"/>
                  </a:cubicBezTo>
                  <a:cubicBezTo>
                    <a:pt x="107" y="163"/>
                    <a:pt x="107" y="163"/>
                    <a:pt x="107" y="163"/>
                  </a:cubicBezTo>
                  <a:cubicBezTo>
                    <a:pt x="107" y="164"/>
                    <a:pt x="107" y="164"/>
                    <a:pt x="107" y="164"/>
                  </a:cubicBezTo>
                  <a:cubicBezTo>
                    <a:pt x="106" y="165"/>
                    <a:pt x="106" y="165"/>
                    <a:pt x="106" y="165"/>
                  </a:cubicBezTo>
                  <a:cubicBezTo>
                    <a:pt x="106" y="165"/>
                    <a:pt x="106" y="165"/>
                    <a:pt x="106" y="165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4" y="165"/>
                    <a:pt x="104" y="165"/>
                    <a:pt x="104" y="165"/>
                  </a:cubicBezTo>
                  <a:cubicBezTo>
                    <a:pt x="104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9"/>
                    <a:pt x="101" y="169"/>
                    <a:pt x="101" y="169"/>
                  </a:cubicBezTo>
                  <a:cubicBezTo>
                    <a:pt x="101" y="169"/>
                    <a:pt x="101" y="169"/>
                    <a:pt x="101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70"/>
                    <a:pt x="100" y="170"/>
                    <a:pt x="100" y="170"/>
                  </a:cubicBezTo>
                  <a:cubicBezTo>
                    <a:pt x="100" y="170"/>
                    <a:pt x="100" y="170"/>
                    <a:pt x="100" y="170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98" y="172"/>
                    <a:pt x="98" y="172"/>
                    <a:pt x="98" y="172"/>
                  </a:cubicBezTo>
                  <a:cubicBezTo>
                    <a:pt x="98" y="172"/>
                    <a:pt x="98" y="172"/>
                    <a:pt x="98" y="172"/>
                  </a:cubicBezTo>
                  <a:cubicBezTo>
                    <a:pt x="98" y="173"/>
                    <a:pt x="98" y="173"/>
                    <a:pt x="98" y="173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6" y="174"/>
                    <a:pt x="96" y="174"/>
                    <a:pt x="96" y="174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6" y="174"/>
                    <a:pt x="96" y="174"/>
                    <a:pt x="96" y="174"/>
                  </a:cubicBezTo>
                  <a:cubicBezTo>
                    <a:pt x="96" y="174"/>
                    <a:pt x="96" y="174"/>
                    <a:pt x="96" y="174"/>
                  </a:cubicBezTo>
                  <a:cubicBezTo>
                    <a:pt x="95" y="174"/>
                    <a:pt x="95" y="174"/>
                    <a:pt x="95" y="174"/>
                  </a:cubicBezTo>
                  <a:cubicBezTo>
                    <a:pt x="94" y="175"/>
                    <a:pt x="94" y="175"/>
                    <a:pt x="94" y="175"/>
                  </a:cubicBezTo>
                  <a:cubicBezTo>
                    <a:pt x="94" y="176"/>
                    <a:pt x="94" y="176"/>
                    <a:pt x="94" y="176"/>
                  </a:cubicBezTo>
                  <a:cubicBezTo>
                    <a:pt x="94" y="175"/>
                    <a:pt x="94" y="175"/>
                    <a:pt x="94" y="175"/>
                  </a:cubicBezTo>
                  <a:cubicBezTo>
                    <a:pt x="94" y="175"/>
                    <a:pt x="94" y="175"/>
                    <a:pt x="94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2" y="175"/>
                    <a:pt x="92" y="175"/>
                    <a:pt x="92" y="175"/>
                  </a:cubicBezTo>
                  <a:cubicBezTo>
                    <a:pt x="92" y="174"/>
                    <a:pt x="92" y="174"/>
                    <a:pt x="92" y="174"/>
                  </a:cubicBezTo>
                  <a:cubicBezTo>
                    <a:pt x="91" y="174"/>
                    <a:pt x="91" y="174"/>
                    <a:pt x="91" y="174"/>
                  </a:cubicBezTo>
                  <a:cubicBezTo>
                    <a:pt x="91" y="175"/>
                    <a:pt x="91" y="175"/>
                    <a:pt x="91" y="175"/>
                  </a:cubicBezTo>
                  <a:cubicBezTo>
                    <a:pt x="91" y="175"/>
                    <a:pt x="91" y="175"/>
                    <a:pt x="91" y="175"/>
                  </a:cubicBezTo>
                  <a:cubicBezTo>
                    <a:pt x="92" y="175"/>
                    <a:pt x="92" y="175"/>
                    <a:pt x="92" y="175"/>
                  </a:cubicBezTo>
                  <a:cubicBezTo>
                    <a:pt x="92" y="176"/>
                    <a:pt x="92" y="176"/>
                    <a:pt x="92" y="176"/>
                  </a:cubicBezTo>
                  <a:cubicBezTo>
                    <a:pt x="92" y="176"/>
                    <a:pt x="92" y="176"/>
                    <a:pt x="92" y="176"/>
                  </a:cubicBezTo>
                  <a:cubicBezTo>
                    <a:pt x="92" y="177"/>
                    <a:pt x="92" y="177"/>
                    <a:pt x="92" y="177"/>
                  </a:cubicBezTo>
                  <a:cubicBezTo>
                    <a:pt x="91" y="177"/>
                    <a:pt x="91" y="177"/>
                    <a:pt x="91" y="177"/>
                  </a:cubicBezTo>
                  <a:cubicBezTo>
                    <a:pt x="90" y="177"/>
                    <a:pt x="90" y="177"/>
                    <a:pt x="90" y="177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88" y="178"/>
                    <a:pt x="88" y="178"/>
                    <a:pt x="88" y="178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9" y="177"/>
                    <a:pt x="89" y="177"/>
                    <a:pt x="89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8"/>
                    <a:pt x="88" y="178"/>
                    <a:pt x="88" y="178"/>
                  </a:cubicBezTo>
                  <a:cubicBezTo>
                    <a:pt x="87" y="178"/>
                    <a:pt x="87" y="178"/>
                    <a:pt x="87" y="178"/>
                  </a:cubicBezTo>
                  <a:cubicBezTo>
                    <a:pt x="87" y="178"/>
                    <a:pt x="87" y="178"/>
                    <a:pt x="87" y="178"/>
                  </a:cubicBezTo>
                  <a:cubicBezTo>
                    <a:pt x="86" y="178"/>
                    <a:pt x="86" y="178"/>
                    <a:pt x="86" y="178"/>
                  </a:cubicBezTo>
                  <a:cubicBezTo>
                    <a:pt x="86" y="177"/>
                    <a:pt x="86" y="177"/>
                    <a:pt x="86" y="177"/>
                  </a:cubicBezTo>
                  <a:cubicBezTo>
                    <a:pt x="86" y="177"/>
                    <a:pt x="86" y="177"/>
                    <a:pt x="86" y="177"/>
                  </a:cubicBezTo>
                  <a:cubicBezTo>
                    <a:pt x="86" y="176"/>
                    <a:pt x="86" y="176"/>
                    <a:pt x="86" y="176"/>
                  </a:cubicBezTo>
                  <a:cubicBezTo>
                    <a:pt x="86" y="176"/>
                    <a:pt x="86" y="176"/>
                    <a:pt x="86" y="176"/>
                  </a:cubicBezTo>
                  <a:cubicBezTo>
                    <a:pt x="85" y="176"/>
                    <a:pt x="85" y="176"/>
                    <a:pt x="85" y="176"/>
                  </a:cubicBezTo>
                  <a:cubicBezTo>
                    <a:pt x="85" y="177"/>
                    <a:pt x="85" y="177"/>
                    <a:pt x="85" y="177"/>
                  </a:cubicBezTo>
                  <a:cubicBezTo>
                    <a:pt x="85" y="177"/>
                    <a:pt x="85" y="177"/>
                    <a:pt x="85" y="177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4" y="177"/>
                    <a:pt x="84" y="177"/>
                    <a:pt x="84" y="177"/>
                  </a:cubicBezTo>
                  <a:cubicBezTo>
                    <a:pt x="84" y="176"/>
                    <a:pt x="84" y="176"/>
                    <a:pt x="84" y="176"/>
                  </a:cubicBezTo>
                  <a:cubicBezTo>
                    <a:pt x="84" y="176"/>
                    <a:pt x="84" y="176"/>
                    <a:pt x="84" y="176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83" y="176"/>
                    <a:pt x="83" y="176"/>
                    <a:pt x="83" y="176"/>
                  </a:cubicBezTo>
                  <a:cubicBezTo>
                    <a:pt x="83" y="177"/>
                    <a:pt x="83" y="177"/>
                    <a:pt x="83" y="177"/>
                  </a:cubicBezTo>
                  <a:cubicBezTo>
                    <a:pt x="82" y="177"/>
                    <a:pt x="82" y="177"/>
                    <a:pt x="82" y="177"/>
                  </a:cubicBezTo>
                  <a:cubicBezTo>
                    <a:pt x="82" y="177"/>
                    <a:pt x="82" y="177"/>
                    <a:pt x="82" y="177"/>
                  </a:cubicBezTo>
                  <a:cubicBezTo>
                    <a:pt x="81" y="176"/>
                    <a:pt x="81" y="176"/>
                    <a:pt x="81" y="176"/>
                  </a:cubicBezTo>
                  <a:cubicBezTo>
                    <a:pt x="81" y="176"/>
                    <a:pt x="81" y="176"/>
                    <a:pt x="81" y="176"/>
                  </a:cubicBezTo>
                  <a:cubicBezTo>
                    <a:pt x="81" y="177"/>
                    <a:pt x="81" y="177"/>
                    <a:pt x="81" y="177"/>
                  </a:cubicBezTo>
                  <a:cubicBezTo>
                    <a:pt x="81" y="177"/>
                    <a:pt x="81" y="177"/>
                    <a:pt x="81" y="177"/>
                  </a:cubicBezTo>
                  <a:cubicBezTo>
                    <a:pt x="81" y="178"/>
                    <a:pt x="81" y="178"/>
                    <a:pt x="81" y="178"/>
                  </a:cubicBezTo>
                  <a:cubicBezTo>
                    <a:pt x="82" y="179"/>
                    <a:pt x="82" y="179"/>
                    <a:pt x="82" y="179"/>
                  </a:cubicBezTo>
                  <a:cubicBezTo>
                    <a:pt x="82" y="179"/>
                    <a:pt x="82" y="179"/>
                    <a:pt x="82" y="179"/>
                  </a:cubicBezTo>
                  <a:cubicBezTo>
                    <a:pt x="81" y="179"/>
                    <a:pt x="81" y="179"/>
                    <a:pt x="81" y="179"/>
                  </a:cubicBezTo>
                  <a:cubicBezTo>
                    <a:pt x="81" y="179"/>
                    <a:pt x="81" y="179"/>
                    <a:pt x="81" y="179"/>
                  </a:cubicBezTo>
                  <a:cubicBezTo>
                    <a:pt x="81" y="180"/>
                    <a:pt x="81" y="180"/>
                    <a:pt x="81" y="180"/>
                  </a:cubicBezTo>
                  <a:cubicBezTo>
                    <a:pt x="80" y="180"/>
                    <a:pt x="80" y="180"/>
                    <a:pt x="80" y="180"/>
                  </a:cubicBezTo>
                  <a:cubicBezTo>
                    <a:pt x="80" y="179"/>
                    <a:pt x="80" y="179"/>
                    <a:pt x="80" y="179"/>
                  </a:cubicBezTo>
                  <a:cubicBezTo>
                    <a:pt x="79" y="180"/>
                    <a:pt x="79" y="180"/>
                    <a:pt x="79" y="180"/>
                  </a:cubicBezTo>
                  <a:cubicBezTo>
                    <a:pt x="79" y="180"/>
                    <a:pt x="79" y="180"/>
                    <a:pt x="79" y="180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78" y="179"/>
                    <a:pt x="78" y="179"/>
                    <a:pt x="78" y="179"/>
                  </a:cubicBezTo>
                  <a:cubicBezTo>
                    <a:pt x="77" y="179"/>
                    <a:pt x="77" y="179"/>
                    <a:pt x="77" y="179"/>
                  </a:cubicBezTo>
                  <a:cubicBezTo>
                    <a:pt x="77" y="179"/>
                    <a:pt x="77" y="179"/>
                    <a:pt x="77" y="179"/>
                  </a:cubicBezTo>
                  <a:cubicBezTo>
                    <a:pt x="77" y="179"/>
                    <a:pt x="77" y="179"/>
                    <a:pt x="77" y="179"/>
                  </a:cubicBezTo>
                  <a:cubicBezTo>
                    <a:pt x="77" y="180"/>
                    <a:pt x="77" y="180"/>
                    <a:pt x="77" y="180"/>
                  </a:cubicBezTo>
                  <a:cubicBezTo>
                    <a:pt x="77" y="180"/>
                    <a:pt x="77" y="180"/>
                    <a:pt x="77" y="180"/>
                  </a:cubicBezTo>
                  <a:cubicBezTo>
                    <a:pt x="76" y="180"/>
                    <a:pt x="76" y="180"/>
                    <a:pt x="76" y="180"/>
                  </a:cubicBezTo>
                  <a:cubicBezTo>
                    <a:pt x="76" y="179"/>
                    <a:pt x="76" y="179"/>
                    <a:pt x="76" y="179"/>
                  </a:cubicBezTo>
                  <a:cubicBezTo>
                    <a:pt x="76" y="179"/>
                    <a:pt x="76" y="179"/>
                    <a:pt x="76" y="179"/>
                  </a:cubicBezTo>
                  <a:cubicBezTo>
                    <a:pt x="75" y="179"/>
                    <a:pt x="75" y="179"/>
                    <a:pt x="75" y="179"/>
                  </a:cubicBezTo>
                  <a:cubicBezTo>
                    <a:pt x="75" y="179"/>
                    <a:pt x="75" y="179"/>
                    <a:pt x="75" y="179"/>
                  </a:cubicBezTo>
                  <a:cubicBezTo>
                    <a:pt x="75" y="179"/>
                    <a:pt x="75" y="179"/>
                    <a:pt x="75" y="179"/>
                  </a:cubicBezTo>
                  <a:cubicBezTo>
                    <a:pt x="74" y="180"/>
                    <a:pt x="74" y="180"/>
                    <a:pt x="74" y="180"/>
                  </a:cubicBezTo>
                  <a:cubicBezTo>
                    <a:pt x="74" y="180"/>
                    <a:pt x="74" y="180"/>
                    <a:pt x="74" y="180"/>
                  </a:cubicBezTo>
                  <a:cubicBezTo>
                    <a:pt x="75" y="180"/>
                    <a:pt x="75" y="180"/>
                    <a:pt x="75" y="180"/>
                  </a:cubicBezTo>
                  <a:cubicBezTo>
                    <a:pt x="75" y="181"/>
                    <a:pt x="75" y="181"/>
                    <a:pt x="75" y="181"/>
                  </a:cubicBezTo>
                  <a:cubicBezTo>
                    <a:pt x="74" y="182"/>
                    <a:pt x="74" y="182"/>
                    <a:pt x="74" y="182"/>
                  </a:cubicBezTo>
                  <a:cubicBezTo>
                    <a:pt x="73" y="183"/>
                    <a:pt x="73" y="183"/>
                    <a:pt x="73" y="183"/>
                  </a:cubicBezTo>
                  <a:cubicBezTo>
                    <a:pt x="73" y="183"/>
                    <a:pt x="73" y="183"/>
                    <a:pt x="73" y="183"/>
                  </a:cubicBezTo>
                  <a:cubicBezTo>
                    <a:pt x="72" y="183"/>
                    <a:pt x="72" y="183"/>
                    <a:pt x="72" y="183"/>
                  </a:cubicBezTo>
                  <a:cubicBezTo>
                    <a:pt x="72" y="182"/>
                    <a:pt x="72" y="182"/>
                    <a:pt x="72" y="182"/>
                  </a:cubicBezTo>
                  <a:cubicBezTo>
                    <a:pt x="72" y="182"/>
                    <a:pt x="72" y="182"/>
                    <a:pt x="72" y="182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183"/>
                    <a:pt x="70" y="183"/>
                    <a:pt x="70" y="183"/>
                  </a:cubicBezTo>
                  <a:cubicBezTo>
                    <a:pt x="70" y="183"/>
                    <a:pt x="70" y="183"/>
                    <a:pt x="70" y="183"/>
                  </a:cubicBezTo>
                  <a:cubicBezTo>
                    <a:pt x="70" y="184"/>
                    <a:pt x="70" y="184"/>
                    <a:pt x="70" y="184"/>
                  </a:cubicBezTo>
                  <a:cubicBezTo>
                    <a:pt x="70" y="184"/>
                    <a:pt x="70" y="184"/>
                    <a:pt x="70" y="184"/>
                  </a:cubicBezTo>
                  <a:cubicBezTo>
                    <a:pt x="71" y="184"/>
                    <a:pt x="71" y="184"/>
                    <a:pt x="71" y="184"/>
                  </a:cubicBezTo>
                  <a:cubicBezTo>
                    <a:pt x="71" y="185"/>
                    <a:pt x="71" y="185"/>
                    <a:pt x="71" y="185"/>
                  </a:cubicBezTo>
                  <a:cubicBezTo>
                    <a:pt x="71" y="186"/>
                    <a:pt x="71" y="186"/>
                    <a:pt x="71" y="186"/>
                  </a:cubicBezTo>
                  <a:cubicBezTo>
                    <a:pt x="71" y="187"/>
                    <a:pt x="71" y="187"/>
                    <a:pt x="71" y="187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69" y="187"/>
                    <a:pt x="69" y="187"/>
                    <a:pt x="69" y="187"/>
                  </a:cubicBezTo>
                  <a:cubicBezTo>
                    <a:pt x="68" y="187"/>
                    <a:pt x="68" y="187"/>
                    <a:pt x="68" y="187"/>
                  </a:cubicBezTo>
                  <a:cubicBezTo>
                    <a:pt x="67" y="187"/>
                    <a:pt x="67" y="187"/>
                    <a:pt x="67" y="187"/>
                  </a:cubicBezTo>
                  <a:cubicBezTo>
                    <a:pt x="67" y="187"/>
                    <a:pt x="67" y="187"/>
                    <a:pt x="67" y="187"/>
                  </a:cubicBezTo>
                  <a:cubicBezTo>
                    <a:pt x="67" y="188"/>
                    <a:pt x="67" y="188"/>
                    <a:pt x="67" y="188"/>
                  </a:cubicBezTo>
                  <a:cubicBezTo>
                    <a:pt x="68" y="188"/>
                    <a:pt x="68" y="188"/>
                    <a:pt x="68" y="188"/>
                  </a:cubicBezTo>
                  <a:cubicBezTo>
                    <a:pt x="69" y="188"/>
                    <a:pt x="69" y="188"/>
                    <a:pt x="69" y="188"/>
                  </a:cubicBezTo>
                  <a:cubicBezTo>
                    <a:pt x="69" y="189"/>
                    <a:pt x="69" y="189"/>
                    <a:pt x="69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90"/>
                    <a:pt x="70" y="190"/>
                    <a:pt x="70" y="190"/>
                  </a:cubicBezTo>
                  <a:cubicBezTo>
                    <a:pt x="70" y="190"/>
                    <a:pt x="70" y="190"/>
                    <a:pt x="70" y="190"/>
                  </a:cubicBezTo>
                  <a:cubicBezTo>
                    <a:pt x="69" y="190"/>
                    <a:pt x="69" y="190"/>
                    <a:pt x="69" y="190"/>
                  </a:cubicBezTo>
                  <a:cubicBezTo>
                    <a:pt x="69" y="190"/>
                    <a:pt x="69" y="190"/>
                    <a:pt x="69" y="190"/>
                  </a:cubicBezTo>
                  <a:cubicBezTo>
                    <a:pt x="70" y="190"/>
                    <a:pt x="70" y="190"/>
                    <a:pt x="70" y="190"/>
                  </a:cubicBezTo>
                  <a:cubicBezTo>
                    <a:pt x="70" y="191"/>
                    <a:pt x="70" y="191"/>
                    <a:pt x="70" y="191"/>
                  </a:cubicBezTo>
                  <a:cubicBezTo>
                    <a:pt x="70" y="191"/>
                    <a:pt x="70" y="191"/>
                    <a:pt x="70" y="191"/>
                  </a:cubicBezTo>
                  <a:cubicBezTo>
                    <a:pt x="70" y="192"/>
                    <a:pt x="70" y="192"/>
                    <a:pt x="70" y="192"/>
                  </a:cubicBezTo>
                  <a:cubicBezTo>
                    <a:pt x="70" y="192"/>
                    <a:pt x="70" y="192"/>
                    <a:pt x="70" y="192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8" y="191"/>
                    <a:pt x="68" y="191"/>
                    <a:pt x="68" y="191"/>
                  </a:cubicBezTo>
                  <a:cubicBezTo>
                    <a:pt x="68" y="191"/>
                    <a:pt x="68" y="191"/>
                    <a:pt x="68" y="191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6" y="190"/>
                    <a:pt x="66" y="190"/>
                    <a:pt x="66" y="190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8" y="192"/>
                    <a:pt x="68" y="192"/>
                    <a:pt x="68" y="192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9" y="193"/>
                    <a:pt x="69" y="193"/>
                    <a:pt x="69" y="193"/>
                  </a:cubicBezTo>
                  <a:cubicBezTo>
                    <a:pt x="69" y="193"/>
                    <a:pt x="69" y="193"/>
                    <a:pt x="69" y="193"/>
                  </a:cubicBezTo>
                  <a:cubicBezTo>
                    <a:pt x="68" y="193"/>
                    <a:pt x="68" y="193"/>
                    <a:pt x="68" y="193"/>
                  </a:cubicBezTo>
                  <a:cubicBezTo>
                    <a:pt x="68" y="193"/>
                    <a:pt x="68" y="193"/>
                    <a:pt x="68" y="193"/>
                  </a:cubicBezTo>
                  <a:cubicBezTo>
                    <a:pt x="68" y="194"/>
                    <a:pt x="68" y="194"/>
                    <a:pt x="68" y="194"/>
                  </a:cubicBezTo>
                  <a:cubicBezTo>
                    <a:pt x="67" y="193"/>
                    <a:pt x="67" y="193"/>
                    <a:pt x="67" y="193"/>
                  </a:cubicBezTo>
                  <a:cubicBezTo>
                    <a:pt x="66" y="193"/>
                    <a:pt x="66" y="193"/>
                    <a:pt x="66" y="193"/>
                  </a:cubicBezTo>
                  <a:cubicBezTo>
                    <a:pt x="66" y="192"/>
                    <a:pt x="66" y="192"/>
                    <a:pt x="66" y="192"/>
                  </a:cubicBezTo>
                  <a:cubicBezTo>
                    <a:pt x="65" y="192"/>
                    <a:pt x="65" y="192"/>
                    <a:pt x="65" y="192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65" y="194"/>
                    <a:pt x="65" y="194"/>
                    <a:pt x="65" y="194"/>
                  </a:cubicBezTo>
                  <a:cubicBezTo>
                    <a:pt x="65" y="194"/>
                    <a:pt x="65" y="194"/>
                    <a:pt x="65" y="194"/>
                  </a:cubicBezTo>
                  <a:cubicBezTo>
                    <a:pt x="66" y="194"/>
                    <a:pt x="66" y="194"/>
                    <a:pt x="66" y="194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4" y="194"/>
                    <a:pt x="64" y="194"/>
                    <a:pt x="64" y="194"/>
                  </a:cubicBezTo>
                  <a:cubicBezTo>
                    <a:pt x="64" y="194"/>
                    <a:pt x="64" y="194"/>
                    <a:pt x="64" y="194"/>
                  </a:cubicBezTo>
                  <a:cubicBezTo>
                    <a:pt x="64" y="194"/>
                    <a:pt x="64" y="194"/>
                    <a:pt x="64" y="194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6" y="196"/>
                    <a:pt x="66" y="196"/>
                    <a:pt x="66" y="196"/>
                  </a:cubicBezTo>
                  <a:cubicBezTo>
                    <a:pt x="66" y="196"/>
                    <a:pt x="66" y="196"/>
                    <a:pt x="66" y="196"/>
                  </a:cubicBezTo>
                  <a:cubicBezTo>
                    <a:pt x="65" y="196"/>
                    <a:pt x="65" y="196"/>
                    <a:pt x="65" y="196"/>
                  </a:cubicBezTo>
                  <a:cubicBezTo>
                    <a:pt x="64" y="196"/>
                    <a:pt x="64" y="196"/>
                    <a:pt x="64" y="196"/>
                  </a:cubicBezTo>
                  <a:cubicBezTo>
                    <a:pt x="64" y="196"/>
                    <a:pt x="64" y="196"/>
                    <a:pt x="64" y="196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6"/>
                    <a:pt x="63" y="196"/>
                    <a:pt x="63" y="196"/>
                  </a:cubicBezTo>
                  <a:cubicBezTo>
                    <a:pt x="63" y="196"/>
                    <a:pt x="63" y="196"/>
                    <a:pt x="63" y="196"/>
                  </a:cubicBezTo>
                  <a:cubicBezTo>
                    <a:pt x="63" y="197"/>
                    <a:pt x="63" y="197"/>
                    <a:pt x="63" y="197"/>
                  </a:cubicBezTo>
                  <a:cubicBezTo>
                    <a:pt x="63" y="197"/>
                    <a:pt x="63" y="197"/>
                    <a:pt x="63" y="197"/>
                  </a:cubicBezTo>
                  <a:cubicBezTo>
                    <a:pt x="65" y="197"/>
                    <a:pt x="65" y="197"/>
                    <a:pt x="65" y="197"/>
                  </a:cubicBezTo>
                  <a:cubicBezTo>
                    <a:pt x="65" y="197"/>
                    <a:pt x="65" y="197"/>
                    <a:pt x="65" y="197"/>
                  </a:cubicBezTo>
                  <a:cubicBezTo>
                    <a:pt x="65" y="197"/>
                    <a:pt x="65" y="197"/>
                    <a:pt x="65" y="197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4" y="198"/>
                    <a:pt x="64" y="198"/>
                    <a:pt x="64" y="198"/>
                  </a:cubicBezTo>
                  <a:cubicBezTo>
                    <a:pt x="64" y="198"/>
                    <a:pt x="64" y="198"/>
                    <a:pt x="64" y="198"/>
                  </a:cubicBezTo>
                  <a:cubicBezTo>
                    <a:pt x="63" y="198"/>
                    <a:pt x="63" y="198"/>
                    <a:pt x="63" y="198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1" y="198"/>
                    <a:pt x="61" y="198"/>
                    <a:pt x="61" y="198"/>
                  </a:cubicBezTo>
                  <a:cubicBezTo>
                    <a:pt x="61" y="198"/>
                    <a:pt x="61" y="198"/>
                    <a:pt x="61" y="198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59" y="198"/>
                    <a:pt x="59" y="198"/>
                    <a:pt x="59" y="198"/>
                  </a:cubicBezTo>
                  <a:cubicBezTo>
                    <a:pt x="59" y="198"/>
                    <a:pt x="59" y="198"/>
                    <a:pt x="59" y="198"/>
                  </a:cubicBezTo>
                  <a:cubicBezTo>
                    <a:pt x="59" y="199"/>
                    <a:pt x="59" y="199"/>
                    <a:pt x="59" y="199"/>
                  </a:cubicBezTo>
                  <a:cubicBezTo>
                    <a:pt x="61" y="199"/>
                    <a:pt x="61" y="199"/>
                    <a:pt x="61" y="199"/>
                  </a:cubicBezTo>
                  <a:cubicBezTo>
                    <a:pt x="62" y="199"/>
                    <a:pt x="62" y="199"/>
                    <a:pt x="62" y="199"/>
                  </a:cubicBezTo>
                  <a:cubicBezTo>
                    <a:pt x="62" y="200"/>
                    <a:pt x="62" y="200"/>
                    <a:pt x="62" y="200"/>
                  </a:cubicBezTo>
                  <a:cubicBezTo>
                    <a:pt x="62" y="201"/>
                    <a:pt x="62" y="201"/>
                    <a:pt x="62" y="201"/>
                  </a:cubicBezTo>
                  <a:cubicBezTo>
                    <a:pt x="62" y="201"/>
                    <a:pt x="62" y="201"/>
                    <a:pt x="62" y="201"/>
                  </a:cubicBezTo>
                  <a:cubicBezTo>
                    <a:pt x="62" y="201"/>
                    <a:pt x="62" y="201"/>
                    <a:pt x="62" y="201"/>
                  </a:cubicBezTo>
                  <a:cubicBezTo>
                    <a:pt x="61" y="201"/>
                    <a:pt x="61" y="201"/>
                    <a:pt x="61" y="201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59" y="200"/>
                    <a:pt x="59" y="200"/>
                    <a:pt x="59" y="200"/>
                  </a:cubicBezTo>
                  <a:cubicBezTo>
                    <a:pt x="59" y="200"/>
                    <a:pt x="59" y="200"/>
                    <a:pt x="59" y="200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61" y="201"/>
                    <a:pt x="61" y="201"/>
                    <a:pt x="61" y="201"/>
                  </a:cubicBezTo>
                  <a:cubicBezTo>
                    <a:pt x="62" y="202"/>
                    <a:pt x="62" y="202"/>
                    <a:pt x="62" y="202"/>
                  </a:cubicBezTo>
                  <a:cubicBezTo>
                    <a:pt x="62" y="202"/>
                    <a:pt x="62" y="202"/>
                    <a:pt x="62" y="202"/>
                  </a:cubicBezTo>
                  <a:cubicBezTo>
                    <a:pt x="61" y="203"/>
                    <a:pt x="61" y="203"/>
                    <a:pt x="61" y="203"/>
                  </a:cubicBezTo>
                  <a:cubicBezTo>
                    <a:pt x="62" y="203"/>
                    <a:pt x="62" y="203"/>
                    <a:pt x="62" y="203"/>
                  </a:cubicBezTo>
                  <a:cubicBezTo>
                    <a:pt x="62" y="203"/>
                    <a:pt x="62" y="203"/>
                    <a:pt x="62" y="203"/>
                  </a:cubicBezTo>
                  <a:cubicBezTo>
                    <a:pt x="61" y="204"/>
                    <a:pt x="61" y="204"/>
                    <a:pt x="61" y="204"/>
                  </a:cubicBezTo>
                  <a:cubicBezTo>
                    <a:pt x="61" y="204"/>
                    <a:pt x="61" y="204"/>
                    <a:pt x="61" y="204"/>
                  </a:cubicBezTo>
                  <a:cubicBezTo>
                    <a:pt x="61" y="205"/>
                    <a:pt x="61" y="205"/>
                    <a:pt x="61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59" y="204"/>
                    <a:pt x="59" y="204"/>
                    <a:pt x="59" y="204"/>
                  </a:cubicBezTo>
                  <a:cubicBezTo>
                    <a:pt x="59" y="204"/>
                    <a:pt x="59" y="204"/>
                    <a:pt x="59" y="204"/>
                  </a:cubicBezTo>
                  <a:cubicBezTo>
                    <a:pt x="58" y="204"/>
                    <a:pt x="58" y="204"/>
                    <a:pt x="58" y="204"/>
                  </a:cubicBezTo>
                  <a:cubicBezTo>
                    <a:pt x="59" y="204"/>
                    <a:pt x="59" y="204"/>
                    <a:pt x="59" y="204"/>
                  </a:cubicBezTo>
                  <a:cubicBezTo>
                    <a:pt x="59" y="205"/>
                    <a:pt x="59" y="205"/>
                    <a:pt x="59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59" y="205"/>
                    <a:pt x="59" y="205"/>
                    <a:pt x="59" y="205"/>
                  </a:cubicBezTo>
                  <a:cubicBezTo>
                    <a:pt x="59" y="205"/>
                    <a:pt x="59" y="205"/>
                    <a:pt x="59" y="205"/>
                  </a:cubicBezTo>
                  <a:cubicBezTo>
                    <a:pt x="58" y="206"/>
                    <a:pt x="58" y="206"/>
                    <a:pt x="58" y="206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7" y="207"/>
                    <a:pt x="57" y="207"/>
                    <a:pt x="57" y="207"/>
                  </a:cubicBezTo>
                  <a:cubicBezTo>
                    <a:pt x="57" y="207"/>
                    <a:pt x="57" y="207"/>
                    <a:pt x="57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7" y="208"/>
                    <a:pt x="57" y="208"/>
                    <a:pt x="57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7" y="209"/>
                    <a:pt x="57" y="209"/>
                    <a:pt x="57" y="209"/>
                  </a:cubicBezTo>
                  <a:cubicBezTo>
                    <a:pt x="58" y="209"/>
                    <a:pt x="58" y="209"/>
                    <a:pt x="58" y="209"/>
                  </a:cubicBezTo>
                  <a:cubicBezTo>
                    <a:pt x="59" y="209"/>
                    <a:pt x="59" y="209"/>
                    <a:pt x="59" y="209"/>
                  </a:cubicBezTo>
                  <a:cubicBezTo>
                    <a:pt x="59" y="209"/>
                    <a:pt x="59" y="209"/>
                    <a:pt x="59" y="209"/>
                  </a:cubicBezTo>
                  <a:cubicBezTo>
                    <a:pt x="59" y="210"/>
                    <a:pt x="59" y="210"/>
                    <a:pt x="59" y="210"/>
                  </a:cubicBezTo>
                  <a:cubicBezTo>
                    <a:pt x="58" y="210"/>
                    <a:pt x="58" y="210"/>
                    <a:pt x="58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6" y="210"/>
                    <a:pt x="56" y="210"/>
                    <a:pt x="56" y="210"/>
                  </a:cubicBezTo>
                  <a:cubicBezTo>
                    <a:pt x="56" y="210"/>
                    <a:pt x="56" y="210"/>
                    <a:pt x="56" y="210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0"/>
                    <a:pt x="56" y="210"/>
                    <a:pt x="56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211"/>
                    <a:pt x="57" y="211"/>
                    <a:pt x="57" y="211"/>
                  </a:cubicBezTo>
                  <a:cubicBezTo>
                    <a:pt x="57" y="211"/>
                    <a:pt x="57" y="211"/>
                    <a:pt x="57" y="211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7" y="211"/>
                    <a:pt x="57" y="211"/>
                    <a:pt x="57" y="211"/>
                  </a:cubicBezTo>
                  <a:cubicBezTo>
                    <a:pt x="58" y="211"/>
                    <a:pt x="58" y="211"/>
                    <a:pt x="58" y="211"/>
                  </a:cubicBezTo>
                  <a:cubicBezTo>
                    <a:pt x="58" y="212"/>
                    <a:pt x="58" y="212"/>
                    <a:pt x="58" y="212"/>
                  </a:cubicBezTo>
                  <a:cubicBezTo>
                    <a:pt x="57" y="212"/>
                    <a:pt x="57" y="212"/>
                    <a:pt x="57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7" y="212"/>
                    <a:pt x="57" y="212"/>
                    <a:pt x="57" y="212"/>
                  </a:cubicBezTo>
                  <a:cubicBezTo>
                    <a:pt x="58" y="212"/>
                    <a:pt x="58" y="212"/>
                    <a:pt x="58" y="212"/>
                  </a:cubicBezTo>
                  <a:cubicBezTo>
                    <a:pt x="58" y="213"/>
                    <a:pt x="58" y="213"/>
                    <a:pt x="58" y="213"/>
                  </a:cubicBezTo>
                  <a:cubicBezTo>
                    <a:pt x="57" y="213"/>
                    <a:pt x="57" y="213"/>
                    <a:pt x="57" y="213"/>
                  </a:cubicBezTo>
                  <a:cubicBezTo>
                    <a:pt x="56" y="213"/>
                    <a:pt x="56" y="213"/>
                    <a:pt x="56" y="213"/>
                  </a:cubicBezTo>
                  <a:cubicBezTo>
                    <a:pt x="56" y="213"/>
                    <a:pt x="56" y="213"/>
                    <a:pt x="56" y="213"/>
                  </a:cubicBezTo>
                  <a:cubicBezTo>
                    <a:pt x="55" y="213"/>
                    <a:pt x="55" y="213"/>
                    <a:pt x="55" y="213"/>
                  </a:cubicBezTo>
                  <a:cubicBezTo>
                    <a:pt x="55" y="212"/>
                    <a:pt x="55" y="212"/>
                    <a:pt x="55" y="212"/>
                  </a:cubicBezTo>
                  <a:cubicBezTo>
                    <a:pt x="54" y="212"/>
                    <a:pt x="54" y="212"/>
                    <a:pt x="54" y="212"/>
                  </a:cubicBezTo>
                  <a:cubicBezTo>
                    <a:pt x="54" y="212"/>
                    <a:pt x="54" y="212"/>
                    <a:pt x="54" y="212"/>
                  </a:cubicBezTo>
                  <a:cubicBezTo>
                    <a:pt x="54" y="212"/>
                    <a:pt x="54" y="212"/>
                    <a:pt x="54" y="212"/>
                  </a:cubicBezTo>
                  <a:cubicBezTo>
                    <a:pt x="53" y="212"/>
                    <a:pt x="53" y="212"/>
                    <a:pt x="53" y="212"/>
                  </a:cubicBezTo>
                  <a:cubicBezTo>
                    <a:pt x="53" y="212"/>
                    <a:pt x="53" y="212"/>
                    <a:pt x="53" y="212"/>
                  </a:cubicBezTo>
                  <a:cubicBezTo>
                    <a:pt x="53" y="213"/>
                    <a:pt x="53" y="213"/>
                    <a:pt x="53" y="213"/>
                  </a:cubicBezTo>
                  <a:cubicBezTo>
                    <a:pt x="55" y="213"/>
                    <a:pt x="55" y="213"/>
                    <a:pt x="55" y="213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6" y="214"/>
                    <a:pt x="56" y="214"/>
                    <a:pt x="56" y="214"/>
                  </a:cubicBezTo>
                  <a:cubicBezTo>
                    <a:pt x="56" y="215"/>
                    <a:pt x="56" y="215"/>
                    <a:pt x="56" y="215"/>
                  </a:cubicBezTo>
                  <a:cubicBezTo>
                    <a:pt x="57" y="215"/>
                    <a:pt x="57" y="215"/>
                    <a:pt x="57" y="215"/>
                  </a:cubicBezTo>
                  <a:cubicBezTo>
                    <a:pt x="57" y="215"/>
                    <a:pt x="57" y="215"/>
                    <a:pt x="57" y="215"/>
                  </a:cubicBezTo>
                  <a:cubicBezTo>
                    <a:pt x="56" y="215"/>
                    <a:pt x="56" y="215"/>
                    <a:pt x="56" y="215"/>
                  </a:cubicBezTo>
                  <a:cubicBezTo>
                    <a:pt x="56" y="215"/>
                    <a:pt x="56" y="215"/>
                    <a:pt x="56" y="215"/>
                  </a:cubicBezTo>
                  <a:cubicBezTo>
                    <a:pt x="56" y="216"/>
                    <a:pt x="56" y="216"/>
                    <a:pt x="56" y="216"/>
                  </a:cubicBezTo>
                  <a:cubicBezTo>
                    <a:pt x="55" y="216"/>
                    <a:pt x="55" y="216"/>
                    <a:pt x="55" y="216"/>
                  </a:cubicBezTo>
                  <a:close/>
                  <a:moveTo>
                    <a:pt x="54" y="216"/>
                  </a:moveTo>
                  <a:cubicBezTo>
                    <a:pt x="53" y="215"/>
                    <a:pt x="53" y="215"/>
                    <a:pt x="53" y="215"/>
                  </a:cubicBezTo>
                  <a:cubicBezTo>
                    <a:pt x="52" y="215"/>
                    <a:pt x="52" y="215"/>
                    <a:pt x="52" y="215"/>
                  </a:cubicBezTo>
                  <a:cubicBezTo>
                    <a:pt x="52" y="215"/>
                    <a:pt x="52" y="215"/>
                    <a:pt x="52" y="215"/>
                  </a:cubicBezTo>
                  <a:cubicBezTo>
                    <a:pt x="53" y="216"/>
                    <a:pt x="53" y="216"/>
                    <a:pt x="53" y="216"/>
                  </a:cubicBezTo>
                  <a:cubicBezTo>
                    <a:pt x="54" y="216"/>
                    <a:pt x="54" y="216"/>
                    <a:pt x="54" y="216"/>
                  </a:cubicBezTo>
                  <a:cubicBezTo>
                    <a:pt x="54" y="216"/>
                    <a:pt x="54" y="216"/>
                    <a:pt x="54" y="216"/>
                  </a:cubicBezTo>
                  <a:close/>
                  <a:moveTo>
                    <a:pt x="124" y="146"/>
                  </a:moveTo>
                  <a:cubicBezTo>
                    <a:pt x="124" y="146"/>
                    <a:pt x="124" y="146"/>
                    <a:pt x="124" y="146"/>
                  </a:cubicBezTo>
                  <a:cubicBezTo>
                    <a:pt x="125" y="146"/>
                    <a:pt x="125" y="146"/>
                    <a:pt x="125" y="146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9" y="146"/>
                    <a:pt x="129" y="146"/>
                    <a:pt x="129" y="146"/>
                  </a:cubicBezTo>
                  <a:cubicBezTo>
                    <a:pt x="129" y="145"/>
                    <a:pt x="129" y="145"/>
                    <a:pt x="129" y="145"/>
                  </a:cubicBezTo>
                  <a:cubicBezTo>
                    <a:pt x="130" y="145"/>
                    <a:pt x="130" y="145"/>
                    <a:pt x="130" y="145"/>
                  </a:cubicBezTo>
                  <a:cubicBezTo>
                    <a:pt x="131" y="146"/>
                    <a:pt x="131" y="146"/>
                    <a:pt x="131" y="146"/>
                  </a:cubicBezTo>
                  <a:cubicBezTo>
                    <a:pt x="132" y="145"/>
                    <a:pt x="132" y="145"/>
                    <a:pt x="132" y="145"/>
                  </a:cubicBezTo>
                  <a:cubicBezTo>
                    <a:pt x="133" y="146"/>
                    <a:pt x="133" y="146"/>
                    <a:pt x="133" y="146"/>
                  </a:cubicBezTo>
                  <a:cubicBezTo>
                    <a:pt x="134" y="145"/>
                    <a:pt x="134" y="145"/>
                    <a:pt x="134" y="145"/>
                  </a:cubicBezTo>
                  <a:cubicBezTo>
                    <a:pt x="134" y="143"/>
                    <a:pt x="134" y="143"/>
                    <a:pt x="134" y="143"/>
                  </a:cubicBezTo>
                  <a:cubicBezTo>
                    <a:pt x="133" y="142"/>
                    <a:pt x="133" y="142"/>
                    <a:pt x="133" y="142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0" y="142"/>
                    <a:pt x="130" y="142"/>
                    <a:pt x="130" y="142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6" y="144"/>
                    <a:pt x="126" y="144"/>
                    <a:pt x="126" y="144"/>
                  </a:cubicBezTo>
                  <a:cubicBezTo>
                    <a:pt x="125" y="145"/>
                    <a:pt x="125" y="145"/>
                    <a:pt x="125" y="145"/>
                  </a:cubicBezTo>
                  <a:cubicBezTo>
                    <a:pt x="124" y="145"/>
                    <a:pt x="124" y="145"/>
                    <a:pt x="124" y="145"/>
                  </a:cubicBezTo>
                  <a:cubicBezTo>
                    <a:pt x="124" y="145"/>
                    <a:pt x="124" y="145"/>
                    <a:pt x="124" y="145"/>
                  </a:cubicBezTo>
                  <a:cubicBezTo>
                    <a:pt x="124" y="146"/>
                    <a:pt x="124" y="146"/>
                    <a:pt x="124" y="146"/>
                  </a:cubicBezTo>
                  <a:close/>
                  <a:moveTo>
                    <a:pt x="57" y="211"/>
                  </a:moveTo>
                  <a:cubicBezTo>
                    <a:pt x="58" y="211"/>
                    <a:pt x="58" y="211"/>
                    <a:pt x="58" y="211"/>
                  </a:cubicBezTo>
                  <a:cubicBezTo>
                    <a:pt x="58" y="211"/>
                    <a:pt x="58" y="211"/>
                    <a:pt x="58" y="211"/>
                  </a:cubicBezTo>
                  <a:cubicBezTo>
                    <a:pt x="58" y="210"/>
                    <a:pt x="58" y="210"/>
                    <a:pt x="58" y="210"/>
                  </a:cubicBezTo>
                  <a:cubicBezTo>
                    <a:pt x="58" y="210"/>
                    <a:pt x="58" y="210"/>
                    <a:pt x="58" y="210"/>
                  </a:cubicBezTo>
                  <a:cubicBezTo>
                    <a:pt x="57" y="211"/>
                    <a:pt x="57" y="211"/>
                    <a:pt x="57" y="211"/>
                  </a:cubicBezTo>
                  <a:close/>
                  <a:moveTo>
                    <a:pt x="62" y="203"/>
                  </a:moveTo>
                  <a:cubicBezTo>
                    <a:pt x="62" y="203"/>
                    <a:pt x="62" y="203"/>
                    <a:pt x="62" y="203"/>
                  </a:cubicBezTo>
                  <a:cubicBezTo>
                    <a:pt x="62" y="202"/>
                    <a:pt x="62" y="202"/>
                    <a:pt x="62" y="202"/>
                  </a:cubicBezTo>
                  <a:cubicBezTo>
                    <a:pt x="62" y="203"/>
                    <a:pt x="62" y="203"/>
                    <a:pt x="62" y="203"/>
                  </a:cubicBezTo>
                  <a:close/>
                  <a:moveTo>
                    <a:pt x="62" y="202"/>
                  </a:moveTo>
                  <a:cubicBezTo>
                    <a:pt x="62" y="202"/>
                    <a:pt x="62" y="202"/>
                    <a:pt x="62" y="202"/>
                  </a:cubicBezTo>
                  <a:cubicBezTo>
                    <a:pt x="63" y="202"/>
                    <a:pt x="63" y="202"/>
                    <a:pt x="63" y="202"/>
                  </a:cubicBezTo>
                  <a:cubicBezTo>
                    <a:pt x="63" y="201"/>
                    <a:pt x="63" y="201"/>
                    <a:pt x="63" y="201"/>
                  </a:cubicBezTo>
                  <a:cubicBezTo>
                    <a:pt x="62" y="202"/>
                    <a:pt x="62" y="202"/>
                    <a:pt x="62" y="202"/>
                  </a:cubicBezTo>
                  <a:close/>
                  <a:moveTo>
                    <a:pt x="63" y="200"/>
                  </a:moveTo>
                  <a:cubicBezTo>
                    <a:pt x="63" y="200"/>
                    <a:pt x="63" y="200"/>
                    <a:pt x="63" y="200"/>
                  </a:cubicBezTo>
                  <a:cubicBezTo>
                    <a:pt x="63" y="200"/>
                    <a:pt x="63" y="200"/>
                    <a:pt x="63" y="200"/>
                  </a:cubicBezTo>
                  <a:cubicBezTo>
                    <a:pt x="63" y="200"/>
                    <a:pt x="63" y="200"/>
                    <a:pt x="63" y="200"/>
                  </a:cubicBezTo>
                  <a:cubicBezTo>
                    <a:pt x="63" y="200"/>
                    <a:pt x="63" y="200"/>
                    <a:pt x="63" y="200"/>
                  </a:cubicBezTo>
                  <a:cubicBezTo>
                    <a:pt x="63" y="200"/>
                    <a:pt x="63" y="200"/>
                    <a:pt x="63" y="200"/>
                  </a:cubicBezTo>
                  <a:close/>
                  <a:moveTo>
                    <a:pt x="62" y="198"/>
                  </a:moveTo>
                  <a:cubicBezTo>
                    <a:pt x="62" y="199"/>
                    <a:pt x="62" y="199"/>
                    <a:pt x="62" y="199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4" y="199"/>
                    <a:pt x="64" y="199"/>
                    <a:pt x="64" y="199"/>
                  </a:cubicBezTo>
                  <a:cubicBezTo>
                    <a:pt x="64" y="199"/>
                    <a:pt x="64" y="199"/>
                    <a:pt x="64" y="199"/>
                  </a:cubicBezTo>
                  <a:cubicBezTo>
                    <a:pt x="64" y="199"/>
                    <a:pt x="64" y="199"/>
                    <a:pt x="64" y="199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2" y="198"/>
                    <a:pt x="62" y="198"/>
                    <a:pt x="62" y="198"/>
                  </a:cubicBezTo>
                  <a:close/>
                  <a:moveTo>
                    <a:pt x="66" y="198"/>
                  </a:moveTo>
                  <a:cubicBezTo>
                    <a:pt x="66" y="198"/>
                    <a:pt x="66" y="198"/>
                    <a:pt x="66" y="198"/>
                  </a:cubicBezTo>
                  <a:cubicBezTo>
                    <a:pt x="66" y="197"/>
                    <a:pt x="66" y="197"/>
                    <a:pt x="66" y="197"/>
                  </a:cubicBezTo>
                  <a:cubicBezTo>
                    <a:pt x="66" y="197"/>
                    <a:pt x="66" y="197"/>
                    <a:pt x="66" y="197"/>
                  </a:cubicBezTo>
                  <a:cubicBezTo>
                    <a:pt x="66" y="198"/>
                    <a:pt x="66" y="198"/>
                    <a:pt x="66" y="198"/>
                  </a:cubicBezTo>
                  <a:close/>
                  <a:moveTo>
                    <a:pt x="65" y="193"/>
                  </a:moveTo>
                  <a:cubicBezTo>
                    <a:pt x="65" y="193"/>
                    <a:pt x="65" y="193"/>
                    <a:pt x="65" y="193"/>
                  </a:cubicBezTo>
                  <a:cubicBezTo>
                    <a:pt x="66" y="194"/>
                    <a:pt x="66" y="194"/>
                    <a:pt x="66" y="194"/>
                  </a:cubicBezTo>
                  <a:cubicBezTo>
                    <a:pt x="67" y="194"/>
                    <a:pt x="67" y="194"/>
                    <a:pt x="67" y="194"/>
                  </a:cubicBezTo>
                  <a:cubicBezTo>
                    <a:pt x="67" y="195"/>
                    <a:pt x="67" y="195"/>
                    <a:pt x="67" y="195"/>
                  </a:cubicBezTo>
                  <a:cubicBezTo>
                    <a:pt x="67" y="194"/>
                    <a:pt x="67" y="194"/>
                    <a:pt x="67" y="194"/>
                  </a:cubicBezTo>
                  <a:cubicBezTo>
                    <a:pt x="67" y="194"/>
                    <a:pt x="67" y="194"/>
                    <a:pt x="67" y="194"/>
                  </a:cubicBezTo>
                  <a:cubicBezTo>
                    <a:pt x="66" y="194"/>
                    <a:pt x="66" y="194"/>
                    <a:pt x="66" y="194"/>
                  </a:cubicBezTo>
                  <a:cubicBezTo>
                    <a:pt x="66" y="193"/>
                    <a:pt x="66" y="193"/>
                    <a:pt x="66" y="193"/>
                  </a:cubicBezTo>
                  <a:cubicBezTo>
                    <a:pt x="65" y="193"/>
                    <a:pt x="65" y="193"/>
                    <a:pt x="65" y="193"/>
                  </a:cubicBezTo>
                  <a:close/>
                  <a:moveTo>
                    <a:pt x="71" y="184"/>
                  </a:moveTo>
                  <a:cubicBezTo>
                    <a:pt x="71" y="185"/>
                    <a:pt x="71" y="185"/>
                    <a:pt x="71" y="185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1" y="186"/>
                    <a:pt x="71" y="186"/>
                    <a:pt x="71" y="186"/>
                  </a:cubicBezTo>
                  <a:cubicBezTo>
                    <a:pt x="72" y="187"/>
                    <a:pt x="72" y="187"/>
                    <a:pt x="72" y="187"/>
                  </a:cubicBezTo>
                  <a:cubicBezTo>
                    <a:pt x="72" y="187"/>
                    <a:pt x="72" y="187"/>
                    <a:pt x="72" y="187"/>
                  </a:cubicBezTo>
                  <a:cubicBezTo>
                    <a:pt x="72" y="186"/>
                    <a:pt x="72" y="186"/>
                    <a:pt x="72" y="186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1" y="184"/>
                    <a:pt x="71" y="184"/>
                    <a:pt x="71" y="184"/>
                  </a:cubicBezTo>
                  <a:cubicBezTo>
                    <a:pt x="71" y="184"/>
                    <a:pt x="71" y="184"/>
                    <a:pt x="71" y="184"/>
                  </a:cubicBezTo>
                  <a:cubicBezTo>
                    <a:pt x="71" y="184"/>
                    <a:pt x="71" y="184"/>
                    <a:pt x="71" y="184"/>
                  </a:cubicBezTo>
                  <a:close/>
                  <a:moveTo>
                    <a:pt x="75" y="181"/>
                  </a:moveTo>
                  <a:cubicBezTo>
                    <a:pt x="75" y="182"/>
                    <a:pt x="75" y="182"/>
                    <a:pt x="75" y="182"/>
                  </a:cubicBezTo>
                  <a:cubicBezTo>
                    <a:pt x="76" y="182"/>
                    <a:pt x="76" y="182"/>
                    <a:pt x="76" y="182"/>
                  </a:cubicBezTo>
                  <a:cubicBezTo>
                    <a:pt x="76" y="182"/>
                    <a:pt x="76" y="182"/>
                    <a:pt x="76" y="182"/>
                  </a:cubicBezTo>
                  <a:cubicBezTo>
                    <a:pt x="76" y="181"/>
                    <a:pt x="76" y="181"/>
                    <a:pt x="76" y="181"/>
                  </a:cubicBezTo>
                  <a:cubicBezTo>
                    <a:pt x="75" y="181"/>
                    <a:pt x="75" y="181"/>
                    <a:pt x="75" y="181"/>
                  </a:cubicBezTo>
                  <a:close/>
                  <a:moveTo>
                    <a:pt x="76" y="181"/>
                  </a:moveTo>
                  <a:cubicBezTo>
                    <a:pt x="77" y="181"/>
                    <a:pt x="77" y="181"/>
                    <a:pt x="77" y="181"/>
                  </a:cubicBezTo>
                  <a:cubicBezTo>
                    <a:pt x="77" y="181"/>
                    <a:pt x="77" y="181"/>
                    <a:pt x="77" y="181"/>
                  </a:cubicBezTo>
                  <a:cubicBezTo>
                    <a:pt x="76" y="180"/>
                    <a:pt x="76" y="180"/>
                    <a:pt x="76" y="180"/>
                  </a:cubicBezTo>
                  <a:cubicBezTo>
                    <a:pt x="76" y="181"/>
                    <a:pt x="76" y="181"/>
                    <a:pt x="76" y="181"/>
                  </a:cubicBezTo>
                  <a:close/>
                  <a:moveTo>
                    <a:pt x="83" y="180"/>
                  </a:moveTo>
                  <a:cubicBezTo>
                    <a:pt x="84" y="180"/>
                    <a:pt x="84" y="180"/>
                    <a:pt x="84" y="180"/>
                  </a:cubicBezTo>
                  <a:cubicBezTo>
                    <a:pt x="85" y="180"/>
                    <a:pt x="85" y="180"/>
                    <a:pt x="85" y="180"/>
                  </a:cubicBezTo>
                  <a:cubicBezTo>
                    <a:pt x="85" y="179"/>
                    <a:pt x="85" y="179"/>
                    <a:pt x="85" y="179"/>
                  </a:cubicBezTo>
                  <a:cubicBezTo>
                    <a:pt x="84" y="178"/>
                    <a:pt x="84" y="178"/>
                    <a:pt x="84" y="178"/>
                  </a:cubicBezTo>
                  <a:cubicBezTo>
                    <a:pt x="84" y="178"/>
                    <a:pt x="84" y="178"/>
                    <a:pt x="84" y="178"/>
                  </a:cubicBezTo>
                  <a:cubicBezTo>
                    <a:pt x="84" y="178"/>
                    <a:pt x="84" y="178"/>
                    <a:pt x="84" y="178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83" y="179"/>
                    <a:pt x="83" y="179"/>
                    <a:pt x="83" y="179"/>
                  </a:cubicBezTo>
                  <a:cubicBezTo>
                    <a:pt x="82" y="179"/>
                    <a:pt x="82" y="179"/>
                    <a:pt x="82" y="179"/>
                  </a:cubicBezTo>
                  <a:cubicBezTo>
                    <a:pt x="83" y="180"/>
                    <a:pt x="83" y="180"/>
                    <a:pt x="83" y="180"/>
                  </a:cubicBezTo>
                  <a:cubicBezTo>
                    <a:pt x="83" y="180"/>
                    <a:pt x="83" y="180"/>
                    <a:pt x="83" y="180"/>
                  </a:cubicBezTo>
                  <a:cubicBezTo>
                    <a:pt x="83" y="180"/>
                    <a:pt x="83" y="180"/>
                    <a:pt x="83" y="180"/>
                  </a:cubicBezTo>
                  <a:close/>
                  <a:moveTo>
                    <a:pt x="86" y="180"/>
                  </a:moveTo>
                  <a:cubicBezTo>
                    <a:pt x="86" y="179"/>
                    <a:pt x="86" y="179"/>
                    <a:pt x="86" y="179"/>
                  </a:cubicBezTo>
                  <a:cubicBezTo>
                    <a:pt x="86" y="179"/>
                    <a:pt x="86" y="179"/>
                    <a:pt x="86" y="179"/>
                  </a:cubicBezTo>
                  <a:cubicBezTo>
                    <a:pt x="86" y="179"/>
                    <a:pt x="86" y="179"/>
                    <a:pt x="86" y="179"/>
                  </a:cubicBezTo>
                  <a:cubicBezTo>
                    <a:pt x="86" y="179"/>
                    <a:pt x="86" y="179"/>
                    <a:pt x="86" y="179"/>
                  </a:cubicBezTo>
                  <a:cubicBezTo>
                    <a:pt x="86" y="180"/>
                    <a:pt x="86" y="180"/>
                    <a:pt x="86" y="180"/>
                  </a:cubicBezTo>
                  <a:cubicBezTo>
                    <a:pt x="86" y="180"/>
                    <a:pt x="86" y="180"/>
                    <a:pt x="86" y="180"/>
                  </a:cubicBezTo>
                  <a:close/>
                  <a:moveTo>
                    <a:pt x="139" y="153"/>
                  </a:move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lose/>
                  <a:moveTo>
                    <a:pt x="129" y="146"/>
                  </a:moveTo>
                  <a:cubicBezTo>
                    <a:pt x="130" y="146"/>
                    <a:pt x="130" y="146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ubicBezTo>
                    <a:pt x="130" y="146"/>
                    <a:pt x="129" y="146"/>
                    <a:pt x="129" y="146"/>
                  </a:cubicBezTo>
                  <a:close/>
                  <a:moveTo>
                    <a:pt x="125" y="143"/>
                  </a:moveTo>
                  <a:cubicBezTo>
                    <a:pt x="126" y="143"/>
                    <a:pt x="126" y="143"/>
                    <a:pt x="126" y="143"/>
                  </a:cubicBezTo>
                  <a:cubicBezTo>
                    <a:pt x="126" y="143"/>
                    <a:pt x="126" y="143"/>
                    <a:pt x="126" y="143"/>
                  </a:cubicBezTo>
                  <a:cubicBezTo>
                    <a:pt x="126" y="143"/>
                    <a:pt x="126" y="143"/>
                    <a:pt x="126" y="143"/>
                  </a:cubicBezTo>
                  <a:cubicBezTo>
                    <a:pt x="126" y="143"/>
                    <a:pt x="126" y="143"/>
                    <a:pt x="126" y="143"/>
                  </a:cubicBezTo>
                  <a:cubicBezTo>
                    <a:pt x="125" y="143"/>
                    <a:pt x="125" y="143"/>
                    <a:pt x="125" y="143"/>
                  </a:cubicBezTo>
                  <a:close/>
                  <a:moveTo>
                    <a:pt x="133" y="141"/>
                  </a:moveTo>
                  <a:cubicBezTo>
                    <a:pt x="133" y="141"/>
                    <a:pt x="133" y="141"/>
                    <a:pt x="133" y="141"/>
                  </a:cubicBezTo>
                  <a:cubicBezTo>
                    <a:pt x="134" y="142"/>
                    <a:pt x="134" y="142"/>
                    <a:pt x="134" y="142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33" y="141"/>
                    <a:pt x="133" y="141"/>
                    <a:pt x="133" y="141"/>
                  </a:cubicBezTo>
                  <a:close/>
                  <a:moveTo>
                    <a:pt x="139" y="126"/>
                  </a:moveTo>
                  <a:cubicBezTo>
                    <a:pt x="139" y="126"/>
                    <a:pt x="139" y="126"/>
                    <a:pt x="139" y="126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40" y="128"/>
                    <a:pt x="140" y="128"/>
                    <a:pt x="140" y="128"/>
                  </a:cubicBezTo>
                  <a:cubicBezTo>
                    <a:pt x="140" y="129"/>
                    <a:pt x="140" y="129"/>
                    <a:pt x="140" y="129"/>
                  </a:cubicBezTo>
                  <a:cubicBezTo>
                    <a:pt x="141" y="129"/>
                    <a:pt x="141" y="129"/>
                    <a:pt x="141" y="129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3" y="131"/>
                    <a:pt x="143" y="131"/>
                    <a:pt x="143" y="131"/>
                  </a:cubicBezTo>
                  <a:cubicBezTo>
                    <a:pt x="144" y="131"/>
                    <a:pt x="144" y="131"/>
                    <a:pt x="144" y="131"/>
                  </a:cubicBezTo>
                  <a:cubicBezTo>
                    <a:pt x="144" y="131"/>
                    <a:pt x="144" y="131"/>
                    <a:pt x="144" y="131"/>
                  </a:cubicBezTo>
                  <a:cubicBezTo>
                    <a:pt x="144" y="132"/>
                    <a:pt x="144" y="132"/>
                    <a:pt x="144" y="132"/>
                  </a:cubicBezTo>
                  <a:cubicBezTo>
                    <a:pt x="145" y="132"/>
                    <a:pt x="145" y="132"/>
                    <a:pt x="145" y="132"/>
                  </a:cubicBezTo>
                  <a:cubicBezTo>
                    <a:pt x="145" y="132"/>
                    <a:pt x="145" y="132"/>
                    <a:pt x="145" y="132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6" y="131"/>
                    <a:pt x="146" y="131"/>
                    <a:pt x="146" y="131"/>
                  </a:cubicBezTo>
                  <a:cubicBezTo>
                    <a:pt x="145" y="130"/>
                    <a:pt x="145" y="130"/>
                    <a:pt x="145" y="130"/>
                  </a:cubicBezTo>
                  <a:cubicBezTo>
                    <a:pt x="144" y="130"/>
                    <a:pt x="144" y="130"/>
                    <a:pt x="144" y="130"/>
                  </a:cubicBezTo>
                  <a:cubicBezTo>
                    <a:pt x="144" y="130"/>
                    <a:pt x="144" y="130"/>
                    <a:pt x="144" y="130"/>
                  </a:cubicBezTo>
                  <a:cubicBezTo>
                    <a:pt x="143" y="129"/>
                    <a:pt x="143" y="129"/>
                    <a:pt x="143" y="129"/>
                  </a:cubicBezTo>
                  <a:cubicBezTo>
                    <a:pt x="144" y="129"/>
                    <a:pt x="144" y="129"/>
                    <a:pt x="144" y="129"/>
                  </a:cubicBezTo>
                  <a:cubicBezTo>
                    <a:pt x="144" y="129"/>
                    <a:pt x="144" y="129"/>
                    <a:pt x="144" y="129"/>
                  </a:cubicBezTo>
                  <a:cubicBezTo>
                    <a:pt x="145" y="129"/>
                    <a:pt x="145" y="129"/>
                    <a:pt x="145" y="129"/>
                  </a:cubicBezTo>
                  <a:cubicBezTo>
                    <a:pt x="145" y="129"/>
                    <a:pt x="145" y="129"/>
                    <a:pt x="145" y="129"/>
                  </a:cubicBezTo>
                  <a:cubicBezTo>
                    <a:pt x="146" y="129"/>
                    <a:pt x="146" y="129"/>
                    <a:pt x="146" y="129"/>
                  </a:cubicBezTo>
                  <a:cubicBezTo>
                    <a:pt x="146" y="130"/>
                    <a:pt x="146" y="130"/>
                    <a:pt x="146" y="130"/>
                  </a:cubicBezTo>
                  <a:cubicBezTo>
                    <a:pt x="147" y="129"/>
                    <a:pt x="147" y="129"/>
                    <a:pt x="147" y="129"/>
                  </a:cubicBezTo>
                  <a:cubicBezTo>
                    <a:pt x="146" y="129"/>
                    <a:pt x="146" y="129"/>
                    <a:pt x="146" y="129"/>
                  </a:cubicBezTo>
                  <a:cubicBezTo>
                    <a:pt x="144" y="128"/>
                    <a:pt x="144" y="128"/>
                    <a:pt x="144" y="128"/>
                  </a:cubicBezTo>
                  <a:cubicBezTo>
                    <a:pt x="143" y="127"/>
                    <a:pt x="143" y="127"/>
                    <a:pt x="143" y="127"/>
                  </a:cubicBezTo>
                  <a:cubicBezTo>
                    <a:pt x="143" y="126"/>
                    <a:pt x="143" y="126"/>
                    <a:pt x="143" y="126"/>
                  </a:cubicBezTo>
                  <a:cubicBezTo>
                    <a:pt x="142" y="126"/>
                    <a:pt x="142" y="126"/>
                    <a:pt x="142" y="126"/>
                  </a:cubicBezTo>
                  <a:cubicBezTo>
                    <a:pt x="141" y="126"/>
                    <a:pt x="141" y="126"/>
                    <a:pt x="141" y="126"/>
                  </a:cubicBezTo>
                  <a:cubicBezTo>
                    <a:pt x="141" y="126"/>
                    <a:pt x="141" y="126"/>
                    <a:pt x="141" y="126"/>
                  </a:cubicBezTo>
                  <a:cubicBezTo>
                    <a:pt x="140" y="126"/>
                    <a:pt x="140" y="126"/>
                    <a:pt x="140" y="126"/>
                  </a:cubicBezTo>
                  <a:cubicBezTo>
                    <a:pt x="139" y="125"/>
                    <a:pt x="139" y="125"/>
                    <a:pt x="139" y="125"/>
                  </a:cubicBezTo>
                  <a:cubicBezTo>
                    <a:pt x="139" y="126"/>
                    <a:pt x="139" y="126"/>
                    <a:pt x="139" y="126"/>
                  </a:cubicBezTo>
                  <a:close/>
                  <a:moveTo>
                    <a:pt x="137" y="126"/>
                  </a:moveTo>
                  <a:cubicBezTo>
                    <a:pt x="137" y="126"/>
                    <a:pt x="137" y="126"/>
                    <a:pt x="137" y="126"/>
                  </a:cubicBezTo>
                  <a:cubicBezTo>
                    <a:pt x="137" y="125"/>
                    <a:pt x="137" y="125"/>
                    <a:pt x="137" y="125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6" y="126"/>
                    <a:pt x="136" y="126"/>
                    <a:pt x="136" y="126"/>
                  </a:cubicBezTo>
                  <a:cubicBezTo>
                    <a:pt x="137" y="126"/>
                    <a:pt x="137" y="126"/>
                    <a:pt x="137" y="126"/>
                  </a:cubicBezTo>
                  <a:close/>
                  <a:moveTo>
                    <a:pt x="139" y="125"/>
                  </a:moveTo>
                  <a:cubicBezTo>
                    <a:pt x="139" y="125"/>
                    <a:pt x="139" y="125"/>
                    <a:pt x="139" y="125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41" y="126"/>
                    <a:pt x="141" y="126"/>
                    <a:pt x="141" y="126"/>
                  </a:cubicBezTo>
                  <a:cubicBezTo>
                    <a:pt x="143" y="126"/>
                    <a:pt x="143" y="126"/>
                    <a:pt x="143" y="126"/>
                  </a:cubicBezTo>
                  <a:cubicBezTo>
                    <a:pt x="144" y="126"/>
                    <a:pt x="144" y="126"/>
                    <a:pt x="144" y="126"/>
                  </a:cubicBezTo>
                  <a:cubicBezTo>
                    <a:pt x="144" y="126"/>
                    <a:pt x="144" y="126"/>
                    <a:pt x="144" y="126"/>
                  </a:cubicBezTo>
                  <a:cubicBezTo>
                    <a:pt x="145" y="126"/>
                    <a:pt x="145" y="126"/>
                    <a:pt x="145" y="126"/>
                  </a:cubicBezTo>
                  <a:cubicBezTo>
                    <a:pt x="145" y="127"/>
                    <a:pt x="145" y="127"/>
                    <a:pt x="145" y="127"/>
                  </a:cubicBezTo>
                  <a:cubicBezTo>
                    <a:pt x="145" y="127"/>
                    <a:pt x="145" y="127"/>
                    <a:pt x="145" y="127"/>
                  </a:cubicBezTo>
                  <a:cubicBezTo>
                    <a:pt x="146" y="127"/>
                    <a:pt x="146" y="127"/>
                    <a:pt x="146" y="127"/>
                  </a:cubicBezTo>
                  <a:cubicBezTo>
                    <a:pt x="146" y="127"/>
                    <a:pt x="146" y="127"/>
                    <a:pt x="146" y="127"/>
                  </a:cubicBezTo>
                  <a:cubicBezTo>
                    <a:pt x="147" y="127"/>
                    <a:pt x="147" y="127"/>
                    <a:pt x="147" y="127"/>
                  </a:cubicBezTo>
                  <a:cubicBezTo>
                    <a:pt x="147" y="127"/>
                    <a:pt x="147" y="127"/>
                    <a:pt x="147" y="127"/>
                  </a:cubicBezTo>
                  <a:cubicBezTo>
                    <a:pt x="147" y="126"/>
                    <a:pt x="147" y="126"/>
                    <a:pt x="147" y="126"/>
                  </a:cubicBezTo>
                  <a:cubicBezTo>
                    <a:pt x="147" y="126"/>
                    <a:pt x="147" y="126"/>
                    <a:pt x="147" y="126"/>
                  </a:cubicBezTo>
                  <a:cubicBezTo>
                    <a:pt x="147" y="126"/>
                    <a:pt x="147" y="126"/>
                    <a:pt x="147" y="126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45" y="124"/>
                    <a:pt x="145" y="124"/>
                    <a:pt x="145" y="124"/>
                  </a:cubicBezTo>
                  <a:cubicBezTo>
                    <a:pt x="144" y="124"/>
                    <a:pt x="144" y="124"/>
                    <a:pt x="144" y="124"/>
                  </a:cubicBezTo>
                  <a:cubicBezTo>
                    <a:pt x="142" y="125"/>
                    <a:pt x="142" y="125"/>
                    <a:pt x="142" y="125"/>
                  </a:cubicBezTo>
                  <a:cubicBezTo>
                    <a:pt x="141" y="124"/>
                    <a:pt x="141" y="124"/>
                    <a:pt x="141" y="124"/>
                  </a:cubicBezTo>
                  <a:cubicBezTo>
                    <a:pt x="140" y="124"/>
                    <a:pt x="140" y="124"/>
                    <a:pt x="140" y="124"/>
                  </a:cubicBezTo>
                  <a:cubicBezTo>
                    <a:pt x="139" y="124"/>
                    <a:pt x="139" y="124"/>
                    <a:pt x="139" y="124"/>
                  </a:cubicBezTo>
                  <a:cubicBezTo>
                    <a:pt x="139" y="124"/>
                    <a:pt x="139" y="125"/>
                    <a:pt x="139" y="125"/>
                  </a:cubicBezTo>
                  <a:close/>
                  <a:moveTo>
                    <a:pt x="135" y="122"/>
                  </a:moveTo>
                  <a:cubicBezTo>
                    <a:pt x="136" y="122"/>
                    <a:pt x="136" y="122"/>
                    <a:pt x="136" y="122"/>
                  </a:cubicBezTo>
                  <a:cubicBezTo>
                    <a:pt x="137" y="123"/>
                    <a:pt x="137" y="123"/>
                    <a:pt x="137" y="123"/>
                  </a:cubicBezTo>
                  <a:cubicBezTo>
                    <a:pt x="138" y="124"/>
                    <a:pt x="138" y="124"/>
                    <a:pt x="138" y="124"/>
                  </a:cubicBezTo>
                  <a:cubicBezTo>
                    <a:pt x="139" y="124"/>
                    <a:pt x="139" y="124"/>
                    <a:pt x="139" y="124"/>
                  </a:cubicBezTo>
                  <a:cubicBezTo>
                    <a:pt x="141" y="124"/>
                    <a:pt x="141" y="124"/>
                    <a:pt x="141" y="124"/>
                  </a:cubicBezTo>
                  <a:cubicBezTo>
                    <a:pt x="143" y="124"/>
                    <a:pt x="143" y="124"/>
                    <a:pt x="143" y="124"/>
                  </a:cubicBezTo>
                  <a:cubicBezTo>
                    <a:pt x="145" y="124"/>
                    <a:pt x="145" y="124"/>
                    <a:pt x="145" y="124"/>
                  </a:cubicBezTo>
                  <a:cubicBezTo>
                    <a:pt x="144" y="123"/>
                    <a:pt x="144" y="123"/>
                    <a:pt x="144" y="123"/>
                  </a:cubicBezTo>
                  <a:cubicBezTo>
                    <a:pt x="143" y="123"/>
                    <a:pt x="143" y="123"/>
                    <a:pt x="143" y="123"/>
                  </a:cubicBezTo>
                  <a:cubicBezTo>
                    <a:pt x="141" y="123"/>
                    <a:pt x="141" y="123"/>
                    <a:pt x="141" y="123"/>
                  </a:cubicBezTo>
                  <a:cubicBezTo>
                    <a:pt x="141" y="123"/>
                    <a:pt x="141" y="123"/>
                    <a:pt x="141" y="123"/>
                  </a:cubicBezTo>
                  <a:cubicBezTo>
                    <a:pt x="139" y="122"/>
                    <a:pt x="139" y="122"/>
                    <a:pt x="139" y="122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39" y="122"/>
                    <a:pt x="139" y="122"/>
                    <a:pt x="139" y="122"/>
                  </a:cubicBezTo>
                  <a:cubicBezTo>
                    <a:pt x="140" y="122"/>
                    <a:pt x="140" y="122"/>
                    <a:pt x="140" y="122"/>
                  </a:cubicBezTo>
                  <a:cubicBezTo>
                    <a:pt x="142" y="123"/>
                    <a:pt x="142" y="123"/>
                    <a:pt x="142" y="123"/>
                  </a:cubicBezTo>
                  <a:cubicBezTo>
                    <a:pt x="142" y="123"/>
                    <a:pt x="142" y="123"/>
                    <a:pt x="142" y="123"/>
                  </a:cubicBezTo>
                  <a:cubicBezTo>
                    <a:pt x="142" y="122"/>
                    <a:pt x="142" y="122"/>
                    <a:pt x="142" y="122"/>
                  </a:cubicBezTo>
                  <a:cubicBezTo>
                    <a:pt x="140" y="121"/>
                    <a:pt x="140" y="121"/>
                    <a:pt x="140" y="121"/>
                  </a:cubicBezTo>
                  <a:cubicBezTo>
                    <a:pt x="138" y="121"/>
                    <a:pt x="138" y="121"/>
                    <a:pt x="138" y="121"/>
                  </a:cubicBezTo>
                  <a:cubicBezTo>
                    <a:pt x="137" y="121"/>
                    <a:pt x="137" y="121"/>
                    <a:pt x="137" y="121"/>
                  </a:cubicBezTo>
                  <a:cubicBezTo>
                    <a:pt x="137" y="121"/>
                    <a:pt x="137" y="121"/>
                    <a:pt x="137" y="121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5" y="122"/>
                    <a:pt x="135" y="122"/>
                    <a:pt x="135" y="122"/>
                  </a:cubicBezTo>
                  <a:close/>
                  <a:moveTo>
                    <a:pt x="149" y="124"/>
                  </a:moveTo>
                  <a:cubicBezTo>
                    <a:pt x="149" y="124"/>
                    <a:pt x="149" y="124"/>
                    <a:pt x="149" y="124"/>
                  </a:cubicBezTo>
                  <a:cubicBezTo>
                    <a:pt x="150" y="124"/>
                    <a:pt x="150" y="124"/>
                    <a:pt x="150" y="12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49" y="124"/>
                    <a:pt x="149" y="124"/>
                    <a:pt x="149" y="124"/>
                  </a:cubicBezTo>
                  <a:cubicBezTo>
                    <a:pt x="149" y="124"/>
                    <a:pt x="149" y="124"/>
                    <a:pt x="149" y="124"/>
                  </a:cubicBezTo>
                  <a:close/>
                  <a:moveTo>
                    <a:pt x="150" y="112"/>
                  </a:moveTo>
                  <a:cubicBezTo>
                    <a:pt x="149" y="113"/>
                    <a:pt x="149" y="113"/>
                    <a:pt x="149" y="113"/>
                  </a:cubicBezTo>
                  <a:cubicBezTo>
                    <a:pt x="149" y="114"/>
                    <a:pt x="149" y="114"/>
                    <a:pt x="149" y="114"/>
                  </a:cubicBezTo>
                  <a:cubicBezTo>
                    <a:pt x="149" y="114"/>
                    <a:pt x="149" y="114"/>
                    <a:pt x="149" y="114"/>
                  </a:cubicBezTo>
                  <a:cubicBezTo>
                    <a:pt x="150" y="114"/>
                    <a:pt x="150" y="114"/>
                    <a:pt x="150" y="114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52" y="115"/>
                    <a:pt x="152" y="115"/>
                    <a:pt x="152" y="115"/>
                  </a:cubicBezTo>
                  <a:cubicBezTo>
                    <a:pt x="153" y="115"/>
                    <a:pt x="153" y="115"/>
                    <a:pt x="153" y="115"/>
                  </a:cubicBezTo>
                  <a:cubicBezTo>
                    <a:pt x="153" y="115"/>
                    <a:pt x="153" y="115"/>
                    <a:pt x="153" y="115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4" y="114"/>
                    <a:pt x="154" y="114"/>
                    <a:pt x="154" y="114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2" y="112"/>
                    <a:pt x="152" y="112"/>
                    <a:pt x="152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0" y="112"/>
                    <a:pt x="150" y="112"/>
                    <a:pt x="150" y="112"/>
                  </a:cubicBezTo>
                  <a:close/>
                  <a:moveTo>
                    <a:pt x="158" y="111"/>
                  </a:moveTo>
                  <a:cubicBezTo>
                    <a:pt x="158" y="111"/>
                    <a:pt x="158" y="111"/>
                    <a:pt x="158" y="111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59" y="110"/>
                    <a:pt x="159" y="110"/>
                    <a:pt x="159" y="110"/>
                  </a:cubicBezTo>
                  <a:cubicBezTo>
                    <a:pt x="158" y="110"/>
                    <a:pt x="158" y="110"/>
                    <a:pt x="158" y="110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8" y="111"/>
                    <a:pt x="158" y="111"/>
                    <a:pt x="158" y="111"/>
                  </a:cubicBezTo>
                  <a:close/>
                  <a:moveTo>
                    <a:pt x="154" y="107"/>
                  </a:moveTo>
                  <a:cubicBezTo>
                    <a:pt x="154" y="107"/>
                    <a:pt x="154" y="107"/>
                    <a:pt x="154" y="107"/>
                  </a:cubicBezTo>
                  <a:cubicBezTo>
                    <a:pt x="154" y="108"/>
                    <a:pt x="154" y="108"/>
                    <a:pt x="154" y="108"/>
                  </a:cubicBezTo>
                  <a:cubicBezTo>
                    <a:pt x="154" y="109"/>
                    <a:pt x="154" y="109"/>
                    <a:pt x="154" y="109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6" y="108"/>
                    <a:pt x="156" y="108"/>
                    <a:pt x="156" y="108"/>
                  </a:cubicBezTo>
                  <a:cubicBezTo>
                    <a:pt x="156" y="107"/>
                    <a:pt x="156" y="107"/>
                    <a:pt x="156" y="107"/>
                  </a:cubicBezTo>
                  <a:cubicBezTo>
                    <a:pt x="155" y="107"/>
                    <a:pt x="155" y="107"/>
                    <a:pt x="155" y="107"/>
                  </a:cubicBezTo>
                  <a:cubicBezTo>
                    <a:pt x="154" y="107"/>
                    <a:pt x="154" y="107"/>
                    <a:pt x="154" y="107"/>
                  </a:cubicBezTo>
                  <a:close/>
                  <a:moveTo>
                    <a:pt x="160" y="104"/>
                  </a:moveTo>
                  <a:cubicBezTo>
                    <a:pt x="160" y="105"/>
                    <a:pt x="160" y="105"/>
                    <a:pt x="160" y="105"/>
                  </a:cubicBezTo>
                  <a:cubicBezTo>
                    <a:pt x="159" y="106"/>
                    <a:pt x="159" y="106"/>
                    <a:pt x="159" y="106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60" y="108"/>
                    <a:pt x="160" y="108"/>
                    <a:pt x="160" y="108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2" y="107"/>
                    <a:pt x="162" y="107"/>
                    <a:pt x="162" y="107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2" y="104"/>
                    <a:pt x="162" y="104"/>
                    <a:pt x="162" y="104"/>
                  </a:cubicBezTo>
                  <a:cubicBezTo>
                    <a:pt x="162" y="104"/>
                    <a:pt x="162" y="104"/>
                    <a:pt x="162" y="104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62" y="103"/>
                    <a:pt x="162" y="103"/>
                    <a:pt x="162" y="103"/>
                  </a:cubicBezTo>
                  <a:cubicBezTo>
                    <a:pt x="161" y="104"/>
                    <a:pt x="161" y="104"/>
                    <a:pt x="161" y="104"/>
                  </a:cubicBezTo>
                  <a:cubicBezTo>
                    <a:pt x="161" y="103"/>
                    <a:pt x="161" y="103"/>
                    <a:pt x="161" y="103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60" y="104"/>
                    <a:pt x="160" y="104"/>
                    <a:pt x="160" y="104"/>
                  </a:cubicBezTo>
                  <a:close/>
                  <a:moveTo>
                    <a:pt x="161" y="91"/>
                  </a:moveTo>
                  <a:cubicBezTo>
                    <a:pt x="160" y="91"/>
                    <a:pt x="160" y="91"/>
                    <a:pt x="160" y="91"/>
                  </a:cubicBezTo>
                  <a:cubicBezTo>
                    <a:pt x="160" y="92"/>
                    <a:pt x="160" y="92"/>
                    <a:pt x="160" y="92"/>
                  </a:cubicBezTo>
                  <a:cubicBezTo>
                    <a:pt x="161" y="92"/>
                    <a:pt x="161" y="92"/>
                    <a:pt x="161" y="92"/>
                  </a:cubicBezTo>
                  <a:cubicBezTo>
                    <a:pt x="161" y="93"/>
                    <a:pt x="161" y="93"/>
                    <a:pt x="161" y="93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60" y="94"/>
                    <a:pt x="160" y="94"/>
                    <a:pt x="160" y="94"/>
                  </a:cubicBezTo>
                  <a:cubicBezTo>
                    <a:pt x="161" y="95"/>
                    <a:pt x="161" y="95"/>
                    <a:pt x="161" y="95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1" y="97"/>
                    <a:pt x="161" y="97"/>
                    <a:pt x="161" y="97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61" y="97"/>
                    <a:pt x="161" y="97"/>
                    <a:pt x="161" y="97"/>
                  </a:cubicBezTo>
                  <a:cubicBezTo>
                    <a:pt x="162" y="96"/>
                    <a:pt x="162" y="96"/>
                    <a:pt x="162" y="96"/>
                  </a:cubicBezTo>
                  <a:cubicBezTo>
                    <a:pt x="162" y="95"/>
                    <a:pt x="162" y="95"/>
                    <a:pt x="162" y="95"/>
                  </a:cubicBezTo>
                  <a:cubicBezTo>
                    <a:pt x="161" y="94"/>
                    <a:pt x="161" y="94"/>
                    <a:pt x="161" y="94"/>
                  </a:cubicBezTo>
                  <a:cubicBezTo>
                    <a:pt x="161" y="93"/>
                    <a:pt x="161" y="93"/>
                    <a:pt x="161" y="93"/>
                  </a:cubicBezTo>
                  <a:cubicBezTo>
                    <a:pt x="161" y="92"/>
                    <a:pt x="161" y="92"/>
                    <a:pt x="161" y="92"/>
                  </a:cubicBezTo>
                  <a:cubicBezTo>
                    <a:pt x="161" y="91"/>
                    <a:pt x="161" y="91"/>
                    <a:pt x="161" y="91"/>
                  </a:cubicBezTo>
                  <a:cubicBezTo>
                    <a:pt x="161" y="91"/>
                    <a:pt x="161" y="91"/>
                    <a:pt x="161" y="91"/>
                  </a:cubicBezTo>
                  <a:close/>
                  <a:moveTo>
                    <a:pt x="154" y="93"/>
                  </a:moveTo>
                  <a:cubicBezTo>
                    <a:pt x="154" y="94"/>
                    <a:pt x="154" y="94"/>
                    <a:pt x="154" y="94"/>
                  </a:cubicBezTo>
                  <a:cubicBezTo>
                    <a:pt x="154" y="94"/>
                    <a:pt x="154" y="94"/>
                    <a:pt x="154" y="94"/>
                  </a:cubicBezTo>
                  <a:cubicBezTo>
                    <a:pt x="155" y="94"/>
                    <a:pt x="155" y="94"/>
                    <a:pt x="155" y="94"/>
                  </a:cubicBezTo>
                  <a:cubicBezTo>
                    <a:pt x="156" y="93"/>
                    <a:pt x="156" y="93"/>
                    <a:pt x="156" y="93"/>
                  </a:cubicBezTo>
                  <a:cubicBezTo>
                    <a:pt x="155" y="93"/>
                    <a:pt x="155" y="93"/>
                    <a:pt x="155" y="93"/>
                  </a:cubicBez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3"/>
                  </a:cubicBezTo>
                  <a:close/>
                  <a:moveTo>
                    <a:pt x="153" y="92"/>
                  </a:moveTo>
                  <a:cubicBezTo>
                    <a:pt x="153" y="92"/>
                    <a:pt x="153" y="92"/>
                    <a:pt x="153" y="92"/>
                  </a:cubicBezTo>
                  <a:cubicBezTo>
                    <a:pt x="154" y="92"/>
                    <a:pt x="154" y="92"/>
                    <a:pt x="154" y="92"/>
                  </a:cubicBezTo>
                  <a:cubicBezTo>
                    <a:pt x="154" y="91"/>
                    <a:pt x="154" y="91"/>
                    <a:pt x="154" y="91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53" y="92"/>
                    <a:pt x="153" y="92"/>
                    <a:pt x="153" y="92"/>
                  </a:cubicBezTo>
                  <a:close/>
                  <a:moveTo>
                    <a:pt x="159" y="78"/>
                  </a:moveTo>
                  <a:cubicBezTo>
                    <a:pt x="159" y="79"/>
                    <a:pt x="159" y="79"/>
                    <a:pt x="159" y="79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1" y="80"/>
                    <a:pt x="161" y="80"/>
                    <a:pt x="161" y="80"/>
                  </a:cubicBezTo>
                  <a:cubicBezTo>
                    <a:pt x="161" y="79"/>
                    <a:pt x="161" y="79"/>
                    <a:pt x="161" y="79"/>
                  </a:cubicBezTo>
                  <a:cubicBezTo>
                    <a:pt x="160" y="79"/>
                    <a:pt x="160" y="79"/>
                    <a:pt x="160" y="79"/>
                  </a:cubicBezTo>
                  <a:cubicBezTo>
                    <a:pt x="159" y="78"/>
                    <a:pt x="159" y="78"/>
                    <a:pt x="159" y="78"/>
                  </a:cubicBezTo>
                  <a:cubicBezTo>
                    <a:pt x="159" y="78"/>
                    <a:pt x="159" y="78"/>
                    <a:pt x="159" y="78"/>
                  </a:cubicBezTo>
                  <a:cubicBezTo>
                    <a:pt x="159" y="78"/>
                    <a:pt x="159" y="78"/>
                    <a:pt x="159" y="78"/>
                  </a:cubicBezTo>
                  <a:close/>
                  <a:moveTo>
                    <a:pt x="164" y="82"/>
                  </a:moveTo>
                  <a:cubicBezTo>
                    <a:pt x="164" y="82"/>
                    <a:pt x="165" y="82"/>
                    <a:pt x="165" y="82"/>
                  </a:cubicBezTo>
                  <a:cubicBezTo>
                    <a:pt x="165" y="82"/>
                    <a:pt x="165" y="82"/>
                    <a:pt x="165" y="82"/>
                  </a:cubicBezTo>
                  <a:cubicBezTo>
                    <a:pt x="165" y="82"/>
                    <a:pt x="165" y="82"/>
                    <a:pt x="165" y="82"/>
                  </a:cubicBezTo>
                  <a:cubicBezTo>
                    <a:pt x="165" y="81"/>
                    <a:pt x="165" y="81"/>
                    <a:pt x="165" y="81"/>
                  </a:cubicBezTo>
                  <a:cubicBezTo>
                    <a:pt x="165" y="80"/>
                    <a:pt x="165" y="80"/>
                    <a:pt x="165" y="80"/>
                  </a:cubicBezTo>
                  <a:cubicBezTo>
                    <a:pt x="166" y="80"/>
                    <a:pt x="166" y="80"/>
                    <a:pt x="166" y="80"/>
                  </a:cubicBezTo>
                  <a:cubicBezTo>
                    <a:pt x="166" y="79"/>
                    <a:pt x="166" y="79"/>
                    <a:pt x="166" y="79"/>
                  </a:cubicBezTo>
                  <a:cubicBezTo>
                    <a:pt x="165" y="80"/>
                    <a:pt x="165" y="80"/>
                    <a:pt x="165" y="80"/>
                  </a:cubicBezTo>
                  <a:cubicBezTo>
                    <a:pt x="165" y="81"/>
                    <a:pt x="165" y="81"/>
                    <a:pt x="165" y="81"/>
                  </a:cubicBezTo>
                  <a:cubicBezTo>
                    <a:pt x="164" y="82"/>
                    <a:pt x="164" y="82"/>
                    <a:pt x="164" y="82"/>
                  </a:cubicBezTo>
                  <a:close/>
                  <a:moveTo>
                    <a:pt x="162" y="77"/>
                  </a:moveTo>
                  <a:cubicBezTo>
                    <a:pt x="162" y="77"/>
                    <a:pt x="162" y="77"/>
                    <a:pt x="162" y="77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3" y="76"/>
                    <a:pt x="163" y="76"/>
                    <a:pt x="163" y="76"/>
                  </a:cubicBezTo>
                  <a:cubicBezTo>
                    <a:pt x="163" y="76"/>
                    <a:pt x="163" y="76"/>
                    <a:pt x="163" y="76"/>
                  </a:cubicBezTo>
                  <a:cubicBezTo>
                    <a:pt x="162" y="76"/>
                    <a:pt x="162" y="76"/>
                    <a:pt x="162" y="76"/>
                  </a:cubicBezTo>
                  <a:cubicBezTo>
                    <a:pt x="162" y="77"/>
                    <a:pt x="162" y="77"/>
                    <a:pt x="162" y="77"/>
                  </a:cubicBezTo>
                  <a:close/>
                  <a:moveTo>
                    <a:pt x="162" y="74"/>
                  </a:moveTo>
                  <a:cubicBezTo>
                    <a:pt x="162" y="74"/>
                    <a:pt x="162" y="74"/>
                    <a:pt x="162" y="74"/>
                  </a:cubicBezTo>
                  <a:cubicBezTo>
                    <a:pt x="163" y="75"/>
                    <a:pt x="163" y="75"/>
                    <a:pt x="163" y="75"/>
                  </a:cubicBezTo>
                  <a:cubicBezTo>
                    <a:pt x="163" y="74"/>
                    <a:pt x="163" y="74"/>
                    <a:pt x="163" y="74"/>
                  </a:cubicBezTo>
                  <a:cubicBezTo>
                    <a:pt x="163" y="74"/>
                    <a:pt x="163" y="74"/>
                    <a:pt x="163" y="74"/>
                  </a:cubicBezTo>
                  <a:cubicBezTo>
                    <a:pt x="162" y="74"/>
                    <a:pt x="162" y="74"/>
                    <a:pt x="162" y="74"/>
                  </a:cubicBezTo>
                  <a:close/>
                  <a:moveTo>
                    <a:pt x="166" y="65"/>
                  </a:moveTo>
                  <a:cubicBezTo>
                    <a:pt x="167" y="66"/>
                    <a:pt x="167" y="66"/>
                    <a:pt x="167" y="66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67" y="66"/>
                    <a:pt x="167" y="66"/>
                    <a:pt x="167" y="66"/>
                  </a:cubicBezTo>
                  <a:cubicBezTo>
                    <a:pt x="168" y="65"/>
                    <a:pt x="168" y="65"/>
                    <a:pt x="168" y="65"/>
                  </a:cubicBezTo>
                  <a:cubicBezTo>
                    <a:pt x="168" y="64"/>
                    <a:pt x="168" y="64"/>
                    <a:pt x="168" y="64"/>
                  </a:cubicBezTo>
                  <a:cubicBezTo>
                    <a:pt x="168" y="64"/>
                    <a:pt x="168" y="64"/>
                    <a:pt x="168" y="64"/>
                  </a:cubicBezTo>
                  <a:cubicBezTo>
                    <a:pt x="168" y="63"/>
                    <a:pt x="168" y="63"/>
                    <a:pt x="168" y="63"/>
                  </a:cubicBezTo>
                  <a:cubicBezTo>
                    <a:pt x="167" y="64"/>
                    <a:pt x="167" y="64"/>
                    <a:pt x="167" y="64"/>
                  </a:cubicBezTo>
                  <a:cubicBezTo>
                    <a:pt x="167" y="64"/>
                    <a:pt x="167" y="64"/>
                    <a:pt x="167" y="64"/>
                  </a:cubicBezTo>
                  <a:cubicBezTo>
                    <a:pt x="166" y="65"/>
                    <a:pt x="166" y="65"/>
                    <a:pt x="166" y="65"/>
                  </a:cubicBezTo>
                  <a:close/>
                  <a:moveTo>
                    <a:pt x="164" y="54"/>
                  </a:moveTo>
                  <a:cubicBezTo>
                    <a:pt x="164" y="54"/>
                    <a:pt x="164" y="54"/>
                    <a:pt x="164" y="54"/>
                  </a:cubicBezTo>
                  <a:cubicBezTo>
                    <a:pt x="164" y="53"/>
                    <a:pt x="164" y="53"/>
                    <a:pt x="164" y="53"/>
                  </a:cubicBezTo>
                  <a:cubicBezTo>
                    <a:pt x="165" y="53"/>
                    <a:pt x="165" y="53"/>
                    <a:pt x="165" y="53"/>
                  </a:cubicBezTo>
                  <a:cubicBezTo>
                    <a:pt x="166" y="53"/>
                    <a:pt x="166" y="53"/>
                    <a:pt x="166" y="53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4" y="53"/>
                    <a:pt x="164" y="53"/>
                    <a:pt x="164" y="53"/>
                  </a:cubicBezTo>
                  <a:cubicBezTo>
                    <a:pt x="164" y="54"/>
                    <a:pt x="164" y="54"/>
                    <a:pt x="164" y="54"/>
                  </a:cubicBezTo>
                  <a:close/>
                  <a:moveTo>
                    <a:pt x="173" y="32"/>
                  </a:moveTo>
                  <a:cubicBezTo>
                    <a:pt x="173" y="31"/>
                    <a:pt x="173" y="31"/>
                    <a:pt x="173" y="31"/>
                  </a:cubicBezTo>
                  <a:cubicBezTo>
                    <a:pt x="173" y="30"/>
                    <a:pt x="173" y="30"/>
                    <a:pt x="173" y="30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3" y="28"/>
                    <a:pt x="173" y="28"/>
                    <a:pt x="173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72" y="29"/>
                    <a:pt x="172" y="29"/>
                    <a:pt x="172" y="29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3" y="30"/>
                    <a:pt x="173" y="30"/>
                    <a:pt x="173" y="30"/>
                  </a:cubicBezTo>
                  <a:cubicBezTo>
                    <a:pt x="172" y="30"/>
                    <a:pt x="172" y="30"/>
                    <a:pt x="172" y="30"/>
                  </a:cubicBezTo>
                  <a:cubicBezTo>
                    <a:pt x="173" y="32"/>
                    <a:pt x="173" y="32"/>
                    <a:pt x="173" y="32"/>
                  </a:cubicBezTo>
                  <a:close/>
                  <a:moveTo>
                    <a:pt x="170" y="34"/>
                  </a:moveTo>
                  <a:cubicBezTo>
                    <a:pt x="170" y="34"/>
                    <a:pt x="170" y="34"/>
                    <a:pt x="170" y="34"/>
                  </a:cubicBezTo>
                  <a:cubicBezTo>
                    <a:pt x="171" y="34"/>
                    <a:pt x="171" y="34"/>
                    <a:pt x="171" y="34"/>
                  </a:cubicBezTo>
                  <a:cubicBezTo>
                    <a:pt x="171" y="32"/>
                    <a:pt x="171" y="32"/>
                    <a:pt x="171" y="32"/>
                  </a:cubicBezTo>
                  <a:cubicBezTo>
                    <a:pt x="170" y="32"/>
                    <a:pt x="170" y="32"/>
                    <a:pt x="170" y="32"/>
                  </a:cubicBezTo>
                  <a:cubicBezTo>
                    <a:pt x="170" y="32"/>
                    <a:pt x="170" y="32"/>
                    <a:pt x="170" y="32"/>
                  </a:cubicBezTo>
                  <a:cubicBezTo>
                    <a:pt x="170" y="33"/>
                    <a:pt x="170" y="33"/>
                    <a:pt x="170" y="33"/>
                  </a:cubicBezTo>
                  <a:cubicBezTo>
                    <a:pt x="170" y="34"/>
                    <a:pt x="170" y="34"/>
                    <a:pt x="170" y="34"/>
                  </a:cubicBezTo>
                  <a:close/>
                  <a:moveTo>
                    <a:pt x="169" y="32"/>
                  </a:moveTo>
                  <a:cubicBezTo>
                    <a:pt x="169" y="32"/>
                    <a:pt x="169" y="32"/>
                    <a:pt x="169" y="32"/>
                  </a:cubicBezTo>
                  <a:cubicBezTo>
                    <a:pt x="169" y="32"/>
                    <a:pt x="169" y="32"/>
                    <a:pt x="169" y="32"/>
                  </a:cubicBezTo>
                  <a:cubicBezTo>
                    <a:pt x="170" y="31"/>
                    <a:pt x="170" y="31"/>
                    <a:pt x="170" y="31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69" y="30"/>
                    <a:pt x="169" y="30"/>
                    <a:pt x="169" y="30"/>
                  </a:cubicBezTo>
                  <a:cubicBezTo>
                    <a:pt x="168" y="30"/>
                    <a:pt x="168" y="30"/>
                    <a:pt x="168" y="30"/>
                  </a:cubicBezTo>
                  <a:cubicBezTo>
                    <a:pt x="169" y="31"/>
                    <a:pt x="169" y="31"/>
                    <a:pt x="169" y="31"/>
                  </a:cubicBezTo>
                  <a:cubicBezTo>
                    <a:pt x="169" y="32"/>
                    <a:pt x="169" y="32"/>
                    <a:pt x="169" y="32"/>
                  </a:cubicBezTo>
                  <a:close/>
                  <a:moveTo>
                    <a:pt x="122" y="2"/>
                  </a:moveTo>
                  <a:cubicBezTo>
                    <a:pt x="122" y="2"/>
                    <a:pt x="122" y="2"/>
                    <a:pt x="122" y="2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lose/>
                  <a:moveTo>
                    <a:pt x="122" y="4"/>
                  </a:moveTo>
                  <a:cubicBezTo>
                    <a:pt x="122" y="4"/>
                    <a:pt x="122" y="4"/>
                    <a:pt x="122" y="4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3" y="3"/>
                    <a:pt x="123" y="3"/>
                    <a:pt x="123" y="3"/>
                  </a:cubicBezTo>
                  <a:cubicBezTo>
                    <a:pt x="123" y="3"/>
                    <a:pt x="123" y="3"/>
                    <a:pt x="123" y="3"/>
                  </a:cubicBezTo>
                  <a:cubicBezTo>
                    <a:pt x="122" y="3"/>
                    <a:pt x="122" y="3"/>
                    <a:pt x="122" y="3"/>
                  </a:cubicBezTo>
                  <a:cubicBezTo>
                    <a:pt x="122" y="4"/>
                    <a:pt x="122" y="4"/>
                    <a:pt x="122" y="4"/>
                  </a:cubicBezTo>
                  <a:close/>
                  <a:moveTo>
                    <a:pt x="118" y="4"/>
                  </a:moveTo>
                  <a:cubicBezTo>
                    <a:pt x="119" y="5"/>
                    <a:pt x="119" y="5"/>
                    <a:pt x="119" y="5"/>
                  </a:cubicBezTo>
                  <a:cubicBezTo>
                    <a:pt x="119" y="5"/>
                    <a:pt x="119" y="5"/>
                    <a:pt x="119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18" y="4"/>
                    <a:pt x="118" y="4"/>
                    <a:pt x="118" y="4"/>
                  </a:cubicBezTo>
                  <a:close/>
                  <a:moveTo>
                    <a:pt x="116" y="5"/>
                  </a:moveTo>
                  <a:cubicBezTo>
                    <a:pt x="116" y="5"/>
                    <a:pt x="116" y="5"/>
                    <a:pt x="116" y="5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5"/>
                    <a:pt x="116" y="5"/>
                    <a:pt x="116" y="5"/>
                  </a:cubicBezTo>
                  <a:close/>
                  <a:moveTo>
                    <a:pt x="103" y="8"/>
                  </a:moveTo>
                  <a:cubicBezTo>
                    <a:pt x="103" y="9"/>
                    <a:pt x="103" y="9"/>
                    <a:pt x="103" y="9"/>
                  </a:cubicBezTo>
                  <a:cubicBezTo>
                    <a:pt x="104" y="9"/>
                    <a:pt x="104" y="9"/>
                    <a:pt x="104" y="9"/>
                  </a:cubicBezTo>
                  <a:cubicBezTo>
                    <a:pt x="105" y="10"/>
                    <a:pt x="105" y="10"/>
                    <a:pt x="105" y="10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3" y="8"/>
                    <a:pt x="103" y="8"/>
                    <a:pt x="103" y="8"/>
                  </a:cubicBezTo>
                  <a:close/>
                  <a:moveTo>
                    <a:pt x="102" y="9"/>
                  </a:moveTo>
                  <a:cubicBezTo>
                    <a:pt x="103" y="10"/>
                    <a:pt x="103" y="10"/>
                    <a:pt x="103" y="10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103" y="9"/>
                    <a:pt x="103" y="9"/>
                    <a:pt x="103" y="9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2" y="9"/>
                    <a:pt x="102" y="9"/>
                    <a:pt x="102" y="9"/>
                  </a:cubicBezTo>
                  <a:close/>
                  <a:moveTo>
                    <a:pt x="98" y="8"/>
                  </a:moveTo>
                  <a:cubicBezTo>
                    <a:pt x="98" y="9"/>
                    <a:pt x="98" y="9"/>
                    <a:pt x="98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98" y="7"/>
                    <a:pt x="98" y="7"/>
                    <a:pt x="98" y="7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8" y="8"/>
                    <a:pt x="98" y="8"/>
                    <a:pt x="98" y="8"/>
                  </a:cubicBezTo>
                  <a:close/>
                  <a:moveTo>
                    <a:pt x="95" y="16"/>
                  </a:moveTo>
                  <a:cubicBezTo>
                    <a:pt x="95" y="16"/>
                    <a:pt x="95" y="16"/>
                    <a:pt x="95" y="16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95" y="16"/>
                    <a:pt x="95" y="16"/>
                    <a:pt x="95" y="16"/>
                  </a:cubicBezTo>
                  <a:close/>
                  <a:moveTo>
                    <a:pt x="96" y="23"/>
                  </a:moveTo>
                  <a:cubicBezTo>
                    <a:pt x="97" y="23"/>
                    <a:pt x="97" y="23"/>
                    <a:pt x="97" y="23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6" y="23"/>
                    <a:pt x="96" y="23"/>
                    <a:pt x="96" y="23"/>
                  </a:cubicBezTo>
                  <a:close/>
                  <a:moveTo>
                    <a:pt x="96" y="24"/>
                  </a:moveTo>
                  <a:cubicBezTo>
                    <a:pt x="96" y="25"/>
                    <a:pt x="96" y="25"/>
                    <a:pt x="96" y="25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6" y="24"/>
                    <a:pt x="96" y="24"/>
                    <a:pt x="96" y="24"/>
                  </a:cubicBezTo>
                  <a:close/>
                  <a:moveTo>
                    <a:pt x="84" y="17"/>
                  </a:moveTo>
                  <a:cubicBezTo>
                    <a:pt x="84" y="16"/>
                    <a:pt x="84" y="16"/>
                    <a:pt x="84" y="16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3" y="15"/>
                    <a:pt x="83" y="15"/>
                    <a:pt x="83" y="15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84" y="17"/>
                    <a:pt x="84" y="17"/>
                    <a:pt x="84" y="17"/>
                  </a:cubicBezTo>
                  <a:close/>
                  <a:moveTo>
                    <a:pt x="82" y="22"/>
                  </a:moveTo>
                  <a:cubicBezTo>
                    <a:pt x="82" y="22"/>
                    <a:pt x="82" y="22"/>
                    <a:pt x="82" y="22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2" y="14"/>
                    <a:pt x="82" y="14"/>
                    <a:pt x="82" y="14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2" y="22"/>
                    <a:pt x="82" y="22"/>
                    <a:pt x="82" y="22"/>
                  </a:cubicBezTo>
                  <a:close/>
                  <a:moveTo>
                    <a:pt x="34" y="28"/>
                  </a:move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4" y="28"/>
                    <a:pt x="34" y="28"/>
                    <a:pt x="34" y="28"/>
                  </a:cubicBezTo>
                  <a:close/>
                  <a:moveTo>
                    <a:pt x="4" y="63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4" y="63"/>
                    <a:pt x="4" y="63"/>
                    <a:pt x="4" y="63"/>
                  </a:cubicBezTo>
                  <a:close/>
                  <a:moveTo>
                    <a:pt x="0" y="63"/>
                  </a:moveTo>
                  <a:cubicBezTo>
                    <a:pt x="1" y="64"/>
                    <a:pt x="1" y="64"/>
                    <a:pt x="1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lose/>
                  <a:moveTo>
                    <a:pt x="34" y="97"/>
                  </a:moveTo>
                  <a:cubicBezTo>
                    <a:pt x="33" y="97"/>
                    <a:pt x="33" y="97"/>
                    <a:pt x="33" y="97"/>
                  </a:cubicBezTo>
                  <a:cubicBezTo>
                    <a:pt x="34" y="97"/>
                    <a:pt x="34" y="97"/>
                    <a:pt x="34" y="97"/>
                  </a:cubicBezTo>
                  <a:cubicBezTo>
                    <a:pt x="34" y="97"/>
                    <a:pt x="34" y="97"/>
                    <a:pt x="34" y="97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7"/>
                    <a:pt x="34" y="97"/>
                    <a:pt x="34" y="97"/>
                  </a:cubicBezTo>
                  <a:close/>
                  <a:moveTo>
                    <a:pt x="34" y="100"/>
                  </a:moveTo>
                  <a:cubicBezTo>
                    <a:pt x="34" y="100"/>
                    <a:pt x="34" y="100"/>
                    <a:pt x="34" y="100"/>
                  </a:cubicBezTo>
                  <a:cubicBezTo>
                    <a:pt x="35" y="100"/>
                    <a:pt x="35" y="100"/>
                    <a:pt x="35" y="100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37" y="101"/>
                    <a:pt x="37" y="101"/>
                    <a:pt x="37" y="101"/>
                  </a:cubicBezTo>
                  <a:cubicBezTo>
                    <a:pt x="37" y="101"/>
                    <a:pt x="37" y="101"/>
                    <a:pt x="37" y="101"/>
                  </a:cubicBezTo>
                  <a:cubicBezTo>
                    <a:pt x="37" y="100"/>
                    <a:pt x="37" y="100"/>
                    <a:pt x="37" y="100"/>
                  </a:cubicBezTo>
                  <a:cubicBezTo>
                    <a:pt x="37" y="100"/>
                    <a:pt x="37" y="100"/>
                    <a:pt x="37" y="100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35" y="100"/>
                    <a:pt x="35" y="100"/>
                    <a:pt x="35" y="100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0"/>
                    <a:pt x="34" y="100"/>
                    <a:pt x="34" y="100"/>
                  </a:cubicBezTo>
                  <a:close/>
                  <a:moveTo>
                    <a:pt x="35" y="101"/>
                  </a:moveTo>
                  <a:cubicBezTo>
                    <a:pt x="35" y="101"/>
                    <a:pt x="35" y="101"/>
                    <a:pt x="35" y="101"/>
                  </a:cubicBezTo>
                  <a:cubicBezTo>
                    <a:pt x="35" y="101"/>
                    <a:pt x="35" y="101"/>
                    <a:pt x="35" y="101"/>
                  </a:cubicBezTo>
                  <a:cubicBezTo>
                    <a:pt x="35" y="101"/>
                    <a:pt x="35" y="101"/>
                    <a:pt x="35" y="101"/>
                  </a:cubicBezTo>
                  <a:cubicBezTo>
                    <a:pt x="35" y="101"/>
                    <a:pt x="35" y="101"/>
                    <a:pt x="35" y="101"/>
                  </a:cubicBezTo>
                  <a:close/>
                  <a:moveTo>
                    <a:pt x="35" y="106"/>
                  </a:moveTo>
                  <a:cubicBezTo>
                    <a:pt x="35" y="107"/>
                    <a:pt x="35" y="107"/>
                    <a:pt x="35" y="107"/>
                  </a:cubicBezTo>
                  <a:cubicBezTo>
                    <a:pt x="36" y="107"/>
                    <a:pt x="36" y="107"/>
                    <a:pt x="36" y="107"/>
                  </a:cubicBezTo>
                  <a:cubicBezTo>
                    <a:pt x="36" y="107"/>
                    <a:pt x="36" y="107"/>
                    <a:pt x="36" y="107"/>
                  </a:cubicBezTo>
                  <a:cubicBezTo>
                    <a:pt x="37" y="107"/>
                    <a:pt x="37" y="107"/>
                    <a:pt x="37" y="107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36" y="106"/>
                    <a:pt x="36" y="106"/>
                    <a:pt x="36" y="106"/>
                  </a:cubicBezTo>
                  <a:cubicBezTo>
                    <a:pt x="35" y="106"/>
                    <a:pt x="35" y="106"/>
                    <a:pt x="35" y="106"/>
                  </a:cubicBezTo>
                  <a:cubicBezTo>
                    <a:pt x="35" y="106"/>
                    <a:pt x="35" y="106"/>
                    <a:pt x="35" y="106"/>
                  </a:cubicBezTo>
                  <a:close/>
                  <a:moveTo>
                    <a:pt x="34" y="108"/>
                  </a:moveTo>
                  <a:cubicBezTo>
                    <a:pt x="34" y="109"/>
                    <a:pt x="34" y="109"/>
                    <a:pt x="34" y="109"/>
                  </a:cubicBezTo>
                  <a:cubicBezTo>
                    <a:pt x="35" y="109"/>
                    <a:pt x="35" y="109"/>
                    <a:pt x="35" y="109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4" y="108"/>
                    <a:pt x="34" y="108"/>
                    <a:pt x="34" y="108"/>
                  </a:cubicBezTo>
                  <a:cubicBezTo>
                    <a:pt x="34" y="108"/>
                    <a:pt x="34" y="108"/>
                    <a:pt x="34" y="108"/>
                  </a:cubicBezTo>
                  <a:close/>
                  <a:moveTo>
                    <a:pt x="35" y="111"/>
                  </a:moveTo>
                  <a:cubicBezTo>
                    <a:pt x="36" y="111"/>
                    <a:pt x="36" y="111"/>
                    <a:pt x="36" y="111"/>
                  </a:cubicBezTo>
                  <a:cubicBezTo>
                    <a:pt x="36" y="111"/>
                    <a:pt x="36" y="111"/>
                    <a:pt x="36" y="111"/>
                  </a:cubicBezTo>
                  <a:cubicBezTo>
                    <a:pt x="36" y="111"/>
                    <a:pt x="36" y="111"/>
                    <a:pt x="36" y="111"/>
                  </a:cubicBezTo>
                  <a:cubicBezTo>
                    <a:pt x="36" y="110"/>
                    <a:pt x="36" y="110"/>
                    <a:pt x="36" y="110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1"/>
                    <a:pt x="35" y="111"/>
                    <a:pt x="35" y="111"/>
                  </a:cubicBezTo>
                  <a:close/>
                  <a:moveTo>
                    <a:pt x="37" y="112"/>
                  </a:moveTo>
                  <a:cubicBezTo>
                    <a:pt x="37" y="113"/>
                    <a:pt x="37" y="113"/>
                    <a:pt x="37" y="113"/>
                  </a:cubicBezTo>
                  <a:cubicBezTo>
                    <a:pt x="37" y="113"/>
                    <a:pt x="37" y="113"/>
                    <a:pt x="37" y="113"/>
                  </a:cubicBezTo>
                  <a:cubicBezTo>
                    <a:pt x="37" y="112"/>
                    <a:pt x="37" y="112"/>
                    <a:pt x="37" y="112"/>
                  </a:cubicBezTo>
                  <a:cubicBezTo>
                    <a:pt x="37" y="112"/>
                    <a:pt x="37" y="112"/>
                    <a:pt x="37" y="112"/>
                  </a:cubicBezTo>
                  <a:close/>
                  <a:moveTo>
                    <a:pt x="34" y="113"/>
                  </a:moveTo>
                  <a:cubicBezTo>
                    <a:pt x="34" y="113"/>
                    <a:pt x="34" y="113"/>
                    <a:pt x="34" y="113"/>
                  </a:cubicBezTo>
                  <a:cubicBezTo>
                    <a:pt x="34" y="112"/>
                    <a:pt x="34" y="112"/>
                    <a:pt x="34" y="112"/>
                  </a:cubicBezTo>
                  <a:cubicBezTo>
                    <a:pt x="34" y="113"/>
                    <a:pt x="34" y="113"/>
                    <a:pt x="34" y="113"/>
                  </a:cubicBezTo>
                  <a:cubicBezTo>
                    <a:pt x="34" y="113"/>
                    <a:pt x="34" y="113"/>
                    <a:pt x="34" y="113"/>
                  </a:cubicBezTo>
                  <a:close/>
                  <a:moveTo>
                    <a:pt x="35" y="113"/>
                  </a:moveTo>
                  <a:cubicBezTo>
                    <a:pt x="35" y="113"/>
                    <a:pt x="35" y="113"/>
                    <a:pt x="35" y="113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5" y="112"/>
                    <a:pt x="35" y="112"/>
                    <a:pt x="35" y="112"/>
                  </a:cubicBezTo>
                  <a:cubicBezTo>
                    <a:pt x="35" y="113"/>
                    <a:pt x="35" y="113"/>
                    <a:pt x="35" y="113"/>
                  </a:cubicBezTo>
                  <a:close/>
                  <a:moveTo>
                    <a:pt x="35" y="114"/>
                  </a:moveTo>
                  <a:cubicBezTo>
                    <a:pt x="35" y="113"/>
                    <a:pt x="35" y="113"/>
                    <a:pt x="35" y="113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35" y="114"/>
                    <a:pt x="35" y="114"/>
                    <a:pt x="35" y="114"/>
                  </a:cubicBezTo>
                  <a:close/>
                  <a:moveTo>
                    <a:pt x="35" y="115"/>
                  </a:moveTo>
                  <a:cubicBezTo>
                    <a:pt x="36" y="115"/>
                    <a:pt x="36" y="115"/>
                    <a:pt x="36" y="115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35" y="115"/>
                    <a:pt x="35" y="115"/>
                    <a:pt x="35" y="115"/>
                  </a:cubicBezTo>
                  <a:close/>
                  <a:moveTo>
                    <a:pt x="36" y="116"/>
                  </a:moveTo>
                  <a:cubicBezTo>
                    <a:pt x="37" y="116"/>
                    <a:pt x="37" y="116"/>
                    <a:pt x="37" y="116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36" y="115"/>
                    <a:pt x="36" y="115"/>
                    <a:pt x="36" y="115"/>
                  </a:cubicBezTo>
                  <a:cubicBezTo>
                    <a:pt x="36" y="115"/>
                    <a:pt x="36" y="115"/>
                    <a:pt x="36" y="115"/>
                  </a:cubicBezTo>
                  <a:cubicBezTo>
                    <a:pt x="36" y="115"/>
                    <a:pt x="36" y="116"/>
                    <a:pt x="36" y="116"/>
                  </a:cubicBezTo>
                  <a:close/>
                  <a:moveTo>
                    <a:pt x="33" y="118"/>
                  </a:moveTo>
                  <a:cubicBezTo>
                    <a:pt x="34" y="117"/>
                    <a:pt x="34" y="117"/>
                    <a:pt x="34" y="117"/>
                  </a:cubicBezTo>
                  <a:cubicBezTo>
                    <a:pt x="34" y="117"/>
                    <a:pt x="34" y="117"/>
                    <a:pt x="34" y="117"/>
                  </a:cubicBezTo>
                  <a:cubicBezTo>
                    <a:pt x="34" y="117"/>
                    <a:pt x="34" y="117"/>
                    <a:pt x="34" y="11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3" y="118"/>
                    <a:pt x="33" y="118"/>
                    <a:pt x="33" y="118"/>
                  </a:cubicBezTo>
                  <a:close/>
                  <a:moveTo>
                    <a:pt x="35" y="119"/>
                  </a:moveTo>
                  <a:cubicBezTo>
                    <a:pt x="36" y="118"/>
                    <a:pt x="36" y="118"/>
                    <a:pt x="36" y="118"/>
                  </a:cubicBezTo>
                  <a:cubicBezTo>
                    <a:pt x="37" y="117"/>
                    <a:pt x="37" y="117"/>
                    <a:pt x="37" y="117"/>
                  </a:cubicBezTo>
                  <a:cubicBezTo>
                    <a:pt x="37" y="117"/>
                    <a:pt x="37" y="117"/>
                    <a:pt x="37" y="117"/>
                  </a:cubicBezTo>
                  <a:cubicBezTo>
                    <a:pt x="36" y="117"/>
                    <a:pt x="36" y="117"/>
                    <a:pt x="36" y="117"/>
                  </a:cubicBezTo>
                  <a:cubicBezTo>
                    <a:pt x="35" y="117"/>
                    <a:pt x="35" y="117"/>
                    <a:pt x="35" y="117"/>
                  </a:cubicBezTo>
                  <a:cubicBezTo>
                    <a:pt x="35" y="118"/>
                    <a:pt x="35" y="118"/>
                    <a:pt x="35" y="118"/>
                  </a:cubicBezTo>
                  <a:cubicBezTo>
                    <a:pt x="35" y="118"/>
                    <a:pt x="35" y="118"/>
                    <a:pt x="35" y="118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5" y="119"/>
                    <a:pt x="35" y="119"/>
                    <a:pt x="35" y="119"/>
                  </a:cubicBezTo>
                  <a:cubicBezTo>
                    <a:pt x="35" y="119"/>
                    <a:pt x="35" y="119"/>
                    <a:pt x="35" y="119"/>
                  </a:cubicBezTo>
                  <a:close/>
                  <a:moveTo>
                    <a:pt x="36" y="119"/>
                  </a:moveTo>
                  <a:cubicBezTo>
                    <a:pt x="36" y="119"/>
                    <a:pt x="36" y="119"/>
                    <a:pt x="36" y="119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36" y="119"/>
                    <a:pt x="36" y="119"/>
                    <a:pt x="36" y="119"/>
                  </a:cubicBezTo>
                  <a:close/>
                  <a:moveTo>
                    <a:pt x="36" y="120"/>
                  </a:moveTo>
                  <a:cubicBezTo>
                    <a:pt x="36" y="119"/>
                    <a:pt x="36" y="119"/>
                    <a:pt x="36" y="119"/>
                  </a:cubicBezTo>
                  <a:cubicBezTo>
                    <a:pt x="36" y="119"/>
                    <a:pt x="36" y="119"/>
                    <a:pt x="36" y="119"/>
                  </a:cubicBezTo>
                  <a:cubicBezTo>
                    <a:pt x="36" y="119"/>
                    <a:pt x="36" y="119"/>
                    <a:pt x="36" y="119"/>
                  </a:cubicBezTo>
                  <a:cubicBezTo>
                    <a:pt x="36" y="120"/>
                    <a:pt x="36" y="120"/>
                    <a:pt x="36" y="120"/>
                  </a:cubicBezTo>
                  <a:close/>
                  <a:moveTo>
                    <a:pt x="34" y="120"/>
                  </a:moveTo>
                  <a:cubicBezTo>
                    <a:pt x="35" y="120"/>
                    <a:pt x="35" y="120"/>
                    <a:pt x="35" y="120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lose/>
                  <a:moveTo>
                    <a:pt x="33" y="123"/>
                  </a:moveTo>
                  <a:cubicBezTo>
                    <a:pt x="33" y="123"/>
                    <a:pt x="33" y="123"/>
                    <a:pt x="33" y="123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3" y="122"/>
                    <a:pt x="33" y="122"/>
                    <a:pt x="33" y="122"/>
                  </a:cubicBezTo>
                  <a:cubicBezTo>
                    <a:pt x="33" y="122"/>
                    <a:pt x="33" y="122"/>
                    <a:pt x="33" y="122"/>
                  </a:cubicBezTo>
                  <a:cubicBezTo>
                    <a:pt x="33" y="122"/>
                    <a:pt x="33" y="123"/>
                    <a:pt x="33" y="123"/>
                  </a:cubicBezTo>
                  <a:close/>
                  <a:moveTo>
                    <a:pt x="32" y="125"/>
                  </a:moveTo>
                  <a:cubicBezTo>
                    <a:pt x="32" y="126"/>
                    <a:pt x="32" y="126"/>
                    <a:pt x="32" y="126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2" y="125"/>
                    <a:pt x="32" y="125"/>
                    <a:pt x="32" y="125"/>
                  </a:cubicBezTo>
                  <a:close/>
                  <a:moveTo>
                    <a:pt x="52" y="218"/>
                  </a:moveTo>
                  <a:cubicBezTo>
                    <a:pt x="52" y="217"/>
                    <a:pt x="52" y="217"/>
                    <a:pt x="52" y="217"/>
                  </a:cubicBezTo>
                  <a:cubicBezTo>
                    <a:pt x="53" y="217"/>
                    <a:pt x="53" y="217"/>
                    <a:pt x="53" y="217"/>
                  </a:cubicBezTo>
                  <a:cubicBezTo>
                    <a:pt x="53" y="217"/>
                    <a:pt x="53" y="217"/>
                    <a:pt x="53" y="217"/>
                  </a:cubicBezTo>
                  <a:cubicBezTo>
                    <a:pt x="53" y="218"/>
                    <a:pt x="53" y="218"/>
                    <a:pt x="53" y="218"/>
                  </a:cubicBezTo>
                  <a:cubicBezTo>
                    <a:pt x="52" y="218"/>
                    <a:pt x="52" y="218"/>
                    <a:pt x="52" y="218"/>
                  </a:cubicBezTo>
                  <a:cubicBezTo>
                    <a:pt x="52" y="218"/>
                    <a:pt x="52" y="218"/>
                    <a:pt x="52" y="218"/>
                  </a:cubicBezTo>
                  <a:cubicBezTo>
                    <a:pt x="52" y="218"/>
                    <a:pt x="52" y="218"/>
                    <a:pt x="52" y="218"/>
                  </a:cubicBezTo>
                  <a:close/>
                  <a:moveTo>
                    <a:pt x="47" y="215"/>
                  </a:moveTo>
                  <a:cubicBezTo>
                    <a:pt x="47" y="215"/>
                    <a:pt x="47" y="215"/>
                    <a:pt x="47" y="215"/>
                  </a:cubicBezTo>
                  <a:cubicBezTo>
                    <a:pt x="47" y="215"/>
                    <a:pt x="47" y="215"/>
                    <a:pt x="47" y="215"/>
                  </a:cubicBezTo>
                  <a:cubicBezTo>
                    <a:pt x="48" y="214"/>
                    <a:pt x="48" y="214"/>
                    <a:pt x="48" y="214"/>
                  </a:cubicBezTo>
                  <a:cubicBezTo>
                    <a:pt x="48" y="214"/>
                    <a:pt x="48" y="214"/>
                    <a:pt x="48" y="214"/>
                  </a:cubicBezTo>
                  <a:cubicBezTo>
                    <a:pt x="47" y="214"/>
                    <a:pt x="47" y="214"/>
                    <a:pt x="47" y="214"/>
                  </a:cubicBezTo>
                  <a:cubicBezTo>
                    <a:pt x="47" y="214"/>
                    <a:pt x="47" y="214"/>
                    <a:pt x="47" y="214"/>
                  </a:cubicBezTo>
                  <a:cubicBezTo>
                    <a:pt x="47" y="214"/>
                    <a:pt x="47" y="214"/>
                    <a:pt x="47" y="214"/>
                  </a:cubicBezTo>
                  <a:cubicBezTo>
                    <a:pt x="47" y="215"/>
                    <a:pt x="47" y="215"/>
                    <a:pt x="47" y="215"/>
                  </a:cubicBezTo>
                  <a:close/>
                  <a:moveTo>
                    <a:pt x="44" y="210"/>
                  </a:moveTo>
                  <a:cubicBezTo>
                    <a:pt x="44" y="210"/>
                    <a:pt x="44" y="210"/>
                    <a:pt x="44" y="210"/>
                  </a:cubicBezTo>
                  <a:cubicBezTo>
                    <a:pt x="44" y="210"/>
                    <a:pt x="44" y="210"/>
                    <a:pt x="44" y="210"/>
                  </a:cubicBezTo>
                  <a:cubicBezTo>
                    <a:pt x="45" y="210"/>
                    <a:pt x="45" y="210"/>
                    <a:pt x="45" y="210"/>
                  </a:cubicBezTo>
                  <a:cubicBezTo>
                    <a:pt x="45" y="209"/>
                    <a:pt x="45" y="209"/>
                    <a:pt x="45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10"/>
                    <a:pt x="44" y="210"/>
                    <a:pt x="44" y="210"/>
                  </a:cubicBezTo>
                  <a:close/>
                  <a:moveTo>
                    <a:pt x="42" y="210"/>
                  </a:moveTo>
                  <a:cubicBezTo>
                    <a:pt x="42" y="210"/>
                    <a:pt x="42" y="210"/>
                    <a:pt x="42" y="210"/>
                  </a:cubicBezTo>
                  <a:cubicBezTo>
                    <a:pt x="43" y="210"/>
                    <a:pt x="43" y="210"/>
                    <a:pt x="43" y="210"/>
                  </a:cubicBezTo>
                  <a:cubicBezTo>
                    <a:pt x="43" y="210"/>
                    <a:pt x="43" y="210"/>
                    <a:pt x="43" y="210"/>
                  </a:cubicBezTo>
                  <a:cubicBezTo>
                    <a:pt x="42" y="209"/>
                    <a:pt x="42" y="209"/>
                    <a:pt x="42" y="209"/>
                  </a:cubicBezTo>
                  <a:cubicBezTo>
                    <a:pt x="42" y="210"/>
                    <a:pt x="42" y="210"/>
                    <a:pt x="42" y="210"/>
                  </a:cubicBezTo>
                  <a:close/>
                  <a:moveTo>
                    <a:pt x="37" y="210"/>
                  </a:moveTo>
                  <a:cubicBezTo>
                    <a:pt x="37" y="210"/>
                    <a:pt x="37" y="210"/>
                    <a:pt x="37" y="210"/>
                  </a:cubicBezTo>
                  <a:cubicBezTo>
                    <a:pt x="38" y="210"/>
                    <a:pt x="38" y="210"/>
                    <a:pt x="38" y="210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9" y="211"/>
                    <a:pt x="39" y="211"/>
                    <a:pt x="39" y="211"/>
                  </a:cubicBezTo>
                  <a:cubicBezTo>
                    <a:pt x="38" y="210"/>
                    <a:pt x="38" y="210"/>
                    <a:pt x="38" y="210"/>
                  </a:cubicBezTo>
                  <a:cubicBezTo>
                    <a:pt x="38" y="210"/>
                    <a:pt x="38" y="210"/>
                    <a:pt x="38" y="210"/>
                  </a:cubicBezTo>
                  <a:cubicBezTo>
                    <a:pt x="37" y="210"/>
                    <a:pt x="37" y="210"/>
                    <a:pt x="37" y="210"/>
                  </a:cubicBezTo>
                  <a:close/>
                  <a:moveTo>
                    <a:pt x="31" y="186"/>
                  </a:moveTo>
                  <a:cubicBezTo>
                    <a:pt x="31" y="186"/>
                    <a:pt x="31" y="186"/>
                    <a:pt x="31" y="186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1" y="186"/>
                    <a:pt x="31" y="186"/>
                    <a:pt x="31" y="186"/>
                  </a:cubicBezTo>
                  <a:close/>
                  <a:moveTo>
                    <a:pt x="31" y="185"/>
                  </a:moveTo>
                  <a:cubicBezTo>
                    <a:pt x="31" y="185"/>
                    <a:pt x="31" y="185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1" y="185"/>
                    <a:pt x="31" y="185"/>
                    <a:pt x="31" y="185"/>
                  </a:cubicBezTo>
                  <a:close/>
                  <a:moveTo>
                    <a:pt x="27" y="177"/>
                  </a:moveTo>
                  <a:cubicBezTo>
                    <a:pt x="27" y="177"/>
                    <a:pt x="27" y="177"/>
                    <a:pt x="27" y="177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8" y="177"/>
                    <a:pt x="28" y="177"/>
                    <a:pt x="28" y="177"/>
                  </a:cubicBezTo>
                  <a:cubicBezTo>
                    <a:pt x="28" y="177"/>
                    <a:pt x="28" y="177"/>
                    <a:pt x="28" y="177"/>
                  </a:cubicBezTo>
                  <a:cubicBezTo>
                    <a:pt x="28" y="176"/>
                    <a:pt x="28" y="176"/>
                    <a:pt x="28" y="176"/>
                  </a:cubicBezTo>
                  <a:cubicBezTo>
                    <a:pt x="27" y="177"/>
                    <a:pt x="27" y="177"/>
                    <a:pt x="27" y="177"/>
                  </a:cubicBezTo>
                  <a:close/>
                  <a:moveTo>
                    <a:pt x="27" y="176"/>
                  </a:moveTo>
                  <a:cubicBezTo>
                    <a:pt x="27" y="176"/>
                    <a:pt x="27" y="176"/>
                    <a:pt x="27" y="176"/>
                  </a:cubicBezTo>
                  <a:cubicBezTo>
                    <a:pt x="28" y="176"/>
                    <a:pt x="28" y="176"/>
                    <a:pt x="28" y="176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7" y="175"/>
                    <a:pt x="27" y="175"/>
                    <a:pt x="27" y="175"/>
                  </a:cubicBezTo>
                  <a:cubicBezTo>
                    <a:pt x="27" y="176"/>
                    <a:pt x="27" y="176"/>
                    <a:pt x="27" y="176"/>
                  </a:cubicBezTo>
                  <a:close/>
                  <a:moveTo>
                    <a:pt x="27" y="168"/>
                  </a:moveTo>
                  <a:cubicBezTo>
                    <a:pt x="28" y="168"/>
                    <a:pt x="28" y="168"/>
                    <a:pt x="28" y="168"/>
                  </a:cubicBezTo>
                  <a:cubicBezTo>
                    <a:pt x="29" y="168"/>
                    <a:pt x="29" y="168"/>
                    <a:pt x="29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7" y="168"/>
                    <a:pt x="27" y="168"/>
                    <a:pt x="27" y="168"/>
                  </a:cubicBezTo>
                  <a:close/>
                  <a:moveTo>
                    <a:pt x="28" y="167"/>
                  </a:move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lose/>
                  <a:moveTo>
                    <a:pt x="26" y="167"/>
                  </a:moveTo>
                  <a:cubicBezTo>
                    <a:pt x="26" y="167"/>
                    <a:pt x="26" y="167"/>
                    <a:pt x="26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6" y="167"/>
                    <a:pt x="26" y="167"/>
                    <a:pt x="26" y="167"/>
                  </a:cubicBezTo>
                  <a:close/>
                  <a:moveTo>
                    <a:pt x="29" y="160"/>
                  </a:moveTo>
                  <a:cubicBezTo>
                    <a:pt x="28" y="160"/>
                    <a:pt x="28" y="160"/>
                    <a:pt x="28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30" y="159"/>
                    <a:pt x="30" y="159"/>
                    <a:pt x="30" y="159"/>
                  </a:cubicBezTo>
                  <a:cubicBezTo>
                    <a:pt x="29" y="159"/>
                    <a:pt x="29" y="159"/>
                    <a:pt x="29" y="159"/>
                  </a:cubicBezTo>
                  <a:cubicBezTo>
                    <a:pt x="29" y="160"/>
                    <a:pt x="29" y="160"/>
                    <a:pt x="29" y="160"/>
                  </a:cubicBezTo>
                  <a:close/>
                  <a:moveTo>
                    <a:pt x="36" y="157"/>
                  </a:moveTo>
                  <a:cubicBezTo>
                    <a:pt x="36" y="157"/>
                    <a:pt x="36" y="157"/>
                    <a:pt x="36" y="157"/>
                  </a:cubicBezTo>
                  <a:cubicBezTo>
                    <a:pt x="37" y="157"/>
                    <a:pt x="37" y="157"/>
                    <a:pt x="37" y="157"/>
                  </a:cubicBezTo>
                  <a:cubicBezTo>
                    <a:pt x="37" y="157"/>
                    <a:pt x="37" y="157"/>
                    <a:pt x="37" y="157"/>
                  </a:cubicBezTo>
                  <a:cubicBezTo>
                    <a:pt x="36" y="157"/>
                    <a:pt x="36" y="157"/>
                    <a:pt x="36" y="157"/>
                  </a:cubicBezTo>
                  <a:cubicBezTo>
                    <a:pt x="36" y="157"/>
                    <a:pt x="36" y="157"/>
                    <a:pt x="36" y="157"/>
                  </a:cubicBezTo>
                  <a:cubicBezTo>
                    <a:pt x="36" y="157"/>
                    <a:pt x="36" y="157"/>
                    <a:pt x="36" y="157"/>
                  </a:cubicBezTo>
                  <a:close/>
                  <a:moveTo>
                    <a:pt x="33" y="153"/>
                  </a:moveTo>
                  <a:cubicBezTo>
                    <a:pt x="33" y="154"/>
                    <a:pt x="33" y="154"/>
                    <a:pt x="33" y="154"/>
                  </a:cubicBezTo>
                  <a:cubicBezTo>
                    <a:pt x="33" y="154"/>
                    <a:pt x="33" y="154"/>
                    <a:pt x="33" y="154"/>
                  </a:cubicBezTo>
                  <a:cubicBezTo>
                    <a:pt x="34" y="154"/>
                    <a:pt x="34" y="154"/>
                    <a:pt x="34" y="154"/>
                  </a:cubicBezTo>
                  <a:cubicBezTo>
                    <a:pt x="34" y="153"/>
                    <a:pt x="34" y="153"/>
                    <a:pt x="34" y="153"/>
                  </a:cubicBezTo>
                  <a:cubicBezTo>
                    <a:pt x="33" y="153"/>
                    <a:pt x="33" y="153"/>
                    <a:pt x="33" y="153"/>
                  </a:cubicBezTo>
                  <a:cubicBezTo>
                    <a:pt x="33" y="153"/>
                    <a:pt x="33" y="153"/>
                    <a:pt x="33" y="153"/>
                  </a:cubicBezTo>
                  <a:close/>
                  <a:moveTo>
                    <a:pt x="36" y="153"/>
                  </a:moveTo>
                  <a:cubicBezTo>
                    <a:pt x="37" y="153"/>
                    <a:pt x="37" y="153"/>
                    <a:pt x="37" y="153"/>
                  </a:cubicBezTo>
                  <a:cubicBezTo>
                    <a:pt x="37" y="153"/>
                    <a:pt x="37" y="153"/>
                    <a:pt x="37" y="153"/>
                  </a:cubicBezTo>
                  <a:cubicBezTo>
                    <a:pt x="38" y="153"/>
                    <a:pt x="38" y="153"/>
                    <a:pt x="38" y="153"/>
                  </a:cubicBezTo>
                  <a:cubicBezTo>
                    <a:pt x="37" y="153"/>
                    <a:pt x="37" y="153"/>
                    <a:pt x="37" y="153"/>
                  </a:cubicBezTo>
                  <a:cubicBezTo>
                    <a:pt x="36" y="153"/>
                    <a:pt x="36" y="153"/>
                    <a:pt x="36" y="153"/>
                  </a:cubicBezTo>
                  <a:close/>
                  <a:moveTo>
                    <a:pt x="34" y="153"/>
                  </a:moveTo>
                  <a:cubicBezTo>
                    <a:pt x="35" y="153"/>
                    <a:pt x="35" y="153"/>
                    <a:pt x="35" y="153"/>
                  </a:cubicBezTo>
                  <a:cubicBezTo>
                    <a:pt x="36" y="153"/>
                    <a:pt x="36" y="153"/>
                    <a:pt x="36" y="153"/>
                  </a:cubicBezTo>
                  <a:cubicBezTo>
                    <a:pt x="37" y="152"/>
                    <a:pt x="37" y="152"/>
                    <a:pt x="37" y="152"/>
                  </a:cubicBezTo>
                  <a:cubicBezTo>
                    <a:pt x="36" y="152"/>
                    <a:pt x="36" y="152"/>
                    <a:pt x="36" y="152"/>
                  </a:cubicBezTo>
                  <a:cubicBezTo>
                    <a:pt x="35" y="152"/>
                    <a:pt x="35" y="152"/>
                    <a:pt x="35" y="152"/>
                  </a:cubicBezTo>
                  <a:cubicBezTo>
                    <a:pt x="34" y="152"/>
                    <a:pt x="34" y="152"/>
                    <a:pt x="34" y="152"/>
                  </a:cubicBezTo>
                  <a:cubicBezTo>
                    <a:pt x="34" y="153"/>
                    <a:pt x="34" y="153"/>
                    <a:pt x="34" y="153"/>
                  </a:cubicBezTo>
                  <a:close/>
                  <a:moveTo>
                    <a:pt x="42" y="137"/>
                  </a:moveTo>
                  <a:cubicBezTo>
                    <a:pt x="42" y="138"/>
                    <a:pt x="42" y="138"/>
                    <a:pt x="42" y="138"/>
                  </a:cubicBezTo>
                  <a:cubicBezTo>
                    <a:pt x="43" y="138"/>
                    <a:pt x="43" y="138"/>
                    <a:pt x="43" y="138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2" y="137"/>
                    <a:pt x="42" y="137"/>
                    <a:pt x="42" y="137"/>
                  </a:cubicBezTo>
                  <a:close/>
                  <a:moveTo>
                    <a:pt x="42" y="135"/>
                  </a:moveTo>
                  <a:cubicBezTo>
                    <a:pt x="41" y="135"/>
                    <a:pt x="41" y="135"/>
                    <a:pt x="41" y="135"/>
                  </a:cubicBezTo>
                  <a:cubicBezTo>
                    <a:pt x="42" y="136"/>
                    <a:pt x="42" y="136"/>
                    <a:pt x="42" y="136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2" y="135"/>
                    <a:pt x="42" y="135"/>
                    <a:pt x="42" y="135"/>
                  </a:cubicBezTo>
                  <a:cubicBezTo>
                    <a:pt x="42" y="135"/>
                    <a:pt x="42" y="135"/>
                    <a:pt x="42" y="135"/>
                  </a:cubicBezTo>
                  <a:close/>
                  <a:moveTo>
                    <a:pt x="39" y="130"/>
                  </a:moveTo>
                  <a:cubicBezTo>
                    <a:pt x="40" y="130"/>
                    <a:pt x="40" y="130"/>
                    <a:pt x="40" y="130"/>
                  </a:cubicBezTo>
                  <a:cubicBezTo>
                    <a:pt x="40" y="129"/>
                    <a:pt x="40" y="129"/>
                    <a:pt x="40" y="129"/>
                  </a:cubicBezTo>
                  <a:cubicBezTo>
                    <a:pt x="41" y="129"/>
                    <a:pt x="41" y="129"/>
                    <a:pt x="41" y="129"/>
                  </a:cubicBezTo>
                  <a:cubicBezTo>
                    <a:pt x="41" y="129"/>
                    <a:pt x="41" y="129"/>
                    <a:pt x="41" y="129"/>
                  </a:cubicBezTo>
                  <a:cubicBezTo>
                    <a:pt x="40" y="129"/>
                    <a:pt x="40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39" y="129"/>
                    <a:pt x="39" y="129"/>
                    <a:pt x="39" y="129"/>
                  </a:cubicBezTo>
                  <a:cubicBezTo>
                    <a:pt x="39" y="129"/>
                    <a:pt x="39" y="129"/>
                    <a:pt x="39" y="129"/>
                  </a:cubicBezTo>
                  <a:cubicBezTo>
                    <a:pt x="39" y="130"/>
                    <a:pt x="39" y="130"/>
                    <a:pt x="39" y="130"/>
                  </a:cubicBezTo>
                  <a:close/>
                  <a:moveTo>
                    <a:pt x="39" y="133"/>
                  </a:move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0" y="131"/>
                    <a:pt x="40" y="131"/>
                    <a:pt x="40" y="131"/>
                  </a:cubicBezTo>
                  <a:cubicBezTo>
                    <a:pt x="40" y="131"/>
                    <a:pt x="40" y="131"/>
                    <a:pt x="40" y="131"/>
                  </a:cubicBezTo>
                  <a:cubicBezTo>
                    <a:pt x="39" y="133"/>
                    <a:pt x="39" y="133"/>
                    <a:pt x="39" y="133"/>
                  </a:cubicBezTo>
                  <a:close/>
                  <a:moveTo>
                    <a:pt x="36" y="133"/>
                  </a:moveTo>
                  <a:cubicBezTo>
                    <a:pt x="37" y="133"/>
                    <a:pt x="37" y="133"/>
                    <a:pt x="37" y="133"/>
                  </a:cubicBezTo>
                  <a:cubicBezTo>
                    <a:pt x="38" y="133"/>
                    <a:pt x="38" y="133"/>
                    <a:pt x="38" y="133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7" y="132"/>
                    <a:pt x="37" y="132"/>
                    <a:pt x="37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3"/>
                    <a:pt x="36" y="133"/>
                    <a:pt x="36" y="133"/>
                  </a:cubicBezTo>
                  <a:close/>
                  <a:moveTo>
                    <a:pt x="31" y="137"/>
                  </a:moveTo>
                  <a:cubicBezTo>
                    <a:pt x="31" y="137"/>
                    <a:pt x="31" y="137"/>
                    <a:pt x="31" y="137"/>
                  </a:cubicBezTo>
                  <a:cubicBezTo>
                    <a:pt x="31" y="138"/>
                    <a:pt x="31" y="138"/>
                    <a:pt x="31" y="138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31" y="137"/>
                    <a:pt x="31" y="137"/>
                    <a:pt x="31" y="137"/>
                  </a:cubicBezTo>
                  <a:close/>
                  <a:moveTo>
                    <a:pt x="41" y="144"/>
                  </a:moveTo>
                  <a:cubicBezTo>
                    <a:pt x="41" y="145"/>
                    <a:pt x="41" y="145"/>
                    <a:pt x="41" y="145"/>
                  </a:cubicBezTo>
                  <a:cubicBezTo>
                    <a:pt x="42" y="144"/>
                    <a:pt x="42" y="144"/>
                    <a:pt x="42" y="144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42" y="146"/>
                    <a:pt x="42" y="146"/>
                    <a:pt x="42" y="146"/>
                  </a:cubicBezTo>
                  <a:cubicBezTo>
                    <a:pt x="42" y="146"/>
                    <a:pt x="42" y="146"/>
                    <a:pt x="42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3" y="145"/>
                    <a:pt x="43" y="145"/>
                    <a:pt x="43" y="145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43" y="144"/>
                    <a:pt x="43" y="144"/>
                    <a:pt x="43" y="144"/>
                  </a:cubicBezTo>
                  <a:cubicBezTo>
                    <a:pt x="43" y="144"/>
                    <a:pt x="43" y="144"/>
                    <a:pt x="43" y="144"/>
                  </a:cubicBezTo>
                  <a:cubicBezTo>
                    <a:pt x="42" y="144"/>
                    <a:pt x="42" y="144"/>
                    <a:pt x="42" y="144"/>
                  </a:cubicBezTo>
                  <a:cubicBezTo>
                    <a:pt x="41" y="144"/>
                    <a:pt x="41" y="144"/>
                    <a:pt x="41" y="144"/>
                  </a:cubicBezTo>
                  <a:close/>
                  <a:moveTo>
                    <a:pt x="31" y="147"/>
                  </a:moveTo>
                  <a:cubicBezTo>
                    <a:pt x="31" y="147"/>
                    <a:pt x="31" y="147"/>
                    <a:pt x="31" y="147"/>
                  </a:cubicBezTo>
                  <a:cubicBezTo>
                    <a:pt x="33" y="147"/>
                    <a:pt x="33" y="147"/>
                    <a:pt x="33" y="147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4" y="148"/>
                    <a:pt x="34" y="148"/>
                    <a:pt x="34" y="148"/>
                  </a:cubicBezTo>
                  <a:cubicBezTo>
                    <a:pt x="34" y="148"/>
                    <a:pt x="34" y="148"/>
                    <a:pt x="34" y="148"/>
                  </a:cubicBezTo>
                  <a:cubicBezTo>
                    <a:pt x="37" y="147"/>
                    <a:pt x="37" y="147"/>
                    <a:pt x="37" y="147"/>
                  </a:cubicBezTo>
                  <a:cubicBezTo>
                    <a:pt x="38" y="147"/>
                    <a:pt x="38" y="147"/>
                    <a:pt x="38" y="147"/>
                  </a:cubicBezTo>
                  <a:cubicBezTo>
                    <a:pt x="40" y="146"/>
                    <a:pt x="40" y="146"/>
                    <a:pt x="40" y="146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44"/>
                    <a:pt x="39" y="144"/>
                    <a:pt x="39" y="144"/>
                  </a:cubicBezTo>
                  <a:cubicBezTo>
                    <a:pt x="38" y="144"/>
                    <a:pt x="38" y="144"/>
                    <a:pt x="38" y="144"/>
                  </a:cubicBezTo>
                  <a:cubicBezTo>
                    <a:pt x="37" y="144"/>
                    <a:pt x="37" y="144"/>
                    <a:pt x="37" y="144"/>
                  </a:cubicBezTo>
                  <a:cubicBezTo>
                    <a:pt x="37" y="142"/>
                    <a:pt x="37" y="142"/>
                    <a:pt x="37" y="142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30" y="140"/>
                    <a:pt x="30" y="140"/>
                    <a:pt x="30" y="140"/>
                  </a:cubicBezTo>
                  <a:cubicBezTo>
                    <a:pt x="30" y="141"/>
                    <a:pt x="30" y="141"/>
                    <a:pt x="30" y="141"/>
                  </a:cubicBezTo>
                  <a:cubicBezTo>
                    <a:pt x="31" y="142"/>
                    <a:pt x="31" y="142"/>
                    <a:pt x="31" y="142"/>
                  </a:cubicBezTo>
                  <a:cubicBezTo>
                    <a:pt x="32" y="142"/>
                    <a:pt x="32" y="142"/>
                    <a:pt x="32" y="142"/>
                  </a:cubicBezTo>
                  <a:cubicBezTo>
                    <a:pt x="31" y="142"/>
                    <a:pt x="31" y="142"/>
                    <a:pt x="31" y="142"/>
                  </a:cubicBezTo>
                  <a:cubicBezTo>
                    <a:pt x="30" y="142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0" y="144"/>
                    <a:pt x="30" y="144"/>
                    <a:pt x="30" y="144"/>
                  </a:cubicBezTo>
                  <a:cubicBezTo>
                    <a:pt x="30" y="144"/>
                    <a:pt x="30" y="144"/>
                    <a:pt x="30" y="144"/>
                  </a:cubicBezTo>
                  <a:cubicBezTo>
                    <a:pt x="30" y="145"/>
                    <a:pt x="30" y="145"/>
                    <a:pt x="30" y="145"/>
                  </a:cubicBezTo>
                  <a:cubicBezTo>
                    <a:pt x="32" y="146"/>
                    <a:pt x="32" y="146"/>
                    <a:pt x="32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5" y="145"/>
                    <a:pt x="35" y="145"/>
                    <a:pt x="35" y="145"/>
                  </a:cubicBezTo>
                  <a:cubicBezTo>
                    <a:pt x="34" y="146"/>
                    <a:pt x="34" y="146"/>
                    <a:pt x="34" y="146"/>
                  </a:cubicBezTo>
                  <a:cubicBezTo>
                    <a:pt x="33" y="147"/>
                    <a:pt x="33" y="147"/>
                    <a:pt x="33" y="147"/>
                  </a:cubicBezTo>
                  <a:cubicBezTo>
                    <a:pt x="32" y="146"/>
                    <a:pt x="32" y="146"/>
                    <a:pt x="32" y="146"/>
                  </a:cubicBezTo>
                  <a:cubicBezTo>
                    <a:pt x="31" y="146"/>
                    <a:pt x="31" y="146"/>
                    <a:pt x="31" y="146"/>
                  </a:cubicBezTo>
                  <a:lnTo>
                    <a:pt x="31" y="1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62" name="Freeform 161">
              <a:extLst>
                <a:ext uri="{FF2B5EF4-FFF2-40B4-BE49-F238E27FC236}">
                  <a16:creationId xmlns:a16="http://schemas.microsoft.com/office/drawing/2014/main" xmlns="" id="{9F61D1EF-A153-4C2F-93CA-41523796DD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5606" y="742950"/>
              <a:ext cx="1834736" cy="1541384"/>
            </a:xfrm>
            <a:custGeom>
              <a:avLst/>
              <a:gdLst>
                <a:gd name="T0" fmla="*/ 282 w 385"/>
                <a:gd name="T1" fmla="*/ 23 h 323"/>
                <a:gd name="T2" fmla="*/ 282 w 385"/>
                <a:gd name="T3" fmla="*/ 55 h 323"/>
                <a:gd name="T4" fmla="*/ 281 w 385"/>
                <a:gd name="T5" fmla="*/ 61 h 323"/>
                <a:gd name="T6" fmla="*/ 300 w 385"/>
                <a:gd name="T7" fmla="*/ 38 h 323"/>
                <a:gd name="T8" fmla="*/ 301 w 385"/>
                <a:gd name="T9" fmla="*/ 22 h 323"/>
                <a:gd name="T10" fmla="*/ 325 w 385"/>
                <a:gd name="T11" fmla="*/ 10 h 323"/>
                <a:gd name="T12" fmla="*/ 379 w 385"/>
                <a:gd name="T13" fmla="*/ 12 h 323"/>
                <a:gd name="T14" fmla="*/ 330 w 385"/>
                <a:gd name="T15" fmla="*/ 46 h 323"/>
                <a:gd name="T16" fmla="*/ 296 w 385"/>
                <a:gd name="T17" fmla="*/ 67 h 323"/>
                <a:gd name="T18" fmla="*/ 308 w 385"/>
                <a:gd name="T19" fmla="*/ 151 h 323"/>
                <a:gd name="T20" fmla="*/ 270 w 385"/>
                <a:gd name="T21" fmla="*/ 63 h 323"/>
                <a:gd name="T22" fmla="*/ 241 w 385"/>
                <a:gd name="T23" fmla="*/ 43 h 323"/>
                <a:gd name="T24" fmla="*/ 201 w 385"/>
                <a:gd name="T25" fmla="*/ 40 h 323"/>
                <a:gd name="T26" fmla="*/ 263 w 385"/>
                <a:gd name="T27" fmla="*/ 71 h 323"/>
                <a:gd name="T28" fmla="*/ 273 w 385"/>
                <a:gd name="T29" fmla="*/ 98 h 323"/>
                <a:gd name="T30" fmla="*/ 165 w 385"/>
                <a:gd name="T31" fmla="*/ 52 h 323"/>
                <a:gd name="T32" fmla="*/ 239 w 385"/>
                <a:gd name="T33" fmla="*/ 81 h 323"/>
                <a:gd name="T34" fmla="*/ 222 w 385"/>
                <a:gd name="T35" fmla="*/ 71 h 323"/>
                <a:gd name="T36" fmla="*/ 213 w 385"/>
                <a:gd name="T37" fmla="*/ 74 h 323"/>
                <a:gd name="T38" fmla="*/ 201 w 385"/>
                <a:gd name="T39" fmla="*/ 63 h 323"/>
                <a:gd name="T40" fmla="*/ 145 w 385"/>
                <a:gd name="T41" fmla="*/ 70 h 323"/>
                <a:gd name="T42" fmla="*/ 207 w 385"/>
                <a:gd name="T43" fmla="*/ 101 h 323"/>
                <a:gd name="T44" fmla="*/ 221 w 385"/>
                <a:gd name="T45" fmla="*/ 106 h 323"/>
                <a:gd name="T46" fmla="*/ 277 w 385"/>
                <a:gd name="T47" fmla="*/ 112 h 323"/>
                <a:gd name="T48" fmla="*/ 266 w 385"/>
                <a:gd name="T49" fmla="*/ 145 h 323"/>
                <a:gd name="T50" fmla="*/ 191 w 385"/>
                <a:gd name="T51" fmla="*/ 148 h 323"/>
                <a:gd name="T52" fmla="*/ 188 w 385"/>
                <a:gd name="T53" fmla="*/ 109 h 323"/>
                <a:gd name="T54" fmla="*/ 162 w 385"/>
                <a:gd name="T55" fmla="*/ 87 h 323"/>
                <a:gd name="T56" fmla="*/ 142 w 385"/>
                <a:gd name="T57" fmla="*/ 130 h 323"/>
                <a:gd name="T58" fmla="*/ 182 w 385"/>
                <a:gd name="T59" fmla="*/ 139 h 323"/>
                <a:gd name="T60" fmla="*/ 277 w 385"/>
                <a:gd name="T61" fmla="*/ 194 h 323"/>
                <a:gd name="T62" fmla="*/ 280 w 385"/>
                <a:gd name="T63" fmla="*/ 154 h 323"/>
                <a:gd name="T64" fmla="*/ 242 w 385"/>
                <a:gd name="T65" fmla="*/ 135 h 323"/>
                <a:gd name="T66" fmla="*/ 258 w 385"/>
                <a:gd name="T67" fmla="*/ 120 h 323"/>
                <a:gd name="T68" fmla="*/ 287 w 385"/>
                <a:gd name="T69" fmla="*/ 120 h 323"/>
                <a:gd name="T70" fmla="*/ 296 w 385"/>
                <a:gd name="T71" fmla="*/ 143 h 323"/>
                <a:gd name="T72" fmla="*/ 305 w 385"/>
                <a:gd name="T73" fmla="*/ 158 h 323"/>
                <a:gd name="T74" fmla="*/ 320 w 385"/>
                <a:gd name="T75" fmla="*/ 177 h 323"/>
                <a:gd name="T76" fmla="*/ 306 w 385"/>
                <a:gd name="T77" fmla="*/ 178 h 323"/>
                <a:gd name="T78" fmla="*/ 298 w 385"/>
                <a:gd name="T79" fmla="*/ 202 h 323"/>
                <a:gd name="T80" fmla="*/ 241 w 385"/>
                <a:gd name="T81" fmla="*/ 185 h 323"/>
                <a:gd name="T82" fmla="*/ 283 w 385"/>
                <a:gd name="T83" fmla="*/ 220 h 323"/>
                <a:gd name="T84" fmla="*/ 229 w 385"/>
                <a:gd name="T85" fmla="*/ 245 h 323"/>
                <a:gd name="T86" fmla="*/ 305 w 385"/>
                <a:gd name="T87" fmla="*/ 297 h 323"/>
                <a:gd name="T88" fmla="*/ 326 w 385"/>
                <a:gd name="T89" fmla="*/ 297 h 323"/>
                <a:gd name="T90" fmla="*/ 318 w 385"/>
                <a:gd name="T91" fmla="*/ 278 h 323"/>
                <a:gd name="T92" fmla="*/ 35 w 385"/>
                <a:gd name="T93" fmla="*/ 268 h 323"/>
                <a:gd name="T94" fmla="*/ 20 w 385"/>
                <a:gd name="T95" fmla="*/ 240 h 323"/>
                <a:gd name="T96" fmla="*/ 65 w 385"/>
                <a:gd name="T97" fmla="*/ 112 h 323"/>
                <a:gd name="T98" fmla="*/ 28 w 385"/>
                <a:gd name="T99" fmla="*/ 245 h 323"/>
                <a:gd name="T100" fmla="*/ 68 w 385"/>
                <a:gd name="T101" fmla="*/ 116 h 323"/>
                <a:gd name="T102" fmla="*/ 112 w 385"/>
                <a:gd name="T103" fmla="*/ 117 h 323"/>
                <a:gd name="T104" fmla="*/ 169 w 385"/>
                <a:gd name="T105" fmla="*/ 137 h 323"/>
                <a:gd name="T106" fmla="*/ 201 w 385"/>
                <a:gd name="T107" fmla="*/ 156 h 323"/>
                <a:gd name="T108" fmla="*/ 225 w 385"/>
                <a:gd name="T109" fmla="*/ 132 h 323"/>
                <a:gd name="T110" fmla="*/ 258 w 385"/>
                <a:gd name="T111" fmla="*/ 148 h 323"/>
                <a:gd name="T112" fmla="*/ 216 w 385"/>
                <a:gd name="T113" fmla="*/ 185 h 323"/>
                <a:gd name="T114" fmla="*/ 178 w 385"/>
                <a:gd name="T115" fmla="*/ 234 h 323"/>
                <a:gd name="T116" fmla="*/ 246 w 385"/>
                <a:gd name="T117" fmla="*/ 222 h 323"/>
                <a:gd name="T118" fmla="*/ 293 w 385"/>
                <a:gd name="T119" fmla="*/ 224 h 323"/>
                <a:gd name="T120" fmla="*/ 312 w 385"/>
                <a:gd name="T121" fmla="*/ 258 h 323"/>
                <a:gd name="T122" fmla="*/ 275 w 385"/>
                <a:gd name="T123" fmla="*/ 281 h 323"/>
                <a:gd name="T124" fmla="*/ 281 w 385"/>
                <a:gd name="T125" fmla="*/ 30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5" h="323">
                  <a:moveTo>
                    <a:pt x="278" y="57"/>
                  </a:moveTo>
                  <a:cubicBezTo>
                    <a:pt x="279" y="56"/>
                    <a:pt x="279" y="56"/>
                    <a:pt x="279" y="56"/>
                  </a:cubicBezTo>
                  <a:cubicBezTo>
                    <a:pt x="280" y="56"/>
                    <a:pt x="280" y="56"/>
                    <a:pt x="280" y="56"/>
                  </a:cubicBezTo>
                  <a:cubicBezTo>
                    <a:pt x="281" y="54"/>
                    <a:pt x="281" y="54"/>
                    <a:pt x="281" y="54"/>
                  </a:cubicBezTo>
                  <a:cubicBezTo>
                    <a:pt x="282" y="52"/>
                    <a:pt x="282" y="52"/>
                    <a:pt x="282" y="52"/>
                  </a:cubicBezTo>
                  <a:cubicBezTo>
                    <a:pt x="282" y="52"/>
                    <a:pt x="282" y="52"/>
                    <a:pt x="282" y="52"/>
                  </a:cubicBezTo>
                  <a:cubicBezTo>
                    <a:pt x="282" y="53"/>
                    <a:pt x="282" y="53"/>
                    <a:pt x="282" y="53"/>
                  </a:cubicBezTo>
                  <a:cubicBezTo>
                    <a:pt x="282" y="54"/>
                    <a:pt x="282" y="54"/>
                    <a:pt x="282" y="54"/>
                  </a:cubicBezTo>
                  <a:cubicBezTo>
                    <a:pt x="282" y="54"/>
                    <a:pt x="282" y="54"/>
                    <a:pt x="282" y="54"/>
                  </a:cubicBezTo>
                  <a:cubicBezTo>
                    <a:pt x="283" y="54"/>
                    <a:pt x="283" y="54"/>
                    <a:pt x="283" y="54"/>
                  </a:cubicBezTo>
                  <a:cubicBezTo>
                    <a:pt x="283" y="53"/>
                    <a:pt x="283" y="53"/>
                    <a:pt x="283" y="53"/>
                  </a:cubicBezTo>
                  <a:cubicBezTo>
                    <a:pt x="284" y="53"/>
                    <a:pt x="284" y="53"/>
                    <a:pt x="284" y="53"/>
                  </a:cubicBezTo>
                  <a:cubicBezTo>
                    <a:pt x="284" y="52"/>
                    <a:pt x="284" y="52"/>
                    <a:pt x="284" y="52"/>
                  </a:cubicBezTo>
                  <a:cubicBezTo>
                    <a:pt x="283" y="52"/>
                    <a:pt x="283" y="52"/>
                    <a:pt x="283" y="52"/>
                  </a:cubicBezTo>
                  <a:cubicBezTo>
                    <a:pt x="283" y="52"/>
                    <a:pt x="283" y="52"/>
                    <a:pt x="283" y="52"/>
                  </a:cubicBezTo>
                  <a:cubicBezTo>
                    <a:pt x="284" y="51"/>
                    <a:pt x="284" y="51"/>
                    <a:pt x="284" y="51"/>
                  </a:cubicBezTo>
                  <a:cubicBezTo>
                    <a:pt x="284" y="50"/>
                    <a:pt x="284" y="50"/>
                    <a:pt x="284" y="50"/>
                  </a:cubicBezTo>
                  <a:cubicBezTo>
                    <a:pt x="284" y="50"/>
                    <a:pt x="284" y="50"/>
                    <a:pt x="284" y="50"/>
                  </a:cubicBezTo>
                  <a:cubicBezTo>
                    <a:pt x="284" y="49"/>
                    <a:pt x="284" y="49"/>
                    <a:pt x="284" y="49"/>
                  </a:cubicBezTo>
                  <a:cubicBezTo>
                    <a:pt x="285" y="48"/>
                    <a:pt x="285" y="48"/>
                    <a:pt x="285" y="48"/>
                  </a:cubicBezTo>
                  <a:cubicBezTo>
                    <a:pt x="285" y="47"/>
                    <a:pt x="285" y="47"/>
                    <a:pt x="285" y="47"/>
                  </a:cubicBezTo>
                  <a:cubicBezTo>
                    <a:pt x="286" y="47"/>
                    <a:pt x="286" y="47"/>
                    <a:pt x="286" y="47"/>
                  </a:cubicBezTo>
                  <a:cubicBezTo>
                    <a:pt x="287" y="46"/>
                    <a:pt x="287" y="46"/>
                    <a:pt x="287" y="46"/>
                  </a:cubicBezTo>
                  <a:cubicBezTo>
                    <a:pt x="287" y="47"/>
                    <a:pt x="287" y="47"/>
                    <a:pt x="287" y="47"/>
                  </a:cubicBezTo>
                  <a:cubicBezTo>
                    <a:pt x="287" y="47"/>
                    <a:pt x="287" y="47"/>
                    <a:pt x="287" y="47"/>
                  </a:cubicBezTo>
                  <a:cubicBezTo>
                    <a:pt x="286" y="47"/>
                    <a:pt x="286" y="47"/>
                    <a:pt x="286" y="47"/>
                  </a:cubicBezTo>
                  <a:cubicBezTo>
                    <a:pt x="286" y="49"/>
                    <a:pt x="286" y="49"/>
                    <a:pt x="286" y="49"/>
                  </a:cubicBezTo>
                  <a:cubicBezTo>
                    <a:pt x="285" y="50"/>
                    <a:pt x="285" y="50"/>
                    <a:pt x="285" y="50"/>
                  </a:cubicBezTo>
                  <a:cubicBezTo>
                    <a:pt x="285" y="51"/>
                    <a:pt x="285" y="51"/>
                    <a:pt x="285" y="51"/>
                  </a:cubicBezTo>
                  <a:cubicBezTo>
                    <a:pt x="285" y="51"/>
                    <a:pt x="285" y="51"/>
                    <a:pt x="285" y="51"/>
                  </a:cubicBezTo>
                  <a:cubicBezTo>
                    <a:pt x="285" y="52"/>
                    <a:pt x="285" y="52"/>
                    <a:pt x="285" y="52"/>
                  </a:cubicBezTo>
                  <a:cubicBezTo>
                    <a:pt x="286" y="52"/>
                    <a:pt x="286" y="52"/>
                    <a:pt x="286" y="52"/>
                  </a:cubicBezTo>
                  <a:cubicBezTo>
                    <a:pt x="287" y="51"/>
                    <a:pt x="287" y="51"/>
                    <a:pt x="287" y="51"/>
                  </a:cubicBezTo>
                  <a:cubicBezTo>
                    <a:pt x="288" y="49"/>
                    <a:pt x="288" y="49"/>
                    <a:pt x="288" y="49"/>
                  </a:cubicBezTo>
                  <a:cubicBezTo>
                    <a:pt x="289" y="48"/>
                    <a:pt x="289" y="48"/>
                    <a:pt x="289" y="48"/>
                  </a:cubicBezTo>
                  <a:cubicBezTo>
                    <a:pt x="289" y="47"/>
                    <a:pt x="289" y="47"/>
                    <a:pt x="289" y="47"/>
                  </a:cubicBezTo>
                  <a:cubicBezTo>
                    <a:pt x="289" y="47"/>
                    <a:pt x="289" y="47"/>
                    <a:pt x="289" y="47"/>
                  </a:cubicBezTo>
                  <a:cubicBezTo>
                    <a:pt x="290" y="46"/>
                    <a:pt x="290" y="46"/>
                    <a:pt x="290" y="46"/>
                  </a:cubicBezTo>
                  <a:cubicBezTo>
                    <a:pt x="290" y="47"/>
                    <a:pt x="290" y="47"/>
                    <a:pt x="290" y="47"/>
                  </a:cubicBezTo>
                  <a:cubicBezTo>
                    <a:pt x="290" y="47"/>
                    <a:pt x="290" y="47"/>
                    <a:pt x="290" y="47"/>
                  </a:cubicBezTo>
                  <a:cubicBezTo>
                    <a:pt x="290" y="48"/>
                    <a:pt x="290" y="48"/>
                    <a:pt x="290" y="48"/>
                  </a:cubicBezTo>
                  <a:cubicBezTo>
                    <a:pt x="290" y="48"/>
                    <a:pt x="290" y="48"/>
                    <a:pt x="290" y="48"/>
                  </a:cubicBezTo>
                  <a:cubicBezTo>
                    <a:pt x="291" y="47"/>
                    <a:pt x="291" y="47"/>
                    <a:pt x="291" y="47"/>
                  </a:cubicBezTo>
                  <a:cubicBezTo>
                    <a:pt x="292" y="47"/>
                    <a:pt x="292" y="47"/>
                    <a:pt x="292" y="47"/>
                  </a:cubicBezTo>
                  <a:cubicBezTo>
                    <a:pt x="293" y="47"/>
                    <a:pt x="293" y="47"/>
                    <a:pt x="293" y="47"/>
                  </a:cubicBezTo>
                  <a:cubicBezTo>
                    <a:pt x="295" y="46"/>
                    <a:pt x="295" y="46"/>
                    <a:pt x="295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7" y="46"/>
                    <a:pt x="297" y="46"/>
                    <a:pt x="297" y="46"/>
                  </a:cubicBezTo>
                  <a:cubicBezTo>
                    <a:pt x="297" y="45"/>
                    <a:pt x="297" y="45"/>
                    <a:pt x="297" y="45"/>
                  </a:cubicBezTo>
                  <a:cubicBezTo>
                    <a:pt x="297" y="44"/>
                    <a:pt x="297" y="44"/>
                    <a:pt x="297" y="44"/>
                  </a:cubicBezTo>
                  <a:cubicBezTo>
                    <a:pt x="298" y="44"/>
                    <a:pt x="298" y="44"/>
                    <a:pt x="298" y="44"/>
                  </a:cubicBezTo>
                  <a:cubicBezTo>
                    <a:pt x="297" y="43"/>
                    <a:pt x="297" y="43"/>
                    <a:pt x="297" y="43"/>
                  </a:cubicBezTo>
                  <a:cubicBezTo>
                    <a:pt x="297" y="42"/>
                    <a:pt x="297" y="42"/>
                    <a:pt x="297" y="42"/>
                  </a:cubicBezTo>
                  <a:cubicBezTo>
                    <a:pt x="297" y="40"/>
                    <a:pt x="297" y="40"/>
                    <a:pt x="297" y="40"/>
                  </a:cubicBezTo>
                  <a:cubicBezTo>
                    <a:pt x="297" y="40"/>
                    <a:pt x="297" y="40"/>
                    <a:pt x="297" y="40"/>
                  </a:cubicBezTo>
                  <a:cubicBezTo>
                    <a:pt x="296" y="41"/>
                    <a:pt x="296" y="41"/>
                    <a:pt x="296" y="41"/>
                  </a:cubicBezTo>
                  <a:cubicBezTo>
                    <a:pt x="295" y="43"/>
                    <a:pt x="295" y="43"/>
                    <a:pt x="295" y="43"/>
                  </a:cubicBezTo>
                  <a:cubicBezTo>
                    <a:pt x="295" y="43"/>
                    <a:pt x="295" y="43"/>
                    <a:pt x="295" y="43"/>
                  </a:cubicBezTo>
                  <a:cubicBezTo>
                    <a:pt x="295" y="42"/>
                    <a:pt x="295" y="42"/>
                    <a:pt x="295" y="42"/>
                  </a:cubicBezTo>
                  <a:cubicBezTo>
                    <a:pt x="296" y="41"/>
                    <a:pt x="296" y="41"/>
                    <a:pt x="296" y="41"/>
                  </a:cubicBezTo>
                  <a:cubicBezTo>
                    <a:pt x="297" y="41"/>
                    <a:pt x="297" y="41"/>
                    <a:pt x="297" y="41"/>
                  </a:cubicBezTo>
                  <a:cubicBezTo>
                    <a:pt x="297" y="40"/>
                    <a:pt x="297" y="40"/>
                    <a:pt x="297" y="40"/>
                  </a:cubicBezTo>
                  <a:cubicBezTo>
                    <a:pt x="296" y="39"/>
                    <a:pt x="296" y="39"/>
                    <a:pt x="296" y="39"/>
                  </a:cubicBezTo>
                  <a:cubicBezTo>
                    <a:pt x="295" y="39"/>
                    <a:pt x="295" y="39"/>
                    <a:pt x="295" y="39"/>
                  </a:cubicBezTo>
                  <a:cubicBezTo>
                    <a:pt x="295" y="39"/>
                    <a:pt x="295" y="39"/>
                    <a:pt x="295" y="39"/>
                  </a:cubicBezTo>
                  <a:cubicBezTo>
                    <a:pt x="295" y="39"/>
                    <a:pt x="295" y="39"/>
                    <a:pt x="295" y="39"/>
                  </a:cubicBezTo>
                  <a:cubicBezTo>
                    <a:pt x="294" y="39"/>
                    <a:pt x="294" y="39"/>
                    <a:pt x="294" y="39"/>
                  </a:cubicBezTo>
                  <a:cubicBezTo>
                    <a:pt x="294" y="39"/>
                    <a:pt x="294" y="39"/>
                    <a:pt x="294" y="39"/>
                  </a:cubicBezTo>
                  <a:cubicBezTo>
                    <a:pt x="293" y="39"/>
                    <a:pt x="293" y="39"/>
                    <a:pt x="293" y="39"/>
                  </a:cubicBezTo>
                  <a:cubicBezTo>
                    <a:pt x="292" y="40"/>
                    <a:pt x="292" y="40"/>
                    <a:pt x="292" y="40"/>
                  </a:cubicBezTo>
                  <a:cubicBezTo>
                    <a:pt x="292" y="39"/>
                    <a:pt x="292" y="39"/>
                    <a:pt x="292" y="39"/>
                  </a:cubicBezTo>
                  <a:cubicBezTo>
                    <a:pt x="292" y="39"/>
                    <a:pt x="292" y="39"/>
                    <a:pt x="292" y="39"/>
                  </a:cubicBezTo>
                  <a:cubicBezTo>
                    <a:pt x="294" y="38"/>
                    <a:pt x="294" y="38"/>
                    <a:pt x="294" y="38"/>
                  </a:cubicBezTo>
                  <a:cubicBezTo>
                    <a:pt x="295" y="38"/>
                    <a:pt x="295" y="38"/>
                    <a:pt x="295" y="38"/>
                  </a:cubicBezTo>
                  <a:cubicBezTo>
                    <a:pt x="296" y="37"/>
                    <a:pt x="296" y="37"/>
                    <a:pt x="296" y="37"/>
                  </a:cubicBezTo>
                  <a:cubicBezTo>
                    <a:pt x="297" y="36"/>
                    <a:pt x="297" y="36"/>
                    <a:pt x="297" y="36"/>
                  </a:cubicBezTo>
                  <a:cubicBezTo>
                    <a:pt x="298" y="35"/>
                    <a:pt x="298" y="35"/>
                    <a:pt x="298" y="35"/>
                  </a:cubicBezTo>
                  <a:cubicBezTo>
                    <a:pt x="298" y="33"/>
                    <a:pt x="298" y="33"/>
                    <a:pt x="298" y="33"/>
                  </a:cubicBezTo>
                  <a:cubicBezTo>
                    <a:pt x="298" y="33"/>
                    <a:pt x="298" y="33"/>
                    <a:pt x="298" y="33"/>
                  </a:cubicBezTo>
                  <a:cubicBezTo>
                    <a:pt x="297" y="33"/>
                    <a:pt x="297" y="33"/>
                    <a:pt x="297" y="33"/>
                  </a:cubicBezTo>
                  <a:cubicBezTo>
                    <a:pt x="297" y="34"/>
                    <a:pt x="297" y="34"/>
                    <a:pt x="297" y="34"/>
                  </a:cubicBezTo>
                  <a:cubicBezTo>
                    <a:pt x="296" y="33"/>
                    <a:pt x="296" y="33"/>
                    <a:pt x="296" y="33"/>
                  </a:cubicBezTo>
                  <a:cubicBezTo>
                    <a:pt x="297" y="33"/>
                    <a:pt x="297" y="33"/>
                    <a:pt x="297" y="33"/>
                  </a:cubicBezTo>
                  <a:cubicBezTo>
                    <a:pt x="297" y="33"/>
                    <a:pt x="297" y="33"/>
                    <a:pt x="297" y="33"/>
                  </a:cubicBezTo>
                  <a:cubicBezTo>
                    <a:pt x="298" y="33"/>
                    <a:pt x="298" y="33"/>
                    <a:pt x="298" y="33"/>
                  </a:cubicBezTo>
                  <a:cubicBezTo>
                    <a:pt x="298" y="32"/>
                    <a:pt x="298" y="32"/>
                    <a:pt x="298" y="32"/>
                  </a:cubicBezTo>
                  <a:cubicBezTo>
                    <a:pt x="298" y="31"/>
                    <a:pt x="298" y="31"/>
                    <a:pt x="298" y="31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299" y="29"/>
                    <a:pt x="299" y="29"/>
                    <a:pt x="299" y="29"/>
                  </a:cubicBezTo>
                  <a:cubicBezTo>
                    <a:pt x="299" y="29"/>
                    <a:pt x="299" y="29"/>
                    <a:pt x="299" y="29"/>
                  </a:cubicBezTo>
                  <a:cubicBezTo>
                    <a:pt x="298" y="28"/>
                    <a:pt x="298" y="28"/>
                    <a:pt x="298" y="28"/>
                  </a:cubicBezTo>
                  <a:cubicBezTo>
                    <a:pt x="297" y="29"/>
                    <a:pt x="297" y="29"/>
                    <a:pt x="297" y="29"/>
                  </a:cubicBezTo>
                  <a:cubicBezTo>
                    <a:pt x="296" y="30"/>
                    <a:pt x="296" y="30"/>
                    <a:pt x="296" y="30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2"/>
                    <a:pt x="297" y="32"/>
                    <a:pt x="297" y="32"/>
                  </a:cubicBezTo>
                  <a:cubicBezTo>
                    <a:pt x="296" y="33"/>
                    <a:pt x="296" y="33"/>
                    <a:pt x="296" y="33"/>
                  </a:cubicBezTo>
                  <a:cubicBezTo>
                    <a:pt x="296" y="33"/>
                    <a:pt x="296" y="33"/>
                    <a:pt x="296" y="33"/>
                  </a:cubicBezTo>
                  <a:cubicBezTo>
                    <a:pt x="295" y="33"/>
                    <a:pt x="295" y="33"/>
                    <a:pt x="295" y="33"/>
                  </a:cubicBezTo>
                  <a:cubicBezTo>
                    <a:pt x="295" y="32"/>
                    <a:pt x="295" y="32"/>
                    <a:pt x="295" y="32"/>
                  </a:cubicBezTo>
                  <a:cubicBezTo>
                    <a:pt x="295" y="32"/>
                    <a:pt x="295" y="32"/>
                    <a:pt x="295" y="32"/>
                  </a:cubicBezTo>
                  <a:cubicBezTo>
                    <a:pt x="295" y="31"/>
                    <a:pt x="295" y="31"/>
                    <a:pt x="295" y="31"/>
                  </a:cubicBezTo>
                  <a:cubicBezTo>
                    <a:pt x="296" y="30"/>
                    <a:pt x="296" y="30"/>
                    <a:pt x="296" y="30"/>
                  </a:cubicBezTo>
                  <a:cubicBezTo>
                    <a:pt x="296" y="29"/>
                    <a:pt x="296" y="29"/>
                    <a:pt x="296" y="29"/>
                  </a:cubicBezTo>
                  <a:cubicBezTo>
                    <a:pt x="296" y="29"/>
                    <a:pt x="296" y="29"/>
                    <a:pt x="296" y="29"/>
                  </a:cubicBezTo>
                  <a:cubicBezTo>
                    <a:pt x="296" y="29"/>
                    <a:pt x="296" y="29"/>
                    <a:pt x="296" y="29"/>
                  </a:cubicBezTo>
                  <a:cubicBezTo>
                    <a:pt x="297" y="29"/>
                    <a:pt x="297" y="29"/>
                    <a:pt x="297" y="29"/>
                  </a:cubicBezTo>
                  <a:cubicBezTo>
                    <a:pt x="296" y="28"/>
                    <a:pt x="296" y="28"/>
                    <a:pt x="296" y="28"/>
                  </a:cubicBezTo>
                  <a:cubicBezTo>
                    <a:pt x="296" y="27"/>
                    <a:pt x="296" y="27"/>
                    <a:pt x="296" y="27"/>
                  </a:cubicBezTo>
                  <a:cubicBezTo>
                    <a:pt x="295" y="27"/>
                    <a:pt x="295" y="27"/>
                    <a:pt x="295" y="27"/>
                  </a:cubicBezTo>
                  <a:cubicBezTo>
                    <a:pt x="294" y="27"/>
                    <a:pt x="294" y="27"/>
                    <a:pt x="294" y="27"/>
                  </a:cubicBezTo>
                  <a:cubicBezTo>
                    <a:pt x="294" y="28"/>
                    <a:pt x="294" y="28"/>
                    <a:pt x="294" y="28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3" y="26"/>
                    <a:pt x="293" y="26"/>
                    <a:pt x="293" y="26"/>
                  </a:cubicBezTo>
                  <a:cubicBezTo>
                    <a:pt x="293" y="25"/>
                    <a:pt x="293" y="25"/>
                    <a:pt x="293" y="25"/>
                  </a:cubicBezTo>
                  <a:cubicBezTo>
                    <a:pt x="293" y="23"/>
                    <a:pt x="293" y="23"/>
                    <a:pt x="293" y="23"/>
                  </a:cubicBezTo>
                  <a:cubicBezTo>
                    <a:pt x="293" y="22"/>
                    <a:pt x="293" y="22"/>
                    <a:pt x="293" y="22"/>
                  </a:cubicBezTo>
                  <a:cubicBezTo>
                    <a:pt x="293" y="21"/>
                    <a:pt x="293" y="21"/>
                    <a:pt x="293" y="21"/>
                  </a:cubicBezTo>
                  <a:cubicBezTo>
                    <a:pt x="294" y="20"/>
                    <a:pt x="294" y="20"/>
                    <a:pt x="294" y="20"/>
                  </a:cubicBezTo>
                  <a:cubicBezTo>
                    <a:pt x="293" y="19"/>
                    <a:pt x="293" y="19"/>
                    <a:pt x="293" y="19"/>
                  </a:cubicBezTo>
                  <a:cubicBezTo>
                    <a:pt x="294" y="17"/>
                    <a:pt x="294" y="17"/>
                    <a:pt x="294" y="17"/>
                  </a:cubicBezTo>
                  <a:cubicBezTo>
                    <a:pt x="294" y="16"/>
                    <a:pt x="294" y="16"/>
                    <a:pt x="294" y="16"/>
                  </a:cubicBezTo>
                  <a:cubicBezTo>
                    <a:pt x="293" y="16"/>
                    <a:pt x="293" y="16"/>
                    <a:pt x="293" y="16"/>
                  </a:cubicBezTo>
                  <a:cubicBezTo>
                    <a:pt x="293" y="15"/>
                    <a:pt x="293" y="15"/>
                    <a:pt x="293" y="15"/>
                  </a:cubicBezTo>
                  <a:cubicBezTo>
                    <a:pt x="292" y="14"/>
                    <a:pt x="292" y="14"/>
                    <a:pt x="292" y="14"/>
                  </a:cubicBezTo>
                  <a:cubicBezTo>
                    <a:pt x="292" y="13"/>
                    <a:pt x="292" y="13"/>
                    <a:pt x="292" y="13"/>
                  </a:cubicBezTo>
                  <a:cubicBezTo>
                    <a:pt x="290" y="13"/>
                    <a:pt x="290" y="13"/>
                    <a:pt x="290" y="13"/>
                  </a:cubicBezTo>
                  <a:cubicBezTo>
                    <a:pt x="290" y="13"/>
                    <a:pt x="290" y="13"/>
                    <a:pt x="290" y="13"/>
                  </a:cubicBezTo>
                  <a:cubicBezTo>
                    <a:pt x="290" y="13"/>
                    <a:pt x="290" y="13"/>
                    <a:pt x="290" y="13"/>
                  </a:cubicBezTo>
                  <a:cubicBezTo>
                    <a:pt x="290" y="14"/>
                    <a:pt x="290" y="14"/>
                    <a:pt x="290" y="14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88" y="13"/>
                    <a:pt x="288" y="13"/>
                    <a:pt x="288" y="13"/>
                  </a:cubicBezTo>
                  <a:cubicBezTo>
                    <a:pt x="288" y="14"/>
                    <a:pt x="288" y="14"/>
                    <a:pt x="288" y="14"/>
                  </a:cubicBezTo>
                  <a:cubicBezTo>
                    <a:pt x="287" y="15"/>
                    <a:pt x="287" y="15"/>
                    <a:pt x="287" y="15"/>
                  </a:cubicBezTo>
                  <a:cubicBezTo>
                    <a:pt x="288" y="15"/>
                    <a:pt x="288" y="15"/>
                    <a:pt x="288" y="15"/>
                  </a:cubicBezTo>
                  <a:cubicBezTo>
                    <a:pt x="288" y="15"/>
                    <a:pt x="288" y="15"/>
                    <a:pt x="288" y="15"/>
                  </a:cubicBezTo>
                  <a:cubicBezTo>
                    <a:pt x="289" y="15"/>
                    <a:pt x="289" y="15"/>
                    <a:pt x="289" y="15"/>
                  </a:cubicBezTo>
                  <a:cubicBezTo>
                    <a:pt x="290" y="15"/>
                    <a:pt x="290" y="15"/>
                    <a:pt x="290" y="15"/>
                  </a:cubicBezTo>
                  <a:cubicBezTo>
                    <a:pt x="291" y="16"/>
                    <a:pt x="291" y="16"/>
                    <a:pt x="291" y="16"/>
                  </a:cubicBezTo>
                  <a:cubicBezTo>
                    <a:pt x="291" y="16"/>
                    <a:pt x="291" y="16"/>
                    <a:pt x="291" y="16"/>
                  </a:cubicBezTo>
                  <a:cubicBezTo>
                    <a:pt x="291" y="17"/>
                    <a:pt x="291" y="17"/>
                    <a:pt x="291" y="17"/>
                  </a:cubicBezTo>
                  <a:cubicBezTo>
                    <a:pt x="290" y="18"/>
                    <a:pt x="290" y="18"/>
                    <a:pt x="290" y="18"/>
                  </a:cubicBezTo>
                  <a:cubicBezTo>
                    <a:pt x="289" y="18"/>
                    <a:pt x="289" y="18"/>
                    <a:pt x="289" y="18"/>
                  </a:cubicBezTo>
                  <a:cubicBezTo>
                    <a:pt x="288" y="17"/>
                    <a:pt x="288" y="17"/>
                    <a:pt x="288" y="17"/>
                  </a:cubicBezTo>
                  <a:cubicBezTo>
                    <a:pt x="288" y="17"/>
                    <a:pt x="288" y="17"/>
                    <a:pt x="288" y="17"/>
                  </a:cubicBezTo>
                  <a:cubicBezTo>
                    <a:pt x="287" y="17"/>
                    <a:pt x="287" y="17"/>
                    <a:pt x="287" y="17"/>
                  </a:cubicBezTo>
                  <a:cubicBezTo>
                    <a:pt x="287" y="18"/>
                    <a:pt x="287" y="18"/>
                    <a:pt x="287" y="18"/>
                  </a:cubicBezTo>
                  <a:cubicBezTo>
                    <a:pt x="288" y="18"/>
                    <a:pt x="288" y="18"/>
                    <a:pt x="288" y="18"/>
                  </a:cubicBezTo>
                  <a:cubicBezTo>
                    <a:pt x="287" y="19"/>
                    <a:pt x="287" y="19"/>
                    <a:pt x="287" y="19"/>
                  </a:cubicBezTo>
                  <a:cubicBezTo>
                    <a:pt x="286" y="19"/>
                    <a:pt x="286" y="19"/>
                    <a:pt x="286" y="19"/>
                  </a:cubicBezTo>
                  <a:cubicBezTo>
                    <a:pt x="285" y="18"/>
                    <a:pt x="285" y="18"/>
                    <a:pt x="285" y="18"/>
                  </a:cubicBezTo>
                  <a:cubicBezTo>
                    <a:pt x="284" y="18"/>
                    <a:pt x="284" y="18"/>
                    <a:pt x="284" y="18"/>
                  </a:cubicBezTo>
                  <a:cubicBezTo>
                    <a:pt x="283" y="19"/>
                    <a:pt x="283" y="19"/>
                    <a:pt x="283" y="19"/>
                  </a:cubicBezTo>
                  <a:cubicBezTo>
                    <a:pt x="283" y="20"/>
                    <a:pt x="283" y="20"/>
                    <a:pt x="283" y="20"/>
                  </a:cubicBezTo>
                  <a:cubicBezTo>
                    <a:pt x="283" y="20"/>
                    <a:pt x="283" y="20"/>
                    <a:pt x="283" y="20"/>
                  </a:cubicBezTo>
                  <a:cubicBezTo>
                    <a:pt x="284" y="20"/>
                    <a:pt x="284" y="20"/>
                    <a:pt x="284" y="20"/>
                  </a:cubicBezTo>
                  <a:cubicBezTo>
                    <a:pt x="284" y="21"/>
                    <a:pt x="284" y="21"/>
                    <a:pt x="284" y="21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284" y="22"/>
                    <a:pt x="284" y="22"/>
                    <a:pt x="284" y="22"/>
                  </a:cubicBezTo>
                  <a:cubicBezTo>
                    <a:pt x="284" y="23"/>
                    <a:pt x="284" y="23"/>
                    <a:pt x="284" y="23"/>
                  </a:cubicBezTo>
                  <a:cubicBezTo>
                    <a:pt x="285" y="23"/>
                    <a:pt x="285" y="23"/>
                    <a:pt x="285" y="23"/>
                  </a:cubicBezTo>
                  <a:cubicBezTo>
                    <a:pt x="285" y="24"/>
                    <a:pt x="285" y="24"/>
                    <a:pt x="285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3" y="23"/>
                    <a:pt x="283" y="23"/>
                    <a:pt x="283" y="23"/>
                  </a:cubicBezTo>
                  <a:cubicBezTo>
                    <a:pt x="282" y="23"/>
                    <a:pt x="282" y="23"/>
                    <a:pt x="282" y="23"/>
                  </a:cubicBezTo>
                  <a:cubicBezTo>
                    <a:pt x="282" y="23"/>
                    <a:pt x="282" y="23"/>
                    <a:pt x="282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0" y="23"/>
                    <a:pt x="280" y="23"/>
                    <a:pt x="280" y="23"/>
                  </a:cubicBezTo>
                  <a:cubicBezTo>
                    <a:pt x="280" y="24"/>
                    <a:pt x="280" y="24"/>
                    <a:pt x="280" y="24"/>
                  </a:cubicBezTo>
                  <a:cubicBezTo>
                    <a:pt x="280" y="24"/>
                    <a:pt x="280" y="24"/>
                    <a:pt x="280" y="24"/>
                  </a:cubicBezTo>
                  <a:cubicBezTo>
                    <a:pt x="280" y="25"/>
                    <a:pt x="280" y="25"/>
                    <a:pt x="280" y="25"/>
                  </a:cubicBezTo>
                  <a:cubicBezTo>
                    <a:pt x="280" y="25"/>
                    <a:pt x="280" y="25"/>
                    <a:pt x="280" y="25"/>
                  </a:cubicBezTo>
                  <a:cubicBezTo>
                    <a:pt x="280" y="24"/>
                    <a:pt x="280" y="24"/>
                    <a:pt x="280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8" y="24"/>
                    <a:pt x="278" y="24"/>
                    <a:pt x="278" y="24"/>
                  </a:cubicBezTo>
                  <a:cubicBezTo>
                    <a:pt x="278" y="24"/>
                    <a:pt x="278" y="24"/>
                    <a:pt x="278" y="24"/>
                  </a:cubicBezTo>
                  <a:cubicBezTo>
                    <a:pt x="277" y="23"/>
                    <a:pt x="277" y="23"/>
                    <a:pt x="277" y="23"/>
                  </a:cubicBezTo>
                  <a:cubicBezTo>
                    <a:pt x="277" y="23"/>
                    <a:pt x="277" y="23"/>
                    <a:pt x="277" y="23"/>
                  </a:cubicBezTo>
                  <a:cubicBezTo>
                    <a:pt x="276" y="23"/>
                    <a:pt x="276" y="23"/>
                    <a:pt x="276" y="23"/>
                  </a:cubicBezTo>
                  <a:cubicBezTo>
                    <a:pt x="277" y="24"/>
                    <a:pt x="277" y="24"/>
                    <a:pt x="277" y="24"/>
                  </a:cubicBezTo>
                  <a:cubicBezTo>
                    <a:pt x="277" y="25"/>
                    <a:pt x="277" y="25"/>
                    <a:pt x="277" y="25"/>
                  </a:cubicBezTo>
                  <a:cubicBezTo>
                    <a:pt x="277" y="26"/>
                    <a:pt x="277" y="26"/>
                    <a:pt x="277" y="26"/>
                  </a:cubicBezTo>
                  <a:cubicBezTo>
                    <a:pt x="278" y="27"/>
                    <a:pt x="278" y="27"/>
                    <a:pt x="278" y="27"/>
                  </a:cubicBezTo>
                  <a:cubicBezTo>
                    <a:pt x="279" y="27"/>
                    <a:pt x="279" y="27"/>
                    <a:pt x="279" y="27"/>
                  </a:cubicBezTo>
                  <a:cubicBezTo>
                    <a:pt x="279" y="27"/>
                    <a:pt x="279" y="27"/>
                    <a:pt x="279" y="27"/>
                  </a:cubicBezTo>
                  <a:cubicBezTo>
                    <a:pt x="279" y="27"/>
                    <a:pt x="279" y="27"/>
                    <a:pt x="279" y="27"/>
                  </a:cubicBezTo>
                  <a:cubicBezTo>
                    <a:pt x="278" y="27"/>
                    <a:pt x="278" y="27"/>
                    <a:pt x="278" y="27"/>
                  </a:cubicBezTo>
                  <a:cubicBezTo>
                    <a:pt x="279" y="28"/>
                    <a:pt x="279" y="28"/>
                    <a:pt x="279" y="28"/>
                  </a:cubicBezTo>
                  <a:cubicBezTo>
                    <a:pt x="279" y="29"/>
                    <a:pt x="279" y="29"/>
                    <a:pt x="279" y="29"/>
                  </a:cubicBezTo>
                  <a:cubicBezTo>
                    <a:pt x="280" y="29"/>
                    <a:pt x="280" y="29"/>
                    <a:pt x="280" y="29"/>
                  </a:cubicBezTo>
                  <a:cubicBezTo>
                    <a:pt x="281" y="29"/>
                    <a:pt x="281" y="29"/>
                    <a:pt x="281" y="29"/>
                  </a:cubicBezTo>
                  <a:cubicBezTo>
                    <a:pt x="282" y="28"/>
                    <a:pt x="282" y="28"/>
                    <a:pt x="282" y="28"/>
                  </a:cubicBezTo>
                  <a:cubicBezTo>
                    <a:pt x="282" y="29"/>
                    <a:pt x="282" y="29"/>
                    <a:pt x="282" y="29"/>
                  </a:cubicBezTo>
                  <a:cubicBezTo>
                    <a:pt x="282" y="29"/>
                    <a:pt x="282" y="29"/>
                    <a:pt x="282" y="29"/>
                  </a:cubicBezTo>
                  <a:cubicBezTo>
                    <a:pt x="282" y="30"/>
                    <a:pt x="282" y="30"/>
                    <a:pt x="282" y="30"/>
                  </a:cubicBezTo>
                  <a:cubicBezTo>
                    <a:pt x="281" y="31"/>
                    <a:pt x="281" y="31"/>
                    <a:pt x="281" y="31"/>
                  </a:cubicBezTo>
                  <a:cubicBezTo>
                    <a:pt x="281" y="31"/>
                    <a:pt x="281" y="31"/>
                    <a:pt x="281" y="31"/>
                  </a:cubicBezTo>
                  <a:cubicBezTo>
                    <a:pt x="280" y="30"/>
                    <a:pt x="280" y="30"/>
                    <a:pt x="280" y="30"/>
                  </a:cubicBezTo>
                  <a:cubicBezTo>
                    <a:pt x="277" y="30"/>
                    <a:pt x="277" y="30"/>
                    <a:pt x="277" y="30"/>
                  </a:cubicBezTo>
                  <a:cubicBezTo>
                    <a:pt x="276" y="28"/>
                    <a:pt x="276" y="28"/>
                    <a:pt x="276" y="28"/>
                  </a:cubicBezTo>
                  <a:cubicBezTo>
                    <a:pt x="276" y="28"/>
                    <a:pt x="276" y="28"/>
                    <a:pt x="276" y="28"/>
                  </a:cubicBezTo>
                  <a:cubicBezTo>
                    <a:pt x="275" y="28"/>
                    <a:pt x="275" y="28"/>
                    <a:pt x="275" y="28"/>
                  </a:cubicBezTo>
                  <a:cubicBezTo>
                    <a:pt x="275" y="28"/>
                    <a:pt x="275" y="28"/>
                    <a:pt x="275" y="28"/>
                  </a:cubicBezTo>
                  <a:cubicBezTo>
                    <a:pt x="275" y="29"/>
                    <a:pt x="275" y="29"/>
                    <a:pt x="275" y="29"/>
                  </a:cubicBezTo>
                  <a:cubicBezTo>
                    <a:pt x="275" y="29"/>
                    <a:pt x="275" y="29"/>
                    <a:pt x="275" y="29"/>
                  </a:cubicBezTo>
                  <a:cubicBezTo>
                    <a:pt x="274" y="29"/>
                    <a:pt x="274" y="29"/>
                    <a:pt x="274" y="29"/>
                  </a:cubicBezTo>
                  <a:cubicBezTo>
                    <a:pt x="275" y="31"/>
                    <a:pt x="275" y="31"/>
                    <a:pt x="275" y="31"/>
                  </a:cubicBezTo>
                  <a:cubicBezTo>
                    <a:pt x="274" y="31"/>
                    <a:pt x="274" y="31"/>
                    <a:pt x="274" y="31"/>
                  </a:cubicBezTo>
                  <a:cubicBezTo>
                    <a:pt x="274" y="31"/>
                    <a:pt x="274" y="31"/>
                    <a:pt x="274" y="31"/>
                  </a:cubicBezTo>
                  <a:cubicBezTo>
                    <a:pt x="274" y="32"/>
                    <a:pt x="274" y="32"/>
                    <a:pt x="274" y="32"/>
                  </a:cubicBezTo>
                  <a:cubicBezTo>
                    <a:pt x="273" y="32"/>
                    <a:pt x="273" y="32"/>
                    <a:pt x="273" y="32"/>
                  </a:cubicBezTo>
                  <a:cubicBezTo>
                    <a:pt x="273" y="34"/>
                    <a:pt x="273" y="34"/>
                    <a:pt x="273" y="34"/>
                  </a:cubicBezTo>
                  <a:cubicBezTo>
                    <a:pt x="274" y="34"/>
                    <a:pt x="274" y="34"/>
                    <a:pt x="274" y="34"/>
                  </a:cubicBezTo>
                  <a:cubicBezTo>
                    <a:pt x="275" y="34"/>
                    <a:pt x="275" y="34"/>
                    <a:pt x="275" y="34"/>
                  </a:cubicBezTo>
                  <a:cubicBezTo>
                    <a:pt x="276" y="35"/>
                    <a:pt x="276" y="35"/>
                    <a:pt x="276" y="35"/>
                  </a:cubicBezTo>
                  <a:cubicBezTo>
                    <a:pt x="277" y="35"/>
                    <a:pt x="277" y="35"/>
                    <a:pt x="277" y="35"/>
                  </a:cubicBezTo>
                  <a:cubicBezTo>
                    <a:pt x="277" y="35"/>
                    <a:pt x="277" y="35"/>
                    <a:pt x="277" y="35"/>
                  </a:cubicBezTo>
                  <a:cubicBezTo>
                    <a:pt x="276" y="35"/>
                    <a:pt x="276" y="35"/>
                    <a:pt x="276" y="35"/>
                  </a:cubicBezTo>
                  <a:cubicBezTo>
                    <a:pt x="275" y="35"/>
                    <a:pt x="275" y="35"/>
                    <a:pt x="275" y="35"/>
                  </a:cubicBezTo>
                  <a:cubicBezTo>
                    <a:pt x="274" y="35"/>
                    <a:pt x="274" y="35"/>
                    <a:pt x="274" y="35"/>
                  </a:cubicBezTo>
                  <a:cubicBezTo>
                    <a:pt x="273" y="35"/>
                    <a:pt x="273" y="35"/>
                    <a:pt x="273" y="35"/>
                  </a:cubicBezTo>
                  <a:cubicBezTo>
                    <a:pt x="272" y="35"/>
                    <a:pt x="272" y="35"/>
                    <a:pt x="272" y="35"/>
                  </a:cubicBezTo>
                  <a:cubicBezTo>
                    <a:pt x="271" y="36"/>
                    <a:pt x="271" y="36"/>
                    <a:pt x="271" y="36"/>
                  </a:cubicBezTo>
                  <a:cubicBezTo>
                    <a:pt x="271" y="37"/>
                    <a:pt x="271" y="37"/>
                    <a:pt x="271" y="37"/>
                  </a:cubicBezTo>
                  <a:cubicBezTo>
                    <a:pt x="272" y="37"/>
                    <a:pt x="272" y="37"/>
                    <a:pt x="272" y="37"/>
                  </a:cubicBezTo>
                  <a:cubicBezTo>
                    <a:pt x="271" y="38"/>
                    <a:pt x="271" y="38"/>
                    <a:pt x="271" y="38"/>
                  </a:cubicBezTo>
                  <a:cubicBezTo>
                    <a:pt x="271" y="38"/>
                    <a:pt x="271" y="38"/>
                    <a:pt x="271" y="38"/>
                  </a:cubicBezTo>
                  <a:cubicBezTo>
                    <a:pt x="271" y="39"/>
                    <a:pt x="271" y="39"/>
                    <a:pt x="271" y="39"/>
                  </a:cubicBezTo>
                  <a:cubicBezTo>
                    <a:pt x="271" y="39"/>
                    <a:pt x="271" y="39"/>
                    <a:pt x="271" y="39"/>
                  </a:cubicBezTo>
                  <a:cubicBezTo>
                    <a:pt x="272" y="39"/>
                    <a:pt x="272" y="39"/>
                    <a:pt x="272" y="39"/>
                  </a:cubicBezTo>
                  <a:cubicBezTo>
                    <a:pt x="273" y="39"/>
                    <a:pt x="273" y="39"/>
                    <a:pt x="273" y="39"/>
                  </a:cubicBezTo>
                  <a:cubicBezTo>
                    <a:pt x="274" y="38"/>
                    <a:pt x="274" y="38"/>
                    <a:pt x="274" y="38"/>
                  </a:cubicBezTo>
                  <a:cubicBezTo>
                    <a:pt x="274" y="38"/>
                    <a:pt x="274" y="38"/>
                    <a:pt x="274" y="38"/>
                  </a:cubicBezTo>
                  <a:cubicBezTo>
                    <a:pt x="274" y="39"/>
                    <a:pt x="274" y="39"/>
                    <a:pt x="274" y="39"/>
                  </a:cubicBezTo>
                  <a:cubicBezTo>
                    <a:pt x="273" y="39"/>
                    <a:pt x="273" y="39"/>
                    <a:pt x="273" y="39"/>
                  </a:cubicBezTo>
                  <a:cubicBezTo>
                    <a:pt x="273" y="40"/>
                    <a:pt x="273" y="40"/>
                    <a:pt x="273" y="40"/>
                  </a:cubicBezTo>
                  <a:cubicBezTo>
                    <a:pt x="273" y="40"/>
                    <a:pt x="273" y="40"/>
                    <a:pt x="273" y="40"/>
                  </a:cubicBezTo>
                  <a:cubicBezTo>
                    <a:pt x="274" y="40"/>
                    <a:pt x="274" y="40"/>
                    <a:pt x="274" y="40"/>
                  </a:cubicBezTo>
                  <a:cubicBezTo>
                    <a:pt x="275" y="40"/>
                    <a:pt x="275" y="40"/>
                    <a:pt x="275" y="40"/>
                  </a:cubicBezTo>
                  <a:cubicBezTo>
                    <a:pt x="275" y="40"/>
                    <a:pt x="275" y="40"/>
                    <a:pt x="275" y="40"/>
                  </a:cubicBezTo>
                  <a:cubicBezTo>
                    <a:pt x="276" y="39"/>
                    <a:pt x="276" y="39"/>
                    <a:pt x="276" y="39"/>
                  </a:cubicBezTo>
                  <a:cubicBezTo>
                    <a:pt x="276" y="40"/>
                    <a:pt x="276" y="40"/>
                    <a:pt x="276" y="40"/>
                  </a:cubicBezTo>
                  <a:cubicBezTo>
                    <a:pt x="275" y="40"/>
                    <a:pt x="275" y="40"/>
                    <a:pt x="275" y="40"/>
                  </a:cubicBezTo>
                  <a:cubicBezTo>
                    <a:pt x="276" y="40"/>
                    <a:pt x="276" y="40"/>
                    <a:pt x="276" y="40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78" y="41"/>
                    <a:pt x="278" y="41"/>
                    <a:pt x="278" y="41"/>
                  </a:cubicBezTo>
                  <a:cubicBezTo>
                    <a:pt x="277" y="41"/>
                    <a:pt x="277" y="41"/>
                    <a:pt x="277" y="41"/>
                  </a:cubicBezTo>
                  <a:cubicBezTo>
                    <a:pt x="277" y="41"/>
                    <a:pt x="277" y="41"/>
                    <a:pt x="277" y="41"/>
                  </a:cubicBezTo>
                  <a:cubicBezTo>
                    <a:pt x="277" y="42"/>
                    <a:pt x="277" y="42"/>
                    <a:pt x="277" y="42"/>
                  </a:cubicBezTo>
                  <a:cubicBezTo>
                    <a:pt x="278" y="41"/>
                    <a:pt x="278" y="41"/>
                    <a:pt x="278" y="41"/>
                  </a:cubicBezTo>
                  <a:cubicBezTo>
                    <a:pt x="279" y="42"/>
                    <a:pt x="279" y="42"/>
                    <a:pt x="279" y="42"/>
                  </a:cubicBezTo>
                  <a:cubicBezTo>
                    <a:pt x="282" y="42"/>
                    <a:pt x="282" y="42"/>
                    <a:pt x="282" y="42"/>
                  </a:cubicBezTo>
                  <a:cubicBezTo>
                    <a:pt x="282" y="43"/>
                    <a:pt x="282" y="43"/>
                    <a:pt x="282" y="43"/>
                  </a:cubicBezTo>
                  <a:cubicBezTo>
                    <a:pt x="280" y="43"/>
                    <a:pt x="280" y="43"/>
                    <a:pt x="280" y="43"/>
                  </a:cubicBezTo>
                  <a:cubicBezTo>
                    <a:pt x="279" y="43"/>
                    <a:pt x="279" y="43"/>
                    <a:pt x="279" y="43"/>
                  </a:cubicBezTo>
                  <a:cubicBezTo>
                    <a:pt x="278" y="42"/>
                    <a:pt x="278" y="42"/>
                    <a:pt x="278" y="42"/>
                  </a:cubicBezTo>
                  <a:cubicBezTo>
                    <a:pt x="277" y="42"/>
                    <a:pt x="277" y="42"/>
                    <a:pt x="277" y="42"/>
                  </a:cubicBezTo>
                  <a:cubicBezTo>
                    <a:pt x="277" y="43"/>
                    <a:pt x="277" y="43"/>
                    <a:pt x="277" y="43"/>
                  </a:cubicBezTo>
                  <a:cubicBezTo>
                    <a:pt x="278" y="43"/>
                    <a:pt x="278" y="43"/>
                    <a:pt x="278" y="43"/>
                  </a:cubicBezTo>
                  <a:cubicBezTo>
                    <a:pt x="280" y="44"/>
                    <a:pt x="280" y="44"/>
                    <a:pt x="280" y="44"/>
                  </a:cubicBezTo>
                  <a:cubicBezTo>
                    <a:pt x="281" y="44"/>
                    <a:pt x="281" y="44"/>
                    <a:pt x="281" y="44"/>
                  </a:cubicBezTo>
                  <a:cubicBezTo>
                    <a:pt x="282" y="44"/>
                    <a:pt x="282" y="44"/>
                    <a:pt x="282" y="44"/>
                  </a:cubicBezTo>
                  <a:cubicBezTo>
                    <a:pt x="280" y="44"/>
                    <a:pt x="280" y="44"/>
                    <a:pt x="280" y="44"/>
                  </a:cubicBezTo>
                  <a:cubicBezTo>
                    <a:pt x="279" y="44"/>
                    <a:pt x="279" y="44"/>
                    <a:pt x="279" y="44"/>
                  </a:cubicBezTo>
                  <a:cubicBezTo>
                    <a:pt x="278" y="44"/>
                    <a:pt x="278" y="44"/>
                    <a:pt x="278" y="44"/>
                  </a:cubicBezTo>
                  <a:cubicBezTo>
                    <a:pt x="277" y="44"/>
                    <a:pt x="277" y="44"/>
                    <a:pt x="277" y="44"/>
                  </a:cubicBezTo>
                  <a:cubicBezTo>
                    <a:pt x="276" y="43"/>
                    <a:pt x="276" y="43"/>
                    <a:pt x="276" y="43"/>
                  </a:cubicBezTo>
                  <a:cubicBezTo>
                    <a:pt x="275" y="43"/>
                    <a:pt x="275" y="43"/>
                    <a:pt x="275" y="43"/>
                  </a:cubicBezTo>
                  <a:cubicBezTo>
                    <a:pt x="274" y="42"/>
                    <a:pt x="274" y="42"/>
                    <a:pt x="274" y="42"/>
                  </a:cubicBezTo>
                  <a:cubicBezTo>
                    <a:pt x="273" y="42"/>
                    <a:pt x="273" y="42"/>
                    <a:pt x="273" y="42"/>
                  </a:cubicBezTo>
                  <a:cubicBezTo>
                    <a:pt x="273" y="43"/>
                    <a:pt x="273" y="43"/>
                    <a:pt x="273" y="43"/>
                  </a:cubicBezTo>
                  <a:cubicBezTo>
                    <a:pt x="272" y="43"/>
                    <a:pt x="272" y="43"/>
                    <a:pt x="272" y="43"/>
                  </a:cubicBezTo>
                  <a:cubicBezTo>
                    <a:pt x="271" y="43"/>
                    <a:pt x="271" y="43"/>
                    <a:pt x="271" y="43"/>
                  </a:cubicBezTo>
                  <a:cubicBezTo>
                    <a:pt x="271" y="45"/>
                    <a:pt x="271" y="45"/>
                    <a:pt x="271" y="45"/>
                  </a:cubicBezTo>
                  <a:cubicBezTo>
                    <a:pt x="272" y="46"/>
                    <a:pt x="272" y="46"/>
                    <a:pt x="272" y="46"/>
                  </a:cubicBezTo>
                  <a:cubicBezTo>
                    <a:pt x="272" y="47"/>
                    <a:pt x="272" y="47"/>
                    <a:pt x="272" y="47"/>
                  </a:cubicBezTo>
                  <a:cubicBezTo>
                    <a:pt x="271" y="47"/>
                    <a:pt x="271" y="47"/>
                    <a:pt x="271" y="47"/>
                  </a:cubicBezTo>
                  <a:cubicBezTo>
                    <a:pt x="271" y="46"/>
                    <a:pt x="271" y="46"/>
                    <a:pt x="271" y="46"/>
                  </a:cubicBezTo>
                  <a:cubicBezTo>
                    <a:pt x="270" y="46"/>
                    <a:pt x="270" y="46"/>
                    <a:pt x="270" y="46"/>
                  </a:cubicBezTo>
                  <a:cubicBezTo>
                    <a:pt x="270" y="47"/>
                    <a:pt x="270" y="47"/>
                    <a:pt x="270" y="47"/>
                  </a:cubicBezTo>
                  <a:cubicBezTo>
                    <a:pt x="270" y="48"/>
                    <a:pt x="270" y="48"/>
                    <a:pt x="270" y="48"/>
                  </a:cubicBezTo>
                  <a:cubicBezTo>
                    <a:pt x="270" y="49"/>
                    <a:pt x="270" y="49"/>
                    <a:pt x="270" y="49"/>
                  </a:cubicBezTo>
                  <a:cubicBezTo>
                    <a:pt x="271" y="48"/>
                    <a:pt x="271" y="48"/>
                    <a:pt x="271" y="48"/>
                  </a:cubicBezTo>
                  <a:cubicBezTo>
                    <a:pt x="271" y="48"/>
                    <a:pt x="271" y="48"/>
                    <a:pt x="271" y="48"/>
                  </a:cubicBezTo>
                  <a:cubicBezTo>
                    <a:pt x="272" y="49"/>
                    <a:pt x="272" y="49"/>
                    <a:pt x="272" y="49"/>
                  </a:cubicBezTo>
                  <a:cubicBezTo>
                    <a:pt x="273" y="49"/>
                    <a:pt x="273" y="49"/>
                    <a:pt x="273" y="49"/>
                  </a:cubicBezTo>
                  <a:cubicBezTo>
                    <a:pt x="272" y="50"/>
                    <a:pt x="272" y="50"/>
                    <a:pt x="272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1" y="49"/>
                    <a:pt x="271" y="49"/>
                    <a:pt x="271" y="49"/>
                  </a:cubicBezTo>
                  <a:cubicBezTo>
                    <a:pt x="269" y="49"/>
                    <a:pt x="269" y="49"/>
                    <a:pt x="269" y="49"/>
                  </a:cubicBezTo>
                  <a:cubicBezTo>
                    <a:pt x="269" y="51"/>
                    <a:pt x="269" y="51"/>
                    <a:pt x="269" y="51"/>
                  </a:cubicBezTo>
                  <a:cubicBezTo>
                    <a:pt x="270" y="51"/>
                    <a:pt x="270" y="51"/>
                    <a:pt x="270" y="51"/>
                  </a:cubicBezTo>
                  <a:cubicBezTo>
                    <a:pt x="270" y="51"/>
                    <a:pt x="270" y="51"/>
                    <a:pt x="270" y="51"/>
                  </a:cubicBezTo>
                  <a:cubicBezTo>
                    <a:pt x="270" y="51"/>
                    <a:pt x="270" y="51"/>
                    <a:pt x="270" y="51"/>
                  </a:cubicBezTo>
                  <a:cubicBezTo>
                    <a:pt x="270" y="53"/>
                    <a:pt x="270" y="53"/>
                    <a:pt x="270" y="53"/>
                  </a:cubicBezTo>
                  <a:cubicBezTo>
                    <a:pt x="270" y="53"/>
                    <a:pt x="270" y="53"/>
                    <a:pt x="270" y="53"/>
                  </a:cubicBezTo>
                  <a:cubicBezTo>
                    <a:pt x="271" y="53"/>
                    <a:pt x="271" y="53"/>
                    <a:pt x="271" y="53"/>
                  </a:cubicBezTo>
                  <a:cubicBezTo>
                    <a:pt x="271" y="54"/>
                    <a:pt x="271" y="54"/>
                    <a:pt x="271" y="54"/>
                  </a:cubicBezTo>
                  <a:cubicBezTo>
                    <a:pt x="272" y="54"/>
                    <a:pt x="272" y="54"/>
                    <a:pt x="272" y="54"/>
                  </a:cubicBezTo>
                  <a:cubicBezTo>
                    <a:pt x="274" y="56"/>
                    <a:pt x="274" y="56"/>
                    <a:pt x="274" y="56"/>
                  </a:cubicBezTo>
                  <a:cubicBezTo>
                    <a:pt x="275" y="55"/>
                    <a:pt x="275" y="55"/>
                    <a:pt x="275" y="55"/>
                  </a:cubicBezTo>
                  <a:cubicBezTo>
                    <a:pt x="275" y="55"/>
                    <a:pt x="275" y="55"/>
                    <a:pt x="275" y="55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76" y="54"/>
                    <a:pt x="276" y="54"/>
                    <a:pt x="276" y="54"/>
                  </a:cubicBezTo>
                  <a:cubicBezTo>
                    <a:pt x="277" y="55"/>
                    <a:pt x="277" y="55"/>
                    <a:pt x="277" y="55"/>
                  </a:cubicBezTo>
                  <a:cubicBezTo>
                    <a:pt x="276" y="55"/>
                    <a:pt x="276" y="55"/>
                    <a:pt x="276" y="55"/>
                  </a:cubicBezTo>
                  <a:cubicBezTo>
                    <a:pt x="276" y="56"/>
                    <a:pt x="276" y="56"/>
                    <a:pt x="276" y="56"/>
                  </a:cubicBezTo>
                  <a:cubicBezTo>
                    <a:pt x="277" y="56"/>
                    <a:pt x="277" y="56"/>
                    <a:pt x="277" y="56"/>
                  </a:cubicBezTo>
                  <a:cubicBezTo>
                    <a:pt x="278" y="54"/>
                    <a:pt x="278" y="54"/>
                    <a:pt x="278" y="54"/>
                  </a:cubicBezTo>
                  <a:cubicBezTo>
                    <a:pt x="278" y="52"/>
                    <a:pt x="278" y="52"/>
                    <a:pt x="278" y="52"/>
                  </a:cubicBezTo>
                  <a:cubicBezTo>
                    <a:pt x="278" y="51"/>
                    <a:pt x="278" y="51"/>
                    <a:pt x="278" y="51"/>
                  </a:cubicBezTo>
                  <a:cubicBezTo>
                    <a:pt x="279" y="50"/>
                    <a:pt x="279" y="50"/>
                    <a:pt x="279" y="50"/>
                  </a:cubicBezTo>
                  <a:cubicBezTo>
                    <a:pt x="279" y="50"/>
                    <a:pt x="279" y="50"/>
                    <a:pt x="279" y="50"/>
                  </a:cubicBezTo>
                  <a:cubicBezTo>
                    <a:pt x="279" y="51"/>
                    <a:pt x="279" y="51"/>
                    <a:pt x="279" y="51"/>
                  </a:cubicBezTo>
                  <a:cubicBezTo>
                    <a:pt x="278" y="52"/>
                    <a:pt x="278" y="52"/>
                    <a:pt x="278" y="52"/>
                  </a:cubicBezTo>
                  <a:cubicBezTo>
                    <a:pt x="278" y="53"/>
                    <a:pt x="278" y="53"/>
                    <a:pt x="278" y="53"/>
                  </a:cubicBezTo>
                  <a:cubicBezTo>
                    <a:pt x="278" y="54"/>
                    <a:pt x="278" y="54"/>
                    <a:pt x="278" y="54"/>
                  </a:cubicBezTo>
                  <a:cubicBezTo>
                    <a:pt x="278" y="55"/>
                    <a:pt x="278" y="55"/>
                    <a:pt x="278" y="55"/>
                  </a:cubicBezTo>
                  <a:cubicBezTo>
                    <a:pt x="278" y="56"/>
                    <a:pt x="278" y="56"/>
                    <a:pt x="278" y="56"/>
                  </a:cubicBezTo>
                  <a:cubicBezTo>
                    <a:pt x="278" y="57"/>
                    <a:pt x="278" y="57"/>
                    <a:pt x="278" y="57"/>
                  </a:cubicBezTo>
                  <a:cubicBezTo>
                    <a:pt x="278" y="57"/>
                    <a:pt x="278" y="57"/>
                    <a:pt x="278" y="57"/>
                  </a:cubicBezTo>
                  <a:close/>
                  <a:moveTo>
                    <a:pt x="281" y="22"/>
                  </a:moveTo>
                  <a:cubicBezTo>
                    <a:pt x="281" y="21"/>
                    <a:pt x="281" y="21"/>
                    <a:pt x="281" y="21"/>
                  </a:cubicBezTo>
                  <a:cubicBezTo>
                    <a:pt x="281" y="21"/>
                    <a:pt x="281" y="21"/>
                    <a:pt x="281" y="21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3" y="22"/>
                    <a:pt x="283" y="22"/>
                    <a:pt x="283" y="22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1" y="22"/>
                    <a:pt x="281" y="22"/>
                    <a:pt x="281" y="22"/>
                  </a:cubicBezTo>
                  <a:cubicBezTo>
                    <a:pt x="281" y="22"/>
                    <a:pt x="281" y="22"/>
                    <a:pt x="281" y="22"/>
                  </a:cubicBezTo>
                  <a:close/>
                  <a:moveTo>
                    <a:pt x="281" y="57"/>
                  </a:moveTo>
                  <a:cubicBezTo>
                    <a:pt x="281" y="56"/>
                    <a:pt x="281" y="56"/>
                    <a:pt x="281" y="56"/>
                  </a:cubicBezTo>
                  <a:cubicBezTo>
                    <a:pt x="282" y="55"/>
                    <a:pt x="282" y="55"/>
                    <a:pt x="282" y="55"/>
                  </a:cubicBezTo>
                  <a:cubicBezTo>
                    <a:pt x="282" y="55"/>
                    <a:pt x="282" y="55"/>
                    <a:pt x="282" y="55"/>
                  </a:cubicBezTo>
                  <a:cubicBezTo>
                    <a:pt x="283" y="55"/>
                    <a:pt x="283" y="55"/>
                    <a:pt x="283" y="55"/>
                  </a:cubicBezTo>
                  <a:cubicBezTo>
                    <a:pt x="283" y="55"/>
                    <a:pt x="283" y="55"/>
                    <a:pt x="283" y="55"/>
                  </a:cubicBezTo>
                  <a:cubicBezTo>
                    <a:pt x="283" y="55"/>
                    <a:pt x="283" y="55"/>
                    <a:pt x="283" y="55"/>
                  </a:cubicBezTo>
                  <a:cubicBezTo>
                    <a:pt x="282" y="56"/>
                    <a:pt x="282" y="56"/>
                    <a:pt x="282" y="56"/>
                  </a:cubicBezTo>
                  <a:cubicBezTo>
                    <a:pt x="282" y="57"/>
                    <a:pt x="282" y="57"/>
                    <a:pt x="282" y="57"/>
                  </a:cubicBezTo>
                  <a:cubicBezTo>
                    <a:pt x="281" y="57"/>
                    <a:pt x="281" y="57"/>
                    <a:pt x="281" y="57"/>
                  </a:cubicBezTo>
                  <a:close/>
                  <a:moveTo>
                    <a:pt x="290" y="49"/>
                  </a:moveTo>
                  <a:cubicBezTo>
                    <a:pt x="291" y="48"/>
                    <a:pt x="291" y="48"/>
                    <a:pt x="291" y="48"/>
                  </a:cubicBezTo>
                  <a:cubicBezTo>
                    <a:pt x="292" y="48"/>
                    <a:pt x="292" y="48"/>
                    <a:pt x="292" y="48"/>
                  </a:cubicBezTo>
                  <a:cubicBezTo>
                    <a:pt x="293" y="47"/>
                    <a:pt x="293" y="47"/>
                    <a:pt x="293" y="47"/>
                  </a:cubicBezTo>
                  <a:cubicBezTo>
                    <a:pt x="294" y="48"/>
                    <a:pt x="294" y="48"/>
                    <a:pt x="294" y="48"/>
                  </a:cubicBezTo>
                  <a:cubicBezTo>
                    <a:pt x="295" y="48"/>
                    <a:pt x="295" y="48"/>
                    <a:pt x="295" y="48"/>
                  </a:cubicBezTo>
                  <a:cubicBezTo>
                    <a:pt x="294" y="49"/>
                    <a:pt x="294" y="49"/>
                    <a:pt x="294" y="49"/>
                  </a:cubicBezTo>
                  <a:cubicBezTo>
                    <a:pt x="293" y="49"/>
                    <a:pt x="293" y="49"/>
                    <a:pt x="293" y="49"/>
                  </a:cubicBezTo>
                  <a:cubicBezTo>
                    <a:pt x="292" y="49"/>
                    <a:pt x="292" y="49"/>
                    <a:pt x="292" y="49"/>
                  </a:cubicBezTo>
                  <a:cubicBezTo>
                    <a:pt x="291" y="50"/>
                    <a:pt x="291" y="50"/>
                    <a:pt x="291" y="50"/>
                  </a:cubicBezTo>
                  <a:cubicBezTo>
                    <a:pt x="291" y="49"/>
                    <a:pt x="291" y="49"/>
                    <a:pt x="291" y="49"/>
                  </a:cubicBezTo>
                  <a:cubicBezTo>
                    <a:pt x="290" y="49"/>
                    <a:pt x="290" y="49"/>
                    <a:pt x="290" y="49"/>
                  </a:cubicBezTo>
                  <a:close/>
                  <a:moveTo>
                    <a:pt x="357" y="2"/>
                  </a:moveTo>
                  <a:cubicBezTo>
                    <a:pt x="357" y="1"/>
                    <a:pt x="357" y="1"/>
                    <a:pt x="357" y="1"/>
                  </a:cubicBezTo>
                  <a:cubicBezTo>
                    <a:pt x="358" y="1"/>
                    <a:pt x="358" y="1"/>
                    <a:pt x="358" y="1"/>
                  </a:cubicBezTo>
                  <a:cubicBezTo>
                    <a:pt x="358" y="2"/>
                    <a:pt x="358" y="2"/>
                    <a:pt x="358" y="2"/>
                  </a:cubicBezTo>
                  <a:cubicBezTo>
                    <a:pt x="358" y="2"/>
                    <a:pt x="358" y="2"/>
                    <a:pt x="358" y="2"/>
                  </a:cubicBezTo>
                  <a:cubicBezTo>
                    <a:pt x="357" y="2"/>
                    <a:pt x="357" y="2"/>
                    <a:pt x="357" y="2"/>
                  </a:cubicBezTo>
                  <a:close/>
                  <a:moveTo>
                    <a:pt x="325" y="58"/>
                  </a:moveTo>
                  <a:cubicBezTo>
                    <a:pt x="325" y="59"/>
                    <a:pt x="325" y="59"/>
                    <a:pt x="325" y="59"/>
                  </a:cubicBezTo>
                  <a:cubicBezTo>
                    <a:pt x="325" y="59"/>
                    <a:pt x="325" y="59"/>
                    <a:pt x="325" y="59"/>
                  </a:cubicBezTo>
                  <a:cubicBezTo>
                    <a:pt x="326" y="59"/>
                    <a:pt x="326" y="59"/>
                    <a:pt x="326" y="59"/>
                  </a:cubicBezTo>
                  <a:cubicBezTo>
                    <a:pt x="326" y="59"/>
                    <a:pt x="326" y="59"/>
                    <a:pt x="326" y="59"/>
                  </a:cubicBezTo>
                  <a:cubicBezTo>
                    <a:pt x="325" y="58"/>
                    <a:pt x="325" y="58"/>
                    <a:pt x="325" y="58"/>
                  </a:cubicBezTo>
                  <a:cubicBezTo>
                    <a:pt x="325" y="58"/>
                    <a:pt x="325" y="58"/>
                    <a:pt x="325" y="58"/>
                  </a:cubicBezTo>
                  <a:close/>
                  <a:moveTo>
                    <a:pt x="309" y="67"/>
                  </a:moveTo>
                  <a:cubicBezTo>
                    <a:pt x="309" y="68"/>
                    <a:pt x="309" y="68"/>
                    <a:pt x="309" y="68"/>
                  </a:cubicBezTo>
                  <a:cubicBezTo>
                    <a:pt x="310" y="68"/>
                    <a:pt x="310" y="68"/>
                    <a:pt x="310" y="68"/>
                  </a:cubicBezTo>
                  <a:cubicBezTo>
                    <a:pt x="310" y="67"/>
                    <a:pt x="310" y="67"/>
                    <a:pt x="310" y="67"/>
                  </a:cubicBezTo>
                  <a:cubicBezTo>
                    <a:pt x="309" y="67"/>
                    <a:pt x="309" y="67"/>
                    <a:pt x="309" y="67"/>
                  </a:cubicBezTo>
                  <a:close/>
                  <a:moveTo>
                    <a:pt x="287" y="67"/>
                  </a:moveTo>
                  <a:cubicBezTo>
                    <a:pt x="286" y="66"/>
                    <a:pt x="286" y="66"/>
                    <a:pt x="286" y="66"/>
                  </a:cubicBezTo>
                  <a:cubicBezTo>
                    <a:pt x="286" y="65"/>
                    <a:pt x="286" y="65"/>
                    <a:pt x="286" y="65"/>
                  </a:cubicBezTo>
                  <a:cubicBezTo>
                    <a:pt x="287" y="65"/>
                    <a:pt x="287" y="65"/>
                    <a:pt x="287" y="65"/>
                  </a:cubicBezTo>
                  <a:cubicBezTo>
                    <a:pt x="287" y="66"/>
                    <a:pt x="287" y="66"/>
                    <a:pt x="287" y="66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7"/>
                    <a:pt x="287" y="67"/>
                    <a:pt x="287" y="67"/>
                  </a:cubicBezTo>
                  <a:close/>
                  <a:moveTo>
                    <a:pt x="280" y="79"/>
                  </a:moveTo>
                  <a:cubicBezTo>
                    <a:pt x="280" y="78"/>
                    <a:pt x="280" y="78"/>
                    <a:pt x="280" y="78"/>
                  </a:cubicBezTo>
                  <a:cubicBezTo>
                    <a:pt x="280" y="78"/>
                    <a:pt x="280" y="78"/>
                    <a:pt x="280" y="78"/>
                  </a:cubicBezTo>
                  <a:cubicBezTo>
                    <a:pt x="280" y="77"/>
                    <a:pt x="280" y="77"/>
                    <a:pt x="280" y="77"/>
                  </a:cubicBezTo>
                  <a:cubicBezTo>
                    <a:pt x="280" y="77"/>
                    <a:pt x="280" y="77"/>
                    <a:pt x="280" y="77"/>
                  </a:cubicBezTo>
                  <a:cubicBezTo>
                    <a:pt x="279" y="77"/>
                    <a:pt x="279" y="77"/>
                    <a:pt x="279" y="77"/>
                  </a:cubicBezTo>
                  <a:cubicBezTo>
                    <a:pt x="279" y="78"/>
                    <a:pt x="279" y="78"/>
                    <a:pt x="279" y="78"/>
                  </a:cubicBezTo>
                  <a:cubicBezTo>
                    <a:pt x="279" y="79"/>
                    <a:pt x="279" y="79"/>
                    <a:pt x="279" y="79"/>
                  </a:cubicBezTo>
                  <a:cubicBezTo>
                    <a:pt x="280" y="80"/>
                    <a:pt x="280" y="80"/>
                    <a:pt x="280" y="80"/>
                  </a:cubicBezTo>
                  <a:cubicBezTo>
                    <a:pt x="280" y="81"/>
                    <a:pt x="280" y="81"/>
                    <a:pt x="280" y="81"/>
                  </a:cubicBezTo>
                  <a:cubicBezTo>
                    <a:pt x="279" y="81"/>
                    <a:pt x="279" y="81"/>
                    <a:pt x="279" y="81"/>
                  </a:cubicBezTo>
                  <a:cubicBezTo>
                    <a:pt x="279" y="80"/>
                    <a:pt x="279" y="80"/>
                    <a:pt x="279" y="80"/>
                  </a:cubicBezTo>
                  <a:cubicBezTo>
                    <a:pt x="277" y="80"/>
                    <a:pt x="277" y="80"/>
                    <a:pt x="277" y="80"/>
                  </a:cubicBezTo>
                  <a:cubicBezTo>
                    <a:pt x="277" y="80"/>
                    <a:pt x="277" y="80"/>
                    <a:pt x="277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5" y="79"/>
                    <a:pt x="275" y="79"/>
                    <a:pt x="275" y="79"/>
                  </a:cubicBezTo>
                  <a:cubicBezTo>
                    <a:pt x="275" y="79"/>
                    <a:pt x="275" y="79"/>
                    <a:pt x="275" y="79"/>
                  </a:cubicBezTo>
                  <a:cubicBezTo>
                    <a:pt x="274" y="79"/>
                    <a:pt x="274" y="79"/>
                    <a:pt x="274" y="79"/>
                  </a:cubicBezTo>
                  <a:cubicBezTo>
                    <a:pt x="274" y="78"/>
                    <a:pt x="274" y="78"/>
                    <a:pt x="274" y="78"/>
                  </a:cubicBezTo>
                  <a:cubicBezTo>
                    <a:pt x="274" y="78"/>
                    <a:pt x="274" y="78"/>
                    <a:pt x="274" y="78"/>
                  </a:cubicBezTo>
                  <a:cubicBezTo>
                    <a:pt x="274" y="78"/>
                    <a:pt x="274" y="78"/>
                    <a:pt x="274" y="78"/>
                  </a:cubicBezTo>
                  <a:cubicBezTo>
                    <a:pt x="274" y="77"/>
                    <a:pt x="274" y="77"/>
                    <a:pt x="274" y="77"/>
                  </a:cubicBezTo>
                  <a:cubicBezTo>
                    <a:pt x="274" y="77"/>
                    <a:pt x="274" y="77"/>
                    <a:pt x="274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75" y="76"/>
                    <a:pt x="275" y="76"/>
                    <a:pt x="275" y="76"/>
                  </a:cubicBezTo>
                  <a:cubicBezTo>
                    <a:pt x="274" y="75"/>
                    <a:pt x="274" y="75"/>
                    <a:pt x="274" y="75"/>
                  </a:cubicBezTo>
                  <a:cubicBezTo>
                    <a:pt x="274" y="75"/>
                    <a:pt x="274" y="75"/>
                    <a:pt x="274" y="75"/>
                  </a:cubicBezTo>
                  <a:cubicBezTo>
                    <a:pt x="274" y="75"/>
                    <a:pt x="274" y="75"/>
                    <a:pt x="274" y="75"/>
                  </a:cubicBezTo>
                  <a:cubicBezTo>
                    <a:pt x="274" y="76"/>
                    <a:pt x="274" y="76"/>
                    <a:pt x="274" y="76"/>
                  </a:cubicBezTo>
                  <a:cubicBezTo>
                    <a:pt x="274" y="76"/>
                    <a:pt x="274" y="76"/>
                    <a:pt x="274" y="76"/>
                  </a:cubicBezTo>
                  <a:cubicBezTo>
                    <a:pt x="274" y="77"/>
                    <a:pt x="274" y="77"/>
                    <a:pt x="274" y="77"/>
                  </a:cubicBezTo>
                  <a:cubicBezTo>
                    <a:pt x="273" y="77"/>
                    <a:pt x="273" y="77"/>
                    <a:pt x="273" y="77"/>
                  </a:cubicBezTo>
                  <a:cubicBezTo>
                    <a:pt x="273" y="77"/>
                    <a:pt x="273" y="77"/>
                    <a:pt x="273" y="77"/>
                  </a:cubicBezTo>
                  <a:cubicBezTo>
                    <a:pt x="273" y="77"/>
                    <a:pt x="273" y="77"/>
                    <a:pt x="273" y="77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72" y="78"/>
                    <a:pt x="272" y="78"/>
                    <a:pt x="272" y="78"/>
                  </a:cubicBezTo>
                  <a:cubicBezTo>
                    <a:pt x="272" y="77"/>
                    <a:pt x="272" y="77"/>
                    <a:pt x="272" y="77"/>
                  </a:cubicBezTo>
                  <a:cubicBezTo>
                    <a:pt x="272" y="77"/>
                    <a:pt x="272" y="77"/>
                    <a:pt x="272" y="77"/>
                  </a:cubicBezTo>
                  <a:cubicBezTo>
                    <a:pt x="272" y="76"/>
                    <a:pt x="272" y="76"/>
                    <a:pt x="272" y="76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2" y="74"/>
                    <a:pt x="272" y="74"/>
                    <a:pt x="272" y="74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1" y="75"/>
                    <a:pt x="271" y="75"/>
                    <a:pt x="271" y="75"/>
                  </a:cubicBezTo>
                  <a:cubicBezTo>
                    <a:pt x="271" y="76"/>
                    <a:pt x="271" y="76"/>
                    <a:pt x="271" y="76"/>
                  </a:cubicBezTo>
                  <a:cubicBezTo>
                    <a:pt x="271" y="76"/>
                    <a:pt x="271" y="76"/>
                    <a:pt x="271" y="76"/>
                  </a:cubicBezTo>
                  <a:cubicBezTo>
                    <a:pt x="271" y="77"/>
                    <a:pt x="271" y="77"/>
                    <a:pt x="271" y="77"/>
                  </a:cubicBezTo>
                  <a:cubicBezTo>
                    <a:pt x="270" y="77"/>
                    <a:pt x="270" y="77"/>
                    <a:pt x="270" y="77"/>
                  </a:cubicBezTo>
                  <a:cubicBezTo>
                    <a:pt x="269" y="77"/>
                    <a:pt x="269" y="77"/>
                    <a:pt x="269" y="77"/>
                  </a:cubicBezTo>
                  <a:cubicBezTo>
                    <a:pt x="269" y="77"/>
                    <a:pt x="269" y="77"/>
                    <a:pt x="269" y="77"/>
                  </a:cubicBezTo>
                  <a:cubicBezTo>
                    <a:pt x="269" y="76"/>
                    <a:pt x="269" y="76"/>
                    <a:pt x="269" y="76"/>
                  </a:cubicBezTo>
                  <a:cubicBezTo>
                    <a:pt x="269" y="76"/>
                    <a:pt x="269" y="76"/>
                    <a:pt x="269" y="76"/>
                  </a:cubicBezTo>
                  <a:cubicBezTo>
                    <a:pt x="269" y="75"/>
                    <a:pt x="269" y="75"/>
                    <a:pt x="269" y="75"/>
                  </a:cubicBezTo>
                  <a:cubicBezTo>
                    <a:pt x="269" y="74"/>
                    <a:pt x="269" y="74"/>
                    <a:pt x="269" y="74"/>
                  </a:cubicBezTo>
                  <a:cubicBezTo>
                    <a:pt x="269" y="74"/>
                    <a:pt x="269" y="74"/>
                    <a:pt x="269" y="74"/>
                  </a:cubicBezTo>
                  <a:cubicBezTo>
                    <a:pt x="270" y="72"/>
                    <a:pt x="270" y="72"/>
                    <a:pt x="270" y="72"/>
                  </a:cubicBezTo>
                  <a:cubicBezTo>
                    <a:pt x="270" y="72"/>
                    <a:pt x="270" y="72"/>
                    <a:pt x="270" y="72"/>
                  </a:cubicBezTo>
                  <a:cubicBezTo>
                    <a:pt x="269" y="73"/>
                    <a:pt x="269" y="73"/>
                    <a:pt x="269" y="73"/>
                  </a:cubicBezTo>
                  <a:cubicBezTo>
                    <a:pt x="269" y="74"/>
                    <a:pt x="269" y="74"/>
                    <a:pt x="269" y="74"/>
                  </a:cubicBezTo>
                  <a:cubicBezTo>
                    <a:pt x="269" y="75"/>
                    <a:pt x="269" y="75"/>
                    <a:pt x="269" y="75"/>
                  </a:cubicBezTo>
                  <a:cubicBezTo>
                    <a:pt x="268" y="76"/>
                    <a:pt x="268" y="76"/>
                    <a:pt x="268" y="76"/>
                  </a:cubicBezTo>
                  <a:cubicBezTo>
                    <a:pt x="268" y="76"/>
                    <a:pt x="268" y="76"/>
                    <a:pt x="268" y="76"/>
                  </a:cubicBezTo>
                  <a:cubicBezTo>
                    <a:pt x="268" y="75"/>
                    <a:pt x="268" y="75"/>
                    <a:pt x="268" y="75"/>
                  </a:cubicBezTo>
                  <a:cubicBezTo>
                    <a:pt x="268" y="75"/>
                    <a:pt x="268" y="75"/>
                    <a:pt x="268" y="75"/>
                  </a:cubicBezTo>
                  <a:cubicBezTo>
                    <a:pt x="268" y="75"/>
                    <a:pt x="268" y="75"/>
                    <a:pt x="268" y="75"/>
                  </a:cubicBezTo>
                  <a:cubicBezTo>
                    <a:pt x="268" y="76"/>
                    <a:pt x="268" y="76"/>
                    <a:pt x="268" y="76"/>
                  </a:cubicBezTo>
                  <a:cubicBezTo>
                    <a:pt x="267" y="76"/>
                    <a:pt x="267" y="76"/>
                    <a:pt x="267" y="76"/>
                  </a:cubicBezTo>
                  <a:cubicBezTo>
                    <a:pt x="266" y="75"/>
                    <a:pt x="266" y="75"/>
                    <a:pt x="266" y="75"/>
                  </a:cubicBezTo>
                  <a:cubicBezTo>
                    <a:pt x="266" y="74"/>
                    <a:pt x="266" y="74"/>
                    <a:pt x="266" y="74"/>
                  </a:cubicBezTo>
                  <a:cubicBezTo>
                    <a:pt x="266" y="74"/>
                    <a:pt x="266" y="74"/>
                    <a:pt x="266" y="74"/>
                  </a:cubicBezTo>
                  <a:cubicBezTo>
                    <a:pt x="266" y="73"/>
                    <a:pt x="266" y="73"/>
                    <a:pt x="266" y="73"/>
                  </a:cubicBezTo>
                  <a:cubicBezTo>
                    <a:pt x="267" y="73"/>
                    <a:pt x="267" y="73"/>
                    <a:pt x="267" y="73"/>
                  </a:cubicBezTo>
                  <a:cubicBezTo>
                    <a:pt x="268" y="72"/>
                    <a:pt x="268" y="72"/>
                    <a:pt x="268" y="72"/>
                  </a:cubicBezTo>
                  <a:cubicBezTo>
                    <a:pt x="267" y="72"/>
                    <a:pt x="267" y="72"/>
                    <a:pt x="267" y="72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0"/>
                    <a:pt x="268" y="70"/>
                    <a:pt x="268" y="70"/>
                  </a:cubicBezTo>
                  <a:cubicBezTo>
                    <a:pt x="269" y="70"/>
                    <a:pt x="269" y="70"/>
                    <a:pt x="269" y="70"/>
                  </a:cubicBezTo>
                  <a:cubicBezTo>
                    <a:pt x="269" y="70"/>
                    <a:pt x="269" y="70"/>
                    <a:pt x="269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69"/>
                    <a:pt x="271" y="69"/>
                    <a:pt x="271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3" y="68"/>
                    <a:pt x="273" y="68"/>
                    <a:pt x="273" y="68"/>
                  </a:cubicBezTo>
                  <a:cubicBezTo>
                    <a:pt x="274" y="68"/>
                    <a:pt x="274" y="68"/>
                    <a:pt x="274" y="68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6" y="69"/>
                    <a:pt x="276" y="69"/>
                    <a:pt x="276" y="69"/>
                  </a:cubicBezTo>
                  <a:cubicBezTo>
                    <a:pt x="277" y="68"/>
                    <a:pt x="277" y="68"/>
                    <a:pt x="277" y="68"/>
                  </a:cubicBezTo>
                  <a:cubicBezTo>
                    <a:pt x="277" y="69"/>
                    <a:pt x="277" y="69"/>
                    <a:pt x="277" y="69"/>
                  </a:cubicBezTo>
                  <a:cubicBezTo>
                    <a:pt x="278" y="69"/>
                    <a:pt x="278" y="69"/>
                    <a:pt x="278" y="69"/>
                  </a:cubicBezTo>
                  <a:cubicBezTo>
                    <a:pt x="278" y="69"/>
                    <a:pt x="278" y="69"/>
                    <a:pt x="278" y="69"/>
                  </a:cubicBezTo>
                  <a:cubicBezTo>
                    <a:pt x="278" y="69"/>
                    <a:pt x="278" y="69"/>
                    <a:pt x="278" y="69"/>
                  </a:cubicBezTo>
                  <a:cubicBezTo>
                    <a:pt x="279" y="69"/>
                    <a:pt x="279" y="69"/>
                    <a:pt x="279" y="69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1" y="69"/>
                    <a:pt x="281" y="69"/>
                    <a:pt x="281" y="69"/>
                  </a:cubicBezTo>
                  <a:cubicBezTo>
                    <a:pt x="281" y="69"/>
                    <a:pt x="281" y="69"/>
                    <a:pt x="281" y="69"/>
                  </a:cubicBezTo>
                  <a:cubicBezTo>
                    <a:pt x="281" y="69"/>
                    <a:pt x="281" y="69"/>
                    <a:pt x="281" y="69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0" y="68"/>
                    <a:pt x="280" y="68"/>
                    <a:pt x="280" y="68"/>
                  </a:cubicBezTo>
                  <a:cubicBezTo>
                    <a:pt x="279" y="68"/>
                    <a:pt x="279" y="68"/>
                    <a:pt x="279" y="68"/>
                  </a:cubicBezTo>
                  <a:cubicBezTo>
                    <a:pt x="280" y="68"/>
                    <a:pt x="280" y="68"/>
                    <a:pt x="280" y="68"/>
                  </a:cubicBezTo>
                  <a:cubicBezTo>
                    <a:pt x="280" y="68"/>
                    <a:pt x="280" y="68"/>
                    <a:pt x="280" y="68"/>
                  </a:cubicBezTo>
                  <a:cubicBezTo>
                    <a:pt x="280" y="67"/>
                    <a:pt x="280" y="67"/>
                    <a:pt x="280" y="67"/>
                  </a:cubicBezTo>
                  <a:cubicBezTo>
                    <a:pt x="279" y="67"/>
                    <a:pt x="279" y="67"/>
                    <a:pt x="279" y="67"/>
                  </a:cubicBezTo>
                  <a:cubicBezTo>
                    <a:pt x="280" y="67"/>
                    <a:pt x="280" y="67"/>
                    <a:pt x="280" y="67"/>
                  </a:cubicBezTo>
                  <a:cubicBezTo>
                    <a:pt x="280" y="67"/>
                    <a:pt x="280" y="67"/>
                    <a:pt x="280" y="67"/>
                  </a:cubicBezTo>
                  <a:cubicBezTo>
                    <a:pt x="281" y="67"/>
                    <a:pt x="281" y="67"/>
                    <a:pt x="281" y="67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79" y="66"/>
                    <a:pt x="279" y="66"/>
                    <a:pt x="279" y="66"/>
                  </a:cubicBezTo>
                  <a:cubicBezTo>
                    <a:pt x="279" y="67"/>
                    <a:pt x="279" y="67"/>
                    <a:pt x="279" y="67"/>
                  </a:cubicBezTo>
                  <a:cubicBezTo>
                    <a:pt x="278" y="66"/>
                    <a:pt x="278" y="66"/>
                    <a:pt x="278" y="66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9" y="64"/>
                    <a:pt x="279" y="64"/>
                    <a:pt x="279" y="64"/>
                  </a:cubicBezTo>
                  <a:cubicBezTo>
                    <a:pt x="279" y="64"/>
                    <a:pt x="279" y="64"/>
                    <a:pt x="279" y="64"/>
                  </a:cubicBezTo>
                  <a:cubicBezTo>
                    <a:pt x="279" y="64"/>
                    <a:pt x="279" y="64"/>
                    <a:pt x="279" y="64"/>
                  </a:cubicBezTo>
                  <a:cubicBezTo>
                    <a:pt x="279" y="62"/>
                    <a:pt x="279" y="62"/>
                    <a:pt x="279" y="62"/>
                  </a:cubicBezTo>
                  <a:cubicBezTo>
                    <a:pt x="279" y="62"/>
                    <a:pt x="279" y="62"/>
                    <a:pt x="279" y="62"/>
                  </a:cubicBezTo>
                  <a:cubicBezTo>
                    <a:pt x="279" y="61"/>
                    <a:pt x="279" y="61"/>
                    <a:pt x="279" y="61"/>
                  </a:cubicBezTo>
                  <a:cubicBezTo>
                    <a:pt x="279" y="61"/>
                    <a:pt x="279" y="61"/>
                    <a:pt x="279" y="61"/>
                  </a:cubicBezTo>
                  <a:cubicBezTo>
                    <a:pt x="279" y="61"/>
                    <a:pt x="279" y="61"/>
                    <a:pt x="279" y="61"/>
                  </a:cubicBezTo>
                  <a:cubicBezTo>
                    <a:pt x="280" y="60"/>
                    <a:pt x="280" y="60"/>
                    <a:pt x="280" y="60"/>
                  </a:cubicBezTo>
                  <a:cubicBezTo>
                    <a:pt x="281" y="61"/>
                    <a:pt x="281" y="61"/>
                    <a:pt x="281" y="61"/>
                  </a:cubicBezTo>
                  <a:cubicBezTo>
                    <a:pt x="282" y="60"/>
                    <a:pt x="282" y="60"/>
                    <a:pt x="282" y="60"/>
                  </a:cubicBezTo>
                  <a:cubicBezTo>
                    <a:pt x="283" y="61"/>
                    <a:pt x="283" y="61"/>
                    <a:pt x="283" y="61"/>
                  </a:cubicBezTo>
                  <a:cubicBezTo>
                    <a:pt x="283" y="61"/>
                    <a:pt x="283" y="61"/>
                    <a:pt x="283" y="61"/>
                  </a:cubicBezTo>
                  <a:cubicBezTo>
                    <a:pt x="284" y="62"/>
                    <a:pt x="284" y="62"/>
                    <a:pt x="284" y="62"/>
                  </a:cubicBezTo>
                  <a:cubicBezTo>
                    <a:pt x="285" y="63"/>
                    <a:pt x="285" y="63"/>
                    <a:pt x="285" y="63"/>
                  </a:cubicBezTo>
                  <a:cubicBezTo>
                    <a:pt x="285" y="66"/>
                    <a:pt x="285" y="66"/>
                    <a:pt x="285" y="66"/>
                  </a:cubicBezTo>
                  <a:cubicBezTo>
                    <a:pt x="284" y="67"/>
                    <a:pt x="284" y="67"/>
                    <a:pt x="284" y="67"/>
                  </a:cubicBezTo>
                  <a:cubicBezTo>
                    <a:pt x="285" y="67"/>
                    <a:pt x="285" y="67"/>
                    <a:pt x="285" y="67"/>
                  </a:cubicBezTo>
                  <a:cubicBezTo>
                    <a:pt x="285" y="67"/>
                    <a:pt x="285" y="67"/>
                    <a:pt x="285" y="67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8"/>
                    <a:pt x="287" y="68"/>
                    <a:pt x="287" y="68"/>
                  </a:cubicBezTo>
                  <a:cubicBezTo>
                    <a:pt x="288" y="69"/>
                    <a:pt x="288" y="69"/>
                    <a:pt x="288" y="69"/>
                  </a:cubicBezTo>
                  <a:cubicBezTo>
                    <a:pt x="288" y="68"/>
                    <a:pt x="288" y="68"/>
                    <a:pt x="288" y="68"/>
                  </a:cubicBezTo>
                  <a:cubicBezTo>
                    <a:pt x="290" y="68"/>
                    <a:pt x="290" y="68"/>
                    <a:pt x="290" y="68"/>
                  </a:cubicBezTo>
                  <a:cubicBezTo>
                    <a:pt x="291" y="69"/>
                    <a:pt x="291" y="69"/>
                    <a:pt x="291" y="69"/>
                  </a:cubicBezTo>
                  <a:cubicBezTo>
                    <a:pt x="291" y="69"/>
                    <a:pt x="291" y="69"/>
                    <a:pt x="291" y="69"/>
                  </a:cubicBezTo>
                  <a:cubicBezTo>
                    <a:pt x="291" y="68"/>
                    <a:pt x="291" y="68"/>
                    <a:pt x="291" y="68"/>
                  </a:cubicBezTo>
                  <a:cubicBezTo>
                    <a:pt x="292" y="68"/>
                    <a:pt x="292" y="68"/>
                    <a:pt x="292" y="68"/>
                  </a:cubicBezTo>
                  <a:cubicBezTo>
                    <a:pt x="293" y="67"/>
                    <a:pt x="293" y="67"/>
                    <a:pt x="293" y="67"/>
                  </a:cubicBezTo>
                  <a:cubicBezTo>
                    <a:pt x="294" y="66"/>
                    <a:pt x="294" y="66"/>
                    <a:pt x="294" y="66"/>
                  </a:cubicBezTo>
                  <a:cubicBezTo>
                    <a:pt x="295" y="65"/>
                    <a:pt x="295" y="65"/>
                    <a:pt x="295" y="65"/>
                  </a:cubicBezTo>
                  <a:cubicBezTo>
                    <a:pt x="297" y="64"/>
                    <a:pt x="297" y="64"/>
                    <a:pt x="297" y="64"/>
                  </a:cubicBezTo>
                  <a:cubicBezTo>
                    <a:pt x="297" y="63"/>
                    <a:pt x="297" y="63"/>
                    <a:pt x="297" y="63"/>
                  </a:cubicBezTo>
                  <a:cubicBezTo>
                    <a:pt x="298" y="62"/>
                    <a:pt x="298" y="62"/>
                    <a:pt x="298" y="62"/>
                  </a:cubicBezTo>
                  <a:cubicBezTo>
                    <a:pt x="297" y="62"/>
                    <a:pt x="297" y="62"/>
                    <a:pt x="297" y="62"/>
                  </a:cubicBezTo>
                  <a:cubicBezTo>
                    <a:pt x="296" y="63"/>
                    <a:pt x="296" y="63"/>
                    <a:pt x="296" y="63"/>
                  </a:cubicBezTo>
                  <a:cubicBezTo>
                    <a:pt x="296" y="63"/>
                    <a:pt x="296" y="63"/>
                    <a:pt x="296" y="63"/>
                  </a:cubicBezTo>
                  <a:cubicBezTo>
                    <a:pt x="295" y="65"/>
                    <a:pt x="295" y="65"/>
                    <a:pt x="295" y="65"/>
                  </a:cubicBezTo>
                  <a:cubicBezTo>
                    <a:pt x="294" y="65"/>
                    <a:pt x="294" y="65"/>
                    <a:pt x="294" y="65"/>
                  </a:cubicBezTo>
                  <a:cubicBezTo>
                    <a:pt x="294" y="66"/>
                    <a:pt x="294" y="66"/>
                    <a:pt x="294" y="66"/>
                  </a:cubicBezTo>
                  <a:cubicBezTo>
                    <a:pt x="293" y="67"/>
                    <a:pt x="293" y="67"/>
                    <a:pt x="293" y="67"/>
                  </a:cubicBezTo>
                  <a:cubicBezTo>
                    <a:pt x="291" y="67"/>
                    <a:pt x="291" y="67"/>
                    <a:pt x="291" y="67"/>
                  </a:cubicBezTo>
                  <a:cubicBezTo>
                    <a:pt x="291" y="67"/>
                    <a:pt x="291" y="67"/>
                    <a:pt x="291" y="67"/>
                  </a:cubicBezTo>
                  <a:cubicBezTo>
                    <a:pt x="290" y="67"/>
                    <a:pt x="290" y="67"/>
                    <a:pt x="290" y="67"/>
                  </a:cubicBezTo>
                  <a:cubicBezTo>
                    <a:pt x="290" y="67"/>
                    <a:pt x="290" y="67"/>
                    <a:pt x="290" y="67"/>
                  </a:cubicBezTo>
                  <a:cubicBezTo>
                    <a:pt x="289" y="67"/>
                    <a:pt x="289" y="67"/>
                    <a:pt x="289" y="67"/>
                  </a:cubicBezTo>
                  <a:cubicBezTo>
                    <a:pt x="288" y="66"/>
                    <a:pt x="288" y="66"/>
                    <a:pt x="288" y="66"/>
                  </a:cubicBezTo>
                  <a:cubicBezTo>
                    <a:pt x="288" y="66"/>
                    <a:pt x="288" y="66"/>
                    <a:pt x="288" y="66"/>
                  </a:cubicBezTo>
                  <a:cubicBezTo>
                    <a:pt x="289" y="65"/>
                    <a:pt x="289" y="65"/>
                    <a:pt x="289" y="65"/>
                  </a:cubicBezTo>
                  <a:cubicBezTo>
                    <a:pt x="289" y="65"/>
                    <a:pt x="289" y="65"/>
                    <a:pt x="289" y="65"/>
                  </a:cubicBezTo>
                  <a:cubicBezTo>
                    <a:pt x="290" y="64"/>
                    <a:pt x="290" y="64"/>
                    <a:pt x="290" y="64"/>
                  </a:cubicBezTo>
                  <a:cubicBezTo>
                    <a:pt x="289" y="65"/>
                    <a:pt x="289" y="65"/>
                    <a:pt x="289" y="65"/>
                  </a:cubicBezTo>
                  <a:cubicBezTo>
                    <a:pt x="288" y="65"/>
                    <a:pt x="288" y="65"/>
                    <a:pt x="288" y="65"/>
                  </a:cubicBezTo>
                  <a:cubicBezTo>
                    <a:pt x="287" y="65"/>
                    <a:pt x="287" y="65"/>
                    <a:pt x="287" y="65"/>
                  </a:cubicBezTo>
                  <a:cubicBezTo>
                    <a:pt x="287" y="64"/>
                    <a:pt x="287" y="64"/>
                    <a:pt x="287" y="64"/>
                  </a:cubicBezTo>
                  <a:cubicBezTo>
                    <a:pt x="287" y="64"/>
                    <a:pt x="287" y="64"/>
                    <a:pt x="287" y="64"/>
                  </a:cubicBezTo>
                  <a:cubicBezTo>
                    <a:pt x="288" y="64"/>
                    <a:pt x="288" y="64"/>
                    <a:pt x="288" y="64"/>
                  </a:cubicBezTo>
                  <a:cubicBezTo>
                    <a:pt x="288" y="64"/>
                    <a:pt x="288" y="64"/>
                    <a:pt x="288" y="64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9" y="63"/>
                    <a:pt x="289" y="63"/>
                    <a:pt x="289" y="63"/>
                  </a:cubicBezTo>
                  <a:cubicBezTo>
                    <a:pt x="289" y="63"/>
                    <a:pt x="289" y="63"/>
                    <a:pt x="289" y="63"/>
                  </a:cubicBezTo>
                  <a:cubicBezTo>
                    <a:pt x="289" y="62"/>
                    <a:pt x="289" y="62"/>
                    <a:pt x="289" y="62"/>
                  </a:cubicBezTo>
                  <a:cubicBezTo>
                    <a:pt x="289" y="62"/>
                    <a:pt x="289" y="62"/>
                    <a:pt x="289" y="62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87" y="61"/>
                    <a:pt x="287" y="61"/>
                    <a:pt x="287" y="61"/>
                  </a:cubicBezTo>
                  <a:cubicBezTo>
                    <a:pt x="288" y="61"/>
                    <a:pt x="288" y="61"/>
                    <a:pt x="288" y="61"/>
                  </a:cubicBezTo>
                  <a:cubicBezTo>
                    <a:pt x="288" y="61"/>
                    <a:pt x="288" y="61"/>
                    <a:pt x="288" y="61"/>
                  </a:cubicBezTo>
                  <a:cubicBezTo>
                    <a:pt x="289" y="61"/>
                    <a:pt x="289" y="61"/>
                    <a:pt x="289" y="61"/>
                  </a:cubicBezTo>
                  <a:cubicBezTo>
                    <a:pt x="290" y="61"/>
                    <a:pt x="290" y="61"/>
                    <a:pt x="290" y="61"/>
                  </a:cubicBezTo>
                  <a:cubicBezTo>
                    <a:pt x="291" y="61"/>
                    <a:pt x="291" y="61"/>
                    <a:pt x="291" y="61"/>
                  </a:cubicBezTo>
                  <a:cubicBezTo>
                    <a:pt x="290" y="61"/>
                    <a:pt x="290" y="61"/>
                    <a:pt x="290" y="61"/>
                  </a:cubicBezTo>
                  <a:cubicBezTo>
                    <a:pt x="290" y="60"/>
                    <a:pt x="290" y="60"/>
                    <a:pt x="290" y="60"/>
                  </a:cubicBezTo>
                  <a:cubicBezTo>
                    <a:pt x="290" y="60"/>
                    <a:pt x="290" y="60"/>
                    <a:pt x="290" y="60"/>
                  </a:cubicBezTo>
                  <a:cubicBezTo>
                    <a:pt x="291" y="60"/>
                    <a:pt x="291" y="60"/>
                    <a:pt x="291" y="60"/>
                  </a:cubicBezTo>
                  <a:cubicBezTo>
                    <a:pt x="291" y="59"/>
                    <a:pt x="291" y="59"/>
                    <a:pt x="291" y="59"/>
                  </a:cubicBezTo>
                  <a:cubicBezTo>
                    <a:pt x="291" y="59"/>
                    <a:pt x="291" y="59"/>
                    <a:pt x="291" y="59"/>
                  </a:cubicBezTo>
                  <a:cubicBezTo>
                    <a:pt x="291" y="59"/>
                    <a:pt x="291" y="59"/>
                    <a:pt x="291" y="59"/>
                  </a:cubicBezTo>
                  <a:cubicBezTo>
                    <a:pt x="291" y="58"/>
                    <a:pt x="291" y="58"/>
                    <a:pt x="291" y="58"/>
                  </a:cubicBezTo>
                  <a:cubicBezTo>
                    <a:pt x="292" y="58"/>
                    <a:pt x="292" y="58"/>
                    <a:pt x="292" y="58"/>
                  </a:cubicBezTo>
                  <a:cubicBezTo>
                    <a:pt x="292" y="57"/>
                    <a:pt x="292" y="57"/>
                    <a:pt x="292" y="57"/>
                  </a:cubicBezTo>
                  <a:cubicBezTo>
                    <a:pt x="293" y="56"/>
                    <a:pt x="293" y="56"/>
                    <a:pt x="293" y="56"/>
                  </a:cubicBezTo>
                  <a:cubicBezTo>
                    <a:pt x="293" y="56"/>
                    <a:pt x="293" y="56"/>
                    <a:pt x="293" y="56"/>
                  </a:cubicBezTo>
                  <a:cubicBezTo>
                    <a:pt x="294" y="55"/>
                    <a:pt x="294" y="55"/>
                    <a:pt x="294" y="55"/>
                  </a:cubicBezTo>
                  <a:cubicBezTo>
                    <a:pt x="293" y="55"/>
                    <a:pt x="293" y="55"/>
                    <a:pt x="293" y="55"/>
                  </a:cubicBezTo>
                  <a:cubicBezTo>
                    <a:pt x="292" y="57"/>
                    <a:pt x="292" y="57"/>
                    <a:pt x="292" y="57"/>
                  </a:cubicBezTo>
                  <a:cubicBezTo>
                    <a:pt x="291" y="58"/>
                    <a:pt x="291" y="58"/>
                    <a:pt x="291" y="58"/>
                  </a:cubicBezTo>
                  <a:cubicBezTo>
                    <a:pt x="289" y="59"/>
                    <a:pt x="289" y="59"/>
                    <a:pt x="289" y="59"/>
                  </a:cubicBezTo>
                  <a:cubicBezTo>
                    <a:pt x="288" y="60"/>
                    <a:pt x="288" y="60"/>
                    <a:pt x="288" y="60"/>
                  </a:cubicBezTo>
                  <a:cubicBezTo>
                    <a:pt x="288" y="60"/>
                    <a:pt x="288" y="60"/>
                    <a:pt x="288" y="60"/>
                  </a:cubicBezTo>
                  <a:cubicBezTo>
                    <a:pt x="286" y="60"/>
                    <a:pt x="286" y="60"/>
                    <a:pt x="286" y="60"/>
                  </a:cubicBezTo>
                  <a:cubicBezTo>
                    <a:pt x="286" y="59"/>
                    <a:pt x="286" y="59"/>
                    <a:pt x="286" y="59"/>
                  </a:cubicBezTo>
                  <a:cubicBezTo>
                    <a:pt x="287" y="59"/>
                    <a:pt x="287" y="59"/>
                    <a:pt x="287" y="59"/>
                  </a:cubicBezTo>
                  <a:cubicBezTo>
                    <a:pt x="288" y="58"/>
                    <a:pt x="288" y="58"/>
                    <a:pt x="288" y="58"/>
                  </a:cubicBezTo>
                  <a:cubicBezTo>
                    <a:pt x="288" y="57"/>
                    <a:pt x="288" y="57"/>
                    <a:pt x="288" y="57"/>
                  </a:cubicBezTo>
                  <a:cubicBezTo>
                    <a:pt x="287" y="58"/>
                    <a:pt x="287" y="58"/>
                    <a:pt x="287" y="58"/>
                  </a:cubicBezTo>
                  <a:cubicBezTo>
                    <a:pt x="285" y="58"/>
                    <a:pt x="285" y="58"/>
                    <a:pt x="285" y="58"/>
                  </a:cubicBezTo>
                  <a:cubicBezTo>
                    <a:pt x="285" y="59"/>
                    <a:pt x="285" y="59"/>
                    <a:pt x="285" y="59"/>
                  </a:cubicBezTo>
                  <a:cubicBezTo>
                    <a:pt x="285" y="59"/>
                    <a:pt x="285" y="59"/>
                    <a:pt x="285" y="59"/>
                  </a:cubicBezTo>
                  <a:cubicBezTo>
                    <a:pt x="284" y="59"/>
                    <a:pt x="284" y="59"/>
                    <a:pt x="284" y="59"/>
                  </a:cubicBezTo>
                  <a:cubicBezTo>
                    <a:pt x="282" y="58"/>
                    <a:pt x="282" y="58"/>
                    <a:pt x="282" y="58"/>
                  </a:cubicBezTo>
                  <a:cubicBezTo>
                    <a:pt x="283" y="58"/>
                    <a:pt x="283" y="58"/>
                    <a:pt x="283" y="58"/>
                  </a:cubicBezTo>
                  <a:cubicBezTo>
                    <a:pt x="284" y="58"/>
                    <a:pt x="284" y="58"/>
                    <a:pt x="284" y="58"/>
                  </a:cubicBezTo>
                  <a:cubicBezTo>
                    <a:pt x="284" y="57"/>
                    <a:pt x="284" y="57"/>
                    <a:pt x="284" y="57"/>
                  </a:cubicBezTo>
                  <a:cubicBezTo>
                    <a:pt x="283" y="57"/>
                    <a:pt x="283" y="57"/>
                    <a:pt x="283" y="57"/>
                  </a:cubicBezTo>
                  <a:cubicBezTo>
                    <a:pt x="283" y="56"/>
                    <a:pt x="283" y="56"/>
                    <a:pt x="283" y="56"/>
                  </a:cubicBezTo>
                  <a:cubicBezTo>
                    <a:pt x="284" y="56"/>
                    <a:pt x="284" y="56"/>
                    <a:pt x="284" y="56"/>
                  </a:cubicBezTo>
                  <a:cubicBezTo>
                    <a:pt x="284" y="55"/>
                    <a:pt x="284" y="55"/>
                    <a:pt x="284" y="55"/>
                  </a:cubicBezTo>
                  <a:cubicBezTo>
                    <a:pt x="285" y="55"/>
                    <a:pt x="285" y="55"/>
                    <a:pt x="285" y="55"/>
                  </a:cubicBezTo>
                  <a:cubicBezTo>
                    <a:pt x="286" y="54"/>
                    <a:pt x="286" y="54"/>
                    <a:pt x="286" y="54"/>
                  </a:cubicBezTo>
                  <a:cubicBezTo>
                    <a:pt x="287" y="54"/>
                    <a:pt x="287" y="54"/>
                    <a:pt x="287" y="54"/>
                  </a:cubicBezTo>
                  <a:cubicBezTo>
                    <a:pt x="287" y="53"/>
                    <a:pt x="287" y="53"/>
                    <a:pt x="287" y="53"/>
                  </a:cubicBezTo>
                  <a:cubicBezTo>
                    <a:pt x="288" y="52"/>
                    <a:pt x="288" y="52"/>
                    <a:pt x="288" y="52"/>
                  </a:cubicBezTo>
                  <a:cubicBezTo>
                    <a:pt x="289" y="51"/>
                    <a:pt x="289" y="51"/>
                    <a:pt x="289" y="51"/>
                  </a:cubicBezTo>
                  <a:cubicBezTo>
                    <a:pt x="290" y="51"/>
                    <a:pt x="290" y="51"/>
                    <a:pt x="290" y="51"/>
                  </a:cubicBezTo>
                  <a:cubicBezTo>
                    <a:pt x="291" y="51"/>
                    <a:pt x="291" y="51"/>
                    <a:pt x="291" y="51"/>
                  </a:cubicBezTo>
                  <a:cubicBezTo>
                    <a:pt x="293" y="51"/>
                    <a:pt x="293" y="51"/>
                    <a:pt x="293" y="51"/>
                  </a:cubicBezTo>
                  <a:cubicBezTo>
                    <a:pt x="293" y="51"/>
                    <a:pt x="293" y="51"/>
                    <a:pt x="293" y="51"/>
                  </a:cubicBezTo>
                  <a:cubicBezTo>
                    <a:pt x="294" y="51"/>
                    <a:pt x="294" y="51"/>
                    <a:pt x="294" y="51"/>
                  </a:cubicBezTo>
                  <a:cubicBezTo>
                    <a:pt x="295" y="50"/>
                    <a:pt x="295" y="50"/>
                    <a:pt x="295" y="50"/>
                  </a:cubicBezTo>
                  <a:cubicBezTo>
                    <a:pt x="296" y="50"/>
                    <a:pt x="296" y="50"/>
                    <a:pt x="296" y="50"/>
                  </a:cubicBezTo>
                  <a:cubicBezTo>
                    <a:pt x="296" y="50"/>
                    <a:pt x="296" y="50"/>
                    <a:pt x="296" y="50"/>
                  </a:cubicBezTo>
                  <a:cubicBezTo>
                    <a:pt x="297" y="51"/>
                    <a:pt x="297" y="51"/>
                    <a:pt x="297" y="51"/>
                  </a:cubicBezTo>
                  <a:cubicBezTo>
                    <a:pt x="297" y="51"/>
                    <a:pt x="297" y="51"/>
                    <a:pt x="297" y="51"/>
                  </a:cubicBezTo>
                  <a:cubicBezTo>
                    <a:pt x="299" y="52"/>
                    <a:pt x="299" y="52"/>
                    <a:pt x="299" y="52"/>
                  </a:cubicBezTo>
                  <a:cubicBezTo>
                    <a:pt x="300" y="53"/>
                    <a:pt x="300" y="53"/>
                    <a:pt x="300" y="53"/>
                  </a:cubicBezTo>
                  <a:cubicBezTo>
                    <a:pt x="300" y="54"/>
                    <a:pt x="300" y="54"/>
                    <a:pt x="300" y="54"/>
                  </a:cubicBezTo>
                  <a:cubicBezTo>
                    <a:pt x="301" y="54"/>
                    <a:pt x="301" y="54"/>
                    <a:pt x="301" y="54"/>
                  </a:cubicBezTo>
                  <a:cubicBezTo>
                    <a:pt x="302" y="55"/>
                    <a:pt x="302" y="55"/>
                    <a:pt x="302" y="55"/>
                  </a:cubicBezTo>
                  <a:cubicBezTo>
                    <a:pt x="302" y="54"/>
                    <a:pt x="302" y="54"/>
                    <a:pt x="302" y="54"/>
                  </a:cubicBezTo>
                  <a:cubicBezTo>
                    <a:pt x="303" y="54"/>
                    <a:pt x="303" y="54"/>
                    <a:pt x="303" y="54"/>
                  </a:cubicBezTo>
                  <a:cubicBezTo>
                    <a:pt x="302" y="54"/>
                    <a:pt x="302" y="54"/>
                    <a:pt x="302" y="54"/>
                  </a:cubicBezTo>
                  <a:cubicBezTo>
                    <a:pt x="301" y="54"/>
                    <a:pt x="301" y="54"/>
                    <a:pt x="301" y="54"/>
                  </a:cubicBezTo>
                  <a:cubicBezTo>
                    <a:pt x="301" y="53"/>
                    <a:pt x="301" y="53"/>
                    <a:pt x="301" y="53"/>
                  </a:cubicBezTo>
                  <a:cubicBezTo>
                    <a:pt x="301" y="53"/>
                    <a:pt x="301" y="53"/>
                    <a:pt x="301" y="53"/>
                  </a:cubicBezTo>
                  <a:cubicBezTo>
                    <a:pt x="302" y="52"/>
                    <a:pt x="302" y="52"/>
                    <a:pt x="302" y="52"/>
                  </a:cubicBezTo>
                  <a:cubicBezTo>
                    <a:pt x="304" y="52"/>
                    <a:pt x="304" y="52"/>
                    <a:pt x="304" y="52"/>
                  </a:cubicBezTo>
                  <a:cubicBezTo>
                    <a:pt x="305" y="53"/>
                    <a:pt x="305" y="53"/>
                    <a:pt x="305" y="53"/>
                  </a:cubicBezTo>
                  <a:cubicBezTo>
                    <a:pt x="305" y="53"/>
                    <a:pt x="305" y="53"/>
                    <a:pt x="305" y="53"/>
                  </a:cubicBezTo>
                  <a:cubicBezTo>
                    <a:pt x="305" y="52"/>
                    <a:pt x="305" y="52"/>
                    <a:pt x="305" y="52"/>
                  </a:cubicBezTo>
                  <a:cubicBezTo>
                    <a:pt x="305" y="51"/>
                    <a:pt x="305" y="51"/>
                    <a:pt x="305" y="51"/>
                  </a:cubicBezTo>
                  <a:cubicBezTo>
                    <a:pt x="305" y="50"/>
                    <a:pt x="305" y="50"/>
                    <a:pt x="305" y="50"/>
                  </a:cubicBezTo>
                  <a:cubicBezTo>
                    <a:pt x="305" y="50"/>
                    <a:pt x="305" y="50"/>
                    <a:pt x="305" y="50"/>
                  </a:cubicBezTo>
                  <a:cubicBezTo>
                    <a:pt x="305" y="51"/>
                    <a:pt x="305" y="51"/>
                    <a:pt x="305" y="51"/>
                  </a:cubicBezTo>
                  <a:cubicBezTo>
                    <a:pt x="304" y="52"/>
                    <a:pt x="304" y="52"/>
                    <a:pt x="304" y="52"/>
                  </a:cubicBezTo>
                  <a:cubicBezTo>
                    <a:pt x="303" y="52"/>
                    <a:pt x="303" y="52"/>
                    <a:pt x="303" y="52"/>
                  </a:cubicBezTo>
                  <a:cubicBezTo>
                    <a:pt x="301" y="52"/>
                    <a:pt x="301" y="52"/>
                    <a:pt x="301" y="52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00" y="51"/>
                    <a:pt x="300" y="51"/>
                    <a:pt x="300" y="51"/>
                  </a:cubicBezTo>
                  <a:cubicBezTo>
                    <a:pt x="299" y="51"/>
                    <a:pt x="299" y="51"/>
                    <a:pt x="299" y="51"/>
                  </a:cubicBezTo>
                  <a:cubicBezTo>
                    <a:pt x="298" y="51"/>
                    <a:pt x="298" y="51"/>
                    <a:pt x="298" y="51"/>
                  </a:cubicBezTo>
                  <a:cubicBezTo>
                    <a:pt x="297" y="49"/>
                    <a:pt x="297" y="49"/>
                    <a:pt x="297" y="49"/>
                  </a:cubicBezTo>
                  <a:cubicBezTo>
                    <a:pt x="296" y="48"/>
                    <a:pt x="296" y="48"/>
                    <a:pt x="296" y="48"/>
                  </a:cubicBezTo>
                  <a:cubicBezTo>
                    <a:pt x="297" y="47"/>
                    <a:pt x="297" y="47"/>
                    <a:pt x="297" y="47"/>
                  </a:cubicBezTo>
                  <a:cubicBezTo>
                    <a:pt x="298" y="48"/>
                    <a:pt x="298" y="48"/>
                    <a:pt x="298" y="48"/>
                  </a:cubicBezTo>
                  <a:cubicBezTo>
                    <a:pt x="298" y="49"/>
                    <a:pt x="298" y="49"/>
                    <a:pt x="298" y="49"/>
                  </a:cubicBezTo>
                  <a:cubicBezTo>
                    <a:pt x="298" y="49"/>
                    <a:pt x="298" y="49"/>
                    <a:pt x="298" y="49"/>
                  </a:cubicBezTo>
                  <a:cubicBezTo>
                    <a:pt x="299" y="48"/>
                    <a:pt x="299" y="48"/>
                    <a:pt x="299" y="48"/>
                  </a:cubicBezTo>
                  <a:cubicBezTo>
                    <a:pt x="299" y="47"/>
                    <a:pt x="299" y="47"/>
                    <a:pt x="299" y="47"/>
                  </a:cubicBezTo>
                  <a:cubicBezTo>
                    <a:pt x="299" y="47"/>
                    <a:pt x="299" y="47"/>
                    <a:pt x="299" y="47"/>
                  </a:cubicBezTo>
                  <a:cubicBezTo>
                    <a:pt x="298" y="47"/>
                    <a:pt x="298" y="47"/>
                    <a:pt x="298" y="47"/>
                  </a:cubicBezTo>
                  <a:cubicBezTo>
                    <a:pt x="298" y="46"/>
                    <a:pt x="298" y="46"/>
                    <a:pt x="298" y="46"/>
                  </a:cubicBezTo>
                  <a:cubicBezTo>
                    <a:pt x="299" y="45"/>
                    <a:pt x="299" y="45"/>
                    <a:pt x="299" y="45"/>
                  </a:cubicBezTo>
                  <a:cubicBezTo>
                    <a:pt x="299" y="44"/>
                    <a:pt x="299" y="44"/>
                    <a:pt x="299" y="44"/>
                  </a:cubicBezTo>
                  <a:cubicBezTo>
                    <a:pt x="300" y="43"/>
                    <a:pt x="300" y="43"/>
                    <a:pt x="300" y="43"/>
                  </a:cubicBezTo>
                  <a:cubicBezTo>
                    <a:pt x="299" y="40"/>
                    <a:pt x="299" y="40"/>
                    <a:pt x="299" y="40"/>
                  </a:cubicBezTo>
                  <a:cubicBezTo>
                    <a:pt x="299" y="39"/>
                    <a:pt x="299" y="39"/>
                    <a:pt x="299" y="39"/>
                  </a:cubicBezTo>
                  <a:cubicBezTo>
                    <a:pt x="298" y="39"/>
                    <a:pt x="298" y="39"/>
                    <a:pt x="298" y="39"/>
                  </a:cubicBezTo>
                  <a:cubicBezTo>
                    <a:pt x="298" y="38"/>
                    <a:pt x="298" y="38"/>
                    <a:pt x="298" y="38"/>
                  </a:cubicBezTo>
                  <a:cubicBezTo>
                    <a:pt x="298" y="38"/>
                    <a:pt x="298" y="38"/>
                    <a:pt x="298" y="38"/>
                  </a:cubicBezTo>
                  <a:cubicBezTo>
                    <a:pt x="299" y="37"/>
                    <a:pt x="299" y="37"/>
                    <a:pt x="299" y="37"/>
                  </a:cubicBezTo>
                  <a:cubicBezTo>
                    <a:pt x="299" y="37"/>
                    <a:pt x="299" y="37"/>
                    <a:pt x="299" y="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01" y="39"/>
                    <a:pt x="301" y="39"/>
                    <a:pt x="301" y="39"/>
                  </a:cubicBezTo>
                  <a:cubicBezTo>
                    <a:pt x="301" y="39"/>
                    <a:pt x="301" y="39"/>
                    <a:pt x="301" y="39"/>
                  </a:cubicBezTo>
                  <a:cubicBezTo>
                    <a:pt x="301" y="38"/>
                    <a:pt x="301" y="38"/>
                    <a:pt x="301" y="38"/>
                  </a:cubicBezTo>
                  <a:cubicBezTo>
                    <a:pt x="301" y="37"/>
                    <a:pt x="301" y="37"/>
                    <a:pt x="301" y="37"/>
                  </a:cubicBezTo>
                  <a:cubicBezTo>
                    <a:pt x="300" y="37"/>
                    <a:pt x="300" y="37"/>
                    <a:pt x="300" y="37"/>
                  </a:cubicBezTo>
                  <a:cubicBezTo>
                    <a:pt x="299" y="36"/>
                    <a:pt x="299" y="36"/>
                    <a:pt x="299" y="36"/>
                  </a:cubicBezTo>
                  <a:cubicBezTo>
                    <a:pt x="299" y="36"/>
                    <a:pt x="299" y="36"/>
                    <a:pt x="299" y="36"/>
                  </a:cubicBezTo>
                  <a:cubicBezTo>
                    <a:pt x="300" y="35"/>
                    <a:pt x="300" y="35"/>
                    <a:pt x="300" y="35"/>
                  </a:cubicBezTo>
                  <a:cubicBezTo>
                    <a:pt x="302" y="32"/>
                    <a:pt x="302" y="32"/>
                    <a:pt x="302" y="32"/>
                  </a:cubicBezTo>
                  <a:cubicBezTo>
                    <a:pt x="304" y="32"/>
                    <a:pt x="304" y="32"/>
                    <a:pt x="304" y="32"/>
                  </a:cubicBezTo>
                  <a:cubicBezTo>
                    <a:pt x="304" y="32"/>
                    <a:pt x="304" y="32"/>
                    <a:pt x="304" y="32"/>
                  </a:cubicBezTo>
                  <a:cubicBezTo>
                    <a:pt x="305" y="33"/>
                    <a:pt x="305" y="33"/>
                    <a:pt x="305" y="33"/>
                  </a:cubicBezTo>
                  <a:cubicBezTo>
                    <a:pt x="306" y="33"/>
                    <a:pt x="306" y="33"/>
                    <a:pt x="306" y="33"/>
                  </a:cubicBezTo>
                  <a:cubicBezTo>
                    <a:pt x="307" y="33"/>
                    <a:pt x="307" y="33"/>
                    <a:pt x="307" y="33"/>
                  </a:cubicBezTo>
                  <a:cubicBezTo>
                    <a:pt x="308" y="35"/>
                    <a:pt x="308" y="35"/>
                    <a:pt x="308" y="35"/>
                  </a:cubicBezTo>
                  <a:cubicBezTo>
                    <a:pt x="308" y="35"/>
                    <a:pt x="308" y="35"/>
                    <a:pt x="308" y="35"/>
                  </a:cubicBezTo>
                  <a:cubicBezTo>
                    <a:pt x="309" y="37"/>
                    <a:pt x="309" y="37"/>
                    <a:pt x="309" y="37"/>
                  </a:cubicBezTo>
                  <a:cubicBezTo>
                    <a:pt x="310" y="38"/>
                    <a:pt x="310" y="38"/>
                    <a:pt x="310" y="38"/>
                  </a:cubicBezTo>
                  <a:cubicBezTo>
                    <a:pt x="310" y="40"/>
                    <a:pt x="310" y="40"/>
                    <a:pt x="310" y="40"/>
                  </a:cubicBezTo>
                  <a:cubicBezTo>
                    <a:pt x="310" y="41"/>
                    <a:pt x="310" y="41"/>
                    <a:pt x="310" y="41"/>
                  </a:cubicBezTo>
                  <a:cubicBezTo>
                    <a:pt x="311" y="42"/>
                    <a:pt x="311" y="42"/>
                    <a:pt x="311" y="42"/>
                  </a:cubicBezTo>
                  <a:cubicBezTo>
                    <a:pt x="311" y="42"/>
                    <a:pt x="311" y="42"/>
                    <a:pt x="311" y="42"/>
                  </a:cubicBezTo>
                  <a:cubicBezTo>
                    <a:pt x="311" y="42"/>
                    <a:pt x="311" y="42"/>
                    <a:pt x="311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2" y="43"/>
                    <a:pt x="312" y="43"/>
                    <a:pt x="312" y="43"/>
                  </a:cubicBezTo>
                  <a:cubicBezTo>
                    <a:pt x="313" y="42"/>
                    <a:pt x="313" y="42"/>
                    <a:pt x="313" y="42"/>
                  </a:cubicBezTo>
                  <a:cubicBezTo>
                    <a:pt x="313" y="42"/>
                    <a:pt x="313" y="42"/>
                    <a:pt x="313" y="42"/>
                  </a:cubicBezTo>
                  <a:cubicBezTo>
                    <a:pt x="314" y="42"/>
                    <a:pt x="314" y="42"/>
                    <a:pt x="314" y="42"/>
                  </a:cubicBezTo>
                  <a:cubicBezTo>
                    <a:pt x="313" y="42"/>
                    <a:pt x="313" y="42"/>
                    <a:pt x="313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2" y="41"/>
                    <a:pt x="312" y="41"/>
                    <a:pt x="312" y="41"/>
                  </a:cubicBezTo>
                  <a:cubicBezTo>
                    <a:pt x="311" y="41"/>
                    <a:pt x="311" y="41"/>
                    <a:pt x="311" y="41"/>
                  </a:cubicBezTo>
                  <a:cubicBezTo>
                    <a:pt x="311" y="40"/>
                    <a:pt x="311" y="40"/>
                    <a:pt x="311" y="40"/>
                  </a:cubicBezTo>
                  <a:cubicBezTo>
                    <a:pt x="312" y="39"/>
                    <a:pt x="312" y="39"/>
                    <a:pt x="312" y="39"/>
                  </a:cubicBezTo>
                  <a:cubicBezTo>
                    <a:pt x="312" y="39"/>
                    <a:pt x="312" y="39"/>
                    <a:pt x="312" y="39"/>
                  </a:cubicBezTo>
                  <a:cubicBezTo>
                    <a:pt x="312" y="36"/>
                    <a:pt x="312" y="36"/>
                    <a:pt x="312" y="36"/>
                  </a:cubicBezTo>
                  <a:cubicBezTo>
                    <a:pt x="311" y="35"/>
                    <a:pt x="311" y="35"/>
                    <a:pt x="311" y="35"/>
                  </a:cubicBezTo>
                  <a:cubicBezTo>
                    <a:pt x="312" y="34"/>
                    <a:pt x="312" y="34"/>
                    <a:pt x="312" y="34"/>
                  </a:cubicBezTo>
                  <a:cubicBezTo>
                    <a:pt x="313" y="34"/>
                    <a:pt x="313" y="34"/>
                    <a:pt x="313" y="34"/>
                  </a:cubicBezTo>
                  <a:cubicBezTo>
                    <a:pt x="314" y="34"/>
                    <a:pt x="314" y="34"/>
                    <a:pt x="314" y="34"/>
                  </a:cubicBezTo>
                  <a:cubicBezTo>
                    <a:pt x="315" y="35"/>
                    <a:pt x="315" y="35"/>
                    <a:pt x="315" y="35"/>
                  </a:cubicBezTo>
                  <a:cubicBezTo>
                    <a:pt x="316" y="35"/>
                    <a:pt x="316" y="35"/>
                    <a:pt x="316" y="35"/>
                  </a:cubicBezTo>
                  <a:cubicBezTo>
                    <a:pt x="318" y="35"/>
                    <a:pt x="318" y="35"/>
                    <a:pt x="318" y="35"/>
                  </a:cubicBezTo>
                  <a:cubicBezTo>
                    <a:pt x="320" y="35"/>
                    <a:pt x="320" y="35"/>
                    <a:pt x="320" y="35"/>
                  </a:cubicBezTo>
                  <a:cubicBezTo>
                    <a:pt x="321" y="35"/>
                    <a:pt x="321" y="35"/>
                    <a:pt x="321" y="35"/>
                  </a:cubicBezTo>
                  <a:cubicBezTo>
                    <a:pt x="322" y="35"/>
                    <a:pt x="322" y="35"/>
                    <a:pt x="322" y="35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24" y="36"/>
                    <a:pt x="324" y="36"/>
                    <a:pt x="324" y="36"/>
                  </a:cubicBezTo>
                  <a:cubicBezTo>
                    <a:pt x="325" y="36"/>
                    <a:pt x="325" y="36"/>
                    <a:pt x="325" y="36"/>
                  </a:cubicBezTo>
                  <a:cubicBezTo>
                    <a:pt x="326" y="36"/>
                    <a:pt x="326" y="36"/>
                    <a:pt x="326" y="36"/>
                  </a:cubicBezTo>
                  <a:cubicBezTo>
                    <a:pt x="326" y="35"/>
                    <a:pt x="326" y="35"/>
                    <a:pt x="326" y="35"/>
                  </a:cubicBezTo>
                  <a:cubicBezTo>
                    <a:pt x="325" y="35"/>
                    <a:pt x="325" y="35"/>
                    <a:pt x="325" y="35"/>
                  </a:cubicBezTo>
                  <a:cubicBezTo>
                    <a:pt x="324" y="35"/>
                    <a:pt x="324" y="35"/>
                    <a:pt x="324" y="35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22" y="34"/>
                    <a:pt x="322" y="34"/>
                    <a:pt x="322" y="34"/>
                  </a:cubicBezTo>
                  <a:cubicBezTo>
                    <a:pt x="322" y="34"/>
                    <a:pt x="322" y="34"/>
                    <a:pt x="322" y="34"/>
                  </a:cubicBezTo>
                  <a:cubicBezTo>
                    <a:pt x="323" y="34"/>
                    <a:pt x="323" y="34"/>
                    <a:pt x="323" y="34"/>
                  </a:cubicBezTo>
                  <a:cubicBezTo>
                    <a:pt x="324" y="34"/>
                    <a:pt x="324" y="34"/>
                    <a:pt x="324" y="34"/>
                  </a:cubicBezTo>
                  <a:cubicBezTo>
                    <a:pt x="327" y="33"/>
                    <a:pt x="327" y="33"/>
                    <a:pt x="327" y="33"/>
                  </a:cubicBezTo>
                  <a:cubicBezTo>
                    <a:pt x="329" y="33"/>
                    <a:pt x="329" y="33"/>
                    <a:pt x="329" y="33"/>
                  </a:cubicBezTo>
                  <a:cubicBezTo>
                    <a:pt x="331" y="34"/>
                    <a:pt x="331" y="34"/>
                    <a:pt x="331" y="34"/>
                  </a:cubicBezTo>
                  <a:cubicBezTo>
                    <a:pt x="332" y="34"/>
                    <a:pt x="332" y="34"/>
                    <a:pt x="332" y="34"/>
                  </a:cubicBezTo>
                  <a:cubicBezTo>
                    <a:pt x="333" y="34"/>
                    <a:pt x="333" y="34"/>
                    <a:pt x="333" y="34"/>
                  </a:cubicBezTo>
                  <a:cubicBezTo>
                    <a:pt x="334" y="34"/>
                    <a:pt x="334" y="34"/>
                    <a:pt x="334" y="34"/>
                  </a:cubicBezTo>
                  <a:cubicBezTo>
                    <a:pt x="333" y="33"/>
                    <a:pt x="333" y="33"/>
                    <a:pt x="333" y="33"/>
                  </a:cubicBezTo>
                  <a:cubicBezTo>
                    <a:pt x="333" y="33"/>
                    <a:pt x="333" y="33"/>
                    <a:pt x="333" y="33"/>
                  </a:cubicBezTo>
                  <a:cubicBezTo>
                    <a:pt x="332" y="33"/>
                    <a:pt x="332" y="33"/>
                    <a:pt x="332" y="33"/>
                  </a:cubicBezTo>
                  <a:cubicBezTo>
                    <a:pt x="332" y="33"/>
                    <a:pt x="332" y="33"/>
                    <a:pt x="332" y="33"/>
                  </a:cubicBezTo>
                  <a:cubicBezTo>
                    <a:pt x="331" y="32"/>
                    <a:pt x="331" y="32"/>
                    <a:pt x="331" y="32"/>
                  </a:cubicBezTo>
                  <a:cubicBezTo>
                    <a:pt x="330" y="32"/>
                    <a:pt x="330" y="32"/>
                    <a:pt x="330" y="32"/>
                  </a:cubicBezTo>
                  <a:cubicBezTo>
                    <a:pt x="330" y="32"/>
                    <a:pt x="330" y="32"/>
                    <a:pt x="330" y="32"/>
                  </a:cubicBezTo>
                  <a:cubicBezTo>
                    <a:pt x="327" y="32"/>
                    <a:pt x="327" y="32"/>
                    <a:pt x="327" y="32"/>
                  </a:cubicBezTo>
                  <a:cubicBezTo>
                    <a:pt x="327" y="32"/>
                    <a:pt x="327" y="32"/>
                    <a:pt x="327" y="32"/>
                  </a:cubicBezTo>
                  <a:cubicBezTo>
                    <a:pt x="328" y="31"/>
                    <a:pt x="328" y="31"/>
                    <a:pt x="328" y="31"/>
                  </a:cubicBezTo>
                  <a:cubicBezTo>
                    <a:pt x="328" y="30"/>
                    <a:pt x="328" y="30"/>
                    <a:pt x="328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30" y="29"/>
                    <a:pt x="330" y="29"/>
                    <a:pt x="330" y="29"/>
                  </a:cubicBezTo>
                  <a:cubicBezTo>
                    <a:pt x="331" y="28"/>
                    <a:pt x="331" y="28"/>
                    <a:pt x="331" y="28"/>
                  </a:cubicBezTo>
                  <a:cubicBezTo>
                    <a:pt x="333" y="27"/>
                    <a:pt x="333" y="27"/>
                    <a:pt x="333" y="27"/>
                  </a:cubicBezTo>
                  <a:cubicBezTo>
                    <a:pt x="334" y="27"/>
                    <a:pt x="334" y="27"/>
                    <a:pt x="334" y="27"/>
                  </a:cubicBezTo>
                  <a:cubicBezTo>
                    <a:pt x="336" y="26"/>
                    <a:pt x="336" y="26"/>
                    <a:pt x="336" y="26"/>
                  </a:cubicBezTo>
                  <a:cubicBezTo>
                    <a:pt x="336" y="26"/>
                    <a:pt x="336" y="26"/>
                    <a:pt x="336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2" y="27"/>
                    <a:pt x="332" y="27"/>
                    <a:pt x="332" y="27"/>
                  </a:cubicBezTo>
                  <a:cubicBezTo>
                    <a:pt x="330" y="28"/>
                    <a:pt x="330" y="28"/>
                    <a:pt x="330" y="28"/>
                  </a:cubicBezTo>
                  <a:cubicBezTo>
                    <a:pt x="330" y="29"/>
                    <a:pt x="330" y="29"/>
                    <a:pt x="330" y="29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28" y="29"/>
                    <a:pt x="328" y="29"/>
                    <a:pt x="328" y="29"/>
                  </a:cubicBezTo>
                  <a:cubicBezTo>
                    <a:pt x="327" y="29"/>
                    <a:pt x="327" y="29"/>
                    <a:pt x="327" y="29"/>
                  </a:cubicBezTo>
                  <a:cubicBezTo>
                    <a:pt x="326" y="30"/>
                    <a:pt x="326" y="30"/>
                    <a:pt x="326" y="30"/>
                  </a:cubicBezTo>
                  <a:cubicBezTo>
                    <a:pt x="327" y="30"/>
                    <a:pt x="327" y="30"/>
                    <a:pt x="327" y="30"/>
                  </a:cubicBezTo>
                  <a:cubicBezTo>
                    <a:pt x="327" y="31"/>
                    <a:pt x="327" y="31"/>
                    <a:pt x="327" y="31"/>
                  </a:cubicBezTo>
                  <a:cubicBezTo>
                    <a:pt x="325" y="32"/>
                    <a:pt x="325" y="32"/>
                    <a:pt x="325" y="32"/>
                  </a:cubicBezTo>
                  <a:cubicBezTo>
                    <a:pt x="324" y="32"/>
                    <a:pt x="324" y="32"/>
                    <a:pt x="324" y="32"/>
                  </a:cubicBezTo>
                  <a:cubicBezTo>
                    <a:pt x="321" y="33"/>
                    <a:pt x="321" y="33"/>
                    <a:pt x="321" y="33"/>
                  </a:cubicBezTo>
                  <a:cubicBezTo>
                    <a:pt x="320" y="33"/>
                    <a:pt x="320" y="33"/>
                    <a:pt x="320" y="33"/>
                  </a:cubicBezTo>
                  <a:cubicBezTo>
                    <a:pt x="319" y="33"/>
                    <a:pt x="319" y="33"/>
                    <a:pt x="319" y="33"/>
                  </a:cubicBezTo>
                  <a:cubicBezTo>
                    <a:pt x="317" y="33"/>
                    <a:pt x="317" y="33"/>
                    <a:pt x="317" y="33"/>
                  </a:cubicBezTo>
                  <a:cubicBezTo>
                    <a:pt x="316" y="32"/>
                    <a:pt x="316" y="32"/>
                    <a:pt x="316" y="32"/>
                  </a:cubicBezTo>
                  <a:cubicBezTo>
                    <a:pt x="314" y="32"/>
                    <a:pt x="314" y="32"/>
                    <a:pt x="314" y="32"/>
                  </a:cubicBezTo>
                  <a:cubicBezTo>
                    <a:pt x="314" y="32"/>
                    <a:pt x="314" y="32"/>
                    <a:pt x="314" y="32"/>
                  </a:cubicBezTo>
                  <a:cubicBezTo>
                    <a:pt x="314" y="32"/>
                    <a:pt x="314" y="32"/>
                    <a:pt x="314" y="32"/>
                  </a:cubicBezTo>
                  <a:cubicBezTo>
                    <a:pt x="315" y="31"/>
                    <a:pt x="315" y="31"/>
                    <a:pt x="315" y="31"/>
                  </a:cubicBezTo>
                  <a:cubicBezTo>
                    <a:pt x="316" y="31"/>
                    <a:pt x="316" y="31"/>
                    <a:pt x="316" y="31"/>
                  </a:cubicBezTo>
                  <a:cubicBezTo>
                    <a:pt x="317" y="30"/>
                    <a:pt x="317" y="30"/>
                    <a:pt x="317" y="30"/>
                  </a:cubicBezTo>
                  <a:cubicBezTo>
                    <a:pt x="318" y="30"/>
                    <a:pt x="318" y="30"/>
                    <a:pt x="318" y="30"/>
                  </a:cubicBezTo>
                  <a:cubicBezTo>
                    <a:pt x="319" y="29"/>
                    <a:pt x="319" y="29"/>
                    <a:pt x="319" y="29"/>
                  </a:cubicBezTo>
                  <a:cubicBezTo>
                    <a:pt x="318" y="29"/>
                    <a:pt x="318" y="29"/>
                    <a:pt x="318" y="29"/>
                  </a:cubicBezTo>
                  <a:cubicBezTo>
                    <a:pt x="317" y="30"/>
                    <a:pt x="317" y="30"/>
                    <a:pt x="317" y="30"/>
                  </a:cubicBezTo>
                  <a:cubicBezTo>
                    <a:pt x="316" y="30"/>
                    <a:pt x="316" y="30"/>
                    <a:pt x="316" y="30"/>
                  </a:cubicBezTo>
                  <a:cubicBezTo>
                    <a:pt x="315" y="30"/>
                    <a:pt x="315" y="30"/>
                    <a:pt x="315" y="30"/>
                  </a:cubicBezTo>
                  <a:cubicBezTo>
                    <a:pt x="314" y="30"/>
                    <a:pt x="314" y="30"/>
                    <a:pt x="314" y="30"/>
                  </a:cubicBezTo>
                  <a:cubicBezTo>
                    <a:pt x="314" y="29"/>
                    <a:pt x="314" y="29"/>
                    <a:pt x="314" y="29"/>
                  </a:cubicBezTo>
                  <a:cubicBezTo>
                    <a:pt x="315" y="29"/>
                    <a:pt x="315" y="29"/>
                    <a:pt x="315" y="29"/>
                  </a:cubicBezTo>
                  <a:cubicBezTo>
                    <a:pt x="315" y="29"/>
                    <a:pt x="315" y="29"/>
                    <a:pt x="315" y="29"/>
                  </a:cubicBezTo>
                  <a:cubicBezTo>
                    <a:pt x="313" y="29"/>
                    <a:pt x="313" y="29"/>
                    <a:pt x="313" y="29"/>
                  </a:cubicBezTo>
                  <a:cubicBezTo>
                    <a:pt x="313" y="30"/>
                    <a:pt x="313" y="30"/>
                    <a:pt x="313" y="30"/>
                  </a:cubicBezTo>
                  <a:cubicBezTo>
                    <a:pt x="312" y="31"/>
                    <a:pt x="312" y="31"/>
                    <a:pt x="312" y="31"/>
                  </a:cubicBezTo>
                  <a:cubicBezTo>
                    <a:pt x="310" y="31"/>
                    <a:pt x="310" y="31"/>
                    <a:pt x="310" y="31"/>
                  </a:cubicBezTo>
                  <a:cubicBezTo>
                    <a:pt x="309" y="31"/>
                    <a:pt x="309" y="31"/>
                    <a:pt x="309" y="31"/>
                  </a:cubicBezTo>
                  <a:cubicBezTo>
                    <a:pt x="307" y="31"/>
                    <a:pt x="307" y="31"/>
                    <a:pt x="307" y="31"/>
                  </a:cubicBezTo>
                  <a:cubicBezTo>
                    <a:pt x="306" y="30"/>
                    <a:pt x="306" y="30"/>
                    <a:pt x="306" y="30"/>
                  </a:cubicBezTo>
                  <a:cubicBezTo>
                    <a:pt x="306" y="29"/>
                    <a:pt x="306" y="29"/>
                    <a:pt x="306" y="29"/>
                  </a:cubicBezTo>
                  <a:cubicBezTo>
                    <a:pt x="305" y="29"/>
                    <a:pt x="305" y="29"/>
                    <a:pt x="305" y="29"/>
                  </a:cubicBezTo>
                  <a:cubicBezTo>
                    <a:pt x="304" y="29"/>
                    <a:pt x="304" y="29"/>
                    <a:pt x="304" y="29"/>
                  </a:cubicBezTo>
                  <a:cubicBezTo>
                    <a:pt x="304" y="28"/>
                    <a:pt x="304" y="28"/>
                    <a:pt x="304" y="28"/>
                  </a:cubicBezTo>
                  <a:cubicBezTo>
                    <a:pt x="305" y="28"/>
                    <a:pt x="305" y="28"/>
                    <a:pt x="305" y="28"/>
                  </a:cubicBezTo>
                  <a:cubicBezTo>
                    <a:pt x="306" y="27"/>
                    <a:pt x="306" y="27"/>
                    <a:pt x="306" y="27"/>
                  </a:cubicBezTo>
                  <a:cubicBezTo>
                    <a:pt x="307" y="26"/>
                    <a:pt x="307" y="26"/>
                    <a:pt x="307" y="26"/>
                  </a:cubicBezTo>
                  <a:cubicBezTo>
                    <a:pt x="308" y="25"/>
                    <a:pt x="308" y="25"/>
                    <a:pt x="308" y="25"/>
                  </a:cubicBezTo>
                  <a:cubicBezTo>
                    <a:pt x="309" y="24"/>
                    <a:pt x="309" y="24"/>
                    <a:pt x="309" y="24"/>
                  </a:cubicBezTo>
                  <a:cubicBezTo>
                    <a:pt x="309" y="24"/>
                    <a:pt x="309" y="24"/>
                    <a:pt x="309" y="24"/>
                  </a:cubicBezTo>
                  <a:cubicBezTo>
                    <a:pt x="310" y="24"/>
                    <a:pt x="310" y="24"/>
                    <a:pt x="310" y="24"/>
                  </a:cubicBezTo>
                  <a:cubicBezTo>
                    <a:pt x="312" y="24"/>
                    <a:pt x="312" y="24"/>
                    <a:pt x="312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5" y="25"/>
                    <a:pt x="315" y="25"/>
                    <a:pt x="315" y="25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9" y="25"/>
                    <a:pt x="319" y="25"/>
                    <a:pt x="319" y="25"/>
                  </a:cubicBezTo>
                  <a:cubicBezTo>
                    <a:pt x="319" y="25"/>
                    <a:pt x="319" y="25"/>
                    <a:pt x="319" y="25"/>
                  </a:cubicBezTo>
                  <a:cubicBezTo>
                    <a:pt x="318" y="24"/>
                    <a:pt x="318" y="24"/>
                    <a:pt x="318" y="24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5" y="24"/>
                    <a:pt x="315" y="24"/>
                    <a:pt x="315" y="24"/>
                  </a:cubicBezTo>
                  <a:cubicBezTo>
                    <a:pt x="314" y="24"/>
                    <a:pt x="314" y="24"/>
                    <a:pt x="314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1" y="24"/>
                    <a:pt x="311" y="24"/>
                    <a:pt x="311" y="24"/>
                  </a:cubicBezTo>
                  <a:cubicBezTo>
                    <a:pt x="309" y="23"/>
                    <a:pt x="309" y="23"/>
                    <a:pt x="309" y="23"/>
                  </a:cubicBezTo>
                  <a:cubicBezTo>
                    <a:pt x="308" y="23"/>
                    <a:pt x="308" y="23"/>
                    <a:pt x="308" y="23"/>
                  </a:cubicBezTo>
                  <a:cubicBezTo>
                    <a:pt x="308" y="24"/>
                    <a:pt x="308" y="24"/>
                    <a:pt x="308" y="24"/>
                  </a:cubicBezTo>
                  <a:cubicBezTo>
                    <a:pt x="307" y="25"/>
                    <a:pt x="307" y="25"/>
                    <a:pt x="307" y="25"/>
                  </a:cubicBezTo>
                  <a:cubicBezTo>
                    <a:pt x="306" y="26"/>
                    <a:pt x="306" y="26"/>
                    <a:pt x="306" y="26"/>
                  </a:cubicBezTo>
                  <a:cubicBezTo>
                    <a:pt x="304" y="26"/>
                    <a:pt x="304" y="26"/>
                    <a:pt x="304" y="26"/>
                  </a:cubicBezTo>
                  <a:cubicBezTo>
                    <a:pt x="303" y="28"/>
                    <a:pt x="303" y="28"/>
                    <a:pt x="303" y="28"/>
                  </a:cubicBezTo>
                  <a:cubicBezTo>
                    <a:pt x="303" y="28"/>
                    <a:pt x="303" y="28"/>
                    <a:pt x="303" y="28"/>
                  </a:cubicBezTo>
                  <a:cubicBezTo>
                    <a:pt x="302" y="27"/>
                    <a:pt x="302" y="27"/>
                    <a:pt x="302" y="27"/>
                  </a:cubicBezTo>
                  <a:cubicBezTo>
                    <a:pt x="301" y="26"/>
                    <a:pt x="301" y="26"/>
                    <a:pt x="301" y="26"/>
                  </a:cubicBezTo>
                  <a:cubicBezTo>
                    <a:pt x="300" y="26"/>
                    <a:pt x="300" y="26"/>
                    <a:pt x="300" y="26"/>
                  </a:cubicBezTo>
                  <a:cubicBezTo>
                    <a:pt x="300" y="25"/>
                    <a:pt x="300" y="25"/>
                    <a:pt x="300" y="25"/>
                  </a:cubicBezTo>
                  <a:cubicBezTo>
                    <a:pt x="299" y="24"/>
                    <a:pt x="299" y="24"/>
                    <a:pt x="299" y="24"/>
                  </a:cubicBezTo>
                  <a:cubicBezTo>
                    <a:pt x="299" y="23"/>
                    <a:pt x="299" y="23"/>
                    <a:pt x="299" y="23"/>
                  </a:cubicBezTo>
                  <a:cubicBezTo>
                    <a:pt x="299" y="23"/>
                    <a:pt x="299" y="23"/>
                    <a:pt x="299" y="23"/>
                  </a:cubicBezTo>
                  <a:cubicBezTo>
                    <a:pt x="299" y="22"/>
                    <a:pt x="299" y="22"/>
                    <a:pt x="299" y="22"/>
                  </a:cubicBezTo>
                  <a:cubicBezTo>
                    <a:pt x="299" y="21"/>
                    <a:pt x="299" y="21"/>
                    <a:pt x="299" y="21"/>
                  </a:cubicBezTo>
                  <a:cubicBezTo>
                    <a:pt x="300" y="22"/>
                    <a:pt x="300" y="22"/>
                    <a:pt x="300" y="22"/>
                  </a:cubicBezTo>
                  <a:cubicBezTo>
                    <a:pt x="301" y="21"/>
                    <a:pt x="301" y="21"/>
                    <a:pt x="301" y="21"/>
                  </a:cubicBezTo>
                  <a:cubicBezTo>
                    <a:pt x="301" y="22"/>
                    <a:pt x="301" y="22"/>
                    <a:pt x="301" y="22"/>
                  </a:cubicBezTo>
                  <a:cubicBezTo>
                    <a:pt x="304" y="22"/>
                    <a:pt x="304" y="22"/>
                    <a:pt x="304" y="22"/>
                  </a:cubicBezTo>
                  <a:cubicBezTo>
                    <a:pt x="305" y="23"/>
                    <a:pt x="305" y="23"/>
                    <a:pt x="305" y="23"/>
                  </a:cubicBezTo>
                  <a:cubicBezTo>
                    <a:pt x="306" y="23"/>
                    <a:pt x="306" y="23"/>
                    <a:pt x="306" y="23"/>
                  </a:cubicBezTo>
                  <a:cubicBezTo>
                    <a:pt x="306" y="23"/>
                    <a:pt x="306" y="23"/>
                    <a:pt x="306" y="23"/>
                  </a:cubicBezTo>
                  <a:cubicBezTo>
                    <a:pt x="307" y="23"/>
                    <a:pt x="307" y="23"/>
                    <a:pt x="307" y="23"/>
                  </a:cubicBezTo>
                  <a:cubicBezTo>
                    <a:pt x="308" y="22"/>
                    <a:pt x="308" y="22"/>
                    <a:pt x="308" y="22"/>
                  </a:cubicBezTo>
                  <a:cubicBezTo>
                    <a:pt x="309" y="23"/>
                    <a:pt x="309" y="23"/>
                    <a:pt x="309" y="23"/>
                  </a:cubicBezTo>
                  <a:cubicBezTo>
                    <a:pt x="310" y="22"/>
                    <a:pt x="310" y="22"/>
                    <a:pt x="310" y="22"/>
                  </a:cubicBezTo>
                  <a:cubicBezTo>
                    <a:pt x="311" y="22"/>
                    <a:pt x="311" y="22"/>
                    <a:pt x="311" y="22"/>
                  </a:cubicBezTo>
                  <a:cubicBezTo>
                    <a:pt x="311" y="22"/>
                    <a:pt x="311" y="22"/>
                    <a:pt x="311" y="22"/>
                  </a:cubicBezTo>
                  <a:cubicBezTo>
                    <a:pt x="313" y="22"/>
                    <a:pt x="313" y="22"/>
                    <a:pt x="313" y="22"/>
                  </a:cubicBezTo>
                  <a:cubicBezTo>
                    <a:pt x="315" y="21"/>
                    <a:pt x="315" y="21"/>
                    <a:pt x="315" y="21"/>
                  </a:cubicBezTo>
                  <a:cubicBezTo>
                    <a:pt x="315" y="21"/>
                    <a:pt x="315" y="21"/>
                    <a:pt x="315" y="21"/>
                  </a:cubicBezTo>
                  <a:cubicBezTo>
                    <a:pt x="315" y="20"/>
                    <a:pt x="315" y="20"/>
                    <a:pt x="315" y="20"/>
                  </a:cubicBezTo>
                  <a:cubicBezTo>
                    <a:pt x="314" y="21"/>
                    <a:pt x="314" y="21"/>
                    <a:pt x="314" y="21"/>
                  </a:cubicBezTo>
                  <a:cubicBezTo>
                    <a:pt x="314" y="21"/>
                    <a:pt x="314" y="21"/>
                    <a:pt x="314" y="21"/>
                  </a:cubicBezTo>
                  <a:cubicBezTo>
                    <a:pt x="313" y="21"/>
                    <a:pt x="313" y="21"/>
                    <a:pt x="313" y="21"/>
                  </a:cubicBezTo>
                  <a:cubicBezTo>
                    <a:pt x="312" y="21"/>
                    <a:pt x="312" y="21"/>
                    <a:pt x="312" y="21"/>
                  </a:cubicBezTo>
                  <a:cubicBezTo>
                    <a:pt x="310" y="21"/>
                    <a:pt x="310" y="21"/>
                    <a:pt x="310" y="21"/>
                  </a:cubicBezTo>
                  <a:cubicBezTo>
                    <a:pt x="309" y="22"/>
                    <a:pt x="309" y="22"/>
                    <a:pt x="309" y="22"/>
                  </a:cubicBezTo>
                  <a:cubicBezTo>
                    <a:pt x="308" y="22"/>
                    <a:pt x="308" y="22"/>
                    <a:pt x="308" y="22"/>
                  </a:cubicBezTo>
                  <a:cubicBezTo>
                    <a:pt x="307" y="22"/>
                    <a:pt x="307" y="22"/>
                    <a:pt x="307" y="22"/>
                  </a:cubicBezTo>
                  <a:cubicBezTo>
                    <a:pt x="307" y="22"/>
                    <a:pt x="307" y="22"/>
                    <a:pt x="307" y="22"/>
                  </a:cubicBezTo>
                  <a:cubicBezTo>
                    <a:pt x="306" y="22"/>
                    <a:pt x="306" y="22"/>
                    <a:pt x="306" y="22"/>
                  </a:cubicBezTo>
                  <a:cubicBezTo>
                    <a:pt x="305" y="21"/>
                    <a:pt x="305" y="21"/>
                    <a:pt x="305" y="21"/>
                  </a:cubicBezTo>
                  <a:cubicBezTo>
                    <a:pt x="304" y="21"/>
                    <a:pt x="304" y="21"/>
                    <a:pt x="304" y="21"/>
                  </a:cubicBezTo>
                  <a:cubicBezTo>
                    <a:pt x="304" y="21"/>
                    <a:pt x="304" y="21"/>
                    <a:pt x="304" y="21"/>
                  </a:cubicBezTo>
                  <a:cubicBezTo>
                    <a:pt x="303" y="21"/>
                    <a:pt x="303" y="21"/>
                    <a:pt x="303" y="21"/>
                  </a:cubicBezTo>
                  <a:cubicBezTo>
                    <a:pt x="301" y="20"/>
                    <a:pt x="301" y="20"/>
                    <a:pt x="301" y="20"/>
                  </a:cubicBezTo>
                  <a:cubicBezTo>
                    <a:pt x="300" y="21"/>
                    <a:pt x="300" y="21"/>
                    <a:pt x="300" y="21"/>
                  </a:cubicBezTo>
                  <a:cubicBezTo>
                    <a:pt x="299" y="20"/>
                    <a:pt x="299" y="20"/>
                    <a:pt x="299" y="20"/>
                  </a:cubicBezTo>
                  <a:cubicBezTo>
                    <a:pt x="299" y="20"/>
                    <a:pt x="299" y="20"/>
                    <a:pt x="299" y="20"/>
                  </a:cubicBezTo>
                  <a:cubicBezTo>
                    <a:pt x="300" y="19"/>
                    <a:pt x="300" y="19"/>
                    <a:pt x="300" y="19"/>
                  </a:cubicBezTo>
                  <a:cubicBezTo>
                    <a:pt x="300" y="18"/>
                    <a:pt x="300" y="18"/>
                    <a:pt x="300" y="18"/>
                  </a:cubicBezTo>
                  <a:cubicBezTo>
                    <a:pt x="300" y="18"/>
                    <a:pt x="300" y="18"/>
                    <a:pt x="300" y="18"/>
                  </a:cubicBezTo>
                  <a:cubicBezTo>
                    <a:pt x="301" y="18"/>
                    <a:pt x="301" y="18"/>
                    <a:pt x="301" y="18"/>
                  </a:cubicBezTo>
                  <a:cubicBezTo>
                    <a:pt x="301" y="19"/>
                    <a:pt x="301" y="19"/>
                    <a:pt x="301" y="19"/>
                  </a:cubicBezTo>
                  <a:cubicBezTo>
                    <a:pt x="303" y="18"/>
                    <a:pt x="303" y="18"/>
                    <a:pt x="303" y="18"/>
                  </a:cubicBezTo>
                  <a:cubicBezTo>
                    <a:pt x="303" y="18"/>
                    <a:pt x="303" y="18"/>
                    <a:pt x="303" y="18"/>
                  </a:cubicBezTo>
                  <a:cubicBezTo>
                    <a:pt x="302" y="18"/>
                    <a:pt x="302" y="18"/>
                    <a:pt x="302" y="18"/>
                  </a:cubicBezTo>
                  <a:cubicBezTo>
                    <a:pt x="302" y="18"/>
                    <a:pt x="302" y="18"/>
                    <a:pt x="302" y="18"/>
                  </a:cubicBezTo>
                  <a:cubicBezTo>
                    <a:pt x="301" y="17"/>
                    <a:pt x="301" y="17"/>
                    <a:pt x="301" y="17"/>
                  </a:cubicBezTo>
                  <a:cubicBezTo>
                    <a:pt x="301" y="17"/>
                    <a:pt x="301" y="17"/>
                    <a:pt x="301" y="17"/>
                  </a:cubicBezTo>
                  <a:cubicBezTo>
                    <a:pt x="303" y="17"/>
                    <a:pt x="303" y="17"/>
                    <a:pt x="303" y="17"/>
                  </a:cubicBezTo>
                  <a:cubicBezTo>
                    <a:pt x="304" y="16"/>
                    <a:pt x="304" y="16"/>
                    <a:pt x="304" y="16"/>
                  </a:cubicBezTo>
                  <a:cubicBezTo>
                    <a:pt x="305" y="16"/>
                    <a:pt x="305" y="16"/>
                    <a:pt x="305" y="16"/>
                  </a:cubicBezTo>
                  <a:cubicBezTo>
                    <a:pt x="306" y="15"/>
                    <a:pt x="306" y="15"/>
                    <a:pt x="306" y="15"/>
                  </a:cubicBezTo>
                  <a:cubicBezTo>
                    <a:pt x="307" y="15"/>
                    <a:pt x="307" y="15"/>
                    <a:pt x="307" y="15"/>
                  </a:cubicBezTo>
                  <a:cubicBezTo>
                    <a:pt x="307" y="16"/>
                    <a:pt x="307" y="16"/>
                    <a:pt x="307" y="16"/>
                  </a:cubicBezTo>
                  <a:cubicBezTo>
                    <a:pt x="308" y="15"/>
                    <a:pt x="308" y="15"/>
                    <a:pt x="308" y="15"/>
                  </a:cubicBezTo>
                  <a:cubicBezTo>
                    <a:pt x="308" y="15"/>
                    <a:pt x="308" y="15"/>
                    <a:pt x="308" y="15"/>
                  </a:cubicBezTo>
                  <a:cubicBezTo>
                    <a:pt x="308" y="15"/>
                    <a:pt x="308" y="15"/>
                    <a:pt x="308" y="15"/>
                  </a:cubicBezTo>
                  <a:cubicBezTo>
                    <a:pt x="306" y="15"/>
                    <a:pt x="306" y="15"/>
                    <a:pt x="306" y="15"/>
                  </a:cubicBezTo>
                  <a:cubicBezTo>
                    <a:pt x="304" y="15"/>
                    <a:pt x="304" y="15"/>
                    <a:pt x="304" y="15"/>
                  </a:cubicBezTo>
                  <a:cubicBezTo>
                    <a:pt x="303" y="15"/>
                    <a:pt x="303" y="15"/>
                    <a:pt x="303" y="15"/>
                  </a:cubicBezTo>
                  <a:cubicBezTo>
                    <a:pt x="302" y="15"/>
                    <a:pt x="302" y="15"/>
                    <a:pt x="302" y="15"/>
                  </a:cubicBezTo>
                  <a:cubicBezTo>
                    <a:pt x="302" y="16"/>
                    <a:pt x="302" y="16"/>
                    <a:pt x="302" y="16"/>
                  </a:cubicBezTo>
                  <a:cubicBezTo>
                    <a:pt x="301" y="16"/>
                    <a:pt x="301" y="16"/>
                    <a:pt x="301" y="16"/>
                  </a:cubicBezTo>
                  <a:cubicBezTo>
                    <a:pt x="301" y="15"/>
                    <a:pt x="301" y="15"/>
                    <a:pt x="301" y="15"/>
                  </a:cubicBezTo>
                  <a:cubicBezTo>
                    <a:pt x="301" y="15"/>
                    <a:pt x="301" y="15"/>
                    <a:pt x="301" y="15"/>
                  </a:cubicBezTo>
                  <a:cubicBezTo>
                    <a:pt x="302" y="14"/>
                    <a:pt x="302" y="14"/>
                    <a:pt x="302" y="14"/>
                  </a:cubicBezTo>
                  <a:cubicBezTo>
                    <a:pt x="303" y="13"/>
                    <a:pt x="303" y="13"/>
                    <a:pt x="303" y="13"/>
                  </a:cubicBezTo>
                  <a:cubicBezTo>
                    <a:pt x="304" y="13"/>
                    <a:pt x="304" y="13"/>
                    <a:pt x="304" y="13"/>
                  </a:cubicBezTo>
                  <a:cubicBezTo>
                    <a:pt x="305" y="13"/>
                    <a:pt x="305" y="13"/>
                    <a:pt x="305" y="13"/>
                  </a:cubicBezTo>
                  <a:cubicBezTo>
                    <a:pt x="304" y="13"/>
                    <a:pt x="304" y="13"/>
                    <a:pt x="304" y="13"/>
                  </a:cubicBezTo>
                  <a:cubicBezTo>
                    <a:pt x="304" y="13"/>
                    <a:pt x="304" y="13"/>
                    <a:pt x="304" y="13"/>
                  </a:cubicBezTo>
                  <a:cubicBezTo>
                    <a:pt x="304" y="11"/>
                    <a:pt x="304" y="11"/>
                    <a:pt x="304" y="11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3" y="13"/>
                    <a:pt x="303" y="13"/>
                    <a:pt x="303" y="13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2" y="12"/>
                    <a:pt x="302" y="12"/>
                    <a:pt x="302" y="12"/>
                  </a:cubicBezTo>
                  <a:cubicBezTo>
                    <a:pt x="302" y="12"/>
                    <a:pt x="302" y="12"/>
                    <a:pt x="302" y="12"/>
                  </a:cubicBezTo>
                  <a:cubicBezTo>
                    <a:pt x="301" y="12"/>
                    <a:pt x="301" y="12"/>
                    <a:pt x="301" y="12"/>
                  </a:cubicBezTo>
                  <a:cubicBezTo>
                    <a:pt x="301" y="13"/>
                    <a:pt x="301" y="13"/>
                    <a:pt x="301" y="13"/>
                  </a:cubicBezTo>
                  <a:cubicBezTo>
                    <a:pt x="300" y="14"/>
                    <a:pt x="300" y="14"/>
                    <a:pt x="300" y="14"/>
                  </a:cubicBezTo>
                  <a:cubicBezTo>
                    <a:pt x="299" y="14"/>
                    <a:pt x="299" y="14"/>
                    <a:pt x="299" y="14"/>
                  </a:cubicBezTo>
                  <a:cubicBezTo>
                    <a:pt x="299" y="13"/>
                    <a:pt x="299" y="13"/>
                    <a:pt x="299" y="13"/>
                  </a:cubicBezTo>
                  <a:cubicBezTo>
                    <a:pt x="299" y="12"/>
                    <a:pt x="299" y="12"/>
                    <a:pt x="299" y="12"/>
                  </a:cubicBezTo>
                  <a:cubicBezTo>
                    <a:pt x="299" y="12"/>
                    <a:pt x="299" y="12"/>
                    <a:pt x="299" y="12"/>
                  </a:cubicBezTo>
                  <a:cubicBezTo>
                    <a:pt x="299" y="11"/>
                    <a:pt x="299" y="11"/>
                    <a:pt x="299" y="11"/>
                  </a:cubicBezTo>
                  <a:cubicBezTo>
                    <a:pt x="299" y="11"/>
                    <a:pt x="299" y="11"/>
                    <a:pt x="299" y="11"/>
                  </a:cubicBezTo>
                  <a:cubicBezTo>
                    <a:pt x="300" y="12"/>
                    <a:pt x="300" y="12"/>
                    <a:pt x="300" y="12"/>
                  </a:cubicBezTo>
                  <a:cubicBezTo>
                    <a:pt x="300" y="11"/>
                    <a:pt x="300" y="11"/>
                    <a:pt x="300" y="11"/>
                  </a:cubicBezTo>
                  <a:cubicBezTo>
                    <a:pt x="300" y="10"/>
                    <a:pt x="300" y="10"/>
                    <a:pt x="300" y="10"/>
                  </a:cubicBezTo>
                  <a:cubicBezTo>
                    <a:pt x="301" y="10"/>
                    <a:pt x="301" y="10"/>
                    <a:pt x="301" y="10"/>
                  </a:cubicBezTo>
                  <a:cubicBezTo>
                    <a:pt x="302" y="10"/>
                    <a:pt x="302" y="10"/>
                    <a:pt x="302" y="10"/>
                  </a:cubicBezTo>
                  <a:cubicBezTo>
                    <a:pt x="303" y="9"/>
                    <a:pt x="303" y="9"/>
                    <a:pt x="303" y="9"/>
                  </a:cubicBezTo>
                  <a:cubicBezTo>
                    <a:pt x="304" y="9"/>
                    <a:pt x="304" y="9"/>
                    <a:pt x="304" y="9"/>
                  </a:cubicBezTo>
                  <a:cubicBezTo>
                    <a:pt x="305" y="9"/>
                    <a:pt x="305" y="9"/>
                    <a:pt x="305" y="9"/>
                  </a:cubicBezTo>
                  <a:cubicBezTo>
                    <a:pt x="307" y="8"/>
                    <a:pt x="307" y="8"/>
                    <a:pt x="307" y="8"/>
                  </a:cubicBezTo>
                  <a:cubicBezTo>
                    <a:pt x="307" y="8"/>
                    <a:pt x="307" y="8"/>
                    <a:pt x="307" y="8"/>
                  </a:cubicBezTo>
                  <a:cubicBezTo>
                    <a:pt x="308" y="8"/>
                    <a:pt x="308" y="8"/>
                    <a:pt x="308" y="8"/>
                  </a:cubicBezTo>
                  <a:cubicBezTo>
                    <a:pt x="308" y="9"/>
                    <a:pt x="308" y="9"/>
                    <a:pt x="308" y="9"/>
                  </a:cubicBezTo>
                  <a:cubicBezTo>
                    <a:pt x="308" y="9"/>
                    <a:pt x="308" y="9"/>
                    <a:pt x="308" y="9"/>
                  </a:cubicBezTo>
                  <a:cubicBezTo>
                    <a:pt x="308" y="11"/>
                    <a:pt x="308" y="11"/>
                    <a:pt x="308" y="11"/>
                  </a:cubicBezTo>
                  <a:cubicBezTo>
                    <a:pt x="308" y="11"/>
                    <a:pt x="308" y="11"/>
                    <a:pt x="308" y="11"/>
                  </a:cubicBezTo>
                  <a:cubicBezTo>
                    <a:pt x="309" y="10"/>
                    <a:pt x="309" y="10"/>
                    <a:pt x="309" y="10"/>
                  </a:cubicBezTo>
                  <a:cubicBezTo>
                    <a:pt x="309" y="9"/>
                    <a:pt x="309" y="9"/>
                    <a:pt x="309" y="9"/>
                  </a:cubicBezTo>
                  <a:cubicBezTo>
                    <a:pt x="310" y="10"/>
                    <a:pt x="310" y="10"/>
                    <a:pt x="310" y="10"/>
                  </a:cubicBezTo>
                  <a:cubicBezTo>
                    <a:pt x="309" y="10"/>
                    <a:pt x="309" y="10"/>
                    <a:pt x="309" y="10"/>
                  </a:cubicBezTo>
                  <a:cubicBezTo>
                    <a:pt x="309" y="11"/>
                    <a:pt x="309" y="11"/>
                    <a:pt x="309" y="11"/>
                  </a:cubicBezTo>
                  <a:cubicBezTo>
                    <a:pt x="310" y="10"/>
                    <a:pt x="310" y="10"/>
                    <a:pt x="310" y="10"/>
                  </a:cubicBezTo>
                  <a:cubicBezTo>
                    <a:pt x="310" y="10"/>
                    <a:pt x="310" y="10"/>
                    <a:pt x="310" y="10"/>
                  </a:cubicBezTo>
                  <a:cubicBezTo>
                    <a:pt x="310" y="9"/>
                    <a:pt x="310" y="9"/>
                    <a:pt x="310" y="9"/>
                  </a:cubicBezTo>
                  <a:cubicBezTo>
                    <a:pt x="310" y="9"/>
                    <a:pt x="310" y="9"/>
                    <a:pt x="310" y="9"/>
                  </a:cubicBezTo>
                  <a:cubicBezTo>
                    <a:pt x="310" y="8"/>
                    <a:pt x="310" y="8"/>
                    <a:pt x="310" y="8"/>
                  </a:cubicBezTo>
                  <a:cubicBezTo>
                    <a:pt x="311" y="8"/>
                    <a:pt x="311" y="8"/>
                    <a:pt x="311" y="8"/>
                  </a:cubicBezTo>
                  <a:cubicBezTo>
                    <a:pt x="312" y="7"/>
                    <a:pt x="312" y="7"/>
                    <a:pt x="312" y="7"/>
                  </a:cubicBezTo>
                  <a:cubicBezTo>
                    <a:pt x="312" y="7"/>
                    <a:pt x="312" y="7"/>
                    <a:pt x="312" y="7"/>
                  </a:cubicBezTo>
                  <a:cubicBezTo>
                    <a:pt x="312" y="8"/>
                    <a:pt x="312" y="8"/>
                    <a:pt x="312" y="8"/>
                  </a:cubicBezTo>
                  <a:cubicBezTo>
                    <a:pt x="312" y="9"/>
                    <a:pt x="312" y="9"/>
                    <a:pt x="312" y="9"/>
                  </a:cubicBezTo>
                  <a:cubicBezTo>
                    <a:pt x="313" y="9"/>
                    <a:pt x="313" y="9"/>
                    <a:pt x="313" y="9"/>
                  </a:cubicBezTo>
                  <a:cubicBezTo>
                    <a:pt x="313" y="10"/>
                    <a:pt x="313" y="10"/>
                    <a:pt x="313" y="10"/>
                  </a:cubicBezTo>
                  <a:cubicBezTo>
                    <a:pt x="313" y="11"/>
                    <a:pt x="313" y="11"/>
                    <a:pt x="313" y="11"/>
                  </a:cubicBezTo>
                  <a:cubicBezTo>
                    <a:pt x="313" y="11"/>
                    <a:pt x="313" y="11"/>
                    <a:pt x="313" y="11"/>
                  </a:cubicBezTo>
                  <a:cubicBezTo>
                    <a:pt x="313" y="12"/>
                    <a:pt x="313" y="12"/>
                    <a:pt x="313" y="12"/>
                  </a:cubicBezTo>
                  <a:cubicBezTo>
                    <a:pt x="314" y="12"/>
                    <a:pt x="314" y="12"/>
                    <a:pt x="314" y="12"/>
                  </a:cubicBezTo>
                  <a:cubicBezTo>
                    <a:pt x="314" y="12"/>
                    <a:pt x="314" y="12"/>
                    <a:pt x="314" y="12"/>
                  </a:cubicBezTo>
                  <a:cubicBezTo>
                    <a:pt x="314" y="11"/>
                    <a:pt x="314" y="11"/>
                    <a:pt x="314" y="11"/>
                  </a:cubicBezTo>
                  <a:cubicBezTo>
                    <a:pt x="314" y="10"/>
                    <a:pt x="314" y="10"/>
                    <a:pt x="314" y="10"/>
                  </a:cubicBezTo>
                  <a:cubicBezTo>
                    <a:pt x="314" y="10"/>
                    <a:pt x="314" y="10"/>
                    <a:pt x="314" y="10"/>
                  </a:cubicBezTo>
                  <a:cubicBezTo>
                    <a:pt x="315" y="9"/>
                    <a:pt x="315" y="9"/>
                    <a:pt x="315" y="9"/>
                  </a:cubicBezTo>
                  <a:cubicBezTo>
                    <a:pt x="316" y="9"/>
                    <a:pt x="316" y="9"/>
                    <a:pt x="316" y="9"/>
                  </a:cubicBezTo>
                  <a:cubicBezTo>
                    <a:pt x="317" y="10"/>
                    <a:pt x="317" y="10"/>
                    <a:pt x="317" y="10"/>
                  </a:cubicBezTo>
                  <a:cubicBezTo>
                    <a:pt x="317" y="11"/>
                    <a:pt x="317" y="11"/>
                    <a:pt x="317" y="11"/>
                  </a:cubicBezTo>
                  <a:cubicBezTo>
                    <a:pt x="316" y="12"/>
                    <a:pt x="316" y="12"/>
                    <a:pt x="316" y="12"/>
                  </a:cubicBezTo>
                  <a:cubicBezTo>
                    <a:pt x="317" y="12"/>
                    <a:pt x="317" y="12"/>
                    <a:pt x="317" y="12"/>
                  </a:cubicBezTo>
                  <a:cubicBezTo>
                    <a:pt x="317" y="13"/>
                    <a:pt x="317" y="13"/>
                    <a:pt x="317" y="13"/>
                  </a:cubicBezTo>
                  <a:cubicBezTo>
                    <a:pt x="317" y="12"/>
                    <a:pt x="317" y="12"/>
                    <a:pt x="317" y="12"/>
                  </a:cubicBezTo>
                  <a:cubicBezTo>
                    <a:pt x="317" y="11"/>
                    <a:pt x="317" y="11"/>
                    <a:pt x="317" y="11"/>
                  </a:cubicBezTo>
                  <a:cubicBezTo>
                    <a:pt x="318" y="11"/>
                    <a:pt x="318" y="11"/>
                    <a:pt x="318" y="11"/>
                  </a:cubicBezTo>
                  <a:cubicBezTo>
                    <a:pt x="318" y="11"/>
                    <a:pt x="318" y="11"/>
                    <a:pt x="318" y="11"/>
                  </a:cubicBezTo>
                  <a:cubicBezTo>
                    <a:pt x="319" y="11"/>
                    <a:pt x="319" y="11"/>
                    <a:pt x="319" y="11"/>
                  </a:cubicBezTo>
                  <a:cubicBezTo>
                    <a:pt x="318" y="12"/>
                    <a:pt x="318" y="12"/>
                    <a:pt x="318" y="12"/>
                  </a:cubicBezTo>
                  <a:cubicBezTo>
                    <a:pt x="318" y="12"/>
                    <a:pt x="318" y="12"/>
                    <a:pt x="318" y="12"/>
                  </a:cubicBezTo>
                  <a:cubicBezTo>
                    <a:pt x="319" y="13"/>
                    <a:pt x="319" y="13"/>
                    <a:pt x="319" y="13"/>
                  </a:cubicBezTo>
                  <a:cubicBezTo>
                    <a:pt x="319" y="12"/>
                    <a:pt x="319" y="12"/>
                    <a:pt x="319" y="12"/>
                  </a:cubicBezTo>
                  <a:cubicBezTo>
                    <a:pt x="320" y="12"/>
                    <a:pt x="320" y="12"/>
                    <a:pt x="320" y="12"/>
                  </a:cubicBezTo>
                  <a:cubicBezTo>
                    <a:pt x="320" y="13"/>
                    <a:pt x="320" y="13"/>
                    <a:pt x="320" y="13"/>
                  </a:cubicBezTo>
                  <a:cubicBezTo>
                    <a:pt x="320" y="12"/>
                    <a:pt x="320" y="12"/>
                    <a:pt x="320" y="12"/>
                  </a:cubicBezTo>
                  <a:cubicBezTo>
                    <a:pt x="320" y="11"/>
                    <a:pt x="320" y="11"/>
                    <a:pt x="320" y="11"/>
                  </a:cubicBezTo>
                  <a:cubicBezTo>
                    <a:pt x="319" y="10"/>
                    <a:pt x="319" y="10"/>
                    <a:pt x="319" y="10"/>
                  </a:cubicBezTo>
                  <a:cubicBezTo>
                    <a:pt x="319" y="10"/>
                    <a:pt x="319" y="10"/>
                    <a:pt x="319" y="10"/>
                  </a:cubicBezTo>
                  <a:cubicBezTo>
                    <a:pt x="319" y="10"/>
                    <a:pt x="319" y="10"/>
                    <a:pt x="319" y="10"/>
                  </a:cubicBezTo>
                  <a:cubicBezTo>
                    <a:pt x="319" y="9"/>
                    <a:pt x="319" y="9"/>
                    <a:pt x="319" y="9"/>
                  </a:cubicBezTo>
                  <a:cubicBezTo>
                    <a:pt x="318" y="8"/>
                    <a:pt x="318" y="8"/>
                    <a:pt x="318" y="8"/>
                  </a:cubicBezTo>
                  <a:cubicBezTo>
                    <a:pt x="318" y="8"/>
                    <a:pt x="318" y="8"/>
                    <a:pt x="318" y="8"/>
                  </a:cubicBezTo>
                  <a:cubicBezTo>
                    <a:pt x="317" y="7"/>
                    <a:pt x="317" y="7"/>
                    <a:pt x="317" y="7"/>
                  </a:cubicBezTo>
                  <a:cubicBezTo>
                    <a:pt x="317" y="6"/>
                    <a:pt x="317" y="6"/>
                    <a:pt x="317" y="6"/>
                  </a:cubicBezTo>
                  <a:cubicBezTo>
                    <a:pt x="318" y="6"/>
                    <a:pt x="318" y="6"/>
                    <a:pt x="318" y="6"/>
                  </a:cubicBezTo>
                  <a:cubicBezTo>
                    <a:pt x="319" y="7"/>
                    <a:pt x="319" y="7"/>
                    <a:pt x="319" y="7"/>
                  </a:cubicBezTo>
                  <a:cubicBezTo>
                    <a:pt x="320" y="7"/>
                    <a:pt x="320" y="7"/>
                    <a:pt x="320" y="7"/>
                  </a:cubicBezTo>
                  <a:cubicBezTo>
                    <a:pt x="321" y="7"/>
                    <a:pt x="321" y="7"/>
                    <a:pt x="321" y="7"/>
                  </a:cubicBezTo>
                  <a:cubicBezTo>
                    <a:pt x="321" y="6"/>
                    <a:pt x="321" y="6"/>
                    <a:pt x="321" y="6"/>
                  </a:cubicBezTo>
                  <a:cubicBezTo>
                    <a:pt x="321" y="5"/>
                    <a:pt x="321" y="5"/>
                    <a:pt x="321" y="5"/>
                  </a:cubicBezTo>
                  <a:cubicBezTo>
                    <a:pt x="320" y="4"/>
                    <a:pt x="320" y="4"/>
                    <a:pt x="320" y="4"/>
                  </a:cubicBezTo>
                  <a:cubicBezTo>
                    <a:pt x="321" y="4"/>
                    <a:pt x="321" y="4"/>
                    <a:pt x="321" y="4"/>
                  </a:cubicBezTo>
                  <a:cubicBezTo>
                    <a:pt x="322" y="3"/>
                    <a:pt x="322" y="3"/>
                    <a:pt x="322" y="3"/>
                  </a:cubicBezTo>
                  <a:cubicBezTo>
                    <a:pt x="322" y="4"/>
                    <a:pt x="322" y="4"/>
                    <a:pt x="322" y="4"/>
                  </a:cubicBezTo>
                  <a:cubicBezTo>
                    <a:pt x="324" y="4"/>
                    <a:pt x="324" y="4"/>
                    <a:pt x="324" y="4"/>
                  </a:cubicBezTo>
                  <a:cubicBezTo>
                    <a:pt x="324" y="4"/>
                    <a:pt x="324" y="4"/>
                    <a:pt x="324" y="4"/>
                  </a:cubicBezTo>
                  <a:cubicBezTo>
                    <a:pt x="324" y="5"/>
                    <a:pt x="324" y="5"/>
                    <a:pt x="324" y="5"/>
                  </a:cubicBezTo>
                  <a:cubicBezTo>
                    <a:pt x="324" y="5"/>
                    <a:pt x="324" y="5"/>
                    <a:pt x="324" y="5"/>
                  </a:cubicBezTo>
                  <a:cubicBezTo>
                    <a:pt x="324" y="6"/>
                    <a:pt x="324" y="6"/>
                    <a:pt x="324" y="6"/>
                  </a:cubicBezTo>
                  <a:cubicBezTo>
                    <a:pt x="325" y="6"/>
                    <a:pt x="325" y="6"/>
                    <a:pt x="325" y="6"/>
                  </a:cubicBezTo>
                  <a:cubicBezTo>
                    <a:pt x="325" y="7"/>
                    <a:pt x="325" y="7"/>
                    <a:pt x="325" y="7"/>
                  </a:cubicBezTo>
                  <a:cubicBezTo>
                    <a:pt x="325" y="8"/>
                    <a:pt x="325" y="8"/>
                    <a:pt x="325" y="8"/>
                  </a:cubicBezTo>
                  <a:cubicBezTo>
                    <a:pt x="325" y="10"/>
                    <a:pt x="325" y="10"/>
                    <a:pt x="325" y="10"/>
                  </a:cubicBezTo>
                  <a:cubicBezTo>
                    <a:pt x="326" y="9"/>
                    <a:pt x="326" y="9"/>
                    <a:pt x="326" y="9"/>
                  </a:cubicBezTo>
                  <a:cubicBezTo>
                    <a:pt x="327" y="9"/>
                    <a:pt x="327" y="9"/>
                    <a:pt x="327" y="9"/>
                  </a:cubicBezTo>
                  <a:cubicBezTo>
                    <a:pt x="327" y="9"/>
                    <a:pt x="327" y="9"/>
                    <a:pt x="327" y="9"/>
                  </a:cubicBezTo>
                  <a:cubicBezTo>
                    <a:pt x="327" y="9"/>
                    <a:pt x="327" y="9"/>
                    <a:pt x="327" y="9"/>
                  </a:cubicBezTo>
                  <a:cubicBezTo>
                    <a:pt x="327" y="10"/>
                    <a:pt x="327" y="10"/>
                    <a:pt x="327" y="10"/>
                  </a:cubicBezTo>
                  <a:cubicBezTo>
                    <a:pt x="328" y="9"/>
                    <a:pt x="328" y="9"/>
                    <a:pt x="328" y="9"/>
                  </a:cubicBezTo>
                  <a:cubicBezTo>
                    <a:pt x="328" y="9"/>
                    <a:pt x="328" y="9"/>
                    <a:pt x="328" y="9"/>
                  </a:cubicBezTo>
                  <a:cubicBezTo>
                    <a:pt x="329" y="8"/>
                    <a:pt x="329" y="8"/>
                    <a:pt x="329" y="8"/>
                  </a:cubicBezTo>
                  <a:cubicBezTo>
                    <a:pt x="330" y="8"/>
                    <a:pt x="330" y="8"/>
                    <a:pt x="330" y="8"/>
                  </a:cubicBezTo>
                  <a:cubicBezTo>
                    <a:pt x="329" y="6"/>
                    <a:pt x="329" y="6"/>
                    <a:pt x="329" y="6"/>
                  </a:cubicBezTo>
                  <a:cubicBezTo>
                    <a:pt x="330" y="6"/>
                    <a:pt x="330" y="6"/>
                    <a:pt x="330" y="6"/>
                  </a:cubicBezTo>
                  <a:cubicBezTo>
                    <a:pt x="330" y="6"/>
                    <a:pt x="330" y="6"/>
                    <a:pt x="330" y="6"/>
                  </a:cubicBezTo>
                  <a:cubicBezTo>
                    <a:pt x="331" y="6"/>
                    <a:pt x="331" y="6"/>
                    <a:pt x="331" y="6"/>
                  </a:cubicBezTo>
                  <a:cubicBezTo>
                    <a:pt x="332" y="6"/>
                    <a:pt x="332" y="6"/>
                    <a:pt x="332" y="6"/>
                  </a:cubicBezTo>
                  <a:cubicBezTo>
                    <a:pt x="332" y="6"/>
                    <a:pt x="332" y="6"/>
                    <a:pt x="332" y="6"/>
                  </a:cubicBezTo>
                  <a:cubicBezTo>
                    <a:pt x="331" y="5"/>
                    <a:pt x="331" y="5"/>
                    <a:pt x="331" y="5"/>
                  </a:cubicBezTo>
                  <a:cubicBezTo>
                    <a:pt x="330" y="4"/>
                    <a:pt x="330" y="4"/>
                    <a:pt x="330" y="4"/>
                  </a:cubicBezTo>
                  <a:cubicBezTo>
                    <a:pt x="331" y="3"/>
                    <a:pt x="331" y="3"/>
                    <a:pt x="331" y="3"/>
                  </a:cubicBezTo>
                  <a:cubicBezTo>
                    <a:pt x="331" y="3"/>
                    <a:pt x="331" y="3"/>
                    <a:pt x="331" y="3"/>
                  </a:cubicBezTo>
                  <a:cubicBezTo>
                    <a:pt x="331" y="3"/>
                    <a:pt x="331" y="3"/>
                    <a:pt x="331" y="3"/>
                  </a:cubicBezTo>
                  <a:cubicBezTo>
                    <a:pt x="333" y="3"/>
                    <a:pt x="333" y="3"/>
                    <a:pt x="333" y="3"/>
                  </a:cubicBezTo>
                  <a:cubicBezTo>
                    <a:pt x="333" y="5"/>
                    <a:pt x="333" y="5"/>
                    <a:pt x="333" y="5"/>
                  </a:cubicBezTo>
                  <a:cubicBezTo>
                    <a:pt x="334" y="5"/>
                    <a:pt x="334" y="5"/>
                    <a:pt x="334" y="5"/>
                  </a:cubicBezTo>
                  <a:cubicBezTo>
                    <a:pt x="333" y="6"/>
                    <a:pt x="333" y="6"/>
                    <a:pt x="333" y="6"/>
                  </a:cubicBezTo>
                  <a:cubicBezTo>
                    <a:pt x="334" y="7"/>
                    <a:pt x="334" y="7"/>
                    <a:pt x="334" y="7"/>
                  </a:cubicBezTo>
                  <a:cubicBezTo>
                    <a:pt x="334" y="8"/>
                    <a:pt x="334" y="8"/>
                    <a:pt x="334" y="8"/>
                  </a:cubicBezTo>
                  <a:cubicBezTo>
                    <a:pt x="334" y="9"/>
                    <a:pt x="334" y="9"/>
                    <a:pt x="334" y="9"/>
                  </a:cubicBezTo>
                  <a:cubicBezTo>
                    <a:pt x="335" y="8"/>
                    <a:pt x="335" y="8"/>
                    <a:pt x="335" y="8"/>
                  </a:cubicBezTo>
                  <a:cubicBezTo>
                    <a:pt x="335" y="7"/>
                    <a:pt x="335" y="7"/>
                    <a:pt x="335" y="7"/>
                  </a:cubicBezTo>
                  <a:cubicBezTo>
                    <a:pt x="335" y="7"/>
                    <a:pt x="335" y="7"/>
                    <a:pt x="335" y="7"/>
                  </a:cubicBezTo>
                  <a:cubicBezTo>
                    <a:pt x="335" y="6"/>
                    <a:pt x="335" y="6"/>
                    <a:pt x="335" y="6"/>
                  </a:cubicBezTo>
                  <a:cubicBezTo>
                    <a:pt x="334" y="5"/>
                    <a:pt x="334" y="5"/>
                    <a:pt x="334" y="5"/>
                  </a:cubicBezTo>
                  <a:cubicBezTo>
                    <a:pt x="334" y="3"/>
                    <a:pt x="334" y="3"/>
                    <a:pt x="334" y="3"/>
                  </a:cubicBezTo>
                  <a:cubicBezTo>
                    <a:pt x="334" y="2"/>
                    <a:pt x="334" y="2"/>
                    <a:pt x="334" y="2"/>
                  </a:cubicBezTo>
                  <a:cubicBezTo>
                    <a:pt x="335" y="1"/>
                    <a:pt x="335" y="1"/>
                    <a:pt x="335" y="1"/>
                  </a:cubicBezTo>
                  <a:cubicBezTo>
                    <a:pt x="335" y="1"/>
                    <a:pt x="335" y="1"/>
                    <a:pt x="335" y="1"/>
                  </a:cubicBezTo>
                  <a:cubicBezTo>
                    <a:pt x="336" y="2"/>
                    <a:pt x="336" y="2"/>
                    <a:pt x="336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7" y="3"/>
                    <a:pt x="337" y="3"/>
                    <a:pt x="337" y="3"/>
                  </a:cubicBezTo>
                  <a:cubicBezTo>
                    <a:pt x="337" y="4"/>
                    <a:pt x="337" y="4"/>
                    <a:pt x="337" y="4"/>
                  </a:cubicBezTo>
                  <a:cubicBezTo>
                    <a:pt x="337" y="5"/>
                    <a:pt x="337" y="5"/>
                    <a:pt x="337" y="5"/>
                  </a:cubicBezTo>
                  <a:cubicBezTo>
                    <a:pt x="337" y="6"/>
                    <a:pt x="337" y="6"/>
                    <a:pt x="337" y="6"/>
                  </a:cubicBezTo>
                  <a:cubicBezTo>
                    <a:pt x="338" y="6"/>
                    <a:pt x="338" y="6"/>
                    <a:pt x="338" y="6"/>
                  </a:cubicBezTo>
                  <a:cubicBezTo>
                    <a:pt x="338" y="6"/>
                    <a:pt x="338" y="6"/>
                    <a:pt x="338" y="6"/>
                  </a:cubicBezTo>
                  <a:cubicBezTo>
                    <a:pt x="338" y="5"/>
                    <a:pt x="338" y="5"/>
                    <a:pt x="338" y="5"/>
                  </a:cubicBezTo>
                  <a:cubicBezTo>
                    <a:pt x="338" y="5"/>
                    <a:pt x="338" y="5"/>
                    <a:pt x="338" y="5"/>
                  </a:cubicBezTo>
                  <a:cubicBezTo>
                    <a:pt x="340" y="7"/>
                    <a:pt x="340" y="7"/>
                    <a:pt x="340" y="7"/>
                  </a:cubicBezTo>
                  <a:cubicBezTo>
                    <a:pt x="340" y="6"/>
                    <a:pt x="340" y="6"/>
                    <a:pt x="340" y="6"/>
                  </a:cubicBezTo>
                  <a:cubicBezTo>
                    <a:pt x="341" y="6"/>
                    <a:pt x="341" y="6"/>
                    <a:pt x="341" y="6"/>
                  </a:cubicBezTo>
                  <a:cubicBezTo>
                    <a:pt x="341" y="6"/>
                    <a:pt x="341" y="6"/>
                    <a:pt x="341" y="6"/>
                  </a:cubicBezTo>
                  <a:cubicBezTo>
                    <a:pt x="340" y="6"/>
                    <a:pt x="340" y="6"/>
                    <a:pt x="340" y="6"/>
                  </a:cubicBezTo>
                  <a:cubicBezTo>
                    <a:pt x="340" y="5"/>
                    <a:pt x="340" y="5"/>
                    <a:pt x="340" y="5"/>
                  </a:cubicBezTo>
                  <a:cubicBezTo>
                    <a:pt x="340" y="4"/>
                    <a:pt x="340" y="4"/>
                    <a:pt x="340" y="4"/>
                  </a:cubicBezTo>
                  <a:cubicBezTo>
                    <a:pt x="340" y="4"/>
                    <a:pt x="340" y="4"/>
                    <a:pt x="340" y="4"/>
                  </a:cubicBezTo>
                  <a:cubicBezTo>
                    <a:pt x="339" y="3"/>
                    <a:pt x="339" y="3"/>
                    <a:pt x="339" y="3"/>
                  </a:cubicBezTo>
                  <a:cubicBezTo>
                    <a:pt x="339" y="3"/>
                    <a:pt x="339" y="3"/>
                    <a:pt x="339" y="3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40" y="2"/>
                    <a:pt x="340" y="2"/>
                    <a:pt x="340" y="2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38" y="1"/>
                    <a:pt x="338" y="1"/>
                    <a:pt x="338" y="1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42" y="0"/>
                    <a:pt x="342" y="0"/>
                    <a:pt x="342" y="0"/>
                  </a:cubicBezTo>
                  <a:cubicBezTo>
                    <a:pt x="343" y="1"/>
                    <a:pt x="343" y="1"/>
                    <a:pt x="343" y="1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2" y="2"/>
                    <a:pt x="342" y="2"/>
                    <a:pt x="342" y="2"/>
                  </a:cubicBezTo>
                  <a:cubicBezTo>
                    <a:pt x="342" y="3"/>
                    <a:pt x="342" y="3"/>
                    <a:pt x="342" y="3"/>
                  </a:cubicBezTo>
                  <a:cubicBezTo>
                    <a:pt x="343" y="3"/>
                    <a:pt x="343" y="3"/>
                    <a:pt x="343" y="3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4" y="2"/>
                    <a:pt x="344" y="2"/>
                    <a:pt x="344" y="2"/>
                  </a:cubicBezTo>
                  <a:cubicBezTo>
                    <a:pt x="344" y="2"/>
                    <a:pt x="344" y="2"/>
                    <a:pt x="344" y="2"/>
                  </a:cubicBezTo>
                  <a:cubicBezTo>
                    <a:pt x="344" y="3"/>
                    <a:pt x="344" y="3"/>
                    <a:pt x="344" y="3"/>
                  </a:cubicBezTo>
                  <a:cubicBezTo>
                    <a:pt x="344" y="3"/>
                    <a:pt x="344" y="3"/>
                    <a:pt x="344" y="3"/>
                  </a:cubicBezTo>
                  <a:cubicBezTo>
                    <a:pt x="345" y="3"/>
                    <a:pt x="345" y="3"/>
                    <a:pt x="345" y="3"/>
                  </a:cubicBezTo>
                  <a:cubicBezTo>
                    <a:pt x="345" y="3"/>
                    <a:pt x="345" y="3"/>
                    <a:pt x="345" y="3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3"/>
                    <a:pt x="346" y="3"/>
                    <a:pt x="346" y="3"/>
                  </a:cubicBezTo>
                  <a:cubicBezTo>
                    <a:pt x="346" y="4"/>
                    <a:pt x="346" y="4"/>
                    <a:pt x="346" y="4"/>
                  </a:cubicBezTo>
                  <a:cubicBezTo>
                    <a:pt x="346" y="5"/>
                    <a:pt x="346" y="5"/>
                    <a:pt x="346" y="5"/>
                  </a:cubicBezTo>
                  <a:cubicBezTo>
                    <a:pt x="346" y="6"/>
                    <a:pt x="346" y="6"/>
                    <a:pt x="346" y="6"/>
                  </a:cubicBezTo>
                  <a:cubicBezTo>
                    <a:pt x="346" y="6"/>
                    <a:pt x="346" y="6"/>
                    <a:pt x="346" y="6"/>
                  </a:cubicBezTo>
                  <a:cubicBezTo>
                    <a:pt x="347" y="6"/>
                    <a:pt x="347" y="6"/>
                    <a:pt x="347" y="6"/>
                  </a:cubicBezTo>
                  <a:cubicBezTo>
                    <a:pt x="348" y="6"/>
                    <a:pt x="348" y="6"/>
                    <a:pt x="348" y="6"/>
                  </a:cubicBezTo>
                  <a:cubicBezTo>
                    <a:pt x="348" y="6"/>
                    <a:pt x="348" y="6"/>
                    <a:pt x="348" y="6"/>
                  </a:cubicBezTo>
                  <a:cubicBezTo>
                    <a:pt x="348" y="5"/>
                    <a:pt x="348" y="5"/>
                    <a:pt x="348" y="5"/>
                  </a:cubicBezTo>
                  <a:cubicBezTo>
                    <a:pt x="349" y="3"/>
                    <a:pt x="349" y="3"/>
                    <a:pt x="349" y="3"/>
                  </a:cubicBezTo>
                  <a:cubicBezTo>
                    <a:pt x="348" y="2"/>
                    <a:pt x="348" y="2"/>
                    <a:pt x="348" y="2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49" y="1"/>
                    <a:pt x="349" y="1"/>
                    <a:pt x="349" y="1"/>
                  </a:cubicBezTo>
                  <a:cubicBezTo>
                    <a:pt x="350" y="1"/>
                    <a:pt x="350" y="1"/>
                    <a:pt x="350" y="1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2" y="0"/>
                    <a:pt x="352" y="0"/>
                    <a:pt x="352" y="0"/>
                  </a:cubicBezTo>
                  <a:cubicBezTo>
                    <a:pt x="353" y="1"/>
                    <a:pt x="353" y="1"/>
                    <a:pt x="353" y="1"/>
                  </a:cubicBezTo>
                  <a:cubicBezTo>
                    <a:pt x="353" y="1"/>
                    <a:pt x="353" y="1"/>
                    <a:pt x="353" y="1"/>
                  </a:cubicBezTo>
                  <a:cubicBezTo>
                    <a:pt x="354" y="2"/>
                    <a:pt x="354" y="2"/>
                    <a:pt x="354" y="2"/>
                  </a:cubicBezTo>
                  <a:cubicBezTo>
                    <a:pt x="355" y="1"/>
                    <a:pt x="355" y="1"/>
                    <a:pt x="355" y="1"/>
                  </a:cubicBezTo>
                  <a:cubicBezTo>
                    <a:pt x="357" y="2"/>
                    <a:pt x="357" y="2"/>
                    <a:pt x="357" y="2"/>
                  </a:cubicBezTo>
                  <a:cubicBezTo>
                    <a:pt x="357" y="3"/>
                    <a:pt x="357" y="3"/>
                    <a:pt x="357" y="3"/>
                  </a:cubicBezTo>
                  <a:cubicBezTo>
                    <a:pt x="357" y="3"/>
                    <a:pt x="357" y="3"/>
                    <a:pt x="357" y="3"/>
                  </a:cubicBezTo>
                  <a:cubicBezTo>
                    <a:pt x="357" y="4"/>
                    <a:pt x="357" y="4"/>
                    <a:pt x="357" y="4"/>
                  </a:cubicBezTo>
                  <a:cubicBezTo>
                    <a:pt x="357" y="5"/>
                    <a:pt x="357" y="5"/>
                    <a:pt x="357" y="5"/>
                  </a:cubicBezTo>
                  <a:cubicBezTo>
                    <a:pt x="357" y="5"/>
                    <a:pt x="357" y="5"/>
                    <a:pt x="357" y="5"/>
                  </a:cubicBezTo>
                  <a:cubicBezTo>
                    <a:pt x="358" y="5"/>
                    <a:pt x="358" y="5"/>
                    <a:pt x="358" y="5"/>
                  </a:cubicBezTo>
                  <a:cubicBezTo>
                    <a:pt x="359" y="4"/>
                    <a:pt x="359" y="4"/>
                    <a:pt x="359" y="4"/>
                  </a:cubicBezTo>
                  <a:cubicBezTo>
                    <a:pt x="360" y="3"/>
                    <a:pt x="360" y="3"/>
                    <a:pt x="360" y="3"/>
                  </a:cubicBezTo>
                  <a:cubicBezTo>
                    <a:pt x="361" y="3"/>
                    <a:pt x="361" y="3"/>
                    <a:pt x="361" y="3"/>
                  </a:cubicBezTo>
                  <a:cubicBezTo>
                    <a:pt x="361" y="3"/>
                    <a:pt x="361" y="3"/>
                    <a:pt x="361" y="3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4" y="3"/>
                    <a:pt x="364" y="3"/>
                    <a:pt x="364" y="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2" y="5"/>
                    <a:pt x="362" y="5"/>
                    <a:pt x="362" y="5"/>
                  </a:cubicBezTo>
                  <a:cubicBezTo>
                    <a:pt x="363" y="5"/>
                    <a:pt x="363" y="5"/>
                    <a:pt x="363" y="5"/>
                  </a:cubicBezTo>
                  <a:cubicBezTo>
                    <a:pt x="363" y="5"/>
                    <a:pt x="363" y="5"/>
                    <a:pt x="363" y="5"/>
                  </a:cubicBezTo>
                  <a:cubicBezTo>
                    <a:pt x="364" y="4"/>
                    <a:pt x="364" y="4"/>
                    <a:pt x="364" y="4"/>
                  </a:cubicBezTo>
                  <a:cubicBezTo>
                    <a:pt x="365" y="4"/>
                    <a:pt x="365" y="4"/>
                    <a:pt x="365" y="4"/>
                  </a:cubicBezTo>
                  <a:cubicBezTo>
                    <a:pt x="365" y="4"/>
                    <a:pt x="365" y="4"/>
                    <a:pt x="365" y="4"/>
                  </a:cubicBezTo>
                  <a:cubicBezTo>
                    <a:pt x="367" y="4"/>
                    <a:pt x="367" y="4"/>
                    <a:pt x="367" y="4"/>
                  </a:cubicBezTo>
                  <a:cubicBezTo>
                    <a:pt x="368" y="4"/>
                    <a:pt x="368" y="4"/>
                    <a:pt x="368" y="4"/>
                  </a:cubicBezTo>
                  <a:cubicBezTo>
                    <a:pt x="369" y="5"/>
                    <a:pt x="369" y="5"/>
                    <a:pt x="369" y="5"/>
                  </a:cubicBezTo>
                  <a:cubicBezTo>
                    <a:pt x="369" y="5"/>
                    <a:pt x="369" y="5"/>
                    <a:pt x="369" y="5"/>
                  </a:cubicBezTo>
                  <a:cubicBezTo>
                    <a:pt x="368" y="5"/>
                    <a:pt x="368" y="5"/>
                    <a:pt x="368" y="5"/>
                  </a:cubicBezTo>
                  <a:cubicBezTo>
                    <a:pt x="368" y="6"/>
                    <a:pt x="368" y="6"/>
                    <a:pt x="368" y="6"/>
                  </a:cubicBezTo>
                  <a:cubicBezTo>
                    <a:pt x="368" y="6"/>
                    <a:pt x="368" y="6"/>
                    <a:pt x="368" y="6"/>
                  </a:cubicBezTo>
                  <a:cubicBezTo>
                    <a:pt x="368" y="7"/>
                    <a:pt x="368" y="7"/>
                    <a:pt x="368" y="7"/>
                  </a:cubicBezTo>
                  <a:cubicBezTo>
                    <a:pt x="369" y="7"/>
                    <a:pt x="369" y="7"/>
                    <a:pt x="369" y="7"/>
                  </a:cubicBezTo>
                  <a:cubicBezTo>
                    <a:pt x="370" y="6"/>
                    <a:pt x="370" y="6"/>
                    <a:pt x="370" y="6"/>
                  </a:cubicBezTo>
                  <a:cubicBezTo>
                    <a:pt x="370" y="7"/>
                    <a:pt x="370" y="7"/>
                    <a:pt x="370" y="7"/>
                  </a:cubicBezTo>
                  <a:cubicBezTo>
                    <a:pt x="370" y="7"/>
                    <a:pt x="370" y="7"/>
                    <a:pt x="370" y="7"/>
                  </a:cubicBezTo>
                  <a:cubicBezTo>
                    <a:pt x="371" y="7"/>
                    <a:pt x="371" y="7"/>
                    <a:pt x="371" y="7"/>
                  </a:cubicBezTo>
                  <a:cubicBezTo>
                    <a:pt x="372" y="6"/>
                    <a:pt x="372" y="6"/>
                    <a:pt x="372" y="6"/>
                  </a:cubicBezTo>
                  <a:cubicBezTo>
                    <a:pt x="372" y="7"/>
                    <a:pt x="372" y="7"/>
                    <a:pt x="372" y="7"/>
                  </a:cubicBezTo>
                  <a:cubicBezTo>
                    <a:pt x="372" y="8"/>
                    <a:pt x="372" y="8"/>
                    <a:pt x="372" y="8"/>
                  </a:cubicBezTo>
                  <a:cubicBezTo>
                    <a:pt x="372" y="8"/>
                    <a:pt x="372" y="8"/>
                    <a:pt x="372" y="8"/>
                  </a:cubicBezTo>
                  <a:cubicBezTo>
                    <a:pt x="373" y="8"/>
                    <a:pt x="373" y="8"/>
                    <a:pt x="373" y="8"/>
                  </a:cubicBezTo>
                  <a:cubicBezTo>
                    <a:pt x="373" y="8"/>
                    <a:pt x="373" y="8"/>
                    <a:pt x="373" y="8"/>
                  </a:cubicBezTo>
                  <a:cubicBezTo>
                    <a:pt x="374" y="7"/>
                    <a:pt x="374" y="7"/>
                    <a:pt x="374" y="7"/>
                  </a:cubicBezTo>
                  <a:cubicBezTo>
                    <a:pt x="374" y="7"/>
                    <a:pt x="374" y="7"/>
                    <a:pt x="374" y="7"/>
                  </a:cubicBezTo>
                  <a:cubicBezTo>
                    <a:pt x="374" y="8"/>
                    <a:pt x="374" y="8"/>
                    <a:pt x="374" y="8"/>
                  </a:cubicBezTo>
                  <a:cubicBezTo>
                    <a:pt x="376" y="9"/>
                    <a:pt x="376" y="9"/>
                    <a:pt x="376" y="9"/>
                  </a:cubicBezTo>
                  <a:cubicBezTo>
                    <a:pt x="377" y="9"/>
                    <a:pt x="377" y="9"/>
                    <a:pt x="377" y="9"/>
                  </a:cubicBezTo>
                  <a:cubicBezTo>
                    <a:pt x="377" y="9"/>
                    <a:pt x="377" y="9"/>
                    <a:pt x="377" y="9"/>
                  </a:cubicBezTo>
                  <a:cubicBezTo>
                    <a:pt x="377" y="10"/>
                    <a:pt x="377" y="10"/>
                    <a:pt x="377" y="10"/>
                  </a:cubicBezTo>
                  <a:cubicBezTo>
                    <a:pt x="375" y="10"/>
                    <a:pt x="375" y="10"/>
                    <a:pt x="375" y="10"/>
                  </a:cubicBezTo>
                  <a:cubicBezTo>
                    <a:pt x="374" y="11"/>
                    <a:pt x="374" y="11"/>
                    <a:pt x="374" y="11"/>
                  </a:cubicBezTo>
                  <a:cubicBezTo>
                    <a:pt x="373" y="12"/>
                    <a:pt x="373" y="12"/>
                    <a:pt x="373" y="12"/>
                  </a:cubicBezTo>
                  <a:cubicBezTo>
                    <a:pt x="372" y="12"/>
                    <a:pt x="372" y="12"/>
                    <a:pt x="372" y="12"/>
                  </a:cubicBezTo>
                  <a:cubicBezTo>
                    <a:pt x="371" y="12"/>
                    <a:pt x="371" y="12"/>
                    <a:pt x="371" y="12"/>
                  </a:cubicBezTo>
                  <a:cubicBezTo>
                    <a:pt x="370" y="12"/>
                    <a:pt x="370" y="12"/>
                    <a:pt x="370" y="12"/>
                  </a:cubicBezTo>
                  <a:cubicBezTo>
                    <a:pt x="370" y="12"/>
                    <a:pt x="370" y="12"/>
                    <a:pt x="370" y="12"/>
                  </a:cubicBezTo>
                  <a:cubicBezTo>
                    <a:pt x="369" y="13"/>
                    <a:pt x="369" y="13"/>
                    <a:pt x="369" y="13"/>
                  </a:cubicBezTo>
                  <a:cubicBezTo>
                    <a:pt x="371" y="13"/>
                    <a:pt x="371" y="13"/>
                    <a:pt x="371" y="13"/>
                  </a:cubicBezTo>
                  <a:cubicBezTo>
                    <a:pt x="372" y="13"/>
                    <a:pt x="372" y="13"/>
                    <a:pt x="372" y="13"/>
                  </a:cubicBezTo>
                  <a:cubicBezTo>
                    <a:pt x="373" y="13"/>
                    <a:pt x="373" y="13"/>
                    <a:pt x="373" y="13"/>
                  </a:cubicBezTo>
                  <a:cubicBezTo>
                    <a:pt x="374" y="13"/>
                    <a:pt x="374" y="13"/>
                    <a:pt x="374" y="13"/>
                  </a:cubicBezTo>
                  <a:cubicBezTo>
                    <a:pt x="374" y="12"/>
                    <a:pt x="374" y="12"/>
                    <a:pt x="374" y="12"/>
                  </a:cubicBezTo>
                  <a:cubicBezTo>
                    <a:pt x="375" y="12"/>
                    <a:pt x="375" y="12"/>
                    <a:pt x="375" y="12"/>
                  </a:cubicBezTo>
                  <a:cubicBezTo>
                    <a:pt x="375" y="12"/>
                    <a:pt x="375" y="12"/>
                    <a:pt x="375" y="12"/>
                  </a:cubicBezTo>
                  <a:cubicBezTo>
                    <a:pt x="376" y="11"/>
                    <a:pt x="376" y="11"/>
                    <a:pt x="376" y="11"/>
                  </a:cubicBezTo>
                  <a:cubicBezTo>
                    <a:pt x="377" y="11"/>
                    <a:pt x="377" y="11"/>
                    <a:pt x="377" y="11"/>
                  </a:cubicBezTo>
                  <a:cubicBezTo>
                    <a:pt x="378" y="11"/>
                    <a:pt x="378" y="11"/>
                    <a:pt x="378" y="11"/>
                  </a:cubicBezTo>
                  <a:cubicBezTo>
                    <a:pt x="378" y="11"/>
                    <a:pt x="378" y="11"/>
                    <a:pt x="378" y="11"/>
                  </a:cubicBezTo>
                  <a:cubicBezTo>
                    <a:pt x="378" y="12"/>
                    <a:pt x="378" y="12"/>
                    <a:pt x="378" y="12"/>
                  </a:cubicBezTo>
                  <a:cubicBezTo>
                    <a:pt x="378" y="13"/>
                    <a:pt x="378" y="13"/>
                    <a:pt x="378" y="13"/>
                  </a:cubicBezTo>
                  <a:cubicBezTo>
                    <a:pt x="379" y="12"/>
                    <a:pt x="379" y="12"/>
                    <a:pt x="379" y="12"/>
                  </a:cubicBezTo>
                  <a:cubicBezTo>
                    <a:pt x="379" y="12"/>
                    <a:pt x="379" y="12"/>
                    <a:pt x="379" y="12"/>
                  </a:cubicBezTo>
                  <a:cubicBezTo>
                    <a:pt x="380" y="11"/>
                    <a:pt x="380" y="11"/>
                    <a:pt x="380" y="11"/>
                  </a:cubicBezTo>
                  <a:cubicBezTo>
                    <a:pt x="380" y="11"/>
                    <a:pt x="380" y="11"/>
                    <a:pt x="380" y="11"/>
                  </a:cubicBezTo>
                  <a:cubicBezTo>
                    <a:pt x="380" y="12"/>
                    <a:pt x="380" y="12"/>
                    <a:pt x="380" y="12"/>
                  </a:cubicBezTo>
                  <a:cubicBezTo>
                    <a:pt x="380" y="12"/>
                    <a:pt x="380" y="12"/>
                    <a:pt x="380" y="12"/>
                  </a:cubicBezTo>
                  <a:cubicBezTo>
                    <a:pt x="380" y="13"/>
                    <a:pt x="380" y="13"/>
                    <a:pt x="380" y="13"/>
                  </a:cubicBezTo>
                  <a:cubicBezTo>
                    <a:pt x="380" y="13"/>
                    <a:pt x="380" y="13"/>
                    <a:pt x="380" y="13"/>
                  </a:cubicBezTo>
                  <a:cubicBezTo>
                    <a:pt x="381" y="13"/>
                    <a:pt x="381" y="13"/>
                    <a:pt x="381" y="13"/>
                  </a:cubicBezTo>
                  <a:cubicBezTo>
                    <a:pt x="381" y="13"/>
                    <a:pt x="381" y="13"/>
                    <a:pt x="381" y="13"/>
                  </a:cubicBezTo>
                  <a:cubicBezTo>
                    <a:pt x="381" y="12"/>
                    <a:pt x="381" y="12"/>
                    <a:pt x="381" y="12"/>
                  </a:cubicBezTo>
                  <a:cubicBezTo>
                    <a:pt x="382" y="12"/>
                    <a:pt x="382" y="12"/>
                    <a:pt x="382" y="12"/>
                  </a:cubicBezTo>
                  <a:cubicBezTo>
                    <a:pt x="383" y="12"/>
                    <a:pt x="383" y="12"/>
                    <a:pt x="383" y="12"/>
                  </a:cubicBezTo>
                  <a:cubicBezTo>
                    <a:pt x="382" y="14"/>
                    <a:pt x="382" y="14"/>
                    <a:pt x="382" y="14"/>
                  </a:cubicBezTo>
                  <a:cubicBezTo>
                    <a:pt x="382" y="14"/>
                    <a:pt x="382" y="14"/>
                    <a:pt x="382" y="14"/>
                  </a:cubicBezTo>
                  <a:cubicBezTo>
                    <a:pt x="382" y="14"/>
                    <a:pt x="382" y="14"/>
                    <a:pt x="382" y="14"/>
                  </a:cubicBezTo>
                  <a:cubicBezTo>
                    <a:pt x="382" y="15"/>
                    <a:pt x="382" y="15"/>
                    <a:pt x="382" y="15"/>
                  </a:cubicBezTo>
                  <a:cubicBezTo>
                    <a:pt x="382" y="16"/>
                    <a:pt x="382" y="16"/>
                    <a:pt x="382" y="16"/>
                  </a:cubicBezTo>
                  <a:cubicBezTo>
                    <a:pt x="382" y="17"/>
                    <a:pt x="382" y="17"/>
                    <a:pt x="382" y="17"/>
                  </a:cubicBezTo>
                  <a:cubicBezTo>
                    <a:pt x="381" y="17"/>
                    <a:pt x="381" y="17"/>
                    <a:pt x="381" y="17"/>
                  </a:cubicBezTo>
                  <a:cubicBezTo>
                    <a:pt x="380" y="18"/>
                    <a:pt x="380" y="18"/>
                    <a:pt x="380" y="18"/>
                  </a:cubicBezTo>
                  <a:cubicBezTo>
                    <a:pt x="381" y="19"/>
                    <a:pt x="381" y="19"/>
                    <a:pt x="381" y="19"/>
                  </a:cubicBezTo>
                  <a:cubicBezTo>
                    <a:pt x="381" y="19"/>
                    <a:pt x="381" y="19"/>
                    <a:pt x="381" y="19"/>
                  </a:cubicBezTo>
                  <a:cubicBezTo>
                    <a:pt x="382" y="18"/>
                    <a:pt x="382" y="18"/>
                    <a:pt x="382" y="18"/>
                  </a:cubicBezTo>
                  <a:cubicBezTo>
                    <a:pt x="383" y="18"/>
                    <a:pt x="383" y="18"/>
                    <a:pt x="383" y="18"/>
                  </a:cubicBezTo>
                  <a:cubicBezTo>
                    <a:pt x="383" y="18"/>
                    <a:pt x="383" y="18"/>
                    <a:pt x="383" y="18"/>
                  </a:cubicBezTo>
                  <a:cubicBezTo>
                    <a:pt x="383" y="18"/>
                    <a:pt x="383" y="18"/>
                    <a:pt x="383" y="18"/>
                  </a:cubicBezTo>
                  <a:cubicBezTo>
                    <a:pt x="384" y="18"/>
                    <a:pt x="384" y="18"/>
                    <a:pt x="384" y="18"/>
                  </a:cubicBezTo>
                  <a:cubicBezTo>
                    <a:pt x="385" y="19"/>
                    <a:pt x="385" y="19"/>
                    <a:pt x="385" y="19"/>
                  </a:cubicBezTo>
                  <a:cubicBezTo>
                    <a:pt x="385" y="20"/>
                    <a:pt x="385" y="20"/>
                    <a:pt x="385" y="20"/>
                  </a:cubicBezTo>
                  <a:cubicBezTo>
                    <a:pt x="385" y="22"/>
                    <a:pt x="385" y="22"/>
                    <a:pt x="385" y="22"/>
                  </a:cubicBezTo>
                  <a:cubicBezTo>
                    <a:pt x="384" y="24"/>
                    <a:pt x="384" y="24"/>
                    <a:pt x="384" y="24"/>
                  </a:cubicBezTo>
                  <a:cubicBezTo>
                    <a:pt x="382" y="25"/>
                    <a:pt x="382" y="25"/>
                    <a:pt x="382" y="25"/>
                  </a:cubicBezTo>
                  <a:cubicBezTo>
                    <a:pt x="382" y="25"/>
                    <a:pt x="382" y="25"/>
                    <a:pt x="382" y="25"/>
                  </a:cubicBezTo>
                  <a:cubicBezTo>
                    <a:pt x="381" y="25"/>
                    <a:pt x="381" y="25"/>
                    <a:pt x="381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6"/>
                    <a:pt x="380" y="26"/>
                    <a:pt x="380" y="26"/>
                  </a:cubicBezTo>
                  <a:cubicBezTo>
                    <a:pt x="379" y="26"/>
                    <a:pt x="379" y="26"/>
                    <a:pt x="379" y="26"/>
                  </a:cubicBezTo>
                  <a:cubicBezTo>
                    <a:pt x="377" y="27"/>
                    <a:pt x="377" y="27"/>
                    <a:pt x="377" y="27"/>
                  </a:cubicBezTo>
                  <a:cubicBezTo>
                    <a:pt x="376" y="28"/>
                    <a:pt x="376" y="28"/>
                    <a:pt x="376" y="28"/>
                  </a:cubicBezTo>
                  <a:cubicBezTo>
                    <a:pt x="375" y="28"/>
                    <a:pt x="375" y="28"/>
                    <a:pt x="375" y="28"/>
                  </a:cubicBezTo>
                  <a:cubicBezTo>
                    <a:pt x="374" y="29"/>
                    <a:pt x="374" y="29"/>
                    <a:pt x="374" y="29"/>
                  </a:cubicBezTo>
                  <a:cubicBezTo>
                    <a:pt x="372" y="29"/>
                    <a:pt x="372" y="29"/>
                    <a:pt x="372" y="29"/>
                  </a:cubicBezTo>
                  <a:cubicBezTo>
                    <a:pt x="372" y="28"/>
                    <a:pt x="372" y="28"/>
                    <a:pt x="372" y="28"/>
                  </a:cubicBezTo>
                  <a:cubicBezTo>
                    <a:pt x="371" y="29"/>
                    <a:pt x="371" y="29"/>
                    <a:pt x="371" y="29"/>
                  </a:cubicBezTo>
                  <a:cubicBezTo>
                    <a:pt x="371" y="29"/>
                    <a:pt x="371" y="29"/>
                    <a:pt x="371" y="29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69" y="28"/>
                    <a:pt x="369" y="28"/>
                    <a:pt x="369" y="28"/>
                  </a:cubicBezTo>
                  <a:cubicBezTo>
                    <a:pt x="368" y="28"/>
                    <a:pt x="368" y="28"/>
                    <a:pt x="368" y="28"/>
                  </a:cubicBezTo>
                  <a:cubicBezTo>
                    <a:pt x="368" y="28"/>
                    <a:pt x="368" y="28"/>
                    <a:pt x="368" y="28"/>
                  </a:cubicBezTo>
                  <a:cubicBezTo>
                    <a:pt x="369" y="28"/>
                    <a:pt x="369" y="28"/>
                    <a:pt x="369" y="28"/>
                  </a:cubicBezTo>
                  <a:cubicBezTo>
                    <a:pt x="369" y="29"/>
                    <a:pt x="369" y="29"/>
                    <a:pt x="369" y="29"/>
                  </a:cubicBezTo>
                  <a:cubicBezTo>
                    <a:pt x="368" y="29"/>
                    <a:pt x="368" y="29"/>
                    <a:pt x="368" y="29"/>
                  </a:cubicBezTo>
                  <a:cubicBezTo>
                    <a:pt x="367" y="29"/>
                    <a:pt x="367" y="29"/>
                    <a:pt x="367" y="29"/>
                  </a:cubicBezTo>
                  <a:cubicBezTo>
                    <a:pt x="367" y="29"/>
                    <a:pt x="367" y="29"/>
                    <a:pt x="367" y="29"/>
                  </a:cubicBezTo>
                  <a:cubicBezTo>
                    <a:pt x="366" y="29"/>
                    <a:pt x="366" y="29"/>
                    <a:pt x="366" y="29"/>
                  </a:cubicBezTo>
                  <a:cubicBezTo>
                    <a:pt x="364" y="28"/>
                    <a:pt x="364" y="28"/>
                    <a:pt x="364" y="28"/>
                  </a:cubicBezTo>
                  <a:cubicBezTo>
                    <a:pt x="364" y="28"/>
                    <a:pt x="364" y="28"/>
                    <a:pt x="364" y="28"/>
                  </a:cubicBezTo>
                  <a:cubicBezTo>
                    <a:pt x="363" y="28"/>
                    <a:pt x="363" y="28"/>
                    <a:pt x="363" y="28"/>
                  </a:cubicBezTo>
                  <a:cubicBezTo>
                    <a:pt x="363" y="28"/>
                    <a:pt x="363" y="28"/>
                    <a:pt x="363" y="28"/>
                  </a:cubicBezTo>
                  <a:cubicBezTo>
                    <a:pt x="362" y="27"/>
                    <a:pt x="362" y="27"/>
                    <a:pt x="362" y="27"/>
                  </a:cubicBezTo>
                  <a:cubicBezTo>
                    <a:pt x="361" y="26"/>
                    <a:pt x="361" y="26"/>
                    <a:pt x="361" y="26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2" y="28"/>
                    <a:pt x="362" y="28"/>
                    <a:pt x="362" y="28"/>
                  </a:cubicBezTo>
                  <a:cubicBezTo>
                    <a:pt x="362" y="28"/>
                    <a:pt x="362" y="28"/>
                    <a:pt x="362" y="28"/>
                  </a:cubicBezTo>
                  <a:cubicBezTo>
                    <a:pt x="361" y="28"/>
                    <a:pt x="361" y="28"/>
                    <a:pt x="361" y="28"/>
                  </a:cubicBezTo>
                  <a:cubicBezTo>
                    <a:pt x="360" y="28"/>
                    <a:pt x="360" y="28"/>
                    <a:pt x="360" y="28"/>
                  </a:cubicBezTo>
                  <a:cubicBezTo>
                    <a:pt x="361" y="28"/>
                    <a:pt x="361" y="28"/>
                    <a:pt x="361" y="28"/>
                  </a:cubicBezTo>
                  <a:cubicBezTo>
                    <a:pt x="363" y="29"/>
                    <a:pt x="363" y="29"/>
                    <a:pt x="363" y="29"/>
                  </a:cubicBezTo>
                  <a:cubicBezTo>
                    <a:pt x="365" y="29"/>
                    <a:pt x="365" y="29"/>
                    <a:pt x="365" y="29"/>
                  </a:cubicBezTo>
                  <a:cubicBezTo>
                    <a:pt x="366" y="30"/>
                    <a:pt x="366" y="30"/>
                    <a:pt x="366" y="30"/>
                  </a:cubicBezTo>
                  <a:cubicBezTo>
                    <a:pt x="365" y="30"/>
                    <a:pt x="365" y="30"/>
                    <a:pt x="365" y="30"/>
                  </a:cubicBezTo>
                  <a:cubicBezTo>
                    <a:pt x="361" y="32"/>
                    <a:pt x="361" y="32"/>
                    <a:pt x="361" y="32"/>
                  </a:cubicBezTo>
                  <a:cubicBezTo>
                    <a:pt x="359" y="32"/>
                    <a:pt x="359" y="32"/>
                    <a:pt x="359" y="32"/>
                  </a:cubicBezTo>
                  <a:cubicBezTo>
                    <a:pt x="358" y="32"/>
                    <a:pt x="358" y="32"/>
                    <a:pt x="358" y="32"/>
                  </a:cubicBezTo>
                  <a:cubicBezTo>
                    <a:pt x="356" y="32"/>
                    <a:pt x="356" y="32"/>
                    <a:pt x="356" y="32"/>
                  </a:cubicBezTo>
                  <a:cubicBezTo>
                    <a:pt x="355" y="32"/>
                    <a:pt x="355" y="32"/>
                    <a:pt x="355" y="32"/>
                  </a:cubicBezTo>
                  <a:cubicBezTo>
                    <a:pt x="355" y="32"/>
                    <a:pt x="355" y="32"/>
                    <a:pt x="355" y="32"/>
                  </a:cubicBezTo>
                  <a:cubicBezTo>
                    <a:pt x="354" y="32"/>
                    <a:pt x="354" y="32"/>
                    <a:pt x="354" y="32"/>
                  </a:cubicBezTo>
                  <a:cubicBezTo>
                    <a:pt x="354" y="32"/>
                    <a:pt x="354" y="32"/>
                    <a:pt x="354" y="32"/>
                  </a:cubicBezTo>
                  <a:cubicBezTo>
                    <a:pt x="353" y="32"/>
                    <a:pt x="353" y="32"/>
                    <a:pt x="353" y="32"/>
                  </a:cubicBezTo>
                  <a:cubicBezTo>
                    <a:pt x="352" y="33"/>
                    <a:pt x="352" y="33"/>
                    <a:pt x="352" y="33"/>
                  </a:cubicBezTo>
                  <a:cubicBezTo>
                    <a:pt x="353" y="32"/>
                    <a:pt x="353" y="32"/>
                    <a:pt x="353" y="32"/>
                  </a:cubicBezTo>
                  <a:cubicBezTo>
                    <a:pt x="353" y="33"/>
                    <a:pt x="353" y="33"/>
                    <a:pt x="353" y="33"/>
                  </a:cubicBezTo>
                  <a:cubicBezTo>
                    <a:pt x="354" y="33"/>
                    <a:pt x="354" y="33"/>
                    <a:pt x="354" y="33"/>
                  </a:cubicBezTo>
                  <a:cubicBezTo>
                    <a:pt x="357" y="33"/>
                    <a:pt x="357" y="33"/>
                    <a:pt x="357" y="33"/>
                  </a:cubicBezTo>
                  <a:cubicBezTo>
                    <a:pt x="358" y="33"/>
                    <a:pt x="358" y="33"/>
                    <a:pt x="358" y="33"/>
                  </a:cubicBezTo>
                  <a:cubicBezTo>
                    <a:pt x="361" y="33"/>
                    <a:pt x="361" y="33"/>
                    <a:pt x="361" y="33"/>
                  </a:cubicBezTo>
                  <a:cubicBezTo>
                    <a:pt x="364" y="32"/>
                    <a:pt x="364" y="32"/>
                    <a:pt x="364" y="32"/>
                  </a:cubicBezTo>
                  <a:cubicBezTo>
                    <a:pt x="365" y="31"/>
                    <a:pt x="365" y="31"/>
                    <a:pt x="365" y="31"/>
                  </a:cubicBezTo>
                  <a:cubicBezTo>
                    <a:pt x="366" y="31"/>
                    <a:pt x="366" y="31"/>
                    <a:pt x="366" y="31"/>
                  </a:cubicBezTo>
                  <a:cubicBezTo>
                    <a:pt x="367" y="31"/>
                    <a:pt x="367" y="31"/>
                    <a:pt x="367" y="31"/>
                  </a:cubicBezTo>
                  <a:cubicBezTo>
                    <a:pt x="368" y="31"/>
                    <a:pt x="368" y="31"/>
                    <a:pt x="368" y="31"/>
                  </a:cubicBezTo>
                  <a:cubicBezTo>
                    <a:pt x="369" y="31"/>
                    <a:pt x="369" y="31"/>
                    <a:pt x="369" y="31"/>
                  </a:cubicBezTo>
                  <a:cubicBezTo>
                    <a:pt x="369" y="32"/>
                    <a:pt x="369" y="32"/>
                    <a:pt x="369" y="32"/>
                  </a:cubicBezTo>
                  <a:cubicBezTo>
                    <a:pt x="368" y="33"/>
                    <a:pt x="368" y="33"/>
                    <a:pt x="368" y="33"/>
                  </a:cubicBezTo>
                  <a:cubicBezTo>
                    <a:pt x="366" y="34"/>
                    <a:pt x="366" y="34"/>
                    <a:pt x="366" y="34"/>
                  </a:cubicBezTo>
                  <a:cubicBezTo>
                    <a:pt x="366" y="34"/>
                    <a:pt x="366" y="34"/>
                    <a:pt x="366" y="34"/>
                  </a:cubicBezTo>
                  <a:cubicBezTo>
                    <a:pt x="364" y="35"/>
                    <a:pt x="364" y="35"/>
                    <a:pt x="364" y="35"/>
                  </a:cubicBezTo>
                  <a:cubicBezTo>
                    <a:pt x="364" y="35"/>
                    <a:pt x="364" y="35"/>
                    <a:pt x="364" y="35"/>
                  </a:cubicBezTo>
                  <a:cubicBezTo>
                    <a:pt x="363" y="36"/>
                    <a:pt x="363" y="36"/>
                    <a:pt x="363" y="36"/>
                  </a:cubicBezTo>
                  <a:cubicBezTo>
                    <a:pt x="362" y="36"/>
                    <a:pt x="362" y="36"/>
                    <a:pt x="362" y="36"/>
                  </a:cubicBezTo>
                  <a:cubicBezTo>
                    <a:pt x="361" y="37"/>
                    <a:pt x="361" y="37"/>
                    <a:pt x="361" y="37"/>
                  </a:cubicBezTo>
                  <a:cubicBezTo>
                    <a:pt x="360" y="37"/>
                    <a:pt x="360" y="37"/>
                    <a:pt x="360" y="37"/>
                  </a:cubicBezTo>
                  <a:cubicBezTo>
                    <a:pt x="359" y="37"/>
                    <a:pt x="359" y="37"/>
                    <a:pt x="359" y="37"/>
                  </a:cubicBezTo>
                  <a:cubicBezTo>
                    <a:pt x="358" y="37"/>
                    <a:pt x="358" y="37"/>
                    <a:pt x="358" y="37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6" y="38"/>
                    <a:pt x="356" y="38"/>
                    <a:pt x="356" y="38"/>
                  </a:cubicBezTo>
                  <a:cubicBezTo>
                    <a:pt x="355" y="39"/>
                    <a:pt x="355" y="39"/>
                    <a:pt x="355" y="39"/>
                  </a:cubicBezTo>
                  <a:cubicBezTo>
                    <a:pt x="353" y="39"/>
                    <a:pt x="353" y="39"/>
                    <a:pt x="353" y="39"/>
                  </a:cubicBezTo>
                  <a:cubicBezTo>
                    <a:pt x="352" y="40"/>
                    <a:pt x="352" y="40"/>
                    <a:pt x="352" y="40"/>
                  </a:cubicBezTo>
                  <a:cubicBezTo>
                    <a:pt x="352" y="39"/>
                    <a:pt x="352" y="39"/>
                    <a:pt x="352" y="39"/>
                  </a:cubicBezTo>
                  <a:cubicBezTo>
                    <a:pt x="351" y="40"/>
                    <a:pt x="351" y="40"/>
                    <a:pt x="351" y="40"/>
                  </a:cubicBezTo>
                  <a:cubicBezTo>
                    <a:pt x="350" y="40"/>
                    <a:pt x="350" y="40"/>
                    <a:pt x="350" y="40"/>
                  </a:cubicBezTo>
                  <a:cubicBezTo>
                    <a:pt x="350" y="40"/>
                    <a:pt x="350" y="40"/>
                    <a:pt x="350" y="40"/>
                  </a:cubicBezTo>
                  <a:cubicBezTo>
                    <a:pt x="350" y="41"/>
                    <a:pt x="350" y="41"/>
                    <a:pt x="350" y="41"/>
                  </a:cubicBezTo>
                  <a:cubicBezTo>
                    <a:pt x="349" y="42"/>
                    <a:pt x="349" y="42"/>
                    <a:pt x="349" y="42"/>
                  </a:cubicBezTo>
                  <a:cubicBezTo>
                    <a:pt x="349" y="43"/>
                    <a:pt x="349" y="43"/>
                    <a:pt x="349" y="43"/>
                  </a:cubicBezTo>
                  <a:cubicBezTo>
                    <a:pt x="347" y="43"/>
                    <a:pt x="347" y="43"/>
                    <a:pt x="347" y="43"/>
                  </a:cubicBezTo>
                  <a:cubicBezTo>
                    <a:pt x="346" y="43"/>
                    <a:pt x="346" y="43"/>
                    <a:pt x="346" y="43"/>
                  </a:cubicBezTo>
                  <a:cubicBezTo>
                    <a:pt x="345" y="43"/>
                    <a:pt x="345" y="43"/>
                    <a:pt x="345" y="43"/>
                  </a:cubicBezTo>
                  <a:cubicBezTo>
                    <a:pt x="345" y="42"/>
                    <a:pt x="345" y="42"/>
                    <a:pt x="345" y="42"/>
                  </a:cubicBezTo>
                  <a:cubicBezTo>
                    <a:pt x="346" y="42"/>
                    <a:pt x="346" y="42"/>
                    <a:pt x="346" y="42"/>
                  </a:cubicBezTo>
                  <a:cubicBezTo>
                    <a:pt x="346" y="41"/>
                    <a:pt x="346" y="41"/>
                    <a:pt x="346" y="41"/>
                  </a:cubicBezTo>
                  <a:cubicBezTo>
                    <a:pt x="345" y="41"/>
                    <a:pt x="345" y="41"/>
                    <a:pt x="345" y="41"/>
                  </a:cubicBezTo>
                  <a:cubicBezTo>
                    <a:pt x="345" y="42"/>
                    <a:pt x="345" y="42"/>
                    <a:pt x="345" y="42"/>
                  </a:cubicBezTo>
                  <a:cubicBezTo>
                    <a:pt x="345" y="42"/>
                    <a:pt x="345" y="42"/>
                    <a:pt x="345" y="42"/>
                  </a:cubicBezTo>
                  <a:cubicBezTo>
                    <a:pt x="344" y="43"/>
                    <a:pt x="344" y="43"/>
                    <a:pt x="344" y="43"/>
                  </a:cubicBezTo>
                  <a:cubicBezTo>
                    <a:pt x="345" y="43"/>
                    <a:pt x="345" y="43"/>
                    <a:pt x="345" y="43"/>
                  </a:cubicBezTo>
                  <a:cubicBezTo>
                    <a:pt x="346" y="44"/>
                    <a:pt x="346" y="44"/>
                    <a:pt x="346" y="44"/>
                  </a:cubicBezTo>
                  <a:cubicBezTo>
                    <a:pt x="345" y="45"/>
                    <a:pt x="345" y="45"/>
                    <a:pt x="345" y="45"/>
                  </a:cubicBezTo>
                  <a:cubicBezTo>
                    <a:pt x="344" y="45"/>
                    <a:pt x="344" y="45"/>
                    <a:pt x="344" y="45"/>
                  </a:cubicBezTo>
                  <a:cubicBezTo>
                    <a:pt x="343" y="44"/>
                    <a:pt x="343" y="44"/>
                    <a:pt x="343" y="44"/>
                  </a:cubicBezTo>
                  <a:cubicBezTo>
                    <a:pt x="343" y="45"/>
                    <a:pt x="343" y="45"/>
                    <a:pt x="343" y="45"/>
                  </a:cubicBezTo>
                  <a:cubicBezTo>
                    <a:pt x="341" y="44"/>
                    <a:pt x="341" y="44"/>
                    <a:pt x="341" y="44"/>
                  </a:cubicBezTo>
                  <a:cubicBezTo>
                    <a:pt x="341" y="44"/>
                    <a:pt x="341" y="44"/>
                    <a:pt x="341" y="44"/>
                  </a:cubicBezTo>
                  <a:cubicBezTo>
                    <a:pt x="340" y="45"/>
                    <a:pt x="340" y="45"/>
                    <a:pt x="340" y="45"/>
                  </a:cubicBezTo>
                  <a:cubicBezTo>
                    <a:pt x="340" y="44"/>
                    <a:pt x="340" y="44"/>
                    <a:pt x="340" y="44"/>
                  </a:cubicBezTo>
                  <a:cubicBezTo>
                    <a:pt x="340" y="44"/>
                    <a:pt x="340" y="44"/>
                    <a:pt x="340" y="44"/>
                  </a:cubicBezTo>
                  <a:cubicBezTo>
                    <a:pt x="339" y="44"/>
                    <a:pt x="339" y="44"/>
                    <a:pt x="339" y="44"/>
                  </a:cubicBezTo>
                  <a:cubicBezTo>
                    <a:pt x="339" y="44"/>
                    <a:pt x="339" y="44"/>
                    <a:pt x="339" y="44"/>
                  </a:cubicBezTo>
                  <a:cubicBezTo>
                    <a:pt x="339" y="45"/>
                    <a:pt x="339" y="45"/>
                    <a:pt x="339" y="45"/>
                  </a:cubicBezTo>
                  <a:cubicBezTo>
                    <a:pt x="340" y="45"/>
                    <a:pt x="340" y="45"/>
                    <a:pt x="340" y="45"/>
                  </a:cubicBezTo>
                  <a:cubicBezTo>
                    <a:pt x="343" y="45"/>
                    <a:pt x="343" y="45"/>
                    <a:pt x="343" y="45"/>
                  </a:cubicBezTo>
                  <a:cubicBezTo>
                    <a:pt x="343" y="46"/>
                    <a:pt x="343" y="46"/>
                    <a:pt x="343" y="46"/>
                  </a:cubicBezTo>
                  <a:cubicBezTo>
                    <a:pt x="343" y="46"/>
                    <a:pt x="343" y="46"/>
                    <a:pt x="343" y="46"/>
                  </a:cubicBezTo>
                  <a:cubicBezTo>
                    <a:pt x="342" y="47"/>
                    <a:pt x="342" y="47"/>
                    <a:pt x="342" y="47"/>
                  </a:cubicBezTo>
                  <a:cubicBezTo>
                    <a:pt x="341" y="47"/>
                    <a:pt x="341" y="47"/>
                    <a:pt x="341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39" y="47"/>
                    <a:pt x="339" y="47"/>
                    <a:pt x="339" y="47"/>
                  </a:cubicBezTo>
                  <a:cubicBezTo>
                    <a:pt x="340" y="48"/>
                    <a:pt x="340" y="48"/>
                    <a:pt x="340" y="48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41" y="48"/>
                    <a:pt x="341" y="48"/>
                    <a:pt x="341" y="48"/>
                  </a:cubicBezTo>
                  <a:cubicBezTo>
                    <a:pt x="341" y="48"/>
                    <a:pt x="341" y="48"/>
                    <a:pt x="341" y="48"/>
                  </a:cubicBezTo>
                  <a:cubicBezTo>
                    <a:pt x="339" y="50"/>
                    <a:pt x="339" y="50"/>
                    <a:pt x="339" y="50"/>
                  </a:cubicBezTo>
                  <a:cubicBezTo>
                    <a:pt x="338" y="50"/>
                    <a:pt x="338" y="50"/>
                    <a:pt x="338" y="50"/>
                  </a:cubicBezTo>
                  <a:cubicBezTo>
                    <a:pt x="336" y="49"/>
                    <a:pt x="336" y="49"/>
                    <a:pt x="336" y="49"/>
                  </a:cubicBezTo>
                  <a:cubicBezTo>
                    <a:pt x="336" y="49"/>
                    <a:pt x="336" y="49"/>
                    <a:pt x="336" y="49"/>
                  </a:cubicBezTo>
                  <a:cubicBezTo>
                    <a:pt x="335" y="49"/>
                    <a:pt x="335" y="49"/>
                    <a:pt x="335" y="49"/>
                  </a:cubicBezTo>
                  <a:cubicBezTo>
                    <a:pt x="334" y="49"/>
                    <a:pt x="334" y="49"/>
                    <a:pt x="334" y="49"/>
                  </a:cubicBezTo>
                  <a:cubicBezTo>
                    <a:pt x="334" y="47"/>
                    <a:pt x="334" y="47"/>
                    <a:pt x="334" y="47"/>
                  </a:cubicBezTo>
                  <a:cubicBezTo>
                    <a:pt x="333" y="47"/>
                    <a:pt x="333" y="47"/>
                    <a:pt x="333" y="47"/>
                  </a:cubicBezTo>
                  <a:cubicBezTo>
                    <a:pt x="333" y="47"/>
                    <a:pt x="333" y="47"/>
                    <a:pt x="333" y="47"/>
                  </a:cubicBezTo>
                  <a:cubicBezTo>
                    <a:pt x="333" y="46"/>
                    <a:pt x="333" y="46"/>
                    <a:pt x="333" y="46"/>
                  </a:cubicBezTo>
                  <a:cubicBezTo>
                    <a:pt x="332" y="46"/>
                    <a:pt x="332" y="46"/>
                    <a:pt x="332" y="46"/>
                  </a:cubicBezTo>
                  <a:cubicBezTo>
                    <a:pt x="332" y="46"/>
                    <a:pt x="332" y="46"/>
                    <a:pt x="332" y="46"/>
                  </a:cubicBezTo>
                  <a:cubicBezTo>
                    <a:pt x="331" y="46"/>
                    <a:pt x="331" y="46"/>
                    <a:pt x="331" y="46"/>
                  </a:cubicBezTo>
                  <a:cubicBezTo>
                    <a:pt x="330" y="46"/>
                    <a:pt x="330" y="46"/>
                    <a:pt x="330" y="46"/>
                  </a:cubicBezTo>
                  <a:cubicBezTo>
                    <a:pt x="329" y="46"/>
                    <a:pt x="329" y="46"/>
                    <a:pt x="329" y="46"/>
                  </a:cubicBezTo>
                  <a:cubicBezTo>
                    <a:pt x="330" y="46"/>
                    <a:pt x="330" y="46"/>
                    <a:pt x="330" y="46"/>
                  </a:cubicBezTo>
                  <a:cubicBezTo>
                    <a:pt x="330" y="46"/>
                    <a:pt x="330" y="46"/>
                    <a:pt x="330" y="46"/>
                  </a:cubicBezTo>
                  <a:cubicBezTo>
                    <a:pt x="331" y="46"/>
                    <a:pt x="331" y="46"/>
                    <a:pt x="331" y="46"/>
                  </a:cubicBezTo>
                  <a:cubicBezTo>
                    <a:pt x="333" y="48"/>
                    <a:pt x="333" y="48"/>
                    <a:pt x="333" y="48"/>
                  </a:cubicBezTo>
                  <a:cubicBezTo>
                    <a:pt x="333" y="50"/>
                    <a:pt x="333" y="50"/>
                    <a:pt x="333" y="50"/>
                  </a:cubicBezTo>
                  <a:cubicBezTo>
                    <a:pt x="333" y="51"/>
                    <a:pt x="333" y="51"/>
                    <a:pt x="333" y="51"/>
                  </a:cubicBezTo>
                  <a:cubicBezTo>
                    <a:pt x="332" y="50"/>
                    <a:pt x="332" y="50"/>
                    <a:pt x="332" y="50"/>
                  </a:cubicBezTo>
                  <a:cubicBezTo>
                    <a:pt x="331" y="50"/>
                    <a:pt x="331" y="50"/>
                    <a:pt x="331" y="50"/>
                  </a:cubicBezTo>
                  <a:cubicBezTo>
                    <a:pt x="330" y="50"/>
                    <a:pt x="330" y="50"/>
                    <a:pt x="330" y="50"/>
                  </a:cubicBezTo>
                  <a:cubicBezTo>
                    <a:pt x="330" y="50"/>
                    <a:pt x="330" y="50"/>
                    <a:pt x="330" y="50"/>
                  </a:cubicBezTo>
                  <a:cubicBezTo>
                    <a:pt x="330" y="51"/>
                    <a:pt x="330" y="51"/>
                    <a:pt x="330" y="51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28" y="50"/>
                    <a:pt x="328" y="50"/>
                    <a:pt x="328" y="50"/>
                  </a:cubicBezTo>
                  <a:cubicBezTo>
                    <a:pt x="328" y="51"/>
                    <a:pt x="328" y="51"/>
                    <a:pt x="328" y="51"/>
                  </a:cubicBezTo>
                  <a:cubicBezTo>
                    <a:pt x="327" y="51"/>
                    <a:pt x="327" y="51"/>
                    <a:pt x="327" y="51"/>
                  </a:cubicBezTo>
                  <a:cubicBezTo>
                    <a:pt x="327" y="50"/>
                    <a:pt x="327" y="50"/>
                    <a:pt x="327" y="50"/>
                  </a:cubicBezTo>
                  <a:cubicBezTo>
                    <a:pt x="326" y="50"/>
                    <a:pt x="326" y="50"/>
                    <a:pt x="326" y="50"/>
                  </a:cubicBezTo>
                  <a:cubicBezTo>
                    <a:pt x="326" y="49"/>
                    <a:pt x="326" y="49"/>
                    <a:pt x="326" y="49"/>
                  </a:cubicBezTo>
                  <a:cubicBezTo>
                    <a:pt x="325" y="49"/>
                    <a:pt x="325" y="49"/>
                    <a:pt x="325" y="49"/>
                  </a:cubicBezTo>
                  <a:cubicBezTo>
                    <a:pt x="325" y="48"/>
                    <a:pt x="325" y="48"/>
                    <a:pt x="325" y="48"/>
                  </a:cubicBezTo>
                  <a:cubicBezTo>
                    <a:pt x="324" y="48"/>
                    <a:pt x="324" y="48"/>
                    <a:pt x="324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7"/>
                    <a:pt x="323" y="47"/>
                    <a:pt x="323" y="47"/>
                  </a:cubicBezTo>
                  <a:cubicBezTo>
                    <a:pt x="322" y="48"/>
                    <a:pt x="322" y="48"/>
                    <a:pt x="322" y="48"/>
                  </a:cubicBezTo>
                  <a:cubicBezTo>
                    <a:pt x="322" y="48"/>
                    <a:pt x="322" y="48"/>
                    <a:pt x="322" y="48"/>
                  </a:cubicBezTo>
                  <a:cubicBezTo>
                    <a:pt x="323" y="49"/>
                    <a:pt x="323" y="49"/>
                    <a:pt x="323" y="49"/>
                  </a:cubicBezTo>
                  <a:cubicBezTo>
                    <a:pt x="324" y="49"/>
                    <a:pt x="324" y="49"/>
                    <a:pt x="324" y="49"/>
                  </a:cubicBezTo>
                  <a:cubicBezTo>
                    <a:pt x="325" y="50"/>
                    <a:pt x="325" y="50"/>
                    <a:pt x="325" y="50"/>
                  </a:cubicBezTo>
                  <a:cubicBezTo>
                    <a:pt x="325" y="51"/>
                    <a:pt x="325" y="51"/>
                    <a:pt x="325" y="51"/>
                  </a:cubicBezTo>
                  <a:cubicBezTo>
                    <a:pt x="323" y="50"/>
                    <a:pt x="323" y="50"/>
                    <a:pt x="323" y="50"/>
                  </a:cubicBezTo>
                  <a:cubicBezTo>
                    <a:pt x="322" y="50"/>
                    <a:pt x="322" y="50"/>
                    <a:pt x="322" y="50"/>
                  </a:cubicBezTo>
                  <a:cubicBezTo>
                    <a:pt x="322" y="49"/>
                    <a:pt x="322" y="49"/>
                    <a:pt x="322" y="49"/>
                  </a:cubicBezTo>
                  <a:cubicBezTo>
                    <a:pt x="321" y="49"/>
                    <a:pt x="321" y="49"/>
                    <a:pt x="321" y="49"/>
                  </a:cubicBezTo>
                  <a:cubicBezTo>
                    <a:pt x="321" y="49"/>
                    <a:pt x="321" y="49"/>
                    <a:pt x="321" y="49"/>
                  </a:cubicBezTo>
                  <a:cubicBezTo>
                    <a:pt x="321" y="49"/>
                    <a:pt x="321" y="49"/>
                    <a:pt x="321" y="49"/>
                  </a:cubicBezTo>
                  <a:cubicBezTo>
                    <a:pt x="321" y="50"/>
                    <a:pt x="321" y="50"/>
                    <a:pt x="321" y="50"/>
                  </a:cubicBezTo>
                  <a:cubicBezTo>
                    <a:pt x="320" y="50"/>
                    <a:pt x="320" y="50"/>
                    <a:pt x="320" y="50"/>
                  </a:cubicBezTo>
                  <a:cubicBezTo>
                    <a:pt x="320" y="49"/>
                    <a:pt x="320" y="49"/>
                    <a:pt x="320" y="49"/>
                  </a:cubicBezTo>
                  <a:cubicBezTo>
                    <a:pt x="319" y="49"/>
                    <a:pt x="319" y="49"/>
                    <a:pt x="319" y="49"/>
                  </a:cubicBezTo>
                  <a:cubicBezTo>
                    <a:pt x="319" y="50"/>
                    <a:pt x="319" y="50"/>
                    <a:pt x="319" y="50"/>
                  </a:cubicBezTo>
                  <a:cubicBezTo>
                    <a:pt x="320" y="50"/>
                    <a:pt x="320" y="50"/>
                    <a:pt x="320" y="50"/>
                  </a:cubicBezTo>
                  <a:cubicBezTo>
                    <a:pt x="320" y="51"/>
                    <a:pt x="320" y="51"/>
                    <a:pt x="320" y="51"/>
                  </a:cubicBezTo>
                  <a:cubicBezTo>
                    <a:pt x="321" y="51"/>
                    <a:pt x="321" y="51"/>
                    <a:pt x="321" y="51"/>
                  </a:cubicBezTo>
                  <a:cubicBezTo>
                    <a:pt x="321" y="51"/>
                    <a:pt x="321" y="51"/>
                    <a:pt x="321" y="51"/>
                  </a:cubicBezTo>
                  <a:cubicBezTo>
                    <a:pt x="322" y="51"/>
                    <a:pt x="322" y="51"/>
                    <a:pt x="322" y="51"/>
                  </a:cubicBezTo>
                  <a:cubicBezTo>
                    <a:pt x="322" y="51"/>
                    <a:pt x="322" y="51"/>
                    <a:pt x="322" y="51"/>
                  </a:cubicBezTo>
                  <a:cubicBezTo>
                    <a:pt x="323" y="52"/>
                    <a:pt x="323" y="52"/>
                    <a:pt x="323" y="52"/>
                  </a:cubicBezTo>
                  <a:cubicBezTo>
                    <a:pt x="324" y="52"/>
                    <a:pt x="324" y="52"/>
                    <a:pt x="324" y="52"/>
                  </a:cubicBezTo>
                  <a:cubicBezTo>
                    <a:pt x="324" y="52"/>
                    <a:pt x="324" y="52"/>
                    <a:pt x="324" y="52"/>
                  </a:cubicBezTo>
                  <a:cubicBezTo>
                    <a:pt x="325" y="52"/>
                    <a:pt x="325" y="52"/>
                    <a:pt x="325" y="52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7" y="54"/>
                    <a:pt x="327" y="54"/>
                    <a:pt x="327" y="54"/>
                  </a:cubicBezTo>
                  <a:cubicBezTo>
                    <a:pt x="328" y="54"/>
                    <a:pt x="328" y="54"/>
                    <a:pt x="328" y="54"/>
                  </a:cubicBezTo>
                  <a:cubicBezTo>
                    <a:pt x="327" y="55"/>
                    <a:pt x="327" y="55"/>
                    <a:pt x="327" y="55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5"/>
                    <a:pt x="326" y="55"/>
                    <a:pt x="326" y="55"/>
                  </a:cubicBezTo>
                  <a:cubicBezTo>
                    <a:pt x="325" y="55"/>
                    <a:pt x="325" y="55"/>
                    <a:pt x="325" y="55"/>
                  </a:cubicBezTo>
                  <a:cubicBezTo>
                    <a:pt x="324" y="54"/>
                    <a:pt x="324" y="54"/>
                    <a:pt x="324" y="54"/>
                  </a:cubicBezTo>
                  <a:cubicBezTo>
                    <a:pt x="324" y="54"/>
                    <a:pt x="324" y="54"/>
                    <a:pt x="324" y="54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3" y="52"/>
                    <a:pt x="323" y="52"/>
                    <a:pt x="323" y="52"/>
                  </a:cubicBezTo>
                  <a:cubicBezTo>
                    <a:pt x="322" y="52"/>
                    <a:pt x="322" y="52"/>
                    <a:pt x="322" y="52"/>
                  </a:cubicBezTo>
                  <a:cubicBezTo>
                    <a:pt x="320" y="52"/>
                    <a:pt x="320" y="52"/>
                    <a:pt x="320" y="52"/>
                  </a:cubicBezTo>
                  <a:cubicBezTo>
                    <a:pt x="319" y="51"/>
                    <a:pt x="319" y="51"/>
                    <a:pt x="319" y="51"/>
                  </a:cubicBezTo>
                  <a:cubicBezTo>
                    <a:pt x="318" y="51"/>
                    <a:pt x="318" y="51"/>
                    <a:pt x="318" y="51"/>
                  </a:cubicBezTo>
                  <a:cubicBezTo>
                    <a:pt x="318" y="52"/>
                    <a:pt x="318" y="52"/>
                    <a:pt x="318" y="52"/>
                  </a:cubicBezTo>
                  <a:cubicBezTo>
                    <a:pt x="319" y="52"/>
                    <a:pt x="319" y="52"/>
                    <a:pt x="319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3" y="53"/>
                    <a:pt x="323" y="53"/>
                    <a:pt x="323" y="53"/>
                  </a:cubicBezTo>
                  <a:cubicBezTo>
                    <a:pt x="323" y="54"/>
                    <a:pt x="323" y="54"/>
                    <a:pt x="323" y="54"/>
                  </a:cubicBezTo>
                  <a:cubicBezTo>
                    <a:pt x="323" y="54"/>
                    <a:pt x="323" y="54"/>
                    <a:pt x="323" y="54"/>
                  </a:cubicBezTo>
                  <a:cubicBezTo>
                    <a:pt x="322" y="53"/>
                    <a:pt x="322" y="53"/>
                    <a:pt x="322" y="53"/>
                  </a:cubicBezTo>
                  <a:cubicBezTo>
                    <a:pt x="320" y="53"/>
                    <a:pt x="320" y="53"/>
                    <a:pt x="320" y="53"/>
                  </a:cubicBezTo>
                  <a:cubicBezTo>
                    <a:pt x="319" y="54"/>
                    <a:pt x="319" y="54"/>
                    <a:pt x="319" y="54"/>
                  </a:cubicBezTo>
                  <a:cubicBezTo>
                    <a:pt x="319" y="53"/>
                    <a:pt x="319" y="53"/>
                    <a:pt x="319" y="53"/>
                  </a:cubicBezTo>
                  <a:cubicBezTo>
                    <a:pt x="318" y="53"/>
                    <a:pt x="318" y="53"/>
                    <a:pt x="318" y="53"/>
                  </a:cubicBezTo>
                  <a:cubicBezTo>
                    <a:pt x="317" y="52"/>
                    <a:pt x="317" y="52"/>
                    <a:pt x="317" y="52"/>
                  </a:cubicBezTo>
                  <a:cubicBezTo>
                    <a:pt x="316" y="52"/>
                    <a:pt x="316" y="52"/>
                    <a:pt x="316" y="52"/>
                  </a:cubicBezTo>
                  <a:cubicBezTo>
                    <a:pt x="316" y="53"/>
                    <a:pt x="316" y="53"/>
                    <a:pt x="316" y="53"/>
                  </a:cubicBezTo>
                  <a:cubicBezTo>
                    <a:pt x="318" y="53"/>
                    <a:pt x="318" y="53"/>
                    <a:pt x="318" y="53"/>
                  </a:cubicBezTo>
                  <a:cubicBezTo>
                    <a:pt x="318" y="54"/>
                    <a:pt x="318" y="54"/>
                    <a:pt x="318" y="54"/>
                  </a:cubicBezTo>
                  <a:cubicBezTo>
                    <a:pt x="318" y="54"/>
                    <a:pt x="318" y="54"/>
                    <a:pt x="318" y="54"/>
                  </a:cubicBezTo>
                  <a:cubicBezTo>
                    <a:pt x="318" y="54"/>
                    <a:pt x="318" y="54"/>
                    <a:pt x="318" y="54"/>
                  </a:cubicBezTo>
                  <a:cubicBezTo>
                    <a:pt x="318" y="54"/>
                    <a:pt x="318" y="54"/>
                    <a:pt x="318" y="54"/>
                  </a:cubicBezTo>
                  <a:cubicBezTo>
                    <a:pt x="319" y="54"/>
                    <a:pt x="319" y="54"/>
                    <a:pt x="319" y="54"/>
                  </a:cubicBezTo>
                  <a:cubicBezTo>
                    <a:pt x="320" y="54"/>
                    <a:pt x="320" y="54"/>
                    <a:pt x="320" y="54"/>
                  </a:cubicBezTo>
                  <a:cubicBezTo>
                    <a:pt x="320" y="54"/>
                    <a:pt x="320" y="54"/>
                    <a:pt x="320" y="54"/>
                  </a:cubicBezTo>
                  <a:cubicBezTo>
                    <a:pt x="320" y="54"/>
                    <a:pt x="320" y="54"/>
                    <a:pt x="320" y="54"/>
                  </a:cubicBezTo>
                  <a:cubicBezTo>
                    <a:pt x="321" y="54"/>
                    <a:pt x="321" y="54"/>
                    <a:pt x="321" y="54"/>
                  </a:cubicBezTo>
                  <a:cubicBezTo>
                    <a:pt x="322" y="54"/>
                    <a:pt x="322" y="54"/>
                    <a:pt x="322" y="54"/>
                  </a:cubicBezTo>
                  <a:cubicBezTo>
                    <a:pt x="323" y="55"/>
                    <a:pt x="323" y="55"/>
                    <a:pt x="323" y="55"/>
                  </a:cubicBezTo>
                  <a:cubicBezTo>
                    <a:pt x="323" y="56"/>
                    <a:pt x="323" y="56"/>
                    <a:pt x="323" y="56"/>
                  </a:cubicBezTo>
                  <a:cubicBezTo>
                    <a:pt x="322" y="56"/>
                    <a:pt x="322" y="56"/>
                    <a:pt x="322" y="56"/>
                  </a:cubicBezTo>
                  <a:cubicBezTo>
                    <a:pt x="321" y="56"/>
                    <a:pt x="321" y="56"/>
                    <a:pt x="321" y="56"/>
                  </a:cubicBezTo>
                  <a:cubicBezTo>
                    <a:pt x="321" y="56"/>
                    <a:pt x="321" y="56"/>
                    <a:pt x="321" y="56"/>
                  </a:cubicBezTo>
                  <a:cubicBezTo>
                    <a:pt x="322" y="56"/>
                    <a:pt x="322" y="56"/>
                    <a:pt x="322" y="56"/>
                  </a:cubicBezTo>
                  <a:cubicBezTo>
                    <a:pt x="322" y="56"/>
                    <a:pt x="322" y="56"/>
                    <a:pt x="322" y="56"/>
                  </a:cubicBezTo>
                  <a:cubicBezTo>
                    <a:pt x="323" y="56"/>
                    <a:pt x="323" y="56"/>
                    <a:pt x="323" y="56"/>
                  </a:cubicBezTo>
                  <a:cubicBezTo>
                    <a:pt x="324" y="57"/>
                    <a:pt x="324" y="57"/>
                    <a:pt x="324" y="57"/>
                  </a:cubicBezTo>
                  <a:cubicBezTo>
                    <a:pt x="325" y="57"/>
                    <a:pt x="325" y="57"/>
                    <a:pt x="325" y="57"/>
                  </a:cubicBezTo>
                  <a:cubicBezTo>
                    <a:pt x="325" y="58"/>
                    <a:pt x="325" y="58"/>
                    <a:pt x="325" y="58"/>
                  </a:cubicBezTo>
                  <a:cubicBezTo>
                    <a:pt x="324" y="59"/>
                    <a:pt x="324" y="59"/>
                    <a:pt x="324" y="59"/>
                  </a:cubicBezTo>
                  <a:cubicBezTo>
                    <a:pt x="323" y="61"/>
                    <a:pt x="323" y="61"/>
                    <a:pt x="323" y="61"/>
                  </a:cubicBezTo>
                  <a:cubicBezTo>
                    <a:pt x="323" y="61"/>
                    <a:pt x="323" y="61"/>
                    <a:pt x="323" y="61"/>
                  </a:cubicBezTo>
                  <a:cubicBezTo>
                    <a:pt x="322" y="62"/>
                    <a:pt x="322" y="62"/>
                    <a:pt x="322" y="62"/>
                  </a:cubicBezTo>
                  <a:cubicBezTo>
                    <a:pt x="321" y="61"/>
                    <a:pt x="321" y="61"/>
                    <a:pt x="321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19" y="60"/>
                    <a:pt x="319" y="60"/>
                    <a:pt x="319" y="60"/>
                  </a:cubicBezTo>
                  <a:cubicBezTo>
                    <a:pt x="318" y="60"/>
                    <a:pt x="318" y="60"/>
                    <a:pt x="318" y="60"/>
                  </a:cubicBezTo>
                  <a:cubicBezTo>
                    <a:pt x="318" y="61"/>
                    <a:pt x="318" y="61"/>
                    <a:pt x="318" y="61"/>
                  </a:cubicBezTo>
                  <a:cubicBezTo>
                    <a:pt x="319" y="61"/>
                    <a:pt x="319" y="61"/>
                    <a:pt x="319" y="61"/>
                  </a:cubicBezTo>
                  <a:cubicBezTo>
                    <a:pt x="319" y="61"/>
                    <a:pt x="319" y="61"/>
                    <a:pt x="319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21" y="62"/>
                    <a:pt x="321" y="62"/>
                    <a:pt x="321" y="62"/>
                  </a:cubicBezTo>
                  <a:cubicBezTo>
                    <a:pt x="321" y="63"/>
                    <a:pt x="321" y="63"/>
                    <a:pt x="321" y="63"/>
                  </a:cubicBezTo>
                  <a:cubicBezTo>
                    <a:pt x="321" y="64"/>
                    <a:pt x="321" y="64"/>
                    <a:pt x="321" y="64"/>
                  </a:cubicBezTo>
                  <a:cubicBezTo>
                    <a:pt x="320" y="64"/>
                    <a:pt x="320" y="64"/>
                    <a:pt x="320" y="64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18" y="65"/>
                    <a:pt x="318" y="65"/>
                    <a:pt x="318" y="65"/>
                  </a:cubicBezTo>
                  <a:cubicBezTo>
                    <a:pt x="317" y="64"/>
                    <a:pt x="317" y="64"/>
                    <a:pt x="317" y="64"/>
                  </a:cubicBezTo>
                  <a:cubicBezTo>
                    <a:pt x="316" y="64"/>
                    <a:pt x="316" y="64"/>
                    <a:pt x="316" y="64"/>
                  </a:cubicBezTo>
                  <a:cubicBezTo>
                    <a:pt x="316" y="63"/>
                    <a:pt x="316" y="63"/>
                    <a:pt x="316" y="63"/>
                  </a:cubicBezTo>
                  <a:cubicBezTo>
                    <a:pt x="315" y="63"/>
                    <a:pt x="315" y="63"/>
                    <a:pt x="315" y="63"/>
                  </a:cubicBezTo>
                  <a:cubicBezTo>
                    <a:pt x="314" y="64"/>
                    <a:pt x="314" y="64"/>
                    <a:pt x="314" y="64"/>
                  </a:cubicBezTo>
                  <a:cubicBezTo>
                    <a:pt x="315" y="64"/>
                    <a:pt x="315" y="64"/>
                    <a:pt x="315" y="64"/>
                  </a:cubicBezTo>
                  <a:cubicBezTo>
                    <a:pt x="317" y="65"/>
                    <a:pt x="317" y="65"/>
                    <a:pt x="317" y="65"/>
                  </a:cubicBezTo>
                  <a:cubicBezTo>
                    <a:pt x="318" y="65"/>
                    <a:pt x="318" y="65"/>
                    <a:pt x="318" y="65"/>
                  </a:cubicBezTo>
                  <a:cubicBezTo>
                    <a:pt x="318" y="66"/>
                    <a:pt x="318" y="66"/>
                    <a:pt x="318" y="66"/>
                  </a:cubicBezTo>
                  <a:cubicBezTo>
                    <a:pt x="317" y="66"/>
                    <a:pt x="317" y="66"/>
                    <a:pt x="317" y="66"/>
                  </a:cubicBezTo>
                  <a:cubicBezTo>
                    <a:pt x="317" y="67"/>
                    <a:pt x="317" y="67"/>
                    <a:pt x="317" y="67"/>
                  </a:cubicBezTo>
                  <a:cubicBezTo>
                    <a:pt x="316" y="67"/>
                    <a:pt x="316" y="67"/>
                    <a:pt x="316" y="67"/>
                  </a:cubicBezTo>
                  <a:cubicBezTo>
                    <a:pt x="315" y="66"/>
                    <a:pt x="315" y="66"/>
                    <a:pt x="315" y="66"/>
                  </a:cubicBezTo>
                  <a:cubicBezTo>
                    <a:pt x="315" y="67"/>
                    <a:pt x="315" y="67"/>
                    <a:pt x="315" y="67"/>
                  </a:cubicBezTo>
                  <a:cubicBezTo>
                    <a:pt x="314" y="67"/>
                    <a:pt x="314" y="67"/>
                    <a:pt x="314" y="67"/>
                  </a:cubicBezTo>
                  <a:cubicBezTo>
                    <a:pt x="312" y="67"/>
                    <a:pt x="312" y="67"/>
                    <a:pt x="312" y="67"/>
                  </a:cubicBezTo>
                  <a:cubicBezTo>
                    <a:pt x="312" y="66"/>
                    <a:pt x="312" y="66"/>
                    <a:pt x="312" y="66"/>
                  </a:cubicBezTo>
                  <a:cubicBezTo>
                    <a:pt x="310" y="66"/>
                    <a:pt x="310" y="66"/>
                    <a:pt x="310" y="66"/>
                  </a:cubicBezTo>
                  <a:cubicBezTo>
                    <a:pt x="309" y="66"/>
                    <a:pt x="309" y="66"/>
                    <a:pt x="309" y="66"/>
                  </a:cubicBezTo>
                  <a:cubicBezTo>
                    <a:pt x="309" y="68"/>
                    <a:pt x="309" y="68"/>
                    <a:pt x="309" y="68"/>
                  </a:cubicBezTo>
                  <a:cubicBezTo>
                    <a:pt x="308" y="69"/>
                    <a:pt x="308" y="69"/>
                    <a:pt x="308" y="69"/>
                  </a:cubicBezTo>
                  <a:cubicBezTo>
                    <a:pt x="309" y="68"/>
                    <a:pt x="309" y="68"/>
                    <a:pt x="309" y="68"/>
                  </a:cubicBezTo>
                  <a:cubicBezTo>
                    <a:pt x="309" y="69"/>
                    <a:pt x="309" y="69"/>
                    <a:pt x="309" y="69"/>
                  </a:cubicBezTo>
                  <a:cubicBezTo>
                    <a:pt x="309" y="69"/>
                    <a:pt x="309" y="69"/>
                    <a:pt x="309" y="69"/>
                  </a:cubicBezTo>
                  <a:cubicBezTo>
                    <a:pt x="308" y="70"/>
                    <a:pt x="308" y="70"/>
                    <a:pt x="308" y="70"/>
                  </a:cubicBezTo>
                  <a:cubicBezTo>
                    <a:pt x="308" y="71"/>
                    <a:pt x="308" y="71"/>
                    <a:pt x="308" y="71"/>
                  </a:cubicBezTo>
                  <a:cubicBezTo>
                    <a:pt x="307" y="71"/>
                    <a:pt x="307" y="71"/>
                    <a:pt x="307" y="71"/>
                  </a:cubicBezTo>
                  <a:cubicBezTo>
                    <a:pt x="306" y="71"/>
                    <a:pt x="306" y="71"/>
                    <a:pt x="306" y="71"/>
                  </a:cubicBezTo>
                  <a:cubicBezTo>
                    <a:pt x="306" y="71"/>
                    <a:pt x="306" y="71"/>
                    <a:pt x="306" y="71"/>
                  </a:cubicBezTo>
                  <a:cubicBezTo>
                    <a:pt x="306" y="72"/>
                    <a:pt x="306" y="72"/>
                    <a:pt x="306" y="72"/>
                  </a:cubicBezTo>
                  <a:cubicBezTo>
                    <a:pt x="305" y="72"/>
                    <a:pt x="305" y="72"/>
                    <a:pt x="305" y="72"/>
                  </a:cubicBezTo>
                  <a:cubicBezTo>
                    <a:pt x="304" y="72"/>
                    <a:pt x="304" y="72"/>
                    <a:pt x="304" y="72"/>
                  </a:cubicBezTo>
                  <a:cubicBezTo>
                    <a:pt x="305" y="72"/>
                    <a:pt x="305" y="72"/>
                    <a:pt x="305" y="72"/>
                  </a:cubicBezTo>
                  <a:cubicBezTo>
                    <a:pt x="304" y="72"/>
                    <a:pt x="304" y="72"/>
                    <a:pt x="304" y="72"/>
                  </a:cubicBezTo>
                  <a:cubicBezTo>
                    <a:pt x="304" y="72"/>
                    <a:pt x="304" y="72"/>
                    <a:pt x="304" y="72"/>
                  </a:cubicBezTo>
                  <a:cubicBezTo>
                    <a:pt x="303" y="73"/>
                    <a:pt x="303" y="73"/>
                    <a:pt x="303" y="73"/>
                  </a:cubicBezTo>
                  <a:cubicBezTo>
                    <a:pt x="303" y="73"/>
                    <a:pt x="303" y="73"/>
                    <a:pt x="303" y="73"/>
                  </a:cubicBezTo>
                  <a:cubicBezTo>
                    <a:pt x="301" y="72"/>
                    <a:pt x="301" y="72"/>
                    <a:pt x="301" y="72"/>
                  </a:cubicBezTo>
                  <a:cubicBezTo>
                    <a:pt x="300" y="72"/>
                    <a:pt x="300" y="72"/>
                    <a:pt x="300" y="72"/>
                  </a:cubicBezTo>
                  <a:cubicBezTo>
                    <a:pt x="299" y="73"/>
                    <a:pt x="299" y="73"/>
                    <a:pt x="299" y="73"/>
                  </a:cubicBezTo>
                  <a:cubicBezTo>
                    <a:pt x="298" y="73"/>
                    <a:pt x="298" y="73"/>
                    <a:pt x="298" y="73"/>
                  </a:cubicBezTo>
                  <a:cubicBezTo>
                    <a:pt x="296" y="71"/>
                    <a:pt x="296" y="71"/>
                    <a:pt x="296" y="71"/>
                  </a:cubicBezTo>
                  <a:cubicBezTo>
                    <a:pt x="296" y="69"/>
                    <a:pt x="296" y="69"/>
                    <a:pt x="296" y="69"/>
                  </a:cubicBezTo>
                  <a:cubicBezTo>
                    <a:pt x="297" y="68"/>
                    <a:pt x="297" y="68"/>
                    <a:pt x="297" y="68"/>
                  </a:cubicBezTo>
                  <a:cubicBezTo>
                    <a:pt x="297" y="68"/>
                    <a:pt x="297" y="68"/>
                    <a:pt x="297" y="68"/>
                  </a:cubicBezTo>
                  <a:cubicBezTo>
                    <a:pt x="296" y="67"/>
                    <a:pt x="296" y="67"/>
                    <a:pt x="296" y="67"/>
                  </a:cubicBezTo>
                  <a:cubicBezTo>
                    <a:pt x="296" y="67"/>
                    <a:pt x="296" y="67"/>
                    <a:pt x="296" y="67"/>
                  </a:cubicBezTo>
                  <a:cubicBezTo>
                    <a:pt x="296" y="68"/>
                    <a:pt x="296" y="68"/>
                    <a:pt x="296" y="68"/>
                  </a:cubicBezTo>
                  <a:cubicBezTo>
                    <a:pt x="296" y="68"/>
                    <a:pt x="296" y="68"/>
                    <a:pt x="296" y="68"/>
                  </a:cubicBezTo>
                  <a:cubicBezTo>
                    <a:pt x="295" y="69"/>
                    <a:pt x="295" y="69"/>
                    <a:pt x="295" y="69"/>
                  </a:cubicBezTo>
                  <a:cubicBezTo>
                    <a:pt x="295" y="70"/>
                    <a:pt x="295" y="70"/>
                    <a:pt x="295" y="70"/>
                  </a:cubicBezTo>
                  <a:cubicBezTo>
                    <a:pt x="296" y="71"/>
                    <a:pt x="296" y="71"/>
                    <a:pt x="296" y="71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4" y="71"/>
                    <a:pt x="294" y="71"/>
                    <a:pt x="294" y="71"/>
                  </a:cubicBezTo>
                  <a:cubicBezTo>
                    <a:pt x="294" y="71"/>
                    <a:pt x="294" y="71"/>
                    <a:pt x="294" y="71"/>
                  </a:cubicBezTo>
                  <a:cubicBezTo>
                    <a:pt x="293" y="71"/>
                    <a:pt x="293" y="71"/>
                    <a:pt x="293" y="71"/>
                  </a:cubicBezTo>
                  <a:cubicBezTo>
                    <a:pt x="294" y="72"/>
                    <a:pt x="294" y="72"/>
                    <a:pt x="294" y="72"/>
                  </a:cubicBezTo>
                  <a:cubicBezTo>
                    <a:pt x="293" y="73"/>
                    <a:pt x="293" y="73"/>
                    <a:pt x="293" y="73"/>
                  </a:cubicBezTo>
                  <a:cubicBezTo>
                    <a:pt x="294" y="73"/>
                    <a:pt x="294" y="73"/>
                    <a:pt x="294" y="73"/>
                  </a:cubicBezTo>
                  <a:cubicBezTo>
                    <a:pt x="295" y="72"/>
                    <a:pt x="295" y="72"/>
                    <a:pt x="295" y="72"/>
                  </a:cubicBezTo>
                  <a:cubicBezTo>
                    <a:pt x="295" y="72"/>
                    <a:pt x="295" y="72"/>
                    <a:pt x="295" y="72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297" y="72"/>
                    <a:pt x="297" y="72"/>
                    <a:pt x="297" y="72"/>
                  </a:cubicBezTo>
                  <a:cubicBezTo>
                    <a:pt x="298" y="73"/>
                    <a:pt x="298" y="73"/>
                    <a:pt x="298" y="73"/>
                  </a:cubicBezTo>
                  <a:cubicBezTo>
                    <a:pt x="297" y="74"/>
                    <a:pt x="297" y="74"/>
                    <a:pt x="297" y="74"/>
                  </a:cubicBezTo>
                  <a:cubicBezTo>
                    <a:pt x="298" y="73"/>
                    <a:pt x="298" y="73"/>
                    <a:pt x="298" y="73"/>
                  </a:cubicBezTo>
                  <a:cubicBezTo>
                    <a:pt x="300" y="73"/>
                    <a:pt x="300" y="73"/>
                    <a:pt x="300" y="73"/>
                  </a:cubicBezTo>
                  <a:cubicBezTo>
                    <a:pt x="301" y="73"/>
                    <a:pt x="301" y="73"/>
                    <a:pt x="301" y="73"/>
                  </a:cubicBezTo>
                  <a:cubicBezTo>
                    <a:pt x="301" y="74"/>
                    <a:pt x="301" y="74"/>
                    <a:pt x="301" y="74"/>
                  </a:cubicBezTo>
                  <a:cubicBezTo>
                    <a:pt x="301" y="75"/>
                    <a:pt x="301" y="75"/>
                    <a:pt x="301" y="75"/>
                  </a:cubicBezTo>
                  <a:cubicBezTo>
                    <a:pt x="300" y="76"/>
                    <a:pt x="300" y="76"/>
                    <a:pt x="300" y="76"/>
                  </a:cubicBezTo>
                  <a:cubicBezTo>
                    <a:pt x="300" y="76"/>
                    <a:pt x="300" y="76"/>
                    <a:pt x="300" y="76"/>
                  </a:cubicBezTo>
                  <a:cubicBezTo>
                    <a:pt x="300" y="77"/>
                    <a:pt x="300" y="77"/>
                    <a:pt x="300" y="77"/>
                  </a:cubicBezTo>
                  <a:cubicBezTo>
                    <a:pt x="300" y="77"/>
                    <a:pt x="300" y="77"/>
                    <a:pt x="300" y="77"/>
                  </a:cubicBezTo>
                  <a:cubicBezTo>
                    <a:pt x="301" y="77"/>
                    <a:pt x="301" y="77"/>
                    <a:pt x="301" y="77"/>
                  </a:cubicBezTo>
                  <a:cubicBezTo>
                    <a:pt x="301" y="77"/>
                    <a:pt x="301" y="77"/>
                    <a:pt x="301" y="77"/>
                  </a:cubicBezTo>
                  <a:cubicBezTo>
                    <a:pt x="300" y="78"/>
                    <a:pt x="300" y="78"/>
                    <a:pt x="300" y="78"/>
                  </a:cubicBezTo>
                  <a:cubicBezTo>
                    <a:pt x="301" y="78"/>
                    <a:pt x="301" y="78"/>
                    <a:pt x="301" y="78"/>
                  </a:cubicBezTo>
                  <a:cubicBezTo>
                    <a:pt x="301" y="77"/>
                    <a:pt x="301" y="77"/>
                    <a:pt x="301" y="77"/>
                  </a:cubicBezTo>
                  <a:cubicBezTo>
                    <a:pt x="302" y="77"/>
                    <a:pt x="302" y="77"/>
                    <a:pt x="302" y="77"/>
                  </a:cubicBezTo>
                  <a:cubicBezTo>
                    <a:pt x="303" y="77"/>
                    <a:pt x="303" y="77"/>
                    <a:pt x="303" y="77"/>
                  </a:cubicBezTo>
                  <a:cubicBezTo>
                    <a:pt x="303" y="77"/>
                    <a:pt x="303" y="77"/>
                    <a:pt x="303" y="77"/>
                  </a:cubicBezTo>
                  <a:cubicBezTo>
                    <a:pt x="304" y="77"/>
                    <a:pt x="304" y="77"/>
                    <a:pt x="304" y="77"/>
                  </a:cubicBezTo>
                  <a:cubicBezTo>
                    <a:pt x="303" y="78"/>
                    <a:pt x="303" y="78"/>
                    <a:pt x="303" y="78"/>
                  </a:cubicBezTo>
                  <a:cubicBezTo>
                    <a:pt x="304" y="78"/>
                    <a:pt x="304" y="78"/>
                    <a:pt x="304" y="78"/>
                  </a:cubicBezTo>
                  <a:cubicBezTo>
                    <a:pt x="303" y="80"/>
                    <a:pt x="303" y="80"/>
                    <a:pt x="303" y="80"/>
                  </a:cubicBezTo>
                  <a:cubicBezTo>
                    <a:pt x="302" y="81"/>
                    <a:pt x="302" y="81"/>
                    <a:pt x="302" y="81"/>
                  </a:cubicBezTo>
                  <a:cubicBezTo>
                    <a:pt x="302" y="81"/>
                    <a:pt x="302" y="81"/>
                    <a:pt x="302" y="81"/>
                  </a:cubicBezTo>
                  <a:cubicBezTo>
                    <a:pt x="301" y="82"/>
                    <a:pt x="301" y="82"/>
                    <a:pt x="301" y="82"/>
                  </a:cubicBezTo>
                  <a:cubicBezTo>
                    <a:pt x="300" y="82"/>
                    <a:pt x="300" y="82"/>
                    <a:pt x="300" y="82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299" y="82"/>
                    <a:pt x="299" y="82"/>
                    <a:pt x="299" y="82"/>
                  </a:cubicBezTo>
                  <a:cubicBezTo>
                    <a:pt x="299" y="81"/>
                    <a:pt x="299" y="81"/>
                    <a:pt x="299" y="81"/>
                  </a:cubicBezTo>
                  <a:cubicBezTo>
                    <a:pt x="299" y="81"/>
                    <a:pt x="299" y="81"/>
                    <a:pt x="299" y="81"/>
                  </a:cubicBezTo>
                  <a:cubicBezTo>
                    <a:pt x="299" y="81"/>
                    <a:pt x="299" y="81"/>
                    <a:pt x="299" y="81"/>
                  </a:cubicBezTo>
                  <a:cubicBezTo>
                    <a:pt x="298" y="82"/>
                    <a:pt x="298" y="82"/>
                    <a:pt x="298" y="82"/>
                  </a:cubicBezTo>
                  <a:cubicBezTo>
                    <a:pt x="297" y="82"/>
                    <a:pt x="297" y="82"/>
                    <a:pt x="297" y="82"/>
                  </a:cubicBezTo>
                  <a:cubicBezTo>
                    <a:pt x="296" y="83"/>
                    <a:pt x="296" y="83"/>
                    <a:pt x="296" y="83"/>
                  </a:cubicBezTo>
                  <a:cubicBezTo>
                    <a:pt x="296" y="83"/>
                    <a:pt x="296" y="83"/>
                    <a:pt x="296" y="83"/>
                  </a:cubicBezTo>
                  <a:cubicBezTo>
                    <a:pt x="295" y="83"/>
                    <a:pt x="295" y="83"/>
                    <a:pt x="295" y="83"/>
                  </a:cubicBezTo>
                  <a:cubicBezTo>
                    <a:pt x="293" y="84"/>
                    <a:pt x="293" y="84"/>
                    <a:pt x="293" y="84"/>
                  </a:cubicBezTo>
                  <a:cubicBezTo>
                    <a:pt x="293" y="84"/>
                    <a:pt x="293" y="84"/>
                    <a:pt x="293" y="84"/>
                  </a:cubicBezTo>
                  <a:cubicBezTo>
                    <a:pt x="292" y="84"/>
                    <a:pt x="292" y="84"/>
                    <a:pt x="292" y="84"/>
                  </a:cubicBezTo>
                  <a:cubicBezTo>
                    <a:pt x="291" y="84"/>
                    <a:pt x="291" y="84"/>
                    <a:pt x="291" y="84"/>
                  </a:cubicBezTo>
                  <a:cubicBezTo>
                    <a:pt x="291" y="84"/>
                    <a:pt x="291" y="84"/>
                    <a:pt x="291" y="84"/>
                  </a:cubicBezTo>
                  <a:cubicBezTo>
                    <a:pt x="291" y="83"/>
                    <a:pt x="291" y="83"/>
                    <a:pt x="291" y="83"/>
                  </a:cubicBezTo>
                  <a:cubicBezTo>
                    <a:pt x="291" y="83"/>
                    <a:pt x="291" y="83"/>
                    <a:pt x="291" y="83"/>
                  </a:cubicBezTo>
                  <a:cubicBezTo>
                    <a:pt x="292" y="82"/>
                    <a:pt x="292" y="82"/>
                    <a:pt x="292" y="82"/>
                  </a:cubicBezTo>
                  <a:cubicBezTo>
                    <a:pt x="292" y="81"/>
                    <a:pt x="292" y="81"/>
                    <a:pt x="292" y="81"/>
                  </a:cubicBezTo>
                  <a:cubicBezTo>
                    <a:pt x="291" y="80"/>
                    <a:pt x="291" y="80"/>
                    <a:pt x="291" y="80"/>
                  </a:cubicBezTo>
                  <a:cubicBezTo>
                    <a:pt x="291" y="81"/>
                    <a:pt x="291" y="81"/>
                    <a:pt x="291" y="81"/>
                  </a:cubicBezTo>
                  <a:cubicBezTo>
                    <a:pt x="289" y="80"/>
                    <a:pt x="289" y="80"/>
                    <a:pt x="289" y="80"/>
                  </a:cubicBezTo>
                  <a:cubicBezTo>
                    <a:pt x="289" y="80"/>
                    <a:pt x="289" y="80"/>
                    <a:pt x="289" y="80"/>
                  </a:cubicBezTo>
                  <a:cubicBezTo>
                    <a:pt x="290" y="79"/>
                    <a:pt x="290" y="79"/>
                    <a:pt x="290" y="79"/>
                  </a:cubicBezTo>
                  <a:cubicBezTo>
                    <a:pt x="290" y="79"/>
                    <a:pt x="290" y="79"/>
                    <a:pt x="290" y="79"/>
                  </a:cubicBezTo>
                  <a:cubicBezTo>
                    <a:pt x="290" y="79"/>
                    <a:pt x="290" y="79"/>
                    <a:pt x="290" y="79"/>
                  </a:cubicBezTo>
                  <a:cubicBezTo>
                    <a:pt x="289" y="78"/>
                    <a:pt x="289" y="78"/>
                    <a:pt x="289" y="78"/>
                  </a:cubicBezTo>
                  <a:cubicBezTo>
                    <a:pt x="289" y="77"/>
                    <a:pt x="289" y="77"/>
                    <a:pt x="289" y="77"/>
                  </a:cubicBezTo>
                  <a:cubicBezTo>
                    <a:pt x="289" y="77"/>
                    <a:pt x="289" y="77"/>
                    <a:pt x="289" y="77"/>
                  </a:cubicBezTo>
                  <a:cubicBezTo>
                    <a:pt x="289" y="76"/>
                    <a:pt x="289" y="76"/>
                    <a:pt x="289" y="76"/>
                  </a:cubicBezTo>
                  <a:cubicBezTo>
                    <a:pt x="289" y="75"/>
                    <a:pt x="289" y="75"/>
                    <a:pt x="289" y="75"/>
                  </a:cubicBezTo>
                  <a:cubicBezTo>
                    <a:pt x="289" y="76"/>
                    <a:pt x="289" y="76"/>
                    <a:pt x="289" y="76"/>
                  </a:cubicBezTo>
                  <a:cubicBezTo>
                    <a:pt x="288" y="77"/>
                    <a:pt x="288" y="77"/>
                    <a:pt x="288" y="77"/>
                  </a:cubicBezTo>
                  <a:cubicBezTo>
                    <a:pt x="289" y="79"/>
                    <a:pt x="289" y="79"/>
                    <a:pt x="289" y="79"/>
                  </a:cubicBezTo>
                  <a:cubicBezTo>
                    <a:pt x="289" y="79"/>
                    <a:pt x="289" y="79"/>
                    <a:pt x="289" y="79"/>
                  </a:cubicBezTo>
                  <a:cubicBezTo>
                    <a:pt x="288" y="80"/>
                    <a:pt x="288" y="80"/>
                    <a:pt x="288" y="80"/>
                  </a:cubicBezTo>
                  <a:cubicBezTo>
                    <a:pt x="288" y="80"/>
                    <a:pt x="288" y="80"/>
                    <a:pt x="288" y="80"/>
                  </a:cubicBezTo>
                  <a:cubicBezTo>
                    <a:pt x="288" y="81"/>
                    <a:pt x="288" y="81"/>
                    <a:pt x="288" y="81"/>
                  </a:cubicBezTo>
                  <a:cubicBezTo>
                    <a:pt x="287" y="81"/>
                    <a:pt x="287" y="81"/>
                    <a:pt x="287" y="81"/>
                  </a:cubicBezTo>
                  <a:cubicBezTo>
                    <a:pt x="286" y="81"/>
                    <a:pt x="286" y="81"/>
                    <a:pt x="286" y="81"/>
                  </a:cubicBezTo>
                  <a:cubicBezTo>
                    <a:pt x="286" y="80"/>
                    <a:pt x="286" y="80"/>
                    <a:pt x="286" y="80"/>
                  </a:cubicBezTo>
                  <a:cubicBezTo>
                    <a:pt x="285" y="80"/>
                    <a:pt x="285" y="80"/>
                    <a:pt x="285" y="80"/>
                  </a:cubicBezTo>
                  <a:cubicBezTo>
                    <a:pt x="286" y="78"/>
                    <a:pt x="286" y="78"/>
                    <a:pt x="286" y="78"/>
                  </a:cubicBezTo>
                  <a:cubicBezTo>
                    <a:pt x="286" y="77"/>
                    <a:pt x="286" y="77"/>
                    <a:pt x="286" y="77"/>
                  </a:cubicBezTo>
                  <a:cubicBezTo>
                    <a:pt x="286" y="77"/>
                    <a:pt x="286" y="77"/>
                    <a:pt x="286" y="77"/>
                  </a:cubicBezTo>
                  <a:cubicBezTo>
                    <a:pt x="287" y="76"/>
                    <a:pt x="287" y="76"/>
                    <a:pt x="287" y="76"/>
                  </a:cubicBezTo>
                  <a:cubicBezTo>
                    <a:pt x="286" y="76"/>
                    <a:pt x="286" y="76"/>
                    <a:pt x="286" y="76"/>
                  </a:cubicBezTo>
                  <a:cubicBezTo>
                    <a:pt x="285" y="77"/>
                    <a:pt x="285" y="77"/>
                    <a:pt x="285" y="77"/>
                  </a:cubicBezTo>
                  <a:cubicBezTo>
                    <a:pt x="285" y="78"/>
                    <a:pt x="285" y="78"/>
                    <a:pt x="285" y="78"/>
                  </a:cubicBezTo>
                  <a:cubicBezTo>
                    <a:pt x="285" y="78"/>
                    <a:pt x="285" y="78"/>
                    <a:pt x="285" y="78"/>
                  </a:cubicBezTo>
                  <a:cubicBezTo>
                    <a:pt x="285" y="80"/>
                    <a:pt x="285" y="80"/>
                    <a:pt x="285" y="80"/>
                  </a:cubicBezTo>
                  <a:cubicBezTo>
                    <a:pt x="284" y="80"/>
                    <a:pt x="284" y="80"/>
                    <a:pt x="284" y="80"/>
                  </a:cubicBezTo>
                  <a:cubicBezTo>
                    <a:pt x="283" y="79"/>
                    <a:pt x="283" y="79"/>
                    <a:pt x="283" y="79"/>
                  </a:cubicBezTo>
                  <a:cubicBezTo>
                    <a:pt x="283" y="79"/>
                    <a:pt x="283" y="79"/>
                    <a:pt x="283" y="79"/>
                  </a:cubicBezTo>
                  <a:cubicBezTo>
                    <a:pt x="283" y="78"/>
                    <a:pt x="283" y="78"/>
                    <a:pt x="283" y="78"/>
                  </a:cubicBezTo>
                  <a:cubicBezTo>
                    <a:pt x="283" y="78"/>
                    <a:pt x="283" y="78"/>
                    <a:pt x="283" y="78"/>
                  </a:cubicBezTo>
                  <a:cubicBezTo>
                    <a:pt x="283" y="77"/>
                    <a:pt x="283" y="77"/>
                    <a:pt x="283" y="77"/>
                  </a:cubicBezTo>
                  <a:cubicBezTo>
                    <a:pt x="283" y="77"/>
                    <a:pt x="283" y="77"/>
                    <a:pt x="283" y="77"/>
                  </a:cubicBezTo>
                  <a:cubicBezTo>
                    <a:pt x="283" y="76"/>
                    <a:pt x="283" y="76"/>
                    <a:pt x="283" y="76"/>
                  </a:cubicBezTo>
                  <a:cubicBezTo>
                    <a:pt x="283" y="76"/>
                    <a:pt x="283" y="76"/>
                    <a:pt x="283" y="76"/>
                  </a:cubicBezTo>
                  <a:cubicBezTo>
                    <a:pt x="283" y="76"/>
                    <a:pt x="283" y="76"/>
                    <a:pt x="283" y="76"/>
                  </a:cubicBezTo>
                  <a:cubicBezTo>
                    <a:pt x="283" y="77"/>
                    <a:pt x="283" y="77"/>
                    <a:pt x="283" y="77"/>
                  </a:cubicBezTo>
                  <a:cubicBezTo>
                    <a:pt x="282" y="78"/>
                    <a:pt x="282" y="78"/>
                    <a:pt x="282" y="78"/>
                  </a:cubicBezTo>
                  <a:cubicBezTo>
                    <a:pt x="282" y="78"/>
                    <a:pt x="282" y="78"/>
                    <a:pt x="282" y="78"/>
                  </a:cubicBezTo>
                  <a:cubicBezTo>
                    <a:pt x="282" y="79"/>
                    <a:pt x="282" y="79"/>
                    <a:pt x="282" y="79"/>
                  </a:cubicBezTo>
                  <a:cubicBezTo>
                    <a:pt x="281" y="79"/>
                    <a:pt x="281" y="79"/>
                    <a:pt x="281" y="79"/>
                  </a:cubicBezTo>
                  <a:cubicBezTo>
                    <a:pt x="281" y="79"/>
                    <a:pt x="281" y="79"/>
                    <a:pt x="281" y="79"/>
                  </a:cubicBezTo>
                  <a:cubicBezTo>
                    <a:pt x="280" y="79"/>
                    <a:pt x="280" y="79"/>
                    <a:pt x="280" y="79"/>
                  </a:cubicBezTo>
                  <a:close/>
                  <a:moveTo>
                    <a:pt x="304" y="198"/>
                  </a:moveTo>
                  <a:cubicBezTo>
                    <a:pt x="304" y="199"/>
                    <a:pt x="304" y="199"/>
                    <a:pt x="304" y="199"/>
                  </a:cubicBezTo>
                  <a:cubicBezTo>
                    <a:pt x="304" y="200"/>
                    <a:pt x="304" y="200"/>
                    <a:pt x="304" y="200"/>
                  </a:cubicBezTo>
                  <a:cubicBezTo>
                    <a:pt x="304" y="201"/>
                    <a:pt x="304" y="201"/>
                    <a:pt x="304" y="201"/>
                  </a:cubicBezTo>
                  <a:cubicBezTo>
                    <a:pt x="305" y="200"/>
                    <a:pt x="305" y="200"/>
                    <a:pt x="305" y="200"/>
                  </a:cubicBezTo>
                  <a:cubicBezTo>
                    <a:pt x="304" y="200"/>
                    <a:pt x="304" y="200"/>
                    <a:pt x="304" y="200"/>
                  </a:cubicBezTo>
                  <a:cubicBezTo>
                    <a:pt x="305" y="199"/>
                    <a:pt x="305" y="199"/>
                    <a:pt x="305" y="199"/>
                  </a:cubicBezTo>
                  <a:cubicBezTo>
                    <a:pt x="305" y="198"/>
                    <a:pt x="305" y="198"/>
                    <a:pt x="305" y="198"/>
                  </a:cubicBezTo>
                  <a:cubicBezTo>
                    <a:pt x="304" y="198"/>
                    <a:pt x="304" y="198"/>
                    <a:pt x="304" y="198"/>
                  </a:cubicBezTo>
                  <a:close/>
                  <a:moveTo>
                    <a:pt x="303" y="194"/>
                  </a:moveTo>
                  <a:cubicBezTo>
                    <a:pt x="303" y="193"/>
                    <a:pt x="303" y="193"/>
                    <a:pt x="303" y="193"/>
                  </a:cubicBezTo>
                  <a:cubicBezTo>
                    <a:pt x="304" y="193"/>
                    <a:pt x="304" y="193"/>
                    <a:pt x="304" y="193"/>
                  </a:cubicBezTo>
                  <a:cubicBezTo>
                    <a:pt x="304" y="193"/>
                    <a:pt x="304" y="193"/>
                    <a:pt x="304" y="193"/>
                  </a:cubicBezTo>
                  <a:cubicBezTo>
                    <a:pt x="304" y="194"/>
                    <a:pt x="304" y="194"/>
                    <a:pt x="304" y="194"/>
                  </a:cubicBezTo>
                  <a:cubicBezTo>
                    <a:pt x="303" y="194"/>
                    <a:pt x="303" y="194"/>
                    <a:pt x="303" y="194"/>
                  </a:cubicBezTo>
                  <a:close/>
                  <a:moveTo>
                    <a:pt x="302" y="191"/>
                  </a:moveTo>
                  <a:cubicBezTo>
                    <a:pt x="303" y="190"/>
                    <a:pt x="303" y="190"/>
                    <a:pt x="303" y="190"/>
                  </a:cubicBezTo>
                  <a:cubicBezTo>
                    <a:pt x="303" y="190"/>
                    <a:pt x="303" y="190"/>
                    <a:pt x="303" y="190"/>
                  </a:cubicBezTo>
                  <a:cubicBezTo>
                    <a:pt x="304" y="190"/>
                    <a:pt x="304" y="190"/>
                    <a:pt x="304" y="190"/>
                  </a:cubicBezTo>
                  <a:cubicBezTo>
                    <a:pt x="303" y="191"/>
                    <a:pt x="303" y="191"/>
                    <a:pt x="303" y="191"/>
                  </a:cubicBezTo>
                  <a:cubicBezTo>
                    <a:pt x="303" y="191"/>
                    <a:pt x="303" y="191"/>
                    <a:pt x="303" y="191"/>
                  </a:cubicBezTo>
                  <a:cubicBezTo>
                    <a:pt x="302" y="191"/>
                    <a:pt x="302" y="191"/>
                    <a:pt x="302" y="191"/>
                  </a:cubicBezTo>
                  <a:close/>
                  <a:moveTo>
                    <a:pt x="295" y="131"/>
                  </a:moveTo>
                  <a:cubicBezTo>
                    <a:pt x="295" y="131"/>
                    <a:pt x="295" y="131"/>
                    <a:pt x="295" y="131"/>
                  </a:cubicBezTo>
                  <a:cubicBezTo>
                    <a:pt x="295" y="130"/>
                    <a:pt x="295" y="130"/>
                    <a:pt x="295" y="130"/>
                  </a:cubicBezTo>
                  <a:cubicBezTo>
                    <a:pt x="295" y="131"/>
                    <a:pt x="295" y="131"/>
                    <a:pt x="295" y="131"/>
                  </a:cubicBezTo>
                  <a:cubicBezTo>
                    <a:pt x="295" y="131"/>
                    <a:pt x="295" y="131"/>
                    <a:pt x="295" y="131"/>
                  </a:cubicBezTo>
                  <a:close/>
                  <a:moveTo>
                    <a:pt x="296" y="132"/>
                  </a:moveTo>
                  <a:cubicBezTo>
                    <a:pt x="296" y="131"/>
                    <a:pt x="296" y="131"/>
                    <a:pt x="296" y="131"/>
                  </a:cubicBezTo>
                  <a:cubicBezTo>
                    <a:pt x="296" y="131"/>
                    <a:pt x="296" y="131"/>
                    <a:pt x="296" y="131"/>
                  </a:cubicBezTo>
                  <a:cubicBezTo>
                    <a:pt x="297" y="131"/>
                    <a:pt x="297" y="131"/>
                    <a:pt x="297" y="131"/>
                  </a:cubicBezTo>
                  <a:cubicBezTo>
                    <a:pt x="297" y="131"/>
                    <a:pt x="297" y="131"/>
                    <a:pt x="297" y="131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6" y="132"/>
                    <a:pt x="296" y="132"/>
                    <a:pt x="296" y="132"/>
                  </a:cubicBezTo>
                  <a:close/>
                  <a:moveTo>
                    <a:pt x="295" y="134"/>
                  </a:moveTo>
                  <a:cubicBezTo>
                    <a:pt x="295" y="133"/>
                    <a:pt x="295" y="133"/>
                    <a:pt x="295" y="133"/>
                  </a:cubicBezTo>
                  <a:cubicBezTo>
                    <a:pt x="295" y="133"/>
                    <a:pt x="295" y="133"/>
                    <a:pt x="295" y="133"/>
                  </a:cubicBezTo>
                  <a:cubicBezTo>
                    <a:pt x="295" y="132"/>
                    <a:pt x="295" y="132"/>
                    <a:pt x="295" y="132"/>
                  </a:cubicBezTo>
                  <a:cubicBezTo>
                    <a:pt x="295" y="132"/>
                    <a:pt x="295" y="132"/>
                    <a:pt x="295" y="132"/>
                  </a:cubicBezTo>
                  <a:cubicBezTo>
                    <a:pt x="295" y="132"/>
                    <a:pt x="295" y="132"/>
                    <a:pt x="295" y="132"/>
                  </a:cubicBezTo>
                  <a:cubicBezTo>
                    <a:pt x="296" y="132"/>
                    <a:pt x="296" y="132"/>
                    <a:pt x="296" y="132"/>
                  </a:cubicBezTo>
                  <a:cubicBezTo>
                    <a:pt x="296" y="133"/>
                    <a:pt x="296" y="133"/>
                    <a:pt x="296" y="133"/>
                  </a:cubicBezTo>
                  <a:cubicBezTo>
                    <a:pt x="295" y="133"/>
                    <a:pt x="295" y="133"/>
                    <a:pt x="295" y="133"/>
                  </a:cubicBezTo>
                  <a:cubicBezTo>
                    <a:pt x="295" y="134"/>
                    <a:pt x="295" y="134"/>
                    <a:pt x="295" y="134"/>
                  </a:cubicBezTo>
                  <a:cubicBezTo>
                    <a:pt x="295" y="134"/>
                    <a:pt x="295" y="134"/>
                    <a:pt x="295" y="134"/>
                  </a:cubicBezTo>
                  <a:close/>
                  <a:moveTo>
                    <a:pt x="308" y="152"/>
                  </a:moveTo>
                  <a:cubicBezTo>
                    <a:pt x="309" y="151"/>
                    <a:pt x="309" y="151"/>
                    <a:pt x="309" y="151"/>
                  </a:cubicBezTo>
                  <a:cubicBezTo>
                    <a:pt x="309" y="152"/>
                    <a:pt x="309" y="152"/>
                    <a:pt x="309" y="152"/>
                  </a:cubicBezTo>
                  <a:cubicBezTo>
                    <a:pt x="309" y="152"/>
                    <a:pt x="309" y="152"/>
                    <a:pt x="309" y="152"/>
                  </a:cubicBezTo>
                  <a:cubicBezTo>
                    <a:pt x="308" y="152"/>
                    <a:pt x="308" y="152"/>
                    <a:pt x="308" y="152"/>
                  </a:cubicBezTo>
                  <a:cubicBezTo>
                    <a:pt x="308" y="152"/>
                    <a:pt x="308" y="152"/>
                    <a:pt x="308" y="152"/>
                  </a:cubicBezTo>
                  <a:close/>
                  <a:moveTo>
                    <a:pt x="307" y="152"/>
                  </a:moveTo>
                  <a:cubicBezTo>
                    <a:pt x="307" y="151"/>
                    <a:pt x="307" y="151"/>
                    <a:pt x="307" y="151"/>
                  </a:cubicBezTo>
                  <a:cubicBezTo>
                    <a:pt x="308" y="151"/>
                    <a:pt x="308" y="151"/>
                    <a:pt x="308" y="151"/>
                  </a:cubicBezTo>
                  <a:cubicBezTo>
                    <a:pt x="308" y="151"/>
                    <a:pt x="308" y="151"/>
                    <a:pt x="308" y="151"/>
                  </a:cubicBezTo>
                  <a:cubicBezTo>
                    <a:pt x="308" y="151"/>
                    <a:pt x="308" y="151"/>
                    <a:pt x="308" y="151"/>
                  </a:cubicBezTo>
                  <a:cubicBezTo>
                    <a:pt x="307" y="152"/>
                    <a:pt x="307" y="152"/>
                    <a:pt x="307" y="152"/>
                  </a:cubicBezTo>
                  <a:cubicBezTo>
                    <a:pt x="307" y="152"/>
                    <a:pt x="307" y="152"/>
                    <a:pt x="307" y="152"/>
                  </a:cubicBezTo>
                  <a:cubicBezTo>
                    <a:pt x="307" y="152"/>
                    <a:pt x="307" y="152"/>
                    <a:pt x="307" y="152"/>
                  </a:cubicBezTo>
                  <a:close/>
                  <a:moveTo>
                    <a:pt x="304" y="160"/>
                  </a:moveTo>
                  <a:cubicBezTo>
                    <a:pt x="305" y="160"/>
                    <a:pt x="305" y="160"/>
                    <a:pt x="305" y="160"/>
                  </a:cubicBezTo>
                  <a:cubicBezTo>
                    <a:pt x="305" y="160"/>
                    <a:pt x="305" y="160"/>
                    <a:pt x="305" y="160"/>
                  </a:cubicBezTo>
                  <a:cubicBezTo>
                    <a:pt x="305" y="160"/>
                    <a:pt x="305" y="160"/>
                    <a:pt x="305" y="160"/>
                  </a:cubicBezTo>
                  <a:cubicBezTo>
                    <a:pt x="304" y="160"/>
                    <a:pt x="304" y="160"/>
                    <a:pt x="304" y="160"/>
                  </a:cubicBezTo>
                  <a:close/>
                  <a:moveTo>
                    <a:pt x="308" y="163"/>
                  </a:moveTo>
                  <a:cubicBezTo>
                    <a:pt x="308" y="164"/>
                    <a:pt x="308" y="164"/>
                    <a:pt x="308" y="164"/>
                  </a:cubicBezTo>
                  <a:cubicBezTo>
                    <a:pt x="309" y="164"/>
                    <a:pt x="309" y="164"/>
                    <a:pt x="309" y="164"/>
                  </a:cubicBezTo>
                  <a:cubicBezTo>
                    <a:pt x="309" y="163"/>
                    <a:pt x="309" y="163"/>
                    <a:pt x="309" y="163"/>
                  </a:cubicBezTo>
                  <a:cubicBezTo>
                    <a:pt x="308" y="163"/>
                    <a:pt x="308" y="163"/>
                    <a:pt x="308" y="163"/>
                  </a:cubicBezTo>
                  <a:cubicBezTo>
                    <a:pt x="308" y="163"/>
                    <a:pt x="308" y="163"/>
                    <a:pt x="308" y="163"/>
                  </a:cubicBezTo>
                  <a:close/>
                  <a:moveTo>
                    <a:pt x="315" y="170"/>
                  </a:moveTo>
                  <a:cubicBezTo>
                    <a:pt x="314" y="169"/>
                    <a:pt x="314" y="169"/>
                    <a:pt x="314" y="169"/>
                  </a:cubicBezTo>
                  <a:cubicBezTo>
                    <a:pt x="315" y="168"/>
                    <a:pt x="315" y="168"/>
                    <a:pt x="315" y="168"/>
                  </a:cubicBezTo>
                  <a:cubicBezTo>
                    <a:pt x="315" y="169"/>
                    <a:pt x="315" y="169"/>
                    <a:pt x="315" y="169"/>
                  </a:cubicBezTo>
                  <a:cubicBezTo>
                    <a:pt x="315" y="169"/>
                    <a:pt x="315" y="169"/>
                    <a:pt x="315" y="169"/>
                  </a:cubicBezTo>
                  <a:cubicBezTo>
                    <a:pt x="315" y="170"/>
                    <a:pt x="315" y="170"/>
                    <a:pt x="315" y="170"/>
                  </a:cubicBezTo>
                  <a:cubicBezTo>
                    <a:pt x="315" y="170"/>
                    <a:pt x="315" y="170"/>
                    <a:pt x="315" y="170"/>
                  </a:cubicBezTo>
                  <a:close/>
                  <a:moveTo>
                    <a:pt x="318" y="173"/>
                  </a:moveTo>
                  <a:cubicBezTo>
                    <a:pt x="318" y="173"/>
                    <a:pt x="318" y="173"/>
                    <a:pt x="318" y="173"/>
                  </a:cubicBezTo>
                  <a:cubicBezTo>
                    <a:pt x="319" y="172"/>
                    <a:pt x="319" y="172"/>
                    <a:pt x="319" y="172"/>
                  </a:cubicBezTo>
                  <a:cubicBezTo>
                    <a:pt x="319" y="172"/>
                    <a:pt x="319" y="172"/>
                    <a:pt x="319" y="172"/>
                  </a:cubicBezTo>
                  <a:cubicBezTo>
                    <a:pt x="319" y="172"/>
                    <a:pt x="319" y="172"/>
                    <a:pt x="319" y="172"/>
                  </a:cubicBezTo>
                  <a:cubicBezTo>
                    <a:pt x="319" y="173"/>
                    <a:pt x="319" y="173"/>
                    <a:pt x="319" y="173"/>
                  </a:cubicBezTo>
                  <a:cubicBezTo>
                    <a:pt x="318" y="173"/>
                    <a:pt x="318" y="173"/>
                    <a:pt x="318" y="173"/>
                  </a:cubicBezTo>
                  <a:cubicBezTo>
                    <a:pt x="318" y="173"/>
                    <a:pt x="318" y="173"/>
                    <a:pt x="318" y="173"/>
                  </a:cubicBezTo>
                  <a:close/>
                  <a:moveTo>
                    <a:pt x="293" y="88"/>
                  </a:moveTo>
                  <a:cubicBezTo>
                    <a:pt x="293" y="87"/>
                    <a:pt x="293" y="87"/>
                    <a:pt x="293" y="87"/>
                  </a:cubicBezTo>
                  <a:cubicBezTo>
                    <a:pt x="294" y="87"/>
                    <a:pt x="294" y="87"/>
                    <a:pt x="294" y="87"/>
                  </a:cubicBezTo>
                  <a:cubicBezTo>
                    <a:pt x="294" y="86"/>
                    <a:pt x="294" y="86"/>
                    <a:pt x="294" y="86"/>
                  </a:cubicBezTo>
                  <a:cubicBezTo>
                    <a:pt x="296" y="85"/>
                    <a:pt x="296" y="85"/>
                    <a:pt x="296" y="85"/>
                  </a:cubicBezTo>
                  <a:cubicBezTo>
                    <a:pt x="297" y="85"/>
                    <a:pt x="297" y="85"/>
                    <a:pt x="297" y="85"/>
                  </a:cubicBezTo>
                  <a:cubicBezTo>
                    <a:pt x="297" y="85"/>
                    <a:pt x="297" y="85"/>
                    <a:pt x="297" y="85"/>
                  </a:cubicBezTo>
                  <a:cubicBezTo>
                    <a:pt x="295" y="86"/>
                    <a:pt x="295" y="86"/>
                    <a:pt x="295" y="86"/>
                  </a:cubicBezTo>
                  <a:cubicBezTo>
                    <a:pt x="295" y="87"/>
                    <a:pt x="295" y="87"/>
                    <a:pt x="295" y="87"/>
                  </a:cubicBezTo>
                  <a:cubicBezTo>
                    <a:pt x="295" y="87"/>
                    <a:pt x="295" y="87"/>
                    <a:pt x="295" y="87"/>
                  </a:cubicBezTo>
                  <a:cubicBezTo>
                    <a:pt x="295" y="88"/>
                    <a:pt x="295" y="88"/>
                    <a:pt x="295" y="88"/>
                  </a:cubicBezTo>
                  <a:cubicBezTo>
                    <a:pt x="295" y="88"/>
                    <a:pt x="295" y="88"/>
                    <a:pt x="295" y="88"/>
                  </a:cubicBezTo>
                  <a:cubicBezTo>
                    <a:pt x="295" y="87"/>
                    <a:pt x="295" y="87"/>
                    <a:pt x="295" y="87"/>
                  </a:cubicBezTo>
                  <a:cubicBezTo>
                    <a:pt x="294" y="87"/>
                    <a:pt x="294" y="87"/>
                    <a:pt x="294" y="87"/>
                  </a:cubicBezTo>
                  <a:cubicBezTo>
                    <a:pt x="294" y="88"/>
                    <a:pt x="294" y="88"/>
                    <a:pt x="294" y="88"/>
                  </a:cubicBezTo>
                  <a:cubicBezTo>
                    <a:pt x="293" y="88"/>
                    <a:pt x="293" y="88"/>
                    <a:pt x="293" y="88"/>
                  </a:cubicBezTo>
                  <a:close/>
                  <a:moveTo>
                    <a:pt x="289" y="84"/>
                  </a:moveTo>
                  <a:cubicBezTo>
                    <a:pt x="289" y="84"/>
                    <a:pt x="289" y="84"/>
                    <a:pt x="289" y="84"/>
                  </a:cubicBezTo>
                  <a:cubicBezTo>
                    <a:pt x="290" y="84"/>
                    <a:pt x="290" y="84"/>
                    <a:pt x="290" y="84"/>
                  </a:cubicBezTo>
                  <a:cubicBezTo>
                    <a:pt x="290" y="84"/>
                    <a:pt x="290" y="84"/>
                    <a:pt x="290" y="84"/>
                  </a:cubicBezTo>
                  <a:cubicBezTo>
                    <a:pt x="290" y="84"/>
                    <a:pt x="290" y="84"/>
                    <a:pt x="290" y="84"/>
                  </a:cubicBezTo>
                  <a:cubicBezTo>
                    <a:pt x="289" y="84"/>
                    <a:pt x="289" y="84"/>
                    <a:pt x="289" y="84"/>
                  </a:cubicBezTo>
                  <a:close/>
                  <a:moveTo>
                    <a:pt x="265" y="74"/>
                  </a:moveTo>
                  <a:cubicBezTo>
                    <a:pt x="264" y="74"/>
                    <a:pt x="264" y="74"/>
                    <a:pt x="264" y="74"/>
                  </a:cubicBezTo>
                  <a:cubicBezTo>
                    <a:pt x="264" y="73"/>
                    <a:pt x="264" y="73"/>
                    <a:pt x="264" y="73"/>
                  </a:cubicBezTo>
                  <a:cubicBezTo>
                    <a:pt x="264" y="72"/>
                    <a:pt x="264" y="72"/>
                    <a:pt x="264" y="72"/>
                  </a:cubicBezTo>
                  <a:cubicBezTo>
                    <a:pt x="264" y="71"/>
                    <a:pt x="264" y="71"/>
                    <a:pt x="264" y="71"/>
                  </a:cubicBezTo>
                  <a:cubicBezTo>
                    <a:pt x="264" y="70"/>
                    <a:pt x="264" y="70"/>
                    <a:pt x="264" y="70"/>
                  </a:cubicBezTo>
                  <a:cubicBezTo>
                    <a:pt x="264" y="70"/>
                    <a:pt x="264" y="70"/>
                    <a:pt x="264" y="70"/>
                  </a:cubicBezTo>
                  <a:cubicBezTo>
                    <a:pt x="265" y="70"/>
                    <a:pt x="265" y="70"/>
                    <a:pt x="265" y="70"/>
                  </a:cubicBezTo>
                  <a:cubicBezTo>
                    <a:pt x="266" y="70"/>
                    <a:pt x="266" y="70"/>
                    <a:pt x="266" y="70"/>
                  </a:cubicBezTo>
                  <a:cubicBezTo>
                    <a:pt x="266" y="71"/>
                    <a:pt x="266" y="71"/>
                    <a:pt x="266" y="71"/>
                  </a:cubicBezTo>
                  <a:cubicBezTo>
                    <a:pt x="265" y="73"/>
                    <a:pt x="265" y="73"/>
                    <a:pt x="265" y="73"/>
                  </a:cubicBezTo>
                  <a:cubicBezTo>
                    <a:pt x="265" y="73"/>
                    <a:pt x="265" y="73"/>
                    <a:pt x="265" y="73"/>
                  </a:cubicBezTo>
                  <a:cubicBezTo>
                    <a:pt x="265" y="74"/>
                    <a:pt x="265" y="74"/>
                    <a:pt x="265" y="74"/>
                  </a:cubicBezTo>
                  <a:cubicBezTo>
                    <a:pt x="266" y="74"/>
                    <a:pt x="266" y="74"/>
                    <a:pt x="266" y="74"/>
                  </a:cubicBezTo>
                  <a:cubicBezTo>
                    <a:pt x="265" y="74"/>
                    <a:pt x="265" y="74"/>
                    <a:pt x="265" y="74"/>
                  </a:cubicBezTo>
                  <a:close/>
                  <a:moveTo>
                    <a:pt x="265" y="30"/>
                  </a:moveTo>
                  <a:cubicBezTo>
                    <a:pt x="266" y="29"/>
                    <a:pt x="266" y="29"/>
                    <a:pt x="266" y="29"/>
                  </a:cubicBezTo>
                  <a:cubicBezTo>
                    <a:pt x="266" y="28"/>
                    <a:pt x="266" y="28"/>
                    <a:pt x="266" y="28"/>
                  </a:cubicBezTo>
                  <a:cubicBezTo>
                    <a:pt x="266" y="27"/>
                    <a:pt x="266" y="27"/>
                    <a:pt x="266" y="27"/>
                  </a:cubicBezTo>
                  <a:cubicBezTo>
                    <a:pt x="268" y="27"/>
                    <a:pt x="268" y="27"/>
                    <a:pt x="268" y="27"/>
                  </a:cubicBezTo>
                  <a:cubicBezTo>
                    <a:pt x="268" y="26"/>
                    <a:pt x="268" y="26"/>
                    <a:pt x="268" y="26"/>
                  </a:cubicBezTo>
                  <a:cubicBezTo>
                    <a:pt x="268" y="25"/>
                    <a:pt x="268" y="25"/>
                    <a:pt x="268" y="25"/>
                  </a:cubicBezTo>
                  <a:cubicBezTo>
                    <a:pt x="267" y="25"/>
                    <a:pt x="267" y="25"/>
                    <a:pt x="267" y="25"/>
                  </a:cubicBezTo>
                  <a:cubicBezTo>
                    <a:pt x="266" y="25"/>
                    <a:pt x="266" y="25"/>
                    <a:pt x="266" y="25"/>
                  </a:cubicBezTo>
                  <a:cubicBezTo>
                    <a:pt x="267" y="24"/>
                    <a:pt x="267" y="24"/>
                    <a:pt x="267" y="24"/>
                  </a:cubicBezTo>
                  <a:cubicBezTo>
                    <a:pt x="266" y="24"/>
                    <a:pt x="266" y="24"/>
                    <a:pt x="266" y="24"/>
                  </a:cubicBezTo>
                  <a:cubicBezTo>
                    <a:pt x="265" y="25"/>
                    <a:pt x="265" y="25"/>
                    <a:pt x="265" y="25"/>
                  </a:cubicBezTo>
                  <a:cubicBezTo>
                    <a:pt x="264" y="25"/>
                    <a:pt x="264" y="25"/>
                    <a:pt x="264" y="25"/>
                  </a:cubicBezTo>
                  <a:cubicBezTo>
                    <a:pt x="264" y="26"/>
                    <a:pt x="264" y="26"/>
                    <a:pt x="264" y="26"/>
                  </a:cubicBezTo>
                  <a:cubicBezTo>
                    <a:pt x="263" y="26"/>
                    <a:pt x="263" y="26"/>
                    <a:pt x="263" y="26"/>
                  </a:cubicBezTo>
                  <a:cubicBezTo>
                    <a:pt x="263" y="27"/>
                    <a:pt x="263" y="27"/>
                    <a:pt x="263" y="27"/>
                  </a:cubicBezTo>
                  <a:cubicBezTo>
                    <a:pt x="264" y="27"/>
                    <a:pt x="264" y="27"/>
                    <a:pt x="264" y="27"/>
                  </a:cubicBezTo>
                  <a:cubicBezTo>
                    <a:pt x="265" y="27"/>
                    <a:pt x="265" y="27"/>
                    <a:pt x="265" y="27"/>
                  </a:cubicBezTo>
                  <a:cubicBezTo>
                    <a:pt x="265" y="28"/>
                    <a:pt x="265" y="28"/>
                    <a:pt x="265" y="28"/>
                  </a:cubicBezTo>
                  <a:cubicBezTo>
                    <a:pt x="264" y="28"/>
                    <a:pt x="264" y="28"/>
                    <a:pt x="264" y="28"/>
                  </a:cubicBezTo>
                  <a:cubicBezTo>
                    <a:pt x="264" y="29"/>
                    <a:pt x="264" y="29"/>
                    <a:pt x="264" y="29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5" y="30"/>
                    <a:pt x="265" y="30"/>
                    <a:pt x="265" y="30"/>
                  </a:cubicBezTo>
                  <a:close/>
                  <a:moveTo>
                    <a:pt x="253" y="54"/>
                  </a:moveTo>
                  <a:cubicBezTo>
                    <a:pt x="253" y="53"/>
                    <a:pt x="253" y="53"/>
                    <a:pt x="253" y="53"/>
                  </a:cubicBezTo>
                  <a:cubicBezTo>
                    <a:pt x="254" y="53"/>
                    <a:pt x="254" y="53"/>
                    <a:pt x="254" y="53"/>
                  </a:cubicBezTo>
                  <a:cubicBezTo>
                    <a:pt x="253" y="52"/>
                    <a:pt x="253" y="52"/>
                    <a:pt x="253" y="52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3" y="50"/>
                    <a:pt x="253" y="50"/>
                    <a:pt x="253" y="50"/>
                  </a:cubicBezTo>
                  <a:cubicBezTo>
                    <a:pt x="253" y="50"/>
                    <a:pt x="253" y="50"/>
                    <a:pt x="253" y="50"/>
                  </a:cubicBezTo>
                  <a:cubicBezTo>
                    <a:pt x="254" y="50"/>
                    <a:pt x="254" y="50"/>
                    <a:pt x="254" y="50"/>
                  </a:cubicBezTo>
                  <a:cubicBezTo>
                    <a:pt x="255" y="50"/>
                    <a:pt x="255" y="50"/>
                    <a:pt x="255" y="50"/>
                  </a:cubicBezTo>
                  <a:cubicBezTo>
                    <a:pt x="255" y="50"/>
                    <a:pt x="255" y="50"/>
                    <a:pt x="255" y="50"/>
                  </a:cubicBezTo>
                  <a:cubicBezTo>
                    <a:pt x="256" y="50"/>
                    <a:pt x="256" y="50"/>
                    <a:pt x="256" y="50"/>
                  </a:cubicBezTo>
                  <a:cubicBezTo>
                    <a:pt x="255" y="49"/>
                    <a:pt x="255" y="49"/>
                    <a:pt x="255" y="49"/>
                  </a:cubicBezTo>
                  <a:cubicBezTo>
                    <a:pt x="254" y="48"/>
                    <a:pt x="254" y="48"/>
                    <a:pt x="254" y="48"/>
                  </a:cubicBezTo>
                  <a:cubicBezTo>
                    <a:pt x="254" y="48"/>
                    <a:pt x="254" y="48"/>
                    <a:pt x="254" y="48"/>
                  </a:cubicBezTo>
                  <a:cubicBezTo>
                    <a:pt x="255" y="48"/>
                    <a:pt x="255" y="48"/>
                    <a:pt x="255" y="48"/>
                  </a:cubicBezTo>
                  <a:cubicBezTo>
                    <a:pt x="254" y="47"/>
                    <a:pt x="254" y="47"/>
                    <a:pt x="254" y="47"/>
                  </a:cubicBezTo>
                  <a:cubicBezTo>
                    <a:pt x="255" y="46"/>
                    <a:pt x="255" y="46"/>
                    <a:pt x="255" y="46"/>
                  </a:cubicBezTo>
                  <a:cubicBezTo>
                    <a:pt x="255" y="45"/>
                    <a:pt x="255" y="45"/>
                    <a:pt x="255" y="45"/>
                  </a:cubicBezTo>
                  <a:cubicBezTo>
                    <a:pt x="255" y="44"/>
                    <a:pt x="255" y="44"/>
                    <a:pt x="255" y="44"/>
                  </a:cubicBezTo>
                  <a:cubicBezTo>
                    <a:pt x="256" y="44"/>
                    <a:pt x="256" y="44"/>
                    <a:pt x="256" y="44"/>
                  </a:cubicBezTo>
                  <a:cubicBezTo>
                    <a:pt x="256" y="44"/>
                    <a:pt x="256" y="44"/>
                    <a:pt x="256" y="44"/>
                  </a:cubicBezTo>
                  <a:cubicBezTo>
                    <a:pt x="256" y="42"/>
                    <a:pt x="256" y="42"/>
                    <a:pt x="256" y="42"/>
                  </a:cubicBezTo>
                  <a:cubicBezTo>
                    <a:pt x="257" y="42"/>
                    <a:pt x="257" y="42"/>
                    <a:pt x="257" y="42"/>
                  </a:cubicBezTo>
                  <a:cubicBezTo>
                    <a:pt x="258" y="41"/>
                    <a:pt x="258" y="41"/>
                    <a:pt x="258" y="41"/>
                  </a:cubicBezTo>
                  <a:cubicBezTo>
                    <a:pt x="259" y="41"/>
                    <a:pt x="259" y="41"/>
                    <a:pt x="259" y="41"/>
                  </a:cubicBezTo>
                  <a:cubicBezTo>
                    <a:pt x="260" y="42"/>
                    <a:pt x="260" y="42"/>
                    <a:pt x="260" y="42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60" y="44"/>
                    <a:pt x="260" y="44"/>
                    <a:pt x="260" y="44"/>
                  </a:cubicBezTo>
                  <a:cubicBezTo>
                    <a:pt x="261" y="44"/>
                    <a:pt x="261" y="44"/>
                    <a:pt x="261" y="44"/>
                  </a:cubicBezTo>
                  <a:cubicBezTo>
                    <a:pt x="261" y="44"/>
                    <a:pt x="261" y="44"/>
                    <a:pt x="261" y="44"/>
                  </a:cubicBezTo>
                  <a:cubicBezTo>
                    <a:pt x="261" y="45"/>
                    <a:pt x="261" y="45"/>
                    <a:pt x="261" y="45"/>
                  </a:cubicBezTo>
                  <a:cubicBezTo>
                    <a:pt x="262" y="46"/>
                    <a:pt x="262" y="46"/>
                    <a:pt x="262" y="46"/>
                  </a:cubicBezTo>
                  <a:cubicBezTo>
                    <a:pt x="262" y="46"/>
                    <a:pt x="262" y="46"/>
                    <a:pt x="262" y="46"/>
                  </a:cubicBezTo>
                  <a:cubicBezTo>
                    <a:pt x="262" y="47"/>
                    <a:pt x="262" y="47"/>
                    <a:pt x="262" y="47"/>
                  </a:cubicBezTo>
                  <a:cubicBezTo>
                    <a:pt x="263" y="47"/>
                    <a:pt x="263" y="47"/>
                    <a:pt x="263" y="47"/>
                  </a:cubicBezTo>
                  <a:cubicBezTo>
                    <a:pt x="263" y="47"/>
                    <a:pt x="263" y="47"/>
                    <a:pt x="263" y="47"/>
                  </a:cubicBezTo>
                  <a:cubicBezTo>
                    <a:pt x="263" y="48"/>
                    <a:pt x="263" y="48"/>
                    <a:pt x="263" y="48"/>
                  </a:cubicBezTo>
                  <a:cubicBezTo>
                    <a:pt x="264" y="50"/>
                    <a:pt x="264" y="50"/>
                    <a:pt x="264" y="50"/>
                  </a:cubicBezTo>
                  <a:cubicBezTo>
                    <a:pt x="263" y="50"/>
                    <a:pt x="263" y="50"/>
                    <a:pt x="263" y="50"/>
                  </a:cubicBezTo>
                  <a:cubicBezTo>
                    <a:pt x="262" y="51"/>
                    <a:pt x="262" y="51"/>
                    <a:pt x="262" y="51"/>
                  </a:cubicBezTo>
                  <a:cubicBezTo>
                    <a:pt x="262" y="51"/>
                    <a:pt x="262" y="51"/>
                    <a:pt x="262" y="51"/>
                  </a:cubicBezTo>
                  <a:cubicBezTo>
                    <a:pt x="261" y="51"/>
                    <a:pt x="261" y="51"/>
                    <a:pt x="261" y="51"/>
                  </a:cubicBezTo>
                  <a:cubicBezTo>
                    <a:pt x="261" y="51"/>
                    <a:pt x="261" y="51"/>
                    <a:pt x="261" y="51"/>
                  </a:cubicBezTo>
                  <a:cubicBezTo>
                    <a:pt x="262" y="51"/>
                    <a:pt x="262" y="51"/>
                    <a:pt x="262" y="51"/>
                  </a:cubicBezTo>
                  <a:cubicBezTo>
                    <a:pt x="262" y="52"/>
                    <a:pt x="262" y="52"/>
                    <a:pt x="262" y="52"/>
                  </a:cubicBezTo>
                  <a:cubicBezTo>
                    <a:pt x="262" y="53"/>
                    <a:pt x="262" y="53"/>
                    <a:pt x="262" y="53"/>
                  </a:cubicBezTo>
                  <a:cubicBezTo>
                    <a:pt x="260" y="54"/>
                    <a:pt x="260" y="54"/>
                    <a:pt x="260" y="54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259" y="54"/>
                    <a:pt x="259" y="54"/>
                    <a:pt x="259" y="54"/>
                  </a:cubicBezTo>
                  <a:cubicBezTo>
                    <a:pt x="259" y="54"/>
                    <a:pt x="259" y="54"/>
                    <a:pt x="259" y="54"/>
                  </a:cubicBezTo>
                  <a:cubicBezTo>
                    <a:pt x="259" y="53"/>
                    <a:pt x="259" y="53"/>
                    <a:pt x="259" y="53"/>
                  </a:cubicBezTo>
                  <a:cubicBezTo>
                    <a:pt x="258" y="54"/>
                    <a:pt x="258" y="54"/>
                    <a:pt x="258" y="54"/>
                  </a:cubicBezTo>
                  <a:cubicBezTo>
                    <a:pt x="257" y="54"/>
                    <a:pt x="257" y="54"/>
                    <a:pt x="257" y="54"/>
                  </a:cubicBezTo>
                  <a:cubicBezTo>
                    <a:pt x="256" y="54"/>
                    <a:pt x="256" y="54"/>
                    <a:pt x="256" y="54"/>
                  </a:cubicBezTo>
                  <a:cubicBezTo>
                    <a:pt x="255" y="54"/>
                    <a:pt x="255" y="54"/>
                    <a:pt x="255" y="54"/>
                  </a:cubicBezTo>
                  <a:cubicBezTo>
                    <a:pt x="255" y="53"/>
                    <a:pt x="255" y="53"/>
                    <a:pt x="255" y="53"/>
                  </a:cubicBezTo>
                  <a:cubicBezTo>
                    <a:pt x="255" y="53"/>
                    <a:pt x="255" y="53"/>
                    <a:pt x="255" y="53"/>
                  </a:cubicBezTo>
                  <a:cubicBezTo>
                    <a:pt x="254" y="54"/>
                    <a:pt x="254" y="54"/>
                    <a:pt x="254" y="54"/>
                  </a:cubicBezTo>
                  <a:cubicBezTo>
                    <a:pt x="253" y="54"/>
                    <a:pt x="253" y="54"/>
                    <a:pt x="253" y="54"/>
                  </a:cubicBezTo>
                  <a:close/>
                  <a:moveTo>
                    <a:pt x="264" y="53"/>
                  </a:moveTo>
                  <a:cubicBezTo>
                    <a:pt x="264" y="53"/>
                    <a:pt x="264" y="53"/>
                    <a:pt x="264" y="53"/>
                  </a:cubicBezTo>
                  <a:cubicBezTo>
                    <a:pt x="264" y="52"/>
                    <a:pt x="264" y="52"/>
                    <a:pt x="264" y="52"/>
                  </a:cubicBezTo>
                  <a:cubicBezTo>
                    <a:pt x="264" y="51"/>
                    <a:pt x="264" y="51"/>
                    <a:pt x="264" y="51"/>
                  </a:cubicBezTo>
                  <a:cubicBezTo>
                    <a:pt x="264" y="51"/>
                    <a:pt x="264" y="51"/>
                    <a:pt x="264" y="51"/>
                  </a:cubicBezTo>
                  <a:cubicBezTo>
                    <a:pt x="263" y="51"/>
                    <a:pt x="263" y="51"/>
                    <a:pt x="263" y="51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4" y="53"/>
                    <a:pt x="264" y="53"/>
                    <a:pt x="264" y="53"/>
                  </a:cubicBezTo>
                  <a:close/>
                  <a:moveTo>
                    <a:pt x="267" y="65"/>
                  </a:moveTo>
                  <a:cubicBezTo>
                    <a:pt x="267" y="66"/>
                    <a:pt x="267" y="66"/>
                    <a:pt x="267" y="66"/>
                  </a:cubicBezTo>
                  <a:cubicBezTo>
                    <a:pt x="268" y="66"/>
                    <a:pt x="268" y="66"/>
                    <a:pt x="268" y="66"/>
                  </a:cubicBezTo>
                  <a:cubicBezTo>
                    <a:pt x="269" y="66"/>
                    <a:pt x="269" y="66"/>
                    <a:pt x="269" y="66"/>
                  </a:cubicBezTo>
                  <a:cubicBezTo>
                    <a:pt x="270" y="66"/>
                    <a:pt x="270" y="66"/>
                    <a:pt x="270" y="66"/>
                  </a:cubicBezTo>
                  <a:cubicBezTo>
                    <a:pt x="270" y="65"/>
                    <a:pt x="270" y="65"/>
                    <a:pt x="270" y="65"/>
                  </a:cubicBezTo>
                  <a:cubicBezTo>
                    <a:pt x="271" y="64"/>
                    <a:pt x="271" y="64"/>
                    <a:pt x="271" y="64"/>
                  </a:cubicBezTo>
                  <a:cubicBezTo>
                    <a:pt x="270" y="64"/>
                    <a:pt x="270" y="64"/>
                    <a:pt x="270" y="64"/>
                  </a:cubicBezTo>
                  <a:cubicBezTo>
                    <a:pt x="270" y="63"/>
                    <a:pt x="270" y="63"/>
                    <a:pt x="270" y="63"/>
                  </a:cubicBezTo>
                  <a:cubicBezTo>
                    <a:pt x="270" y="63"/>
                    <a:pt x="270" y="63"/>
                    <a:pt x="270" y="63"/>
                  </a:cubicBezTo>
                  <a:cubicBezTo>
                    <a:pt x="269" y="63"/>
                    <a:pt x="269" y="63"/>
                    <a:pt x="269" y="63"/>
                  </a:cubicBezTo>
                  <a:cubicBezTo>
                    <a:pt x="269" y="62"/>
                    <a:pt x="269" y="62"/>
                    <a:pt x="269" y="62"/>
                  </a:cubicBezTo>
                  <a:cubicBezTo>
                    <a:pt x="268" y="62"/>
                    <a:pt x="268" y="62"/>
                    <a:pt x="268" y="62"/>
                  </a:cubicBezTo>
                  <a:cubicBezTo>
                    <a:pt x="267" y="63"/>
                    <a:pt x="267" y="63"/>
                    <a:pt x="267" y="63"/>
                  </a:cubicBezTo>
                  <a:cubicBezTo>
                    <a:pt x="267" y="63"/>
                    <a:pt x="267" y="63"/>
                    <a:pt x="267" y="63"/>
                  </a:cubicBezTo>
                  <a:cubicBezTo>
                    <a:pt x="267" y="64"/>
                    <a:pt x="267" y="64"/>
                    <a:pt x="267" y="64"/>
                  </a:cubicBezTo>
                  <a:cubicBezTo>
                    <a:pt x="267" y="65"/>
                    <a:pt x="267" y="65"/>
                    <a:pt x="267" y="65"/>
                  </a:cubicBezTo>
                  <a:close/>
                  <a:moveTo>
                    <a:pt x="266" y="65"/>
                  </a:moveTo>
                  <a:cubicBezTo>
                    <a:pt x="266" y="66"/>
                    <a:pt x="266" y="66"/>
                    <a:pt x="266" y="66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7"/>
                    <a:pt x="266" y="67"/>
                    <a:pt x="266" y="67"/>
                  </a:cubicBezTo>
                  <a:cubicBezTo>
                    <a:pt x="267" y="66"/>
                    <a:pt x="267" y="66"/>
                    <a:pt x="267" y="66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5"/>
                    <a:pt x="266" y="65"/>
                    <a:pt x="266" y="65"/>
                  </a:cubicBezTo>
                  <a:cubicBezTo>
                    <a:pt x="266" y="65"/>
                    <a:pt x="266" y="65"/>
                    <a:pt x="266" y="65"/>
                  </a:cubicBezTo>
                  <a:close/>
                  <a:moveTo>
                    <a:pt x="253" y="59"/>
                  </a:moveTo>
                  <a:cubicBezTo>
                    <a:pt x="253" y="58"/>
                    <a:pt x="253" y="58"/>
                    <a:pt x="253" y="58"/>
                  </a:cubicBezTo>
                  <a:cubicBezTo>
                    <a:pt x="253" y="57"/>
                    <a:pt x="253" y="57"/>
                    <a:pt x="253" y="57"/>
                  </a:cubicBezTo>
                  <a:cubicBezTo>
                    <a:pt x="254" y="56"/>
                    <a:pt x="254" y="56"/>
                    <a:pt x="254" y="56"/>
                  </a:cubicBezTo>
                  <a:cubicBezTo>
                    <a:pt x="255" y="56"/>
                    <a:pt x="255" y="56"/>
                    <a:pt x="255" y="56"/>
                  </a:cubicBezTo>
                  <a:cubicBezTo>
                    <a:pt x="255" y="56"/>
                    <a:pt x="255" y="56"/>
                    <a:pt x="255" y="56"/>
                  </a:cubicBezTo>
                  <a:cubicBezTo>
                    <a:pt x="256" y="56"/>
                    <a:pt x="256" y="56"/>
                    <a:pt x="256" y="56"/>
                  </a:cubicBezTo>
                  <a:cubicBezTo>
                    <a:pt x="257" y="56"/>
                    <a:pt x="257" y="56"/>
                    <a:pt x="257" y="56"/>
                  </a:cubicBezTo>
                  <a:cubicBezTo>
                    <a:pt x="257" y="56"/>
                    <a:pt x="257" y="56"/>
                    <a:pt x="257" y="56"/>
                  </a:cubicBezTo>
                  <a:cubicBezTo>
                    <a:pt x="257" y="57"/>
                    <a:pt x="257" y="57"/>
                    <a:pt x="257" y="57"/>
                  </a:cubicBezTo>
                  <a:cubicBezTo>
                    <a:pt x="258" y="57"/>
                    <a:pt x="258" y="57"/>
                    <a:pt x="258" y="57"/>
                  </a:cubicBezTo>
                  <a:cubicBezTo>
                    <a:pt x="258" y="56"/>
                    <a:pt x="258" y="56"/>
                    <a:pt x="258" y="56"/>
                  </a:cubicBezTo>
                  <a:cubicBezTo>
                    <a:pt x="259" y="57"/>
                    <a:pt x="259" y="57"/>
                    <a:pt x="259" y="57"/>
                  </a:cubicBezTo>
                  <a:cubicBezTo>
                    <a:pt x="260" y="57"/>
                    <a:pt x="260" y="57"/>
                    <a:pt x="260" y="57"/>
                  </a:cubicBezTo>
                  <a:cubicBezTo>
                    <a:pt x="260" y="58"/>
                    <a:pt x="260" y="58"/>
                    <a:pt x="260" y="58"/>
                  </a:cubicBezTo>
                  <a:cubicBezTo>
                    <a:pt x="261" y="58"/>
                    <a:pt x="261" y="58"/>
                    <a:pt x="261" y="58"/>
                  </a:cubicBezTo>
                  <a:cubicBezTo>
                    <a:pt x="261" y="58"/>
                    <a:pt x="261" y="58"/>
                    <a:pt x="261" y="58"/>
                  </a:cubicBezTo>
                  <a:cubicBezTo>
                    <a:pt x="261" y="59"/>
                    <a:pt x="261" y="59"/>
                    <a:pt x="261" y="59"/>
                  </a:cubicBezTo>
                  <a:cubicBezTo>
                    <a:pt x="262" y="59"/>
                    <a:pt x="262" y="59"/>
                    <a:pt x="262" y="59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3" y="59"/>
                    <a:pt x="263" y="59"/>
                    <a:pt x="263" y="59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3" y="61"/>
                    <a:pt x="263" y="61"/>
                    <a:pt x="263" y="61"/>
                  </a:cubicBezTo>
                  <a:cubicBezTo>
                    <a:pt x="262" y="61"/>
                    <a:pt x="262" y="61"/>
                    <a:pt x="262" y="61"/>
                  </a:cubicBezTo>
                  <a:cubicBezTo>
                    <a:pt x="261" y="61"/>
                    <a:pt x="261" y="61"/>
                    <a:pt x="261" y="61"/>
                  </a:cubicBezTo>
                  <a:cubicBezTo>
                    <a:pt x="260" y="62"/>
                    <a:pt x="260" y="62"/>
                    <a:pt x="260" y="62"/>
                  </a:cubicBezTo>
                  <a:cubicBezTo>
                    <a:pt x="259" y="61"/>
                    <a:pt x="259" y="61"/>
                    <a:pt x="259" y="61"/>
                  </a:cubicBezTo>
                  <a:cubicBezTo>
                    <a:pt x="258" y="61"/>
                    <a:pt x="258" y="61"/>
                    <a:pt x="258" y="61"/>
                  </a:cubicBezTo>
                  <a:cubicBezTo>
                    <a:pt x="257" y="60"/>
                    <a:pt x="257" y="60"/>
                    <a:pt x="257" y="60"/>
                  </a:cubicBezTo>
                  <a:cubicBezTo>
                    <a:pt x="256" y="60"/>
                    <a:pt x="256" y="60"/>
                    <a:pt x="256" y="60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54" y="59"/>
                    <a:pt x="254" y="59"/>
                    <a:pt x="254" y="59"/>
                  </a:cubicBezTo>
                  <a:cubicBezTo>
                    <a:pt x="253" y="59"/>
                    <a:pt x="253" y="59"/>
                    <a:pt x="253" y="59"/>
                  </a:cubicBezTo>
                  <a:cubicBezTo>
                    <a:pt x="253" y="59"/>
                    <a:pt x="253" y="59"/>
                    <a:pt x="253" y="59"/>
                  </a:cubicBezTo>
                  <a:close/>
                  <a:moveTo>
                    <a:pt x="242" y="46"/>
                  </a:moveTo>
                  <a:cubicBezTo>
                    <a:pt x="242" y="45"/>
                    <a:pt x="242" y="45"/>
                    <a:pt x="242" y="45"/>
                  </a:cubicBezTo>
                  <a:cubicBezTo>
                    <a:pt x="243" y="45"/>
                    <a:pt x="243" y="45"/>
                    <a:pt x="243" y="45"/>
                  </a:cubicBezTo>
                  <a:cubicBezTo>
                    <a:pt x="243" y="45"/>
                    <a:pt x="243" y="45"/>
                    <a:pt x="243" y="45"/>
                  </a:cubicBezTo>
                  <a:cubicBezTo>
                    <a:pt x="243" y="46"/>
                    <a:pt x="243" y="46"/>
                    <a:pt x="243" y="46"/>
                  </a:cubicBezTo>
                  <a:cubicBezTo>
                    <a:pt x="242" y="46"/>
                    <a:pt x="242" y="46"/>
                    <a:pt x="242" y="46"/>
                  </a:cubicBezTo>
                  <a:cubicBezTo>
                    <a:pt x="242" y="46"/>
                    <a:pt x="242" y="46"/>
                    <a:pt x="242" y="46"/>
                  </a:cubicBezTo>
                  <a:close/>
                  <a:moveTo>
                    <a:pt x="243" y="50"/>
                  </a:moveTo>
                  <a:cubicBezTo>
                    <a:pt x="243" y="52"/>
                    <a:pt x="243" y="52"/>
                    <a:pt x="243" y="52"/>
                  </a:cubicBezTo>
                  <a:cubicBezTo>
                    <a:pt x="244" y="52"/>
                    <a:pt x="244" y="52"/>
                    <a:pt x="244" y="52"/>
                  </a:cubicBezTo>
                  <a:cubicBezTo>
                    <a:pt x="244" y="52"/>
                    <a:pt x="244" y="52"/>
                    <a:pt x="244" y="52"/>
                  </a:cubicBezTo>
                  <a:cubicBezTo>
                    <a:pt x="245" y="52"/>
                    <a:pt x="245" y="52"/>
                    <a:pt x="245" y="52"/>
                  </a:cubicBezTo>
                  <a:cubicBezTo>
                    <a:pt x="245" y="53"/>
                    <a:pt x="245" y="53"/>
                    <a:pt x="245" y="53"/>
                  </a:cubicBezTo>
                  <a:cubicBezTo>
                    <a:pt x="246" y="53"/>
                    <a:pt x="246" y="53"/>
                    <a:pt x="246" y="53"/>
                  </a:cubicBezTo>
                  <a:cubicBezTo>
                    <a:pt x="247" y="52"/>
                    <a:pt x="247" y="52"/>
                    <a:pt x="247" y="52"/>
                  </a:cubicBezTo>
                  <a:cubicBezTo>
                    <a:pt x="247" y="51"/>
                    <a:pt x="247" y="51"/>
                    <a:pt x="247" y="51"/>
                  </a:cubicBezTo>
                  <a:cubicBezTo>
                    <a:pt x="248" y="51"/>
                    <a:pt x="248" y="51"/>
                    <a:pt x="248" y="51"/>
                  </a:cubicBezTo>
                  <a:cubicBezTo>
                    <a:pt x="249" y="50"/>
                    <a:pt x="249" y="50"/>
                    <a:pt x="249" y="50"/>
                  </a:cubicBezTo>
                  <a:cubicBezTo>
                    <a:pt x="249" y="49"/>
                    <a:pt x="249" y="49"/>
                    <a:pt x="249" y="49"/>
                  </a:cubicBezTo>
                  <a:cubicBezTo>
                    <a:pt x="249" y="48"/>
                    <a:pt x="249" y="48"/>
                    <a:pt x="249" y="48"/>
                  </a:cubicBezTo>
                  <a:cubicBezTo>
                    <a:pt x="250" y="47"/>
                    <a:pt x="250" y="47"/>
                    <a:pt x="250" y="47"/>
                  </a:cubicBezTo>
                  <a:cubicBezTo>
                    <a:pt x="249" y="46"/>
                    <a:pt x="249" y="46"/>
                    <a:pt x="249" y="46"/>
                  </a:cubicBezTo>
                  <a:cubicBezTo>
                    <a:pt x="249" y="46"/>
                    <a:pt x="249" y="46"/>
                    <a:pt x="249" y="46"/>
                  </a:cubicBezTo>
                  <a:cubicBezTo>
                    <a:pt x="250" y="46"/>
                    <a:pt x="250" y="46"/>
                    <a:pt x="250" y="46"/>
                  </a:cubicBezTo>
                  <a:cubicBezTo>
                    <a:pt x="250" y="45"/>
                    <a:pt x="250" y="45"/>
                    <a:pt x="250" y="45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52" y="44"/>
                    <a:pt x="252" y="44"/>
                    <a:pt x="252" y="44"/>
                  </a:cubicBezTo>
                  <a:cubicBezTo>
                    <a:pt x="253" y="43"/>
                    <a:pt x="253" y="43"/>
                    <a:pt x="253" y="43"/>
                  </a:cubicBezTo>
                  <a:cubicBezTo>
                    <a:pt x="253" y="42"/>
                    <a:pt x="253" y="42"/>
                    <a:pt x="253" y="42"/>
                  </a:cubicBezTo>
                  <a:cubicBezTo>
                    <a:pt x="253" y="41"/>
                    <a:pt x="253" y="41"/>
                    <a:pt x="253" y="41"/>
                  </a:cubicBezTo>
                  <a:cubicBezTo>
                    <a:pt x="253" y="41"/>
                    <a:pt x="253" y="41"/>
                    <a:pt x="253" y="41"/>
                  </a:cubicBezTo>
                  <a:cubicBezTo>
                    <a:pt x="254" y="40"/>
                    <a:pt x="254" y="40"/>
                    <a:pt x="254" y="40"/>
                  </a:cubicBezTo>
                  <a:cubicBezTo>
                    <a:pt x="253" y="40"/>
                    <a:pt x="253" y="40"/>
                    <a:pt x="253" y="40"/>
                  </a:cubicBezTo>
                  <a:cubicBezTo>
                    <a:pt x="253" y="39"/>
                    <a:pt x="253" y="39"/>
                    <a:pt x="253" y="39"/>
                  </a:cubicBezTo>
                  <a:cubicBezTo>
                    <a:pt x="253" y="39"/>
                    <a:pt x="253" y="39"/>
                    <a:pt x="253" y="39"/>
                  </a:cubicBezTo>
                  <a:cubicBezTo>
                    <a:pt x="252" y="38"/>
                    <a:pt x="252" y="38"/>
                    <a:pt x="252" y="38"/>
                  </a:cubicBezTo>
                  <a:cubicBezTo>
                    <a:pt x="251" y="38"/>
                    <a:pt x="251" y="38"/>
                    <a:pt x="251" y="38"/>
                  </a:cubicBezTo>
                  <a:cubicBezTo>
                    <a:pt x="250" y="38"/>
                    <a:pt x="250" y="38"/>
                    <a:pt x="250" y="38"/>
                  </a:cubicBezTo>
                  <a:cubicBezTo>
                    <a:pt x="251" y="37"/>
                    <a:pt x="251" y="37"/>
                    <a:pt x="251" y="37"/>
                  </a:cubicBezTo>
                  <a:cubicBezTo>
                    <a:pt x="252" y="37"/>
                    <a:pt x="252" y="37"/>
                    <a:pt x="252" y="37"/>
                  </a:cubicBezTo>
                  <a:cubicBezTo>
                    <a:pt x="252" y="36"/>
                    <a:pt x="252" y="36"/>
                    <a:pt x="252" y="36"/>
                  </a:cubicBezTo>
                  <a:cubicBezTo>
                    <a:pt x="252" y="36"/>
                    <a:pt x="252" y="36"/>
                    <a:pt x="252" y="36"/>
                  </a:cubicBezTo>
                  <a:cubicBezTo>
                    <a:pt x="252" y="35"/>
                    <a:pt x="252" y="35"/>
                    <a:pt x="252" y="35"/>
                  </a:cubicBezTo>
                  <a:cubicBezTo>
                    <a:pt x="252" y="34"/>
                    <a:pt x="252" y="34"/>
                    <a:pt x="252" y="34"/>
                  </a:cubicBezTo>
                  <a:cubicBezTo>
                    <a:pt x="251" y="33"/>
                    <a:pt x="251" y="33"/>
                    <a:pt x="251" y="33"/>
                  </a:cubicBezTo>
                  <a:cubicBezTo>
                    <a:pt x="251" y="33"/>
                    <a:pt x="251" y="33"/>
                    <a:pt x="251" y="33"/>
                  </a:cubicBezTo>
                  <a:cubicBezTo>
                    <a:pt x="249" y="34"/>
                    <a:pt x="249" y="34"/>
                    <a:pt x="249" y="34"/>
                  </a:cubicBezTo>
                  <a:cubicBezTo>
                    <a:pt x="248" y="34"/>
                    <a:pt x="248" y="34"/>
                    <a:pt x="248" y="34"/>
                  </a:cubicBezTo>
                  <a:cubicBezTo>
                    <a:pt x="248" y="35"/>
                    <a:pt x="248" y="35"/>
                    <a:pt x="248" y="35"/>
                  </a:cubicBezTo>
                  <a:cubicBezTo>
                    <a:pt x="247" y="36"/>
                    <a:pt x="247" y="36"/>
                    <a:pt x="247" y="36"/>
                  </a:cubicBezTo>
                  <a:cubicBezTo>
                    <a:pt x="247" y="35"/>
                    <a:pt x="247" y="35"/>
                    <a:pt x="247" y="35"/>
                  </a:cubicBezTo>
                  <a:cubicBezTo>
                    <a:pt x="247" y="35"/>
                    <a:pt x="247" y="35"/>
                    <a:pt x="247" y="35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8" y="34"/>
                    <a:pt x="248" y="34"/>
                    <a:pt x="248" y="34"/>
                  </a:cubicBezTo>
                  <a:cubicBezTo>
                    <a:pt x="248" y="33"/>
                    <a:pt x="248" y="33"/>
                    <a:pt x="248" y="33"/>
                  </a:cubicBezTo>
                  <a:cubicBezTo>
                    <a:pt x="248" y="31"/>
                    <a:pt x="248" y="31"/>
                    <a:pt x="248" y="31"/>
                  </a:cubicBezTo>
                  <a:cubicBezTo>
                    <a:pt x="248" y="30"/>
                    <a:pt x="248" y="30"/>
                    <a:pt x="248" y="30"/>
                  </a:cubicBezTo>
                  <a:cubicBezTo>
                    <a:pt x="247" y="30"/>
                    <a:pt x="247" y="30"/>
                    <a:pt x="247" y="30"/>
                  </a:cubicBezTo>
                  <a:cubicBezTo>
                    <a:pt x="247" y="29"/>
                    <a:pt x="247" y="29"/>
                    <a:pt x="247" y="29"/>
                  </a:cubicBezTo>
                  <a:cubicBezTo>
                    <a:pt x="246" y="29"/>
                    <a:pt x="246" y="29"/>
                    <a:pt x="246" y="29"/>
                  </a:cubicBezTo>
                  <a:cubicBezTo>
                    <a:pt x="245" y="29"/>
                    <a:pt x="245" y="29"/>
                    <a:pt x="245" y="29"/>
                  </a:cubicBezTo>
                  <a:cubicBezTo>
                    <a:pt x="244" y="29"/>
                    <a:pt x="244" y="29"/>
                    <a:pt x="244" y="29"/>
                  </a:cubicBezTo>
                  <a:cubicBezTo>
                    <a:pt x="243" y="30"/>
                    <a:pt x="243" y="30"/>
                    <a:pt x="243" y="30"/>
                  </a:cubicBezTo>
                  <a:cubicBezTo>
                    <a:pt x="243" y="29"/>
                    <a:pt x="243" y="29"/>
                    <a:pt x="243" y="29"/>
                  </a:cubicBezTo>
                  <a:cubicBezTo>
                    <a:pt x="242" y="28"/>
                    <a:pt x="242" y="28"/>
                    <a:pt x="242" y="28"/>
                  </a:cubicBezTo>
                  <a:cubicBezTo>
                    <a:pt x="242" y="28"/>
                    <a:pt x="242" y="28"/>
                    <a:pt x="242" y="28"/>
                  </a:cubicBezTo>
                  <a:cubicBezTo>
                    <a:pt x="242" y="28"/>
                    <a:pt x="242" y="28"/>
                    <a:pt x="242" y="28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0" y="30"/>
                    <a:pt x="240" y="30"/>
                    <a:pt x="240" y="30"/>
                  </a:cubicBezTo>
                  <a:cubicBezTo>
                    <a:pt x="240" y="30"/>
                    <a:pt x="240" y="30"/>
                    <a:pt x="240" y="30"/>
                  </a:cubicBezTo>
                  <a:cubicBezTo>
                    <a:pt x="239" y="31"/>
                    <a:pt x="239" y="31"/>
                    <a:pt x="239" y="31"/>
                  </a:cubicBezTo>
                  <a:cubicBezTo>
                    <a:pt x="239" y="32"/>
                    <a:pt x="239" y="32"/>
                    <a:pt x="239" y="32"/>
                  </a:cubicBezTo>
                  <a:cubicBezTo>
                    <a:pt x="240" y="33"/>
                    <a:pt x="240" y="33"/>
                    <a:pt x="240" y="33"/>
                  </a:cubicBezTo>
                  <a:cubicBezTo>
                    <a:pt x="240" y="32"/>
                    <a:pt x="240" y="32"/>
                    <a:pt x="240" y="32"/>
                  </a:cubicBezTo>
                  <a:cubicBezTo>
                    <a:pt x="241" y="32"/>
                    <a:pt x="241" y="32"/>
                    <a:pt x="241" y="32"/>
                  </a:cubicBezTo>
                  <a:cubicBezTo>
                    <a:pt x="242" y="32"/>
                    <a:pt x="242" y="32"/>
                    <a:pt x="242" y="32"/>
                  </a:cubicBezTo>
                  <a:cubicBezTo>
                    <a:pt x="241" y="33"/>
                    <a:pt x="241" y="33"/>
                    <a:pt x="241" y="33"/>
                  </a:cubicBezTo>
                  <a:cubicBezTo>
                    <a:pt x="239" y="34"/>
                    <a:pt x="239" y="34"/>
                    <a:pt x="239" y="34"/>
                  </a:cubicBezTo>
                  <a:cubicBezTo>
                    <a:pt x="239" y="35"/>
                    <a:pt x="239" y="35"/>
                    <a:pt x="239" y="35"/>
                  </a:cubicBezTo>
                  <a:cubicBezTo>
                    <a:pt x="239" y="35"/>
                    <a:pt x="239" y="35"/>
                    <a:pt x="239" y="35"/>
                  </a:cubicBezTo>
                  <a:cubicBezTo>
                    <a:pt x="240" y="35"/>
                    <a:pt x="240" y="35"/>
                    <a:pt x="240" y="35"/>
                  </a:cubicBezTo>
                  <a:cubicBezTo>
                    <a:pt x="241" y="34"/>
                    <a:pt x="241" y="34"/>
                    <a:pt x="241" y="34"/>
                  </a:cubicBezTo>
                  <a:cubicBezTo>
                    <a:pt x="242" y="34"/>
                    <a:pt x="242" y="34"/>
                    <a:pt x="242" y="34"/>
                  </a:cubicBezTo>
                  <a:cubicBezTo>
                    <a:pt x="242" y="33"/>
                    <a:pt x="242" y="33"/>
                    <a:pt x="242" y="33"/>
                  </a:cubicBezTo>
                  <a:cubicBezTo>
                    <a:pt x="243" y="34"/>
                    <a:pt x="243" y="34"/>
                    <a:pt x="243" y="34"/>
                  </a:cubicBezTo>
                  <a:cubicBezTo>
                    <a:pt x="242" y="35"/>
                    <a:pt x="242" y="35"/>
                    <a:pt x="242" y="35"/>
                  </a:cubicBezTo>
                  <a:cubicBezTo>
                    <a:pt x="242" y="35"/>
                    <a:pt x="242" y="35"/>
                    <a:pt x="242" y="35"/>
                  </a:cubicBezTo>
                  <a:cubicBezTo>
                    <a:pt x="241" y="36"/>
                    <a:pt x="241" y="36"/>
                    <a:pt x="241" y="36"/>
                  </a:cubicBezTo>
                  <a:cubicBezTo>
                    <a:pt x="241" y="36"/>
                    <a:pt x="241" y="36"/>
                    <a:pt x="241" y="36"/>
                  </a:cubicBezTo>
                  <a:cubicBezTo>
                    <a:pt x="241" y="37"/>
                    <a:pt x="241" y="37"/>
                    <a:pt x="241" y="37"/>
                  </a:cubicBezTo>
                  <a:cubicBezTo>
                    <a:pt x="242" y="37"/>
                    <a:pt x="242" y="37"/>
                    <a:pt x="242" y="37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2" y="38"/>
                    <a:pt x="242" y="38"/>
                    <a:pt x="242" y="38"/>
                  </a:cubicBezTo>
                  <a:cubicBezTo>
                    <a:pt x="241" y="38"/>
                    <a:pt x="241" y="38"/>
                    <a:pt x="241" y="38"/>
                  </a:cubicBezTo>
                  <a:cubicBezTo>
                    <a:pt x="240" y="38"/>
                    <a:pt x="240" y="38"/>
                    <a:pt x="240" y="38"/>
                  </a:cubicBezTo>
                  <a:cubicBezTo>
                    <a:pt x="240" y="38"/>
                    <a:pt x="240" y="38"/>
                    <a:pt x="240" y="38"/>
                  </a:cubicBezTo>
                  <a:cubicBezTo>
                    <a:pt x="241" y="39"/>
                    <a:pt x="241" y="39"/>
                    <a:pt x="241" y="39"/>
                  </a:cubicBezTo>
                  <a:cubicBezTo>
                    <a:pt x="241" y="39"/>
                    <a:pt x="241" y="39"/>
                    <a:pt x="241" y="39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39"/>
                    <a:pt x="239" y="39"/>
                    <a:pt x="239" y="39"/>
                  </a:cubicBezTo>
                  <a:cubicBezTo>
                    <a:pt x="238" y="39"/>
                    <a:pt x="238" y="39"/>
                    <a:pt x="238" y="39"/>
                  </a:cubicBezTo>
                  <a:cubicBezTo>
                    <a:pt x="237" y="38"/>
                    <a:pt x="237" y="38"/>
                    <a:pt x="237" y="38"/>
                  </a:cubicBezTo>
                  <a:cubicBezTo>
                    <a:pt x="235" y="39"/>
                    <a:pt x="235" y="39"/>
                    <a:pt x="235" y="39"/>
                  </a:cubicBezTo>
                  <a:cubicBezTo>
                    <a:pt x="235" y="39"/>
                    <a:pt x="235" y="39"/>
                    <a:pt x="235" y="39"/>
                  </a:cubicBezTo>
                  <a:cubicBezTo>
                    <a:pt x="235" y="40"/>
                    <a:pt x="235" y="40"/>
                    <a:pt x="235" y="40"/>
                  </a:cubicBezTo>
                  <a:cubicBezTo>
                    <a:pt x="235" y="41"/>
                    <a:pt x="235" y="41"/>
                    <a:pt x="235" y="41"/>
                  </a:cubicBezTo>
                  <a:cubicBezTo>
                    <a:pt x="235" y="42"/>
                    <a:pt x="235" y="42"/>
                    <a:pt x="235" y="42"/>
                  </a:cubicBezTo>
                  <a:cubicBezTo>
                    <a:pt x="236" y="43"/>
                    <a:pt x="236" y="43"/>
                    <a:pt x="236" y="43"/>
                  </a:cubicBezTo>
                  <a:cubicBezTo>
                    <a:pt x="237" y="42"/>
                    <a:pt x="237" y="42"/>
                    <a:pt x="237" y="42"/>
                  </a:cubicBezTo>
                  <a:cubicBezTo>
                    <a:pt x="237" y="42"/>
                    <a:pt x="237" y="42"/>
                    <a:pt x="237" y="42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40" y="42"/>
                    <a:pt x="240" y="42"/>
                    <a:pt x="240" y="42"/>
                  </a:cubicBezTo>
                  <a:cubicBezTo>
                    <a:pt x="240" y="43"/>
                    <a:pt x="240" y="43"/>
                    <a:pt x="240" y="4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42" y="43"/>
                    <a:pt x="242" y="43"/>
                    <a:pt x="242" y="43"/>
                  </a:cubicBezTo>
                  <a:cubicBezTo>
                    <a:pt x="241" y="43"/>
                    <a:pt x="241" y="43"/>
                    <a:pt x="241" y="43"/>
                  </a:cubicBezTo>
                  <a:cubicBezTo>
                    <a:pt x="241" y="44"/>
                    <a:pt x="241" y="44"/>
                    <a:pt x="241" y="44"/>
                  </a:cubicBezTo>
                  <a:cubicBezTo>
                    <a:pt x="241" y="44"/>
                    <a:pt x="241" y="44"/>
                    <a:pt x="241" y="44"/>
                  </a:cubicBezTo>
                  <a:cubicBezTo>
                    <a:pt x="242" y="44"/>
                    <a:pt x="242" y="44"/>
                    <a:pt x="242" y="44"/>
                  </a:cubicBezTo>
                  <a:cubicBezTo>
                    <a:pt x="243" y="45"/>
                    <a:pt x="243" y="45"/>
                    <a:pt x="243" y="45"/>
                  </a:cubicBezTo>
                  <a:cubicBezTo>
                    <a:pt x="243" y="46"/>
                    <a:pt x="243" y="46"/>
                    <a:pt x="243" y="46"/>
                  </a:cubicBezTo>
                  <a:cubicBezTo>
                    <a:pt x="244" y="46"/>
                    <a:pt x="244" y="46"/>
                    <a:pt x="244" y="46"/>
                  </a:cubicBezTo>
                  <a:cubicBezTo>
                    <a:pt x="244" y="46"/>
                    <a:pt x="244" y="46"/>
                    <a:pt x="244" y="46"/>
                  </a:cubicBezTo>
                  <a:cubicBezTo>
                    <a:pt x="244" y="47"/>
                    <a:pt x="244" y="47"/>
                    <a:pt x="244" y="47"/>
                  </a:cubicBezTo>
                  <a:cubicBezTo>
                    <a:pt x="244" y="48"/>
                    <a:pt x="244" y="48"/>
                    <a:pt x="244" y="48"/>
                  </a:cubicBezTo>
                  <a:cubicBezTo>
                    <a:pt x="243" y="50"/>
                    <a:pt x="243" y="50"/>
                    <a:pt x="243" y="50"/>
                  </a:cubicBezTo>
                  <a:close/>
                  <a:moveTo>
                    <a:pt x="238" y="44"/>
                  </a:moveTo>
                  <a:cubicBezTo>
                    <a:pt x="238" y="44"/>
                    <a:pt x="238" y="44"/>
                    <a:pt x="238" y="44"/>
                  </a:cubicBezTo>
                  <a:cubicBezTo>
                    <a:pt x="239" y="43"/>
                    <a:pt x="239" y="43"/>
                    <a:pt x="239" y="43"/>
                  </a:cubicBezTo>
                  <a:cubicBezTo>
                    <a:pt x="240" y="43"/>
                    <a:pt x="240" y="43"/>
                    <a:pt x="240" y="43"/>
                  </a:cubicBezTo>
                  <a:cubicBezTo>
                    <a:pt x="240" y="44"/>
                    <a:pt x="240" y="44"/>
                    <a:pt x="240" y="44"/>
                  </a:cubicBezTo>
                  <a:cubicBezTo>
                    <a:pt x="239" y="44"/>
                    <a:pt x="239" y="44"/>
                    <a:pt x="239" y="44"/>
                  </a:cubicBezTo>
                  <a:cubicBezTo>
                    <a:pt x="238" y="45"/>
                    <a:pt x="238" y="45"/>
                    <a:pt x="238" y="45"/>
                  </a:cubicBezTo>
                  <a:cubicBezTo>
                    <a:pt x="238" y="44"/>
                    <a:pt x="238" y="44"/>
                    <a:pt x="238" y="44"/>
                  </a:cubicBezTo>
                  <a:close/>
                  <a:moveTo>
                    <a:pt x="236" y="49"/>
                  </a:moveTo>
                  <a:cubicBezTo>
                    <a:pt x="237" y="48"/>
                    <a:pt x="237" y="48"/>
                    <a:pt x="237" y="48"/>
                  </a:cubicBezTo>
                  <a:cubicBezTo>
                    <a:pt x="238" y="48"/>
                    <a:pt x="238" y="48"/>
                    <a:pt x="238" y="48"/>
                  </a:cubicBezTo>
                  <a:cubicBezTo>
                    <a:pt x="239" y="48"/>
                    <a:pt x="239" y="48"/>
                    <a:pt x="239" y="48"/>
                  </a:cubicBezTo>
                  <a:cubicBezTo>
                    <a:pt x="241" y="50"/>
                    <a:pt x="241" y="50"/>
                    <a:pt x="241" y="50"/>
                  </a:cubicBezTo>
                  <a:cubicBezTo>
                    <a:pt x="240" y="50"/>
                    <a:pt x="240" y="50"/>
                    <a:pt x="240" y="50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0" y="52"/>
                    <a:pt x="240" y="52"/>
                    <a:pt x="240" y="52"/>
                  </a:cubicBezTo>
                  <a:cubicBezTo>
                    <a:pt x="239" y="51"/>
                    <a:pt x="239" y="51"/>
                    <a:pt x="239" y="51"/>
                  </a:cubicBezTo>
                  <a:cubicBezTo>
                    <a:pt x="238" y="52"/>
                    <a:pt x="238" y="52"/>
                    <a:pt x="238" y="52"/>
                  </a:cubicBezTo>
                  <a:cubicBezTo>
                    <a:pt x="238" y="52"/>
                    <a:pt x="238" y="52"/>
                    <a:pt x="238" y="52"/>
                  </a:cubicBezTo>
                  <a:cubicBezTo>
                    <a:pt x="237" y="51"/>
                    <a:pt x="237" y="51"/>
                    <a:pt x="237" y="51"/>
                  </a:cubicBezTo>
                  <a:cubicBezTo>
                    <a:pt x="236" y="50"/>
                    <a:pt x="236" y="50"/>
                    <a:pt x="236" y="50"/>
                  </a:cubicBezTo>
                  <a:cubicBezTo>
                    <a:pt x="236" y="49"/>
                    <a:pt x="236" y="49"/>
                    <a:pt x="236" y="49"/>
                  </a:cubicBezTo>
                  <a:close/>
                  <a:moveTo>
                    <a:pt x="225" y="56"/>
                  </a:moveTo>
                  <a:cubicBezTo>
                    <a:pt x="226" y="55"/>
                    <a:pt x="226" y="55"/>
                    <a:pt x="226" y="55"/>
                  </a:cubicBezTo>
                  <a:cubicBezTo>
                    <a:pt x="227" y="55"/>
                    <a:pt x="227" y="55"/>
                    <a:pt x="227" y="55"/>
                  </a:cubicBezTo>
                  <a:cubicBezTo>
                    <a:pt x="227" y="56"/>
                    <a:pt x="227" y="56"/>
                    <a:pt x="227" y="56"/>
                  </a:cubicBezTo>
                  <a:cubicBezTo>
                    <a:pt x="226" y="56"/>
                    <a:pt x="226" y="56"/>
                    <a:pt x="226" y="56"/>
                  </a:cubicBezTo>
                  <a:cubicBezTo>
                    <a:pt x="225" y="56"/>
                    <a:pt x="225" y="56"/>
                    <a:pt x="225" y="56"/>
                  </a:cubicBezTo>
                  <a:close/>
                  <a:moveTo>
                    <a:pt x="224" y="55"/>
                  </a:moveTo>
                  <a:cubicBezTo>
                    <a:pt x="224" y="54"/>
                    <a:pt x="224" y="54"/>
                    <a:pt x="224" y="54"/>
                  </a:cubicBezTo>
                  <a:cubicBezTo>
                    <a:pt x="224" y="53"/>
                    <a:pt x="224" y="53"/>
                    <a:pt x="224" y="53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4" y="51"/>
                    <a:pt x="224" y="51"/>
                    <a:pt x="224" y="51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6" y="50"/>
                    <a:pt x="226" y="50"/>
                    <a:pt x="226" y="50"/>
                  </a:cubicBezTo>
                  <a:cubicBezTo>
                    <a:pt x="226" y="49"/>
                    <a:pt x="226" y="49"/>
                    <a:pt x="226" y="49"/>
                  </a:cubicBezTo>
                  <a:cubicBezTo>
                    <a:pt x="226" y="48"/>
                    <a:pt x="226" y="48"/>
                    <a:pt x="226" y="48"/>
                  </a:cubicBezTo>
                  <a:cubicBezTo>
                    <a:pt x="226" y="47"/>
                    <a:pt x="226" y="47"/>
                    <a:pt x="226" y="47"/>
                  </a:cubicBezTo>
                  <a:cubicBezTo>
                    <a:pt x="227" y="47"/>
                    <a:pt x="227" y="47"/>
                    <a:pt x="227" y="47"/>
                  </a:cubicBezTo>
                  <a:cubicBezTo>
                    <a:pt x="227" y="47"/>
                    <a:pt x="227" y="47"/>
                    <a:pt x="227" y="47"/>
                  </a:cubicBezTo>
                  <a:cubicBezTo>
                    <a:pt x="228" y="48"/>
                    <a:pt x="228" y="48"/>
                    <a:pt x="228" y="48"/>
                  </a:cubicBezTo>
                  <a:cubicBezTo>
                    <a:pt x="228" y="49"/>
                    <a:pt x="228" y="49"/>
                    <a:pt x="228" y="49"/>
                  </a:cubicBezTo>
                  <a:cubicBezTo>
                    <a:pt x="227" y="50"/>
                    <a:pt x="227" y="50"/>
                    <a:pt x="227" y="50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27" y="52"/>
                    <a:pt x="227" y="52"/>
                    <a:pt x="227" y="52"/>
                  </a:cubicBezTo>
                  <a:cubicBezTo>
                    <a:pt x="227" y="52"/>
                    <a:pt x="227" y="52"/>
                    <a:pt x="227" y="52"/>
                  </a:cubicBezTo>
                  <a:cubicBezTo>
                    <a:pt x="227" y="54"/>
                    <a:pt x="227" y="54"/>
                    <a:pt x="227" y="54"/>
                  </a:cubicBezTo>
                  <a:cubicBezTo>
                    <a:pt x="225" y="55"/>
                    <a:pt x="225" y="55"/>
                    <a:pt x="225" y="55"/>
                  </a:cubicBezTo>
                  <a:cubicBezTo>
                    <a:pt x="224" y="55"/>
                    <a:pt x="224" y="55"/>
                    <a:pt x="224" y="55"/>
                  </a:cubicBezTo>
                  <a:close/>
                  <a:moveTo>
                    <a:pt x="214" y="36"/>
                  </a:moveTo>
                  <a:cubicBezTo>
                    <a:pt x="214" y="36"/>
                    <a:pt x="214" y="36"/>
                    <a:pt x="214" y="36"/>
                  </a:cubicBezTo>
                  <a:cubicBezTo>
                    <a:pt x="213" y="35"/>
                    <a:pt x="213" y="35"/>
                    <a:pt x="213" y="35"/>
                  </a:cubicBezTo>
                  <a:cubicBezTo>
                    <a:pt x="214" y="34"/>
                    <a:pt x="214" y="34"/>
                    <a:pt x="214" y="34"/>
                  </a:cubicBezTo>
                  <a:cubicBezTo>
                    <a:pt x="213" y="34"/>
                    <a:pt x="213" y="34"/>
                    <a:pt x="213" y="34"/>
                  </a:cubicBezTo>
                  <a:cubicBezTo>
                    <a:pt x="212" y="34"/>
                    <a:pt x="212" y="34"/>
                    <a:pt x="212" y="34"/>
                  </a:cubicBezTo>
                  <a:cubicBezTo>
                    <a:pt x="212" y="34"/>
                    <a:pt x="212" y="34"/>
                    <a:pt x="212" y="34"/>
                  </a:cubicBezTo>
                  <a:cubicBezTo>
                    <a:pt x="211" y="34"/>
                    <a:pt x="211" y="34"/>
                    <a:pt x="211" y="34"/>
                  </a:cubicBezTo>
                  <a:cubicBezTo>
                    <a:pt x="210" y="34"/>
                    <a:pt x="210" y="34"/>
                    <a:pt x="210" y="34"/>
                  </a:cubicBezTo>
                  <a:cubicBezTo>
                    <a:pt x="210" y="34"/>
                    <a:pt x="210" y="34"/>
                    <a:pt x="210" y="34"/>
                  </a:cubicBezTo>
                  <a:cubicBezTo>
                    <a:pt x="210" y="33"/>
                    <a:pt x="210" y="33"/>
                    <a:pt x="210" y="33"/>
                  </a:cubicBezTo>
                  <a:cubicBezTo>
                    <a:pt x="210" y="33"/>
                    <a:pt x="210" y="33"/>
                    <a:pt x="210" y="33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12" y="32"/>
                    <a:pt x="212" y="32"/>
                    <a:pt x="212" y="32"/>
                  </a:cubicBezTo>
                  <a:cubicBezTo>
                    <a:pt x="215" y="31"/>
                    <a:pt x="215" y="31"/>
                    <a:pt x="215" y="31"/>
                  </a:cubicBezTo>
                  <a:cubicBezTo>
                    <a:pt x="216" y="31"/>
                    <a:pt x="216" y="31"/>
                    <a:pt x="216" y="31"/>
                  </a:cubicBezTo>
                  <a:cubicBezTo>
                    <a:pt x="217" y="32"/>
                    <a:pt x="217" y="32"/>
                    <a:pt x="217" y="32"/>
                  </a:cubicBezTo>
                  <a:cubicBezTo>
                    <a:pt x="217" y="32"/>
                    <a:pt x="217" y="32"/>
                    <a:pt x="217" y="32"/>
                  </a:cubicBezTo>
                  <a:cubicBezTo>
                    <a:pt x="218" y="32"/>
                    <a:pt x="218" y="32"/>
                    <a:pt x="218" y="32"/>
                  </a:cubicBezTo>
                  <a:cubicBezTo>
                    <a:pt x="219" y="31"/>
                    <a:pt x="219" y="31"/>
                    <a:pt x="219" y="31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22" y="31"/>
                    <a:pt x="222" y="31"/>
                    <a:pt x="222" y="31"/>
                  </a:cubicBezTo>
                  <a:cubicBezTo>
                    <a:pt x="222" y="32"/>
                    <a:pt x="222" y="32"/>
                    <a:pt x="222" y="32"/>
                  </a:cubicBezTo>
                  <a:cubicBezTo>
                    <a:pt x="223" y="32"/>
                    <a:pt x="223" y="32"/>
                    <a:pt x="223" y="32"/>
                  </a:cubicBezTo>
                  <a:cubicBezTo>
                    <a:pt x="223" y="33"/>
                    <a:pt x="223" y="33"/>
                    <a:pt x="223" y="33"/>
                  </a:cubicBezTo>
                  <a:cubicBezTo>
                    <a:pt x="222" y="34"/>
                    <a:pt x="222" y="34"/>
                    <a:pt x="222" y="34"/>
                  </a:cubicBezTo>
                  <a:cubicBezTo>
                    <a:pt x="222" y="35"/>
                    <a:pt x="222" y="35"/>
                    <a:pt x="222" y="35"/>
                  </a:cubicBezTo>
                  <a:cubicBezTo>
                    <a:pt x="222" y="37"/>
                    <a:pt x="222" y="37"/>
                    <a:pt x="222" y="37"/>
                  </a:cubicBezTo>
                  <a:cubicBezTo>
                    <a:pt x="221" y="37"/>
                    <a:pt x="221" y="37"/>
                    <a:pt x="221" y="37"/>
                  </a:cubicBezTo>
                  <a:cubicBezTo>
                    <a:pt x="220" y="38"/>
                    <a:pt x="220" y="38"/>
                    <a:pt x="220" y="38"/>
                  </a:cubicBezTo>
                  <a:cubicBezTo>
                    <a:pt x="219" y="38"/>
                    <a:pt x="219" y="38"/>
                    <a:pt x="219" y="38"/>
                  </a:cubicBezTo>
                  <a:cubicBezTo>
                    <a:pt x="218" y="38"/>
                    <a:pt x="218" y="38"/>
                    <a:pt x="218" y="38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7" y="38"/>
                    <a:pt x="217" y="38"/>
                    <a:pt x="217" y="38"/>
                  </a:cubicBezTo>
                  <a:cubicBezTo>
                    <a:pt x="216" y="36"/>
                    <a:pt x="216" y="36"/>
                    <a:pt x="216" y="36"/>
                  </a:cubicBezTo>
                  <a:cubicBezTo>
                    <a:pt x="216" y="36"/>
                    <a:pt x="216" y="36"/>
                    <a:pt x="216" y="36"/>
                  </a:cubicBezTo>
                  <a:cubicBezTo>
                    <a:pt x="215" y="35"/>
                    <a:pt x="215" y="35"/>
                    <a:pt x="215" y="35"/>
                  </a:cubicBezTo>
                  <a:cubicBezTo>
                    <a:pt x="215" y="35"/>
                    <a:pt x="215" y="35"/>
                    <a:pt x="215" y="35"/>
                  </a:cubicBezTo>
                  <a:cubicBezTo>
                    <a:pt x="215" y="36"/>
                    <a:pt x="215" y="36"/>
                    <a:pt x="215" y="36"/>
                  </a:cubicBezTo>
                  <a:cubicBezTo>
                    <a:pt x="214" y="36"/>
                    <a:pt x="214" y="36"/>
                    <a:pt x="214" y="36"/>
                  </a:cubicBezTo>
                  <a:close/>
                  <a:moveTo>
                    <a:pt x="202" y="42"/>
                  </a:moveTo>
                  <a:cubicBezTo>
                    <a:pt x="203" y="42"/>
                    <a:pt x="203" y="42"/>
                    <a:pt x="203" y="42"/>
                  </a:cubicBezTo>
                  <a:cubicBezTo>
                    <a:pt x="203" y="41"/>
                    <a:pt x="203" y="41"/>
                    <a:pt x="203" y="41"/>
                  </a:cubicBezTo>
                  <a:cubicBezTo>
                    <a:pt x="204" y="40"/>
                    <a:pt x="204" y="40"/>
                    <a:pt x="204" y="40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8" y="38"/>
                    <a:pt x="208" y="38"/>
                    <a:pt x="208" y="38"/>
                  </a:cubicBezTo>
                  <a:cubicBezTo>
                    <a:pt x="209" y="38"/>
                    <a:pt x="209" y="38"/>
                    <a:pt x="209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210" y="39"/>
                    <a:pt x="210" y="39"/>
                    <a:pt x="210" y="39"/>
                  </a:cubicBezTo>
                  <a:cubicBezTo>
                    <a:pt x="211" y="39"/>
                    <a:pt x="211" y="39"/>
                    <a:pt x="211" y="39"/>
                  </a:cubicBezTo>
                  <a:cubicBezTo>
                    <a:pt x="212" y="39"/>
                    <a:pt x="212" y="39"/>
                    <a:pt x="212" y="39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4" y="39"/>
                    <a:pt x="214" y="39"/>
                    <a:pt x="214" y="39"/>
                  </a:cubicBezTo>
                  <a:cubicBezTo>
                    <a:pt x="215" y="39"/>
                    <a:pt x="215" y="39"/>
                    <a:pt x="215" y="39"/>
                  </a:cubicBezTo>
                  <a:cubicBezTo>
                    <a:pt x="216" y="40"/>
                    <a:pt x="216" y="40"/>
                    <a:pt x="216" y="40"/>
                  </a:cubicBezTo>
                  <a:cubicBezTo>
                    <a:pt x="217" y="40"/>
                    <a:pt x="217" y="40"/>
                    <a:pt x="217" y="40"/>
                  </a:cubicBezTo>
                  <a:cubicBezTo>
                    <a:pt x="217" y="40"/>
                    <a:pt x="217" y="40"/>
                    <a:pt x="217" y="40"/>
                  </a:cubicBezTo>
                  <a:cubicBezTo>
                    <a:pt x="216" y="41"/>
                    <a:pt x="216" y="41"/>
                    <a:pt x="216" y="41"/>
                  </a:cubicBezTo>
                  <a:cubicBezTo>
                    <a:pt x="215" y="41"/>
                    <a:pt x="215" y="41"/>
                    <a:pt x="215" y="41"/>
                  </a:cubicBezTo>
                  <a:cubicBezTo>
                    <a:pt x="213" y="42"/>
                    <a:pt x="213" y="42"/>
                    <a:pt x="213" y="42"/>
                  </a:cubicBezTo>
                  <a:cubicBezTo>
                    <a:pt x="213" y="42"/>
                    <a:pt x="213" y="42"/>
                    <a:pt x="213" y="42"/>
                  </a:cubicBezTo>
                  <a:cubicBezTo>
                    <a:pt x="211" y="43"/>
                    <a:pt x="211" y="43"/>
                    <a:pt x="211" y="43"/>
                  </a:cubicBezTo>
                  <a:cubicBezTo>
                    <a:pt x="211" y="43"/>
                    <a:pt x="211" y="43"/>
                    <a:pt x="211" y="43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13" y="43"/>
                    <a:pt x="213" y="43"/>
                    <a:pt x="213" y="43"/>
                  </a:cubicBezTo>
                  <a:cubicBezTo>
                    <a:pt x="213" y="44"/>
                    <a:pt x="213" y="44"/>
                    <a:pt x="213" y="44"/>
                  </a:cubicBezTo>
                  <a:cubicBezTo>
                    <a:pt x="212" y="45"/>
                    <a:pt x="212" y="45"/>
                    <a:pt x="212" y="45"/>
                  </a:cubicBezTo>
                  <a:cubicBezTo>
                    <a:pt x="212" y="46"/>
                    <a:pt x="212" y="46"/>
                    <a:pt x="212" y="46"/>
                  </a:cubicBezTo>
                  <a:cubicBezTo>
                    <a:pt x="211" y="46"/>
                    <a:pt x="211" y="46"/>
                    <a:pt x="211" y="46"/>
                  </a:cubicBezTo>
                  <a:cubicBezTo>
                    <a:pt x="211" y="46"/>
                    <a:pt x="211" y="46"/>
                    <a:pt x="211" y="46"/>
                  </a:cubicBezTo>
                  <a:cubicBezTo>
                    <a:pt x="210" y="47"/>
                    <a:pt x="210" y="47"/>
                    <a:pt x="210" y="47"/>
                  </a:cubicBezTo>
                  <a:cubicBezTo>
                    <a:pt x="209" y="47"/>
                    <a:pt x="209" y="47"/>
                    <a:pt x="209" y="47"/>
                  </a:cubicBezTo>
                  <a:cubicBezTo>
                    <a:pt x="208" y="47"/>
                    <a:pt x="208" y="47"/>
                    <a:pt x="208" y="47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06" y="47"/>
                    <a:pt x="206" y="47"/>
                    <a:pt x="206" y="47"/>
                  </a:cubicBezTo>
                  <a:cubicBezTo>
                    <a:pt x="205" y="47"/>
                    <a:pt x="205" y="47"/>
                    <a:pt x="205" y="47"/>
                  </a:cubicBezTo>
                  <a:cubicBezTo>
                    <a:pt x="204" y="47"/>
                    <a:pt x="204" y="47"/>
                    <a:pt x="204" y="47"/>
                  </a:cubicBezTo>
                  <a:cubicBezTo>
                    <a:pt x="204" y="46"/>
                    <a:pt x="204" y="46"/>
                    <a:pt x="204" y="46"/>
                  </a:cubicBezTo>
                  <a:cubicBezTo>
                    <a:pt x="204" y="46"/>
                    <a:pt x="204" y="46"/>
                    <a:pt x="204" y="46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3" y="44"/>
                    <a:pt x="203" y="44"/>
                    <a:pt x="203" y="44"/>
                  </a:cubicBezTo>
                  <a:cubicBezTo>
                    <a:pt x="202" y="44"/>
                    <a:pt x="202" y="44"/>
                    <a:pt x="202" y="44"/>
                  </a:cubicBezTo>
                  <a:cubicBezTo>
                    <a:pt x="202" y="43"/>
                    <a:pt x="202" y="43"/>
                    <a:pt x="202" y="43"/>
                  </a:cubicBezTo>
                  <a:cubicBezTo>
                    <a:pt x="202" y="42"/>
                    <a:pt x="202" y="42"/>
                    <a:pt x="202" y="42"/>
                  </a:cubicBezTo>
                  <a:close/>
                  <a:moveTo>
                    <a:pt x="201" y="40"/>
                  </a:moveTo>
                  <a:cubicBezTo>
                    <a:pt x="201" y="40"/>
                    <a:pt x="201" y="40"/>
                    <a:pt x="201" y="40"/>
                  </a:cubicBezTo>
                  <a:cubicBezTo>
                    <a:pt x="203" y="40"/>
                    <a:pt x="203" y="40"/>
                    <a:pt x="203" y="40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4" y="37"/>
                    <a:pt x="204" y="37"/>
                    <a:pt x="204" y="37"/>
                  </a:cubicBezTo>
                  <a:cubicBezTo>
                    <a:pt x="203" y="37"/>
                    <a:pt x="203" y="37"/>
                    <a:pt x="203" y="37"/>
                  </a:cubicBezTo>
                  <a:cubicBezTo>
                    <a:pt x="204" y="36"/>
                    <a:pt x="204" y="36"/>
                    <a:pt x="204" y="36"/>
                  </a:cubicBezTo>
                  <a:cubicBezTo>
                    <a:pt x="203" y="36"/>
                    <a:pt x="203" y="36"/>
                    <a:pt x="203" y="36"/>
                  </a:cubicBezTo>
                  <a:cubicBezTo>
                    <a:pt x="203" y="36"/>
                    <a:pt x="203" y="36"/>
                    <a:pt x="203" y="36"/>
                  </a:cubicBezTo>
                  <a:cubicBezTo>
                    <a:pt x="202" y="35"/>
                    <a:pt x="202" y="35"/>
                    <a:pt x="202" y="35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0" y="37"/>
                    <a:pt x="200" y="37"/>
                    <a:pt x="200" y="37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1" y="40"/>
                    <a:pt x="201" y="40"/>
                    <a:pt x="201" y="40"/>
                  </a:cubicBezTo>
                  <a:close/>
                  <a:moveTo>
                    <a:pt x="276" y="99"/>
                  </a:moveTo>
                  <a:cubicBezTo>
                    <a:pt x="277" y="99"/>
                    <a:pt x="277" y="99"/>
                    <a:pt x="277" y="99"/>
                  </a:cubicBezTo>
                  <a:cubicBezTo>
                    <a:pt x="277" y="99"/>
                    <a:pt x="277" y="99"/>
                    <a:pt x="277" y="99"/>
                  </a:cubicBezTo>
                  <a:cubicBezTo>
                    <a:pt x="278" y="99"/>
                    <a:pt x="278" y="99"/>
                    <a:pt x="278" y="99"/>
                  </a:cubicBezTo>
                  <a:cubicBezTo>
                    <a:pt x="278" y="99"/>
                    <a:pt x="278" y="99"/>
                    <a:pt x="278" y="99"/>
                  </a:cubicBezTo>
                  <a:cubicBezTo>
                    <a:pt x="279" y="100"/>
                    <a:pt x="279" y="100"/>
                    <a:pt x="279" y="100"/>
                  </a:cubicBezTo>
                  <a:cubicBezTo>
                    <a:pt x="279" y="100"/>
                    <a:pt x="279" y="100"/>
                    <a:pt x="279" y="100"/>
                  </a:cubicBezTo>
                  <a:cubicBezTo>
                    <a:pt x="281" y="99"/>
                    <a:pt x="281" y="99"/>
                    <a:pt x="281" y="99"/>
                  </a:cubicBezTo>
                  <a:cubicBezTo>
                    <a:pt x="282" y="99"/>
                    <a:pt x="282" y="99"/>
                    <a:pt x="282" y="99"/>
                  </a:cubicBezTo>
                  <a:cubicBezTo>
                    <a:pt x="283" y="99"/>
                    <a:pt x="283" y="99"/>
                    <a:pt x="283" y="99"/>
                  </a:cubicBezTo>
                  <a:cubicBezTo>
                    <a:pt x="284" y="99"/>
                    <a:pt x="284" y="99"/>
                    <a:pt x="284" y="99"/>
                  </a:cubicBezTo>
                  <a:cubicBezTo>
                    <a:pt x="284" y="100"/>
                    <a:pt x="284" y="100"/>
                    <a:pt x="284" y="100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5" y="98"/>
                    <a:pt x="285" y="98"/>
                    <a:pt x="285" y="98"/>
                  </a:cubicBezTo>
                  <a:cubicBezTo>
                    <a:pt x="286" y="98"/>
                    <a:pt x="286" y="98"/>
                    <a:pt x="286" y="98"/>
                  </a:cubicBezTo>
                  <a:cubicBezTo>
                    <a:pt x="286" y="97"/>
                    <a:pt x="286" y="97"/>
                    <a:pt x="286" y="97"/>
                  </a:cubicBezTo>
                  <a:cubicBezTo>
                    <a:pt x="285" y="96"/>
                    <a:pt x="285" y="96"/>
                    <a:pt x="285" y="96"/>
                  </a:cubicBezTo>
                  <a:cubicBezTo>
                    <a:pt x="285" y="95"/>
                    <a:pt x="285" y="95"/>
                    <a:pt x="285" y="95"/>
                  </a:cubicBezTo>
                  <a:cubicBezTo>
                    <a:pt x="286" y="96"/>
                    <a:pt x="286" y="96"/>
                    <a:pt x="286" y="96"/>
                  </a:cubicBezTo>
                  <a:cubicBezTo>
                    <a:pt x="286" y="96"/>
                    <a:pt x="286" y="96"/>
                    <a:pt x="286" y="96"/>
                  </a:cubicBezTo>
                  <a:cubicBezTo>
                    <a:pt x="287" y="97"/>
                    <a:pt x="287" y="97"/>
                    <a:pt x="287" y="97"/>
                  </a:cubicBezTo>
                  <a:cubicBezTo>
                    <a:pt x="287" y="97"/>
                    <a:pt x="287" y="97"/>
                    <a:pt x="287" y="97"/>
                  </a:cubicBezTo>
                  <a:cubicBezTo>
                    <a:pt x="288" y="97"/>
                    <a:pt x="288" y="97"/>
                    <a:pt x="288" y="97"/>
                  </a:cubicBezTo>
                  <a:cubicBezTo>
                    <a:pt x="288" y="97"/>
                    <a:pt x="288" y="97"/>
                    <a:pt x="288" y="97"/>
                  </a:cubicBezTo>
                  <a:cubicBezTo>
                    <a:pt x="289" y="97"/>
                    <a:pt x="289" y="97"/>
                    <a:pt x="289" y="97"/>
                  </a:cubicBezTo>
                  <a:cubicBezTo>
                    <a:pt x="289" y="97"/>
                    <a:pt x="289" y="97"/>
                    <a:pt x="289" y="97"/>
                  </a:cubicBezTo>
                  <a:cubicBezTo>
                    <a:pt x="289" y="96"/>
                    <a:pt x="289" y="96"/>
                    <a:pt x="289" y="96"/>
                  </a:cubicBezTo>
                  <a:cubicBezTo>
                    <a:pt x="289" y="95"/>
                    <a:pt x="289" y="95"/>
                    <a:pt x="289" y="95"/>
                  </a:cubicBezTo>
                  <a:cubicBezTo>
                    <a:pt x="288" y="95"/>
                    <a:pt x="288" y="95"/>
                    <a:pt x="288" y="95"/>
                  </a:cubicBezTo>
                  <a:cubicBezTo>
                    <a:pt x="287" y="95"/>
                    <a:pt x="287" y="95"/>
                    <a:pt x="287" y="95"/>
                  </a:cubicBezTo>
                  <a:cubicBezTo>
                    <a:pt x="286" y="95"/>
                    <a:pt x="286" y="95"/>
                    <a:pt x="286" y="95"/>
                  </a:cubicBezTo>
                  <a:cubicBezTo>
                    <a:pt x="286" y="95"/>
                    <a:pt x="286" y="95"/>
                    <a:pt x="286" y="95"/>
                  </a:cubicBezTo>
                  <a:cubicBezTo>
                    <a:pt x="286" y="94"/>
                    <a:pt x="286" y="94"/>
                    <a:pt x="286" y="94"/>
                  </a:cubicBezTo>
                  <a:cubicBezTo>
                    <a:pt x="287" y="94"/>
                    <a:pt x="287" y="94"/>
                    <a:pt x="287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3"/>
                    <a:pt x="288" y="93"/>
                    <a:pt x="288" y="93"/>
                  </a:cubicBezTo>
                  <a:cubicBezTo>
                    <a:pt x="289" y="94"/>
                    <a:pt x="289" y="94"/>
                    <a:pt x="289" y="94"/>
                  </a:cubicBezTo>
                  <a:cubicBezTo>
                    <a:pt x="289" y="94"/>
                    <a:pt x="289" y="94"/>
                    <a:pt x="289" y="94"/>
                  </a:cubicBezTo>
                  <a:cubicBezTo>
                    <a:pt x="290" y="93"/>
                    <a:pt x="290" y="93"/>
                    <a:pt x="290" y="93"/>
                  </a:cubicBezTo>
                  <a:cubicBezTo>
                    <a:pt x="290" y="93"/>
                    <a:pt x="290" y="93"/>
                    <a:pt x="290" y="93"/>
                  </a:cubicBezTo>
                  <a:cubicBezTo>
                    <a:pt x="290" y="92"/>
                    <a:pt x="290" y="92"/>
                    <a:pt x="290" y="92"/>
                  </a:cubicBezTo>
                  <a:cubicBezTo>
                    <a:pt x="290" y="91"/>
                    <a:pt x="290" y="91"/>
                    <a:pt x="290" y="91"/>
                  </a:cubicBezTo>
                  <a:cubicBezTo>
                    <a:pt x="290" y="91"/>
                    <a:pt x="290" y="91"/>
                    <a:pt x="290" y="91"/>
                  </a:cubicBezTo>
                  <a:cubicBezTo>
                    <a:pt x="291" y="91"/>
                    <a:pt x="291" y="91"/>
                    <a:pt x="291" y="91"/>
                  </a:cubicBezTo>
                  <a:cubicBezTo>
                    <a:pt x="289" y="91"/>
                    <a:pt x="289" y="91"/>
                    <a:pt x="289" y="91"/>
                  </a:cubicBezTo>
                  <a:cubicBezTo>
                    <a:pt x="289" y="91"/>
                    <a:pt x="289" y="91"/>
                    <a:pt x="289" y="91"/>
                  </a:cubicBezTo>
                  <a:cubicBezTo>
                    <a:pt x="289" y="90"/>
                    <a:pt x="289" y="90"/>
                    <a:pt x="289" y="90"/>
                  </a:cubicBezTo>
                  <a:cubicBezTo>
                    <a:pt x="289" y="90"/>
                    <a:pt x="289" y="90"/>
                    <a:pt x="289" y="90"/>
                  </a:cubicBezTo>
                  <a:cubicBezTo>
                    <a:pt x="290" y="89"/>
                    <a:pt x="290" y="89"/>
                    <a:pt x="290" y="89"/>
                  </a:cubicBezTo>
                  <a:cubicBezTo>
                    <a:pt x="289" y="89"/>
                    <a:pt x="289" y="89"/>
                    <a:pt x="289" y="89"/>
                  </a:cubicBezTo>
                  <a:cubicBezTo>
                    <a:pt x="287" y="89"/>
                    <a:pt x="287" y="89"/>
                    <a:pt x="287" y="89"/>
                  </a:cubicBezTo>
                  <a:cubicBezTo>
                    <a:pt x="287" y="88"/>
                    <a:pt x="287" y="88"/>
                    <a:pt x="287" y="88"/>
                  </a:cubicBezTo>
                  <a:cubicBezTo>
                    <a:pt x="287" y="88"/>
                    <a:pt x="287" y="88"/>
                    <a:pt x="287" y="88"/>
                  </a:cubicBezTo>
                  <a:cubicBezTo>
                    <a:pt x="287" y="88"/>
                    <a:pt x="287" y="88"/>
                    <a:pt x="287" y="88"/>
                  </a:cubicBezTo>
                  <a:cubicBezTo>
                    <a:pt x="287" y="87"/>
                    <a:pt x="287" y="87"/>
                    <a:pt x="287" y="87"/>
                  </a:cubicBezTo>
                  <a:cubicBezTo>
                    <a:pt x="286" y="86"/>
                    <a:pt x="286" y="86"/>
                    <a:pt x="286" y="86"/>
                  </a:cubicBezTo>
                  <a:cubicBezTo>
                    <a:pt x="285" y="86"/>
                    <a:pt x="285" y="86"/>
                    <a:pt x="285" y="86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3" y="86"/>
                    <a:pt x="283" y="86"/>
                    <a:pt x="283" y="86"/>
                  </a:cubicBezTo>
                  <a:cubicBezTo>
                    <a:pt x="282" y="87"/>
                    <a:pt x="282" y="87"/>
                    <a:pt x="282" y="87"/>
                  </a:cubicBezTo>
                  <a:cubicBezTo>
                    <a:pt x="280" y="86"/>
                    <a:pt x="280" y="86"/>
                    <a:pt x="280" y="86"/>
                  </a:cubicBezTo>
                  <a:cubicBezTo>
                    <a:pt x="280" y="85"/>
                    <a:pt x="280" y="85"/>
                    <a:pt x="280" y="85"/>
                  </a:cubicBezTo>
                  <a:cubicBezTo>
                    <a:pt x="279" y="85"/>
                    <a:pt x="279" y="85"/>
                    <a:pt x="279" y="85"/>
                  </a:cubicBezTo>
                  <a:cubicBezTo>
                    <a:pt x="279" y="85"/>
                    <a:pt x="279" y="85"/>
                    <a:pt x="279" y="85"/>
                  </a:cubicBezTo>
                  <a:cubicBezTo>
                    <a:pt x="278" y="85"/>
                    <a:pt x="278" y="85"/>
                    <a:pt x="278" y="85"/>
                  </a:cubicBezTo>
                  <a:cubicBezTo>
                    <a:pt x="278" y="85"/>
                    <a:pt x="278" y="85"/>
                    <a:pt x="278" y="85"/>
                  </a:cubicBezTo>
                  <a:cubicBezTo>
                    <a:pt x="277" y="85"/>
                    <a:pt x="277" y="85"/>
                    <a:pt x="277" y="85"/>
                  </a:cubicBezTo>
                  <a:cubicBezTo>
                    <a:pt x="276" y="86"/>
                    <a:pt x="276" y="86"/>
                    <a:pt x="276" y="86"/>
                  </a:cubicBezTo>
                  <a:cubicBezTo>
                    <a:pt x="276" y="86"/>
                    <a:pt x="276" y="86"/>
                    <a:pt x="276" y="86"/>
                  </a:cubicBezTo>
                  <a:cubicBezTo>
                    <a:pt x="275" y="85"/>
                    <a:pt x="275" y="85"/>
                    <a:pt x="275" y="85"/>
                  </a:cubicBezTo>
                  <a:cubicBezTo>
                    <a:pt x="274" y="86"/>
                    <a:pt x="274" y="86"/>
                    <a:pt x="274" y="86"/>
                  </a:cubicBezTo>
                  <a:cubicBezTo>
                    <a:pt x="273" y="86"/>
                    <a:pt x="273" y="86"/>
                    <a:pt x="273" y="86"/>
                  </a:cubicBezTo>
                  <a:cubicBezTo>
                    <a:pt x="273" y="86"/>
                    <a:pt x="273" y="86"/>
                    <a:pt x="273" y="86"/>
                  </a:cubicBezTo>
                  <a:cubicBezTo>
                    <a:pt x="273" y="87"/>
                    <a:pt x="273" y="87"/>
                    <a:pt x="273" y="87"/>
                  </a:cubicBezTo>
                  <a:cubicBezTo>
                    <a:pt x="273" y="86"/>
                    <a:pt x="273" y="86"/>
                    <a:pt x="273" y="86"/>
                  </a:cubicBezTo>
                  <a:cubicBezTo>
                    <a:pt x="273" y="86"/>
                    <a:pt x="273" y="86"/>
                    <a:pt x="273" y="86"/>
                  </a:cubicBezTo>
                  <a:cubicBezTo>
                    <a:pt x="272" y="86"/>
                    <a:pt x="272" y="86"/>
                    <a:pt x="272" y="86"/>
                  </a:cubicBezTo>
                  <a:cubicBezTo>
                    <a:pt x="270" y="86"/>
                    <a:pt x="270" y="86"/>
                    <a:pt x="270" y="86"/>
                  </a:cubicBezTo>
                  <a:cubicBezTo>
                    <a:pt x="270" y="86"/>
                    <a:pt x="270" y="86"/>
                    <a:pt x="270" y="86"/>
                  </a:cubicBezTo>
                  <a:cubicBezTo>
                    <a:pt x="270" y="86"/>
                    <a:pt x="270" y="86"/>
                    <a:pt x="270" y="86"/>
                  </a:cubicBezTo>
                  <a:cubicBezTo>
                    <a:pt x="270" y="87"/>
                    <a:pt x="270" y="87"/>
                    <a:pt x="270" y="87"/>
                  </a:cubicBezTo>
                  <a:cubicBezTo>
                    <a:pt x="271" y="88"/>
                    <a:pt x="271" y="88"/>
                    <a:pt x="271" y="88"/>
                  </a:cubicBezTo>
                  <a:cubicBezTo>
                    <a:pt x="270" y="87"/>
                    <a:pt x="270" y="87"/>
                    <a:pt x="270" y="87"/>
                  </a:cubicBezTo>
                  <a:cubicBezTo>
                    <a:pt x="270" y="87"/>
                    <a:pt x="270" y="87"/>
                    <a:pt x="270" y="87"/>
                  </a:cubicBezTo>
                  <a:cubicBezTo>
                    <a:pt x="269" y="87"/>
                    <a:pt x="269" y="87"/>
                    <a:pt x="269" y="87"/>
                  </a:cubicBezTo>
                  <a:cubicBezTo>
                    <a:pt x="268" y="87"/>
                    <a:pt x="268" y="87"/>
                    <a:pt x="268" y="87"/>
                  </a:cubicBezTo>
                  <a:cubicBezTo>
                    <a:pt x="267" y="87"/>
                    <a:pt x="267" y="87"/>
                    <a:pt x="267" y="87"/>
                  </a:cubicBezTo>
                  <a:cubicBezTo>
                    <a:pt x="268" y="86"/>
                    <a:pt x="268" y="86"/>
                    <a:pt x="268" y="86"/>
                  </a:cubicBezTo>
                  <a:cubicBezTo>
                    <a:pt x="268" y="86"/>
                    <a:pt x="268" y="86"/>
                    <a:pt x="268" y="86"/>
                  </a:cubicBezTo>
                  <a:cubicBezTo>
                    <a:pt x="267" y="85"/>
                    <a:pt x="267" y="85"/>
                    <a:pt x="267" y="85"/>
                  </a:cubicBezTo>
                  <a:cubicBezTo>
                    <a:pt x="267" y="84"/>
                    <a:pt x="267" y="84"/>
                    <a:pt x="267" y="84"/>
                  </a:cubicBezTo>
                  <a:cubicBezTo>
                    <a:pt x="267" y="84"/>
                    <a:pt x="267" y="84"/>
                    <a:pt x="267" y="84"/>
                  </a:cubicBezTo>
                  <a:cubicBezTo>
                    <a:pt x="266" y="84"/>
                    <a:pt x="266" y="84"/>
                    <a:pt x="266" y="84"/>
                  </a:cubicBezTo>
                  <a:cubicBezTo>
                    <a:pt x="266" y="85"/>
                    <a:pt x="266" y="85"/>
                    <a:pt x="266" y="85"/>
                  </a:cubicBezTo>
                  <a:cubicBezTo>
                    <a:pt x="266" y="85"/>
                    <a:pt x="266" y="85"/>
                    <a:pt x="266" y="85"/>
                  </a:cubicBezTo>
                  <a:cubicBezTo>
                    <a:pt x="265" y="85"/>
                    <a:pt x="265" y="85"/>
                    <a:pt x="265" y="85"/>
                  </a:cubicBezTo>
                  <a:cubicBezTo>
                    <a:pt x="266" y="85"/>
                    <a:pt x="266" y="85"/>
                    <a:pt x="266" y="85"/>
                  </a:cubicBezTo>
                  <a:cubicBezTo>
                    <a:pt x="266" y="84"/>
                    <a:pt x="266" y="84"/>
                    <a:pt x="266" y="84"/>
                  </a:cubicBezTo>
                  <a:cubicBezTo>
                    <a:pt x="265" y="84"/>
                    <a:pt x="265" y="84"/>
                    <a:pt x="265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4" y="83"/>
                    <a:pt x="264" y="83"/>
                    <a:pt x="264" y="83"/>
                  </a:cubicBezTo>
                  <a:cubicBezTo>
                    <a:pt x="264" y="82"/>
                    <a:pt x="264" y="82"/>
                    <a:pt x="264" y="82"/>
                  </a:cubicBezTo>
                  <a:cubicBezTo>
                    <a:pt x="263" y="83"/>
                    <a:pt x="263" y="83"/>
                    <a:pt x="263" y="83"/>
                  </a:cubicBezTo>
                  <a:cubicBezTo>
                    <a:pt x="262" y="84"/>
                    <a:pt x="262" y="84"/>
                    <a:pt x="262" y="84"/>
                  </a:cubicBezTo>
                  <a:cubicBezTo>
                    <a:pt x="262" y="85"/>
                    <a:pt x="262" y="85"/>
                    <a:pt x="262" y="85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84"/>
                    <a:pt x="261" y="84"/>
                    <a:pt x="261" y="84"/>
                  </a:cubicBezTo>
                  <a:cubicBezTo>
                    <a:pt x="261" y="83"/>
                    <a:pt x="261" y="83"/>
                    <a:pt x="261" y="83"/>
                  </a:cubicBezTo>
                  <a:cubicBezTo>
                    <a:pt x="261" y="83"/>
                    <a:pt x="261" y="83"/>
                    <a:pt x="261" y="83"/>
                  </a:cubicBezTo>
                  <a:cubicBezTo>
                    <a:pt x="262" y="82"/>
                    <a:pt x="262" y="82"/>
                    <a:pt x="262" y="82"/>
                  </a:cubicBezTo>
                  <a:cubicBezTo>
                    <a:pt x="261" y="81"/>
                    <a:pt x="261" y="81"/>
                    <a:pt x="261" y="81"/>
                  </a:cubicBezTo>
                  <a:cubicBezTo>
                    <a:pt x="260" y="81"/>
                    <a:pt x="260" y="81"/>
                    <a:pt x="260" y="81"/>
                  </a:cubicBezTo>
                  <a:cubicBezTo>
                    <a:pt x="260" y="81"/>
                    <a:pt x="260" y="81"/>
                    <a:pt x="260" y="81"/>
                  </a:cubicBezTo>
                  <a:cubicBezTo>
                    <a:pt x="261" y="81"/>
                    <a:pt x="261" y="81"/>
                    <a:pt x="261" y="81"/>
                  </a:cubicBezTo>
                  <a:cubicBezTo>
                    <a:pt x="261" y="80"/>
                    <a:pt x="261" y="80"/>
                    <a:pt x="261" y="80"/>
                  </a:cubicBezTo>
                  <a:cubicBezTo>
                    <a:pt x="261" y="79"/>
                    <a:pt x="261" y="79"/>
                    <a:pt x="261" y="79"/>
                  </a:cubicBezTo>
                  <a:cubicBezTo>
                    <a:pt x="261" y="79"/>
                    <a:pt x="261" y="79"/>
                    <a:pt x="261" y="79"/>
                  </a:cubicBezTo>
                  <a:cubicBezTo>
                    <a:pt x="260" y="79"/>
                    <a:pt x="260" y="79"/>
                    <a:pt x="260" y="79"/>
                  </a:cubicBezTo>
                  <a:cubicBezTo>
                    <a:pt x="260" y="79"/>
                    <a:pt x="260" y="79"/>
                    <a:pt x="260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8" y="79"/>
                    <a:pt x="258" y="79"/>
                    <a:pt x="258" y="79"/>
                  </a:cubicBezTo>
                  <a:cubicBezTo>
                    <a:pt x="258" y="79"/>
                    <a:pt x="258" y="79"/>
                    <a:pt x="258" y="79"/>
                  </a:cubicBezTo>
                  <a:cubicBezTo>
                    <a:pt x="257" y="79"/>
                    <a:pt x="257" y="79"/>
                    <a:pt x="257" y="79"/>
                  </a:cubicBezTo>
                  <a:cubicBezTo>
                    <a:pt x="257" y="79"/>
                    <a:pt x="257" y="79"/>
                    <a:pt x="257" y="79"/>
                  </a:cubicBezTo>
                  <a:cubicBezTo>
                    <a:pt x="257" y="79"/>
                    <a:pt x="257" y="79"/>
                    <a:pt x="257" y="79"/>
                  </a:cubicBezTo>
                  <a:cubicBezTo>
                    <a:pt x="258" y="78"/>
                    <a:pt x="258" y="78"/>
                    <a:pt x="258" y="78"/>
                  </a:cubicBezTo>
                  <a:cubicBezTo>
                    <a:pt x="258" y="77"/>
                    <a:pt x="258" y="77"/>
                    <a:pt x="258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59" y="78"/>
                    <a:pt x="259" y="78"/>
                    <a:pt x="259" y="78"/>
                  </a:cubicBezTo>
                  <a:cubicBezTo>
                    <a:pt x="261" y="78"/>
                    <a:pt x="261" y="78"/>
                    <a:pt x="261" y="78"/>
                  </a:cubicBezTo>
                  <a:cubicBezTo>
                    <a:pt x="260" y="78"/>
                    <a:pt x="260" y="78"/>
                    <a:pt x="260" y="78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58" y="76"/>
                    <a:pt x="258" y="76"/>
                    <a:pt x="258" y="76"/>
                  </a:cubicBezTo>
                  <a:cubicBezTo>
                    <a:pt x="257" y="75"/>
                    <a:pt x="257" y="75"/>
                    <a:pt x="257" y="75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59" y="75"/>
                    <a:pt x="259" y="75"/>
                    <a:pt x="259" y="75"/>
                  </a:cubicBezTo>
                  <a:cubicBezTo>
                    <a:pt x="260" y="76"/>
                    <a:pt x="260" y="76"/>
                    <a:pt x="260" y="76"/>
                  </a:cubicBezTo>
                  <a:cubicBezTo>
                    <a:pt x="261" y="76"/>
                    <a:pt x="261" y="76"/>
                    <a:pt x="261" y="76"/>
                  </a:cubicBezTo>
                  <a:cubicBezTo>
                    <a:pt x="261" y="77"/>
                    <a:pt x="261" y="77"/>
                    <a:pt x="261" y="77"/>
                  </a:cubicBezTo>
                  <a:cubicBezTo>
                    <a:pt x="262" y="77"/>
                    <a:pt x="262" y="77"/>
                    <a:pt x="262" y="77"/>
                  </a:cubicBezTo>
                  <a:cubicBezTo>
                    <a:pt x="262" y="77"/>
                    <a:pt x="262" y="77"/>
                    <a:pt x="262" y="77"/>
                  </a:cubicBezTo>
                  <a:cubicBezTo>
                    <a:pt x="264" y="77"/>
                    <a:pt x="264" y="77"/>
                    <a:pt x="264" y="77"/>
                  </a:cubicBezTo>
                  <a:cubicBezTo>
                    <a:pt x="265" y="77"/>
                    <a:pt x="265" y="77"/>
                    <a:pt x="265" y="77"/>
                  </a:cubicBezTo>
                  <a:cubicBezTo>
                    <a:pt x="265" y="77"/>
                    <a:pt x="265" y="77"/>
                    <a:pt x="265" y="77"/>
                  </a:cubicBezTo>
                  <a:cubicBezTo>
                    <a:pt x="265" y="76"/>
                    <a:pt x="265" y="76"/>
                    <a:pt x="265" y="76"/>
                  </a:cubicBezTo>
                  <a:cubicBezTo>
                    <a:pt x="263" y="75"/>
                    <a:pt x="263" y="75"/>
                    <a:pt x="263" y="75"/>
                  </a:cubicBezTo>
                  <a:cubicBezTo>
                    <a:pt x="262" y="74"/>
                    <a:pt x="262" y="74"/>
                    <a:pt x="262" y="74"/>
                  </a:cubicBezTo>
                  <a:cubicBezTo>
                    <a:pt x="262" y="74"/>
                    <a:pt x="262" y="74"/>
                    <a:pt x="262" y="74"/>
                  </a:cubicBezTo>
                  <a:cubicBezTo>
                    <a:pt x="261" y="73"/>
                    <a:pt x="261" y="73"/>
                    <a:pt x="261" y="73"/>
                  </a:cubicBezTo>
                  <a:cubicBezTo>
                    <a:pt x="261" y="73"/>
                    <a:pt x="261" y="73"/>
                    <a:pt x="261" y="73"/>
                  </a:cubicBezTo>
                  <a:cubicBezTo>
                    <a:pt x="260" y="73"/>
                    <a:pt x="260" y="73"/>
                    <a:pt x="260" y="73"/>
                  </a:cubicBezTo>
                  <a:cubicBezTo>
                    <a:pt x="260" y="72"/>
                    <a:pt x="260" y="72"/>
                    <a:pt x="260" y="72"/>
                  </a:cubicBezTo>
                  <a:cubicBezTo>
                    <a:pt x="260" y="72"/>
                    <a:pt x="260" y="72"/>
                    <a:pt x="260" y="72"/>
                  </a:cubicBezTo>
                  <a:cubicBezTo>
                    <a:pt x="261" y="72"/>
                    <a:pt x="261" y="72"/>
                    <a:pt x="261" y="72"/>
                  </a:cubicBezTo>
                  <a:cubicBezTo>
                    <a:pt x="261" y="73"/>
                    <a:pt x="261" y="73"/>
                    <a:pt x="261" y="73"/>
                  </a:cubicBezTo>
                  <a:cubicBezTo>
                    <a:pt x="262" y="73"/>
                    <a:pt x="262" y="73"/>
                    <a:pt x="262" y="73"/>
                  </a:cubicBezTo>
                  <a:cubicBezTo>
                    <a:pt x="262" y="73"/>
                    <a:pt x="262" y="73"/>
                    <a:pt x="262" y="73"/>
                  </a:cubicBezTo>
                  <a:cubicBezTo>
                    <a:pt x="263" y="73"/>
                    <a:pt x="263" y="73"/>
                    <a:pt x="263" y="73"/>
                  </a:cubicBezTo>
                  <a:cubicBezTo>
                    <a:pt x="263" y="73"/>
                    <a:pt x="263" y="73"/>
                    <a:pt x="263" y="73"/>
                  </a:cubicBezTo>
                  <a:cubicBezTo>
                    <a:pt x="263" y="71"/>
                    <a:pt x="263" y="71"/>
                    <a:pt x="263" y="71"/>
                  </a:cubicBezTo>
                  <a:cubicBezTo>
                    <a:pt x="262" y="70"/>
                    <a:pt x="262" y="70"/>
                    <a:pt x="262" y="70"/>
                  </a:cubicBezTo>
                  <a:cubicBezTo>
                    <a:pt x="261" y="70"/>
                    <a:pt x="261" y="70"/>
                    <a:pt x="261" y="70"/>
                  </a:cubicBezTo>
                  <a:cubicBezTo>
                    <a:pt x="261" y="70"/>
                    <a:pt x="261" y="70"/>
                    <a:pt x="261" y="70"/>
                  </a:cubicBezTo>
                  <a:cubicBezTo>
                    <a:pt x="260" y="70"/>
                    <a:pt x="260" y="70"/>
                    <a:pt x="260" y="70"/>
                  </a:cubicBezTo>
                  <a:cubicBezTo>
                    <a:pt x="259" y="71"/>
                    <a:pt x="259" y="71"/>
                    <a:pt x="259" y="71"/>
                  </a:cubicBezTo>
                  <a:cubicBezTo>
                    <a:pt x="258" y="71"/>
                    <a:pt x="258" y="71"/>
                    <a:pt x="258" y="71"/>
                  </a:cubicBezTo>
                  <a:cubicBezTo>
                    <a:pt x="257" y="70"/>
                    <a:pt x="257" y="70"/>
                    <a:pt x="257" y="70"/>
                  </a:cubicBezTo>
                  <a:cubicBezTo>
                    <a:pt x="257" y="70"/>
                    <a:pt x="257" y="70"/>
                    <a:pt x="257" y="70"/>
                  </a:cubicBezTo>
                  <a:cubicBezTo>
                    <a:pt x="256" y="70"/>
                    <a:pt x="256" y="70"/>
                    <a:pt x="256" y="70"/>
                  </a:cubicBezTo>
                  <a:cubicBezTo>
                    <a:pt x="255" y="71"/>
                    <a:pt x="255" y="71"/>
                    <a:pt x="255" y="71"/>
                  </a:cubicBezTo>
                  <a:cubicBezTo>
                    <a:pt x="254" y="71"/>
                    <a:pt x="254" y="71"/>
                    <a:pt x="254" y="71"/>
                  </a:cubicBezTo>
                  <a:cubicBezTo>
                    <a:pt x="254" y="72"/>
                    <a:pt x="254" y="72"/>
                    <a:pt x="254" y="72"/>
                  </a:cubicBezTo>
                  <a:cubicBezTo>
                    <a:pt x="253" y="72"/>
                    <a:pt x="253" y="72"/>
                    <a:pt x="253" y="72"/>
                  </a:cubicBezTo>
                  <a:cubicBezTo>
                    <a:pt x="253" y="72"/>
                    <a:pt x="253" y="72"/>
                    <a:pt x="253" y="72"/>
                  </a:cubicBezTo>
                  <a:cubicBezTo>
                    <a:pt x="254" y="71"/>
                    <a:pt x="254" y="71"/>
                    <a:pt x="254" y="71"/>
                  </a:cubicBezTo>
                  <a:cubicBezTo>
                    <a:pt x="254" y="71"/>
                    <a:pt x="254" y="71"/>
                    <a:pt x="254" y="71"/>
                  </a:cubicBezTo>
                  <a:cubicBezTo>
                    <a:pt x="256" y="69"/>
                    <a:pt x="256" y="69"/>
                    <a:pt x="256" y="69"/>
                  </a:cubicBezTo>
                  <a:cubicBezTo>
                    <a:pt x="256" y="69"/>
                    <a:pt x="256" y="69"/>
                    <a:pt x="256" y="69"/>
                  </a:cubicBezTo>
                  <a:cubicBezTo>
                    <a:pt x="256" y="68"/>
                    <a:pt x="256" y="68"/>
                    <a:pt x="256" y="68"/>
                  </a:cubicBezTo>
                  <a:cubicBezTo>
                    <a:pt x="256" y="66"/>
                    <a:pt x="256" y="66"/>
                    <a:pt x="256" y="66"/>
                  </a:cubicBezTo>
                  <a:cubicBezTo>
                    <a:pt x="256" y="66"/>
                    <a:pt x="256" y="66"/>
                    <a:pt x="256" y="66"/>
                  </a:cubicBezTo>
                  <a:cubicBezTo>
                    <a:pt x="255" y="65"/>
                    <a:pt x="255" y="65"/>
                    <a:pt x="255" y="65"/>
                  </a:cubicBezTo>
                  <a:cubicBezTo>
                    <a:pt x="255" y="66"/>
                    <a:pt x="255" y="66"/>
                    <a:pt x="255" y="66"/>
                  </a:cubicBezTo>
                  <a:cubicBezTo>
                    <a:pt x="254" y="66"/>
                    <a:pt x="254" y="66"/>
                    <a:pt x="254" y="66"/>
                  </a:cubicBezTo>
                  <a:cubicBezTo>
                    <a:pt x="254" y="65"/>
                    <a:pt x="254" y="65"/>
                    <a:pt x="254" y="65"/>
                  </a:cubicBezTo>
                  <a:cubicBezTo>
                    <a:pt x="254" y="65"/>
                    <a:pt x="254" y="65"/>
                    <a:pt x="254" y="65"/>
                  </a:cubicBezTo>
                  <a:cubicBezTo>
                    <a:pt x="253" y="64"/>
                    <a:pt x="253" y="64"/>
                    <a:pt x="253" y="64"/>
                  </a:cubicBezTo>
                  <a:cubicBezTo>
                    <a:pt x="252" y="64"/>
                    <a:pt x="252" y="64"/>
                    <a:pt x="252" y="64"/>
                  </a:cubicBezTo>
                  <a:cubicBezTo>
                    <a:pt x="251" y="63"/>
                    <a:pt x="251" y="63"/>
                    <a:pt x="251" y="63"/>
                  </a:cubicBezTo>
                  <a:cubicBezTo>
                    <a:pt x="250" y="63"/>
                    <a:pt x="250" y="63"/>
                    <a:pt x="250" y="63"/>
                  </a:cubicBezTo>
                  <a:cubicBezTo>
                    <a:pt x="250" y="63"/>
                    <a:pt x="250" y="63"/>
                    <a:pt x="250" y="63"/>
                  </a:cubicBezTo>
                  <a:cubicBezTo>
                    <a:pt x="249" y="63"/>
                    <a:pt x="249" y="63"/>
                    <a:pt x="249" y="63"/>
                  </a:cubicBezTo>
                  <a:cubicBezTo>
                    <a:pt x="248" y="63"/>
                    <a:pt x="248" y="63"/>
                    <a:pt x="248" y="63"/>
                  </a:cubicBezTo>
                  <a:cubicBezTo>
                    <a:pt x="247" y="63"/>
                    <a:pt x="247" y="63"/>
                    <a:pt x="247" y="63"/>
                  </a:cubicBezTo>
                  <a:cubicBezTo>
                    <a:pt x="247" y="63"/>
                    <a:pt x="247" y="63"/>
                    <a:pt x="247" y="63"/>
                  </a:cubicBezTo>
                  <a:cubicBezTo>
                    <a:pt x="247" y="64"/>
                    <a:pt x="247" y="64"/>
                    <a:pt x="247" y="64"/>
                  </a:cubicBezTo>
                  <a:cubicBezTo>
                    <a:pt x="247" y="65"/>
                    <a:pt x="247" y="65"/>
                    <a:pt x="247" y="65"/>
                  </a:cubicBezTo>
                  <a:cubicBezTo>
                    <a:pt x="247" y="66"/>
                    <a:pt x="247" y="66"/>
                    <a:pt x="247" y="66"/>
                  </a:cubicBezTo>
                  <a:cubicBezTo>
                    <a:pt x="247" y="66"/>
                    <a:pt x="247" y="66"/>
                    <a:pt x="247" y="66"/>
                  </a:cubicBezTo>
                  <a:cubicBezTo>
                    <a:pt x="246" y="64"/>
                    <a:pt x="246" y="64"/>
                    <a:pt x="246" y="64"/>
                  </a:cubicBezTo>
                  <a:cubicBezTo>
                    <a:pt x="246" y="65"/>
                    <a:pt x="246" y="65"/>
                    <a:pt x="246" y="65"/>
                  </a:cubicBezTo>
                  <a:cubicBezTo>
                    <a:pt x="246" y="66"/>
                    <a:pt x="246" y="66"/>
                    <a:pt x="246" y="66"/>
                  </a:cubicBezTo>
                  <a:cubicBezTo>
                    <a:pt x="247" y="66"/>
                    <a:pt x="247" y="66"/>
                    <a:pt x="247" y="66"/>
                  </a:cubicBezTo>
                  <a:cubicBezTo>
                    <a:pt x="248" y="68"/>
                    <a:pt x="248" y="68"/>
                    <a:pt x="248" y="68"/>
                  </a:cubicBezTo>
                  <a:cubicBezTo>
                    <a:pt x="249" y="68"/>
                    <a:pt x="249" y="68"/>
                    <a:pt x="249" y="68"/>
                  </a:cubicBezTo>
                  <a:cubicBezTo>
                    <a:pt x="248" y="68"/>
                    <a:pt x="248" y="68"/>
                    <a:pt x="248" y="68"/>
                  </a:cubicBezTo>
                  <a:cubicBezTo>
                    <a:pt x="247" y="68"/>
                    <a:pt x="247" y="68"/>
                    <a:pt x="247" y="68"/>
                  </a:cubicBezTo>
                  <a:cubicBezTo>
                    <a:pt x="247" y="69"/>
                    <a:pt x="247" y="69"/>
                    <a:pt x="247" y="69"/>
                  </a:cubicBezTo>
                  <a:cubicBezTo>
                    <a:pt x="248" y="70"/>
                    <a:pt x="248" y="70"/>
                    <a:pt x="248" y="70"/>
                  </a:cubicBezTo>
                  <a:cubicBezTo>
                    <a:pt x="249" y="70"/>
                    <a:pt x="249" y="70"/>
                    <a:pt x="249" y="70"/>
                  </a:cubicBezTo>
                  <a:cubicBezTo>
                    <a:pt x="249" y="71"/>
                    <a:pt x="249" y="71"/>
                    <a:pt x="249" y="71"/>
                  </a:cubicBezTo>
                  <a:cubicBezTo>
                    <a:pt x="249" y="71"/>
                    <a:pt x="249" y="71"/>
                    <a:pt x="249" y="71"/>
                  </a:cubicBezTo>
                  <a:cubicBezTo>
                    <a:pt x="247" y="71"/>
                    <a:pt x="247" y="71"/>
                    <a:pt x="247" y="71"/>
                  </a:cubicBezTo>
                  <a:cubicBezTo>
                    <a:pt x="247" y="71"/>
                    <a:pt x="247" y="71"/>
                    <a:pt x="247" y="71"/>
                  </a:cubicBezTo>
                  <a:cubicBezTo>
                    <a:pt x="247" y="71"/>
                    <a:pt x="247" y="71"/>
                    <a:pt x="247" y="71"/>
                  </a:cubicBezTo>
                  <a:cubicBezTo>
                    <a:pt x="247" y="72"/>
                    <a:pt x="247" y="72"/>
                    <a:pt x="247" y="72"/>
                  </a:cubicBezTo>
                  <a:cubicBezTo>
                    <a:pt x="248" y="71"/>
                    <a:pt x="248" y="71"/>
                    <a:pt x="248" y="71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50" y="71"/>
                    <a:pt x="250" y="71"/>
                    <a:pt x="250" y="71"/>
                  </a:cubicBezTo>
                  <a:cubicBezTo>
                    <a:pt x="250" y="72"/>
                    <a:pt x="250" y="72"/>
                    <a:pt x="250" y="72"/>
                  </a:cubicBezTo>
                  <a:cubicBezTo>
                    <a:pt x="251" y="72"/>
                    <a:pt x="251" y="72"/>
                    <a:pt x="251" y="72"/>
                  </a:cubicBezTo>
                  <a:cubicBezTo>
                    <a:pt x="251" y="73"/>
                    <a:pt x="251" y="73"/>
                    <a:pt x="251" y="73"/>
                  </a:cubicBezTo>
                  <a:cubicBezTo>
                    <a:pt x="252" y="74"/>
                    <a:pt x="252" y="74"/>
                    <a:pt x="252" y="74"/>
                  </a:cubicBezTo>
                  <a:cubicBezTo>
                    <a:pt x="253" y="74"/>
                    <a:pt x="253" y="74"/>
                    <a:pt x="253" y="74"/>
                  </a:cubicBezTo>
                  <a:cubicBezTo>
                    <a:pt x="253" y="73"/>
                    <a:pt x="253" y="73"/>
                    <a:pt x="253" y="73"/>
                  </a:cubicBezTo>
                  <a:cubicBezTo>
                    <a:pt x="253" y="73"/>
                    <a:pt x="253" y="73"/>
                    <a:pt x="253" y="73"/>
                  </a:cubicBezTo>
                  <a:cubicBezTo>
                    <a:pt x="254" y="73"/>
                    <a:pt x="254" y="73"/>
                    <a:pt x="254" y="73"/>
                  </a:cubicBezTo>
                  <a:cubicBezTo>
                    <a:pt x="254" y="73"/>
                    <a:pt x="254" y="73"/>
                    <a:pt x="254" y="73"/>
                  </a:cubicBezTo>
                  <a:cubicBezTo>
                    <a:pt x="255" y="74"/>
                    <a:pt x="255" y="74"/>
                    <a:pt x="255" y="74"/>
                  </a:cubicBezTo>
                  <a:cubicBezTo>
                    <a:pt x="254" y="74"/>
                    <a:pt x="254" y="74"/>
                    <a:pt x="254" y="74"/>
                  </a:cubicBezTo>
                  <a:cubicBezTo>
                    <a:pt x="254" y="76"/>
                    <a:pt x="254" y="76"/>
                    <a:pt x="254" y="76"/>
                  </a:cubicBezTo>
                  <a:cubicBezTo>
                    <a:pt x="254" y="77"/>
                    <a:pt x="254" y="77"/>
                    <a:pt x="254" y="77"/>
                  </a:cubicBezTo>
                  <a:cubicBezTo>
                    <a:pt x="254" y="77"/>
                    <a:pt x="254" y="77"/>
                    <a:pt x="254" y="77"/>
                  </a:cubicBezTo>
                  <a:cubicBezTo>
                    <a:pt x="255" y="78"/>
                    <a:pt x="255" y="78"/>
                    <a:pt x="255" y="78"/>
                  </a:cubicBezTo>
                  <a:cubicBezTo>
                    <a:pt x="254" y="79"/>
                    <a:pt x="254" y="79"/>
                    <a:pt x="254" y="79"/>
                  </a:cubicBezTo>
                  <a:cubicBezTo>
                    <a:pt x="254" y="80"/>
                    <a:pt x="254" y="80"/>
                    <a:pt x="254" y="80"/>
                  </a:cubicBezTo>
                  <a:cubicBezTo>
                    <a:pt x="254" y="81"/>
                    <a:pt x="254" y="81"/>
                    <a:pt x="254" y="81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2" y="82"/>
                    <a:pt x="252" y="82"/>
                    <a:pt x="252" y="82"/>
                  </a:cubicBezTo>
                  <a:cubicBezTo>
                    <a:pt x="251" y="82"/>
                    <a:pt x="251" y="82"/>
                    <a:pt x="251" y="82"/>
                  </a:cubicBezTo>
                  <a:cubicBezTo>
                    <a:pt x="250" y="83"/>
                    <a:pt x="250" y="83"/>
                    <a:pt x="250" y="83"/>
                  </a:cubicBezTo>
                  <a:cubicBezTo>
                    <a:pt x="251" y="84"/>
                    <a:pt x="251" y="84"/>
                    <a:pt x="251" y="84"/>
                  </a:cubicBezTo>
                  <a:cubicBezTo>
                    <a:pt x="250" y="84"/>
                    <a:pt x="250" y="84"/>
                    <a:pt x="250" y="84"/>
                  </a:cubicBezTo>
                  <a:cubicBezTo>
                    <a:pt x="249" y="85"/>
                    <a:pt x="249" y="85"/>
                    <a:pt x="249" y="85"/>
                  </a:cubicBezTo>
                  <a:cubicBezTo>
                    <a:pt x="249" y="86"/>
                    <a:pt x="249" y="86"/>
                    <a:pt x="249" y="86"/>
                  </a:cubicBezTo>
                  <a:cubicBezTo>
                    <a:pt x="250" y="86"/>
                    <a:pt x="250" y="86"/>
                    <a:pt x="250" y="86"/>
                  </a:cubicBezTo>
                  <a:cubicBezTo>
                    <a:pt x="250" y="86"/>
                    <a:pt x="250" y="86"/>
                    <a:pt x="250" y="86"/>
                  </a:cubicBezTo>
                  <a:cubicBezTo>
                    <a:pt x="249" y="87"/>
                    <a:pt x="249" y="87"/>
                    <a:pt x="249" y="87"/>
                  </a:cubicBezTo>
                  <a:cubicBezTo>
                    <a:pt x="249" y="87"/>
                    <a:pt x="249" y="87"/>
                    <a:pt x="249" y="87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9" y="90"/>
                    <a:pt x="249" y="90"/>
                    <a:pt x="249" y="90"/>
                  </a:cubicBezTo>
                  <a:cubicBezTo>
                    <a:pt x="249" y="90"/>
                    <a:pt x="249" y="90"/>
                    <a:pt x="249" y="90"/>
                  </a:cubicBezTo>
                  <a:cubicBezTo>
                    <a:pt x="249" y="91"/>
                    <a:pt x="249" y="91"/>
                    <a:pt x="249" y="91"/>
                  </a:cubicBezTo>
                  <a:cubicBezTo>
                    <a:pt x="250" y="91"/>
                    <a:pt x="250" y="91"/>
                    <a:pt x="250" y="91"/>
                  </a:cubicBezTo>
                  <a:cubicBezTo>
                    <a:pt x="251" y="91"/>
                    <a:pt x="251" y="91"/>
                    <a:pt x="251" y="91"/>
                  </a:cubicBezTo>
                  <a:cubicBezTo>
                    <a:pt x="251" y="90"/>
                    <a:pt x="251" y="90"/>
                    <a:pt x="251" y="90"/>
                  </a:cubicBezTo>
                  <a:cubicBezTo>
                    <a:pt x="251" y="90"/>
                    <a:pt x="251" y="90"/>
                    <a:pt x="251" y="90"/>
                  </a:cubicBezTo>
                  <a:cubicBezTo>
                    <a:pt x="251" y="90"/>
                    <a:pt x="251" y="90"/>
                    <a:pt x="251" y="90"/>
                  </a:cubicBezTo>
                  <a:cubicBezTo>
                    <a:pt x="252" y="90"/>
                    <a:pt x="252" y="90"/>
                    <a:pt x="252" y="90"/>
                  </a:cubicBezTo>
                  <a:cubicBezTo>
                    <a:pt x="253" y="89"/>
                    <a:pt x="253" y="89"/>
                    <a:pt x="253" y="89"/>
                  </a:cubicBezTo>
                  <a:cubicBezTo>
                    <a:pt x="253" y="90"/>
                    <a:pt x="253" y="90"/>
                    <a:pt x="253" y="90"/>
                  </a:cubicBezTo>
                  <a:cubicBezTo>
                    <a:pt x="252" y="91"/>
                    <a:pt x="252" y="91"/>
                    <a:pt x="252" y="91"/>
                  </a:cubicBezTo>
                  <a:cubicBezTo>
                    <a:pt x="252" y="91"/>
                    <a:pt x="252" y="91"/>
                    <a:pt x="252" y="91"/>
                  </a:cubicBezTo>
                  <a:cubicBezTo>
                    <a:pt x="252" y="91"/>
                    <a:pt x="252" y="91"/>
                    <a:pt x="252" y="91"/>
                  </a:cubicBezTo>
                  <a:cubicBezTo>
                    <a:pt x="252" y="92"/>
                    <a:pt x="252" y="92"/>
                    <a:pt x="252" y="92"/>
                  </a:cubicBezTo>
                  <a:cubicBezTo>
                    <a:pt x="252" y="92"/>
                    <a:pt x="252" y="92"/>
                    <a:pt x="252" y="92"/>
                  </a:cubicBezTo>
                  <a:cubicBezTo>
                    <a:pt x="253" y="93"/>
                    <a:pt x="253" y="93"/>
                    <a:pt x="253" y="93"/>
                  </a:cubicBezTo>
                  <a:cubicBezTo>
                    <a:pt x="254" y="93"/>
                    <a:pt x="254" y="93"/>
                    <a:pt x="254" y="93"/>
                  </a:cubicBezTo>
                  <a:cubicBezTo>
                    <a:pt x="254" y="93"/>
                    <a:pt x="254" y="93"/>
                    <a:pt x="254" y="93"/>
                  </a:cubicBezTo>
                  <a:cubicBezTo>
                    <a:pt x="255" y="93"/>
                    <a:pt x="255" y="93"/>
                    <a:pt x="255" y="93"/>
                  </a:cubicBezTo>
                  <a:cubicBezTo>
                    <a:pt x="255" y="93"/>
                    <a:pt x="255" y="93"/>
                    <a:pt x="255" y="93"/>
                  </a:cubicBezTo>
                  <a:cubicBezTo>
                    <a:pt x="256" y="92"/>
                    <a:pt x="256" y="92"/>
                    <a:pt x="256" y="92"/>
                  </a:cubicBezTo>
                  <a:cubicBezTo>
                    <a:pt x="256" y="92"/>
                    <a:pt x="256" y="92"/>
                    <a:pt x="256" y="92"/>
                  </a:cubicBezTo>
                  <a:cubicBezTo>
                    <a:pt x="257" y="91"/>
                    <a:pt x="257" y="91"/>
                    <a:pt x="257" y="91"/>
                  </a:cubicBezTo>
                  <a:cubicBezTo>
                    <a:pt x="257" y="91"/>
                    <a:pt x="257" y="91"/>
                    <a:pt x="257" y="91"/>
                  </a:cubicBezTo>
                  <a:cubicBezTo>
                    <a:pt x="257" y="92"/>
                    <a:pt x="257" y="92"/>
                    <a:pt x="257" y="92"/>
                  </a:cubicBezTo>
                  <a:cubicBezTo>
                    <a:pt x="257" y="92"/>
                    <a:pt x="257" y="92"/>
                    <a:pt x="257" y="92"/>
                  </a:cubicBezTo>
                  <a:cubicBezTo>
                    <a:pt x="257" y="92"/>
                    <a:pt x="257" y="92"/>
                    <a:pt x="257" y="92"/>
                  </a:cubicBezTo>
                  <a:cubicBezTo>
                    <a:pt x="258" y="92"/>
                    <a:pt x="258" y="92"/>
                    <a:pt x="258" y="92"/>
                  </a:cubicBezTo>
                  <a:cubicBezTo>
                    <a:pt x="258" y="91"/>
                    <a:pt x="258" y="91"/>
                    <a:pt x="258" y="91"/>
                  </a:cubicBezTo>
                  <a:cubicBezTo>
                    <a:pt x="259" y="91"/>
                    <a:pt x="259" y="91"/>
                    <a:pt x="259" y="91"/>
                  </a:cubicBezTo>
                  <a:cubicBezTo>
                    <a:pt x="259" y="91"/>
                    <a:pt x="259" y="91"/>
                    <a:pt x="259" y="91"/>
                  </a:cubicBezTo>
                  <a:cubicBezTo>
                    <a:pt x="259" y="92"/>
                    <a:pt x="259" y="92"/>
                    <a:pt x="259" y="92"/>
                  </a:cubicBezTo>
                  <a:cubicBezTo>
                    <a:pt x="258" y="94"/>
                    <a:pt x="258" y="94"/>
                    <a:pt x="258" y="94"/>
                  </a:cubicBezTo>
                  <a:cubicBezTo>
                    <a:pt x="257" y="94"/>
                    <a:pt x="257" y="94"/>
                    <a:pt x="257" y="94"/>
                  </a:cubicBezTo>
                  <a:cubicBezTo>
                    <a:pt x="257" y="95"/>
                    <a:pt x="257" y="95"/>
                    <a:pt x="257" y="95"/>
                  </a:cubicBezTo>
                  <a:cubicBezTo>
                    <a:pt x="258" y="95"/>
                    <a:pt x="258" y="95"/>
                    <a:pt x="258" y="95"/>
                  </a:cubicBezTo>
                  <a:cubicBezTo>
                    <a:pt x="259" y="95"/>
                    <a:pt x="259" y="95"/>
                    <a:pt x="259" y="95"/>
                  </a:cubicBezTo>
                  <a:cubicBezTo>
                    <a:pt x="260" y="95"/>
                    <a:pt x="260" y="95"/>
                    <a:pt x="260" y="95"/>
                  </a:cubicBezTo>
                  <a:cubicBezTo>
                    <a:pt x="260" y="96"/>
                    <a:pt x="260" y="96"/>
                    <a:pt x="260" y="96"/>
                  </a:cubicBezTo>
                  <a:cubicBezTo>
                    <a:pt x="261" y="96"/>
                    <a:pt x="261" y="96"/>
                    <a:pt x="261" y="96"/>
                  </a:cubicBezTo>
                  <a:cubicBezTo>
                    <a:pt x="261" y="95"/>
                    <a:pt x="261" y="95"/>
                    <a:pt x="261" y="95"/>
                  </a:cubicBezTo>
                  <a:cubicBezTo>
                    <a:pt x="262" y="95"/>
                    <a:pt x="262" y="95"/>
                    <a:pt x="262" y="95"/>
                  </a:cubicBezTo>
                  <a:cubicBezTo>
                    <a:pt x="262" y="96"/>
                    <a:pt x="262" y="96"/>
                    <a:pt x="262" y="96"/>
                  </a:cubicBezTo>
                  <a:cubicBezTo>
                    <a:pt x="262" y="96"/>
                    <a:pt x="262" y="96"/>
                    <a:pt x="262" y="96"/>
                  </a:cubicBezTo>
                  <a:cubicBezTo>
                    <a:pt x="262" y="96"/>
                    <a:pt x="262" y="96"/>
                    <a:pt x="262" y="96"/>
                  </a:cubicBezTo>
                  <a:cubicBezTo>
                    <a:pt x="263" y="97"/>
                    <a:pt x="263" y="97"/>
                    <a:pt x="263" y="97"/>
                  </a:cubicBezTo>
                  <a:cubicBezTo>
                    <a:pt x="264" y="96"/>
                    <a:pt x="264" y="96"/>
                    <a:pt x="264" y="96"/>
                  </a:cubicBezTo>
                  <a:cubicBezTo>
                    <a:pt x="263" y="96"/>
                    <a:pt x="263" y="96"/>
                    <a:pt x="263" y="96"/>
                  </a:cubicBezTo>
                  <a:cubicBezTo>
                    <a:pt x="263" y="95"/>
                    <a:pt x="263" y="95"/>
                    <a:pt x="263" y="95"/>
                  </a:cubicBezTo>
                  <a:cubicBezTo>
                    <a:pt x="264" y="95"/>
                    <a:pt x="264" y="95"/>
                    <a:pt x="264" y="95"/>
                  </a:cubicBezTo>
                  <a:cubicBezTo>
                    <a:pt x="264" y="95"/>
                    <a:pt x="264" y="95"/>
                    <a:pt x="264" y="95"/>
                  </a:cubicBezTo>
                  <a:cubicBezTo>
                    <a:pt x="264" y="96"/>
                    <a:pt x="264" y="96"/>
                    <a:pt x="264" y="96"/>
                  </a:cubicBezTo>
                  <a:cubicBezTo>
                    <a:pt x="264" y="97"/>
                    <a:pt x="264" y="97"/>
                    <a:pt x="264" y="97"/>
                  </a:cubicBezTo>
                  <a:cubicBezTo>
                    <a:pt x="265" y="97"/>
                    <a:pt x="265" y="97"/>
                    <a:pt x="265" y="97"/>
                  </a:cubicBezTo>
                  <a:cubicBezTo>
                    <a:pt x="265" y="96"/>
                    <a:pt x="265" y="96"/>
                    <a:pt x="265" y="96"/>
                  </a:cubicBezTo>
                  <a:cubicBezTo>
                    <a:pt x="265" y="95"/>
                    <a:pt x="265" y="95"/>
                    <a:pt x="265" y="95"/>
                  </a:cubicBezTo>
                  <a:cubicBezTo>
                    <a:pt x="266" y="95"/>
                    <a:pt x="266" y="95"/>
                    <a:pt x="266" y="95"/>
                  </a:cubicBezTo>
                  <a:cubicBezTo>
                    <a:pt x="266" y="96"/>
                    <a:pt x="266" y="96"/>
                    <a:pt x="266" y="96"/>
                  </a:cubicBezTo>
                  <a:cubicBezTo>
                    <a:pt x="265" y="96"/>
                    <a:pt x="265" y="96"/>
                    <a:pt x="265" y="96"/>
                  </a:cubicBezTo>
                  <a:cubicBezTo>
                    <a:pt x="265" y="97"/>
                    <a:pt x="265" y="97"/>
                    <a:pt x="265" y="97"/>
                  </a:cubicBezTo>
                  <a:cubicBezTo>
                    <a:pt x="267" y="97"/>
                    <a:pt x="267" y="97"/>
                    <a:pt x="267" y="97"/>
                  </a:cubicBezTo>
                  <a:cubicBezTo>
                    <a:pt x="267" y="96"/>
                    <a:pt x="267" y="96"/>
                    <a:pt x="267" y="96"/>
                  </a:cubicBezTo>
                  <a:cubicBezTo>
                    <a:pt x="268" y="95"/>
                    <a:pt x="268" y="95"/>
                    <a:pt x="268" y="95"/>
                  </a:cubicBezTo>
                  <a:cubicBezTo>
                    <a:pt x="268" y="96"/>
                    <a:pt x="268" y="96"/>
                    <a:pt x="268" y="96"/>
                  </a:cubicBezTo>
                  <a:cubicBezTo>
                    <a:pt x="268" y="96"/>
                    <a:pt x="268" y="96"/>
                    <a:pt x="268" y="96"/>
                  </a:cubicBezTo>
                  <a:cubicBezTo>
                    <a:pt x="268" y="97"/>
                    <a:pt x="268" y="97"/>
                    <a:pt x="268" y="97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69" y="96"/>
                    <a:pt x="269" y="96"/>
                    <a:pt x="269" y="96"/>
                  </a:cubicBezTo>
                  <a:cubicBezTo>
                    <a:pt x="269" y="95"/>
                    <a:pt x="269" y="95"/>
                    <a:pt x="269" y="95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70" y="97"/>
                    <a:pt x="270" y="97"/>
                    <a:pt x="270" y="97"/>
                  </a:cubicBezTo>
                  <a:cubicBezTo>
                    <a:pt x="271" y="98"/>
                    <a:pt x="271" y="98"/>
                    <a:pt x="271" y="98"/>
                  </a:cubicBezTo>
                  <a:cubicBezTo>
                    <a:pt x="272" y="98"/>
                    <a:pt x="272" y="98"/>
                    <a:pt x="272" y="98"/>
                  </a:cubicBezTo>
                  <a:cubicBezTo>
                    <a:pt x="273" y="98"/>
                    <a:pt x="273" y="98"/>
                    <a:pt x="273" y="98"/>
                  </a:cubicBezTo>
                  <a:cubicBezTo>
                    <a:pt x="273" y="98"/>
                    <a:pt x="273" y="98"/>
                    <a:pt x="273" y="98"/>
                  </a:cubicBezTo>
                  <a:cubicBezTo>
                    <a:pt x="274" y="98"/>
                    <a:pt x="274" y="98"/>
                    <a:pt x="274" y="98"/>
                  </a:cubicBezTo>
                  <a:cubicBezTo>
                    <a:pt x="274" y="97"/>
                    <a:pt x="274" y="97"/>
                    <a:pt x="274" y="97"/>
                  </a:cubicBezTo>
                  <a:cubicBezTo>
                    <a:pt x="274" y="97"/>
                    <a:pt x="274" y="97"/>
                    <a:pt x="274" y="97"/>
                  </a:cubicBezTo>
                  <a:cubicBezTo>
                    <a:pt x="275" y="96"/>
                    <a:pt x="275" y="96"/>
                    <a:pt x="275" y="96"/>
                  </a:cubicBezTo>
                  <a:cubicBezTo>
                    <a:pt x="276" y="95"/>
                    <a:pt x="276" y="95"/>
                    <a:pt x="276" y="95"/>
                  </a:cubicBezTo>
                  <a:cubicBezTo>
                    <a:pt x="275" y="95"/>
                    <a:pt x="275" y="95"/>
                    <a:pt x="275" y="95"/>
                  </a:cubicBezTo>
                  <a:cubicBezTo>
                    <a:pt x="276" y="94"/>
                    <a:pt x="276" y="94"/>
                    <a:pt x="276" y="94"/>
                  </a:cubicBezTo>
                  <a:cubicBezTo>
                    <a:pt x="276" y="94"/>
                    <a:pt x="276" y="94"/>
                    <a:pt x="276" y="94"/>
                  </a:cubicBezTo>
                  <a:cubicBezTo>
                    <a:pt x="276" y="95"/>
                    <a:pt x="276" y="95"/>
                    <a:pt x="276" y="95"/>
                  </a:cubicBezTo>
                  <a:cubicBezTo>
                    <a:pt x="277" y="95"/>
                    <a:pt x="277" y="95"/>
                    <a:pt x="277" y="95"/>
                  </a:cubicBezTo>
                  <a:cubicBezTo>
                    <a:pt x="277" y="95"/>
                    <a:pt x="277" y="95"/>
                    <a:pt x="277" y="95"/>
                  </a:cubicBezTo>
                  <a:cubicBezTo>
                    <a:pt x="276" y="96"/>
                    <a:pt x="276" y="96"/>
                    <a:pt x="276" y="96"/>
                  </a:cubicBezTo>
                  <a:cubicBezTo>
                    <a:pt x="276" y="97"/>
                    <a:pt x="276" y="97"/>
                    <a:pt x="276" y="97"/>
                  </a:cubicBezTo>
                  <a:cubicBezTo>
                    <a:pt x="276" y="99"/>
                    <a:pt x="276" y="99"/>
                    <a:pt x="276" y="99"/>
                  </a:cubicBezTo>
                  <a:close/>
                  <a:moveTo>
                    <a:pt x="245" y="62"/>
                  </a:moveTo>
                  <a:cubicBezTo>
                    <a:pt x="246" y="62"/>
                    <a:pt x="246" y="62"/>
                    <a:pt x="246" y="62"/>
                  </a:cubicBezTo>
                  <a:cubicBezTo>
                    <a:pt x="246" y="62"/>
                    <a:pt x="246" y="62"/>
                    <a:pt x="246" y="62"/>
                  </a:cubicBezTo>
                  <a:cubicBezTo>
                    <a:pt x="245" y="62"/>
                    <a:pt x="245" y="62"/>
                    <a:pt x="245" y="62"/>
                  </a:cubicBezTo>
                  <a:cubicBezTo>
                    <a:pt x="245" y="62"/>
                    <a:pt x="245" y="62"/>
                    <a:pt x="245" y="62"/>
                  </a:cubicBezTo>
                  <a:cubicBezTo>
                    <a:pt x="245" y="62"/>
                    <a:pt x="245" y="62"/>
                    <a:pt x="245" y="62"/>
                  </a:cubicBezTo>
                  <a:close/>
                  <a:moveTo>
                    <a:pt x="244" y="67"/>
                  </a:moveTo>
                  <a:cubicBezTo>
                    <a:pt x="244" y="67"/>
                    <a:pt x="244" y="67"/>
                    <a:pt x="244" y="67"/>
                  </a:cubicBezTo>
                  <a:cubicBezTo>
                    <a:pt x="244" y="66"/>
                    <a:pt x="244" y="66"/>
                    <a:pt x="244" y="66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lose/>
                  <a:moveTo>
                    <a:pt x="222" y="74"/>
                  </a:moveTo>
                  <a:cubicBezTo>
                    <a:pt x="222" y="75"/>
                    <a:pt x="222" y="75"/>
                    <a:pt x="222" y="75"/>
                  </a:cubicBezTo>
                  <a:cubicBezTo>
                    <a:pt x="223" y="75"/>
                    <a:pt x="223" y="75"/>
                    <a:pt x="223" y="75"/>
                  </a:cubicBezTo>
                  <a:cubicBezTo>
                    <a:pt x="223" y="75"/>
                    <a:pt x="223" y="75"/>
                    <a:pt x="223" y="75"/>
                  </a:cubicBezTo>
                  <a:cubicBezTo>
                    <a:pt x="222" y="74"/>
                    <a:pt x="222" y="74"/>
                    <a:pt x="222" y="74"/>
                  </a:cubicBezTo>
                  <a:close/>
                  <a:moveTo>
                    <a:pt x="236" y="62"/>
                  </a:moveTo>
                  <a:cubicBezTo>
                    <a:pt x="236" y="62"/>
                    <a:pt x="236" y="62"/>
                    <a:pt x="236" y="62"/>
                  </a:cubicBezTo>
                  <a:cubicBezTo>
                    <a:pt x="237" y="63"/>
                    <a:pt x="237" y="63"/>
                    <a:pt x="237" y="63"/>
                  </a:cubicBezTo>
                  <a:cubicBezTo>
                    <a:pt x="237" y="64"/>
                    <a:pt x="237" y="64"/>
                    <a:pt x="237" y="64"/>
                  </a:cubicBezTo>
                  <a:cubicBezTo>
                    <a:pt x="237" y="63"/>
                    <a:pt x="237" y="63"/>
                    <a:pt x="237" y="63"/>
                  </a:cubicBezTo>
                  <a:cubicBezTo>
                    <a:pt x="237" y="63"/>
                    <a:pt x="237" y="63"/>
                    <a:pt x="237" y="63"/>
                  </a:cubicBezTo>
                  <a:cubicBezTo>
                    <a:pt x="237" y="62"/>
                    <a:pt x="237" y="62"/>
                    <a:pt x="237" y="62"/>
                  </a:cubicBezTo>
                  <a:cubicBezTo>
                    <a:pt x="236" y="62"/>
                    <a:pt x="236" y="62"/>
                    <a:pt x="236" y="62"/>
                  </a:cubicBezTo>
                  <a:close/>
                  <a:moveTo>
                    <a:pt x="230" y="62"/>
                  </a:moveTo>
                  <a:cubicBezTo>
                    <a:pt x="230" y="63"/>
                    <a:pt x="230" y="63"/>
                    <a:pt x="230" y="63"/>
                  </a:cubicBezTo>
                  <a:cubicBezTo>
                    <a:pt x="230" y="63"/>
                    <a:pt x="230" y="63"/>
                    <a:pt x="230" y="63"/>
                  </a:cubicBezTo>
                  <a:cubicBezTo>
                    <a:pt x="231" y="63"/>
                    <a:pt x="231" y="63"/>
                    <a:pt x="231" y="63"/>
                  </a:cubicBezTo>
                  <a:cubicBezTo>
                    <a:pt x="231" y="63"/>
                    <a:pt x="231" y="63"/>
                    <a:pt x="231" y="63"/>
                  </a:cubicBezTo>
                  <a:cubicBezTo>
                    <a:pt x="232" y="63"/>
                    <a:pt x="232" y="63"/>
                    <a:pt x="232" y="63"/>
                  </a:cubicBezTo>
                  <a:cubicBezTo>
                    <a:pt x="233" y="62"/>
                    <a:pt x="233" y="62"/>
                    <a:pt x="233" y="62"/>
                  </a:cubicBezTo>
                  <a:cubicBezTo>
                    <a:pt x="234" y="62"/>
                    <a:pt x="234" y="62"/>
                    <a:pt x="234" y="62"/>
                  </a:cubicBezTo>
                  <a:cubicBezTo>
                    <a:pt x="235" y="62"/>
                    <a:pt x="235" y="62"/>
                    <a:pt x="235" y="62"/>
                  </a:cubicBezTo>
                  <a:cubicBezTo>
                    <a:pt x="235" y="62"/>
                    <a:pt x="235" y="62"/>
                    <a:pt x="235" y="62"/>
                  </a:cubicBezTo>
                  <a:cubicBezTo>
                    <a:pt x="233" y="61"/>
                    <a:pt x="233" y="61"/>
                    <a:pt x="233" y="61"/>
                  </a:cubicBezTo>
                  <a:cubicBezTo>
                    <a:pt x="232" y="62"/>
                    <a:pt x="232" y="62"/>
                    <a:pt x="232" y="62"/>
                  </a:cubicBezTo>
                  <a:cubicBezTo>
                    <a:pt x="232" y="62"/>
                    <a:pt x="232" y="62"/>
                    <a:pt x="232" y="62"/>
                  </a:cubicBezTo>
                  <a:cubicBezTo>
                    <a:pt x="231" y="62"/>
                    <a:pt x="231" y="62"/>
                    <a:pt x="231" y="62"/>
                  </a:cubicBezTo>
                  <a:cubicBezTo>
                    <a:pt x="230" y="62"/>
                    <a:pt x="230" y="62"/>
                    <a:pt x="230" y="62"/>
                  </a:cubicBezTo>
                  <a:cubicBezTo>
                    <a:pt x="230" y="62"/>
                    <a:pt x="230" y="62"/>
                    <a:pt x="230" y="62"/>
                  </a:cubicBezTo>
                  <a:close/>
                  <a:moveTo>
                    <a:pt x="223" y="65"/>
                  </a:moveTo>
                  <a:cubicBezTo>
                    <a:pt x="222" y="64"/>
                    <a:pt x="222" y="64"/>
                    <a:pt x="222" y="64"/>
                  </a:cubicBezTo>
                  <a:cubicBezTo>
                    <a:pt x="221" y="64"/>
                    <a:pt x="221" y="64"/>
                    <a:pt x="221" y="64"/>
                  </a:cubicBezTo>
                  <a:cubicBezTo>
                    <a:pt x="220" y="64"/>
                    <a:pt x="220" y="64"/>
                    <a:pt x="220" y="64"/>
                  </a:cubicBezTo>
                  <a:cubicBezTo>
                    <a:pt x="220" y="63"/>
                    <a:pt x="220" y="63"/>
                    <a:pt x="220" y="63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1"/>
                    <a:pt x="221" y="61"/>
                    <a:pt x="221" y="61"/>
                  </a:cubicBezTo>
                  <a:cubicBezTo>
                    <a:pt x="221" y="60"/>
                    <a:pt x="221" y="60"/>
                    <a:pt x="221" y="60"/>
                  </a:cubicBezTo>
                  <a:cubicBezTo>
                    <a:pt x="221" y="60"/>
                    <a:pt x="221" y="60"/>
                    <a:pt x="221" y="60"/>
                  </a:cubicBezTo>
                  <a:cubicBezTo>
                    <a:pt x="222" y="60"/>
                    <a:pt x="222" y="60"/>
                    <a:pt x="222" y="60"/>
                  </a:cubicBezTo>
                  <a:cubicBezTo>
                    <a:pt x="223" y="60"/>
                    <a:pt x="223" y="60"/>
                    <a:pt x="223" y="60"/>
                  </a:cubicBezTo>
                  <a:cubicBezTo>
                    <a:pt x="223" y="60"/>
                    <a:pt x="223" y="60"/>
                    <a:pt x="223" y="60"/>
                  </a:cubicBezTo>
                  <a:cubicBezTo>
                    <a:pt x="223" y="61"/>
                    <a:pt x="223" y="61"/>
                    <a:pt x="223" y="61"/>
                  </a:cubicBezTo>
                  <a:cubicBezTo>
                    <a:pt x="223" y="61"/>
                    <a:pt x="223" y="61"/>
                    <a:pt x="223" y="61"/>
                  </a:cubicBezTo>
                  <a:cubicBezTo>
                    <a:pt x="222" y="61"/>
                    <a:pt x="222" y="61"/>
                    <a:pt x="222" y="61"/>
                  </a:cubicBezTo>
                  <a:cubicBezTo>
                    <a:pt x="223" y="62"/>
                    <a:pt x="223" y="62"/>
                    <a:pt x="223" y="62"/>
                  </a:cubicBezTo>
                  <a:cubicBezTo>
                    <a:pt x="224" y="62"/>
                    <a:pt x="224" y="62"/>
                    <a:pt x="224" y="62"/>
                  </a:cubicBezTo>
                  <a:cubicBezTo>
                    <a:pt x="224" y="62"/>
                    <a:pt x="224" y="62"/>
                    <a:pt x="224" y="62"/>
                  </a:cubicBezTo>
                  <a:cubicBezTo>
                    <a:pt x="223" y="62"/>
                    <a:pt x="223" y="62"/>
                    <a:pt x="223" y="62"/>
                  </a:cubicBezTo>
                  <a:cubicBezTo>
                    <a:pt x="224" y="63"/>
                    <a:pt x="224" y="63"/>
                    <a:pt x="224" y="63"/>
                  </a:cubicBezTo>
                  <a:cubicBezTo>
                    <a:pt x="224" y="64"/>
                    <a:pt x="224" y="64"/>
                    <a:pt x="224" y="64"/>
                  </a:cubicBezTo>
                  <a:cubicBezTo>
                    <a:pt x="223" y="64"/>
                    <a:pt x="223" y="64"/>
                    <a:pt x="223" y="64"/>
                  </a:cubicBezTo>
                  <a:cubicBezTo>
                    <a:pt x="223" y="65"/>
                    <a:pt x="223" y="65"/>
                    <a:pt x="223" y="65"/>
                  </a:cubicBezTo>
                  <a:close/>
                  <a:moveTo>
                    <a:pt x="222" y="67"/>
                  </a:moveTo>
                  <a:cubicBezTo>
                    <a:pt x="223" y="68"/>
                    <a:pt x="223" y="68"/>
                    <a:pt x="223" y="68"/>
                  </a:cubicBezTo>
                  <a:cubicBezTo>
                    <a:pt x="224" y="67"/>
                    <a:pt x="224" y="67"/>
                    <a:pt x="224" y="67"/>
                  </a:cubicBezTo>
                  <a:cubicBezTo>
                    <a:pt x="225" y="66"/>
                    <a:pt x="225" y="66"/>
                    <a:pt x="225" y="66"/>
                  </a:cubicBezTo>
                  <a:cubicBezTo>
                    <a:pt x="224" y="65"/>
                    <a:pt x="224" y="65"/>
                    <a:pt x="224" y="65"/>
                  </a:cubicBezTo>
                  <a:cubicBezTo>
                    <a:pt x="223" y="65"/>
                    <a:pt x="223" y="65"/>
                    <a:pt x="223" y="65"/>
                  </a:cubicBezTo>
                  <a:cubicBezTo>
                    <a:pt x="222" y="65"/>
                    <a:pt x="222" y="65"/>
                    <a:pt x="222" y="65"/>
                  </a:cubicBezTo>
                  <a:cubicBezTo>
                    <a:pt x="221" y="65"/>
                    <a:pt x="221" y="65"/>
                    <a:pt x="221" y="65"/>
                  </a:cubicBezTo>
                  <a:cubicBezTo>
                    <a:pt x="220" y="65"/>
                    <a:pt x="220" y="65"/>
                    <a:pt x="220" y="65"/>
                  </a:cubicBezTo>
                  <a:cubicBezTo>
                    <a:pt x="220" y="65"/>
                    <a:pt x="220" y="65"/>
                    <a:pt x="220" y="65"/>
                  </a:cubicBezTo>
                  <a:cubicBezTo>
                    <a:pt x="219" y="65"/>
                    <a:pt x="219" y="65"/>
                    <a:pt x="219" y="65"/>
                  </a:cubicBezTo>
                  <a:cubicBezTo>
                    <a:pt x="219" y="65"/>
                    <a:pt x="219" y="65"/>
                    <a:pt x="219" y="65"/>
                  </a:cubicBezTo>
                  <a:cubicBezTo>
                    <a:pt x="218" y="66"/>
                    <a:pt x="218" y="66"/>
                    <a:pt x="218" y="66"/>
                  </a:cubicBezTo>
                  <a:cubicBezTo>
                    <a:pt x="219" y="66"/>
                    <a:pt x="219" y="66"/>
                    <a:pt x="219" y="66"/>
                  </a:cubicBezTo>
                  <a:cubicBezTo>
                    <a:pt x="219" y="66"/>
                    <a:pt x="219" y="66"/>
                    <a:pt x="219" y="66"/>
                  </a:cubicBezTo>
                  <a:cubicBezTo>
                    <a:pt x="219" y="67"/>
                    <a:pt x="219" y="67"/>
                    <a:pt x="219" y="67"/>
                  </a:cubicBezTo>
                  <a:cubicBezTo>
                    <a:pt x="220" y="67"/>
                    <a:pt x="220" y="67"/>
                    <a:pt x="220" y="67"/>
                  </a:cubicBezTo>
                  <a:cubicBezTo>
                    <a:pt x="221" y="67"/>
                    <a:pt x="221" y="67"/>
                    <a:pt x="221" y="67"/>
                  </a:cubicBezTo>
                  <a:cubicBezTo>
                    <a:pt x="222" y="67"/>
                    <a:pt x="222" y="67"/>
                    <a:pt x="222" y="67"/>
                  </a:cubicBezTo>
                  <a:close/>
                  <a:moveTo>
                    <a:pt x="218" y="69"/>
                  </a:moveTo>
                  <a:cubicBezTo>
                    <a:pt x="220" y="69"/>
                    <a:pt x="220" y="69"/>
                    <a:pt x="220" y="69"/>
                  </a:cubicBezTo>
                  <a:cubicBezTo>
                    <a:pt x="221" y="69"/>
                    <a:pt x="221" y="69"/>
                    <a:pt x="221" y="69"/>
                  </a:cubicBezTo>
                  <a:cubicBezTo>
                    <a:pt x="222" y="69"/>
                    <a:pt x="222" y="69"/>
                    <a:pt x="222" y="69"/>
                  </a:cubicBezTo>
                  <a:cubicBezTo>
                    <a:pt x="222" y="69"/>
                    <a:pt x="222" y="69"/>
                    <a:pt x="222" y="69"/>
                  </a:cubicBezTo>
                  <a:cubicBezTo>
                    <a:pt x="223" y="69"/>
                    <a:pt x="223" y="69"/>
                    <a:pt x="223" y="69"/>
                  </a:cubicBezTo>
                  <a:cubicBezTo>
                    <a:pt x="224" y="69"/>
                    <a:pt x="224" y="69"/>
                    <a:pt x="224" y="69"/>
                  </a:cubicBezTo>
                  <a:cubicBezTo>
                    <a:pt x="224" y="68"/>
                    <a:pt x="224" y="68"/>
                    <a:pt x="224" y="68"/>
                  </a:cubicBezTo>
                  <a:cubicBezTo>
                    <a:pt x="223" y="68"/>
                    <a:pt x="223" y="68"/>
                    <a:pt x="223" y="68"/>
                  </a:cubicBezTo>
                  <a:cubicBezTo>
                    <a:pt x="221" y="68"/>
                    <a:pt x="221" y="68"/>
                    <a:pt x="221" y="68"/>
                  </a:cubicBezTo>
                  <a:cubicBezTo>
                    <a:pt x="220" y="68"/>
                    <a:pt x="220" y="68"/>
                    <a:pt x="220" y="68"/>
                  </a:cubicBezTo>
                  <a:cubicBezTo>
                    <a:pt x="220" y="68"/>
                    <a:pt x="220" y="68"/>
                    <a:pt x="220" y="68"/>
                  </a:cubicBezTo>
                  <a:cubicBezTo>
                    <a:pt x="219" y="68"/>
                    <a:pt x="219" y="68"/>
                    <a:pt x="219" y="68"/>
                  </a:cubicBezTo>
                  <a:cubicBezTo>
                    <a:pt x="218" y="68"/>
                    <a:pt x="218" y="68"/>
                    <a:pt x="218" y="68"/>
                  </a:cubicBezTo>
                  <a:cubicBezTo>
                    <a:pt x="218" y="69"/>
                    <a:pt x="218" y="69"/>
                    <a:pt x="218" y="69"/>
                  </a:cubicBezTo>
                  <a:close/>
                  <a:moveTo>
                    <a:pt x="218" y="71"/>
                  </a:moveTo>
                  <a:cubicBezTo>
                    <a:pt x="219" y="70"/>
                    <a:pt x="219" y="70"/>
                    <a:pt x="219" y="70"/>
                  </a:cubicBezTo>
                  <a:cubicBezTo>
                    <a:pt x="219" y="70"/>
                    <a:pt x="219" y="70"/>
                    <a:pt x="219" y="70"/>
                  </a:cubicBezTo>
                  <a:cubicBezTo>
                    <a:pt x="220" y="70"/>
                    <a:pt x="220" y="70"/>
                    <a:pt x="220" y="70"/>
                  </a:cubicBezTo>
                  <a:cubicBezTo>
                    <a:pt x="222" y="69"/>
                    <a:pt x="222" y="69"/>
                    <a:pt x="222" y="69"/>
                  </a:cubicBezTo>
                  <a:cubicBezTo>
                    <a:pt x="223" y="70"/>
                    <a:pt x="223" y="70"/>
                    <a:pt x="223" y="70"/>
                  </a:cubicBezTo>
                  <a:cubicBezTo>
                    <a:pt x="223" y="69"/>
                    <a:pt x="223" y="69"/>
                    <a:pt x="223" y="69"/>
                  </a:cubicBezTo>
                  <a:cubicBezTo>
                    <a:pt x="224" y="69"/>
                    <a:pt x="224" y="69"/>
                    <a:pt x="224" y="69"/>
                  </a:cubicBezTo>
                  <a:cubicBezTo>
                    <a:pt x="224" y="70"/>
                    <a:pt x="224" y="70"/>
                    <a:pt x="224" y="70"/>
                  </a:cubicBezTo>
                  <a:cubicBezTo>
                    <a:pt x="223" y="70"/>
                    <a:pt x="223" y="70"/>
                    <a:pt x="223" y="70"/>
                  </a:cubicBezTo>
                  <a:cubicBezTo>
                    <a:pt x="222" y="70"/>
                    <a:pt x="222" y="70"/>
                    <a:pt x="222" y="70"/>
                  </a:cubicBezTo>
                  <a:cubicBezTo>
                    <a:pt x="221" y="70"/>
                    <a:pt x="221" y="70"/>
                    <a:pt x="221" y="70"/>
                  </a:cubicBezTo>
                  <a:cubicBezTo>
                    <a:pt x="221" y="71"/>
                    <a:pt x="221" y="71"/>
                    <a:pt x="221" y="71"/>
                  </a:cubicBezTo>
                  <a:cubicBezTo>
                    <a:pt x="220" y="71"/>
                    <a:pt x="220" y="71"/>
                    <a:pt x="220" y="71"/>
                  </a:cubicBezTo>
                  <a:cubicBezTo>
                    <a:pt x="219" y="71"/>
                    <a:pt x="219" y="71"/>
                    <a:pt x="219" y="71"/>
                  </a:cubicBezTo>
                  <a:cubicBezTo>
                    <a:pt x="219" y="71"/>
                    <a:pt x="219" y="71"/>
                    <a:pt x="219" y="71"/>
                  </a:cubicBezTo>
                  <a:cubicBezTo>
                    <a:pt x="218" y="71"/>
                    <a:pt x="218" y="71"/>
                    <a:pt x="218" y="71"/>
                  </a:cubicBezTo>
                  <a:cubicBezTo>
                    <a:pt x="218" y="71"/>
                    <a:pt x="218" y="71"/>
                    <a:pt x="218" y="71"/>
                  </a:cubicBezTo>
                  <a:cubicBezTo>
                    <a:pt x="218" y="71"/>
                    <a:pt x="218" y="71"/>
                    <a:pt x="218" y="71"/>
                  </a:cubicBezTo>
                  <a:close/>
                  <a:moveTo>
                    <a:pt x="197" y="47"/>
                  </a:moveTo>
                  <a:cubicBezTo>
                    <a:pt x="197" y="46"/>
                    <a:pt x="197" y="46"/>
                    <a:pt x="197" y="46"/>
                  </a:cubicBezTo>
                  <a:cubicBezTo>
                    <a:pt x="197" y="46"/>
                    <a:pt x="197" y="46"/>
                    <a:pt x="197" y="46"/>
                  </a:cubicBezTo>
                  <a:cubicBezTo>
                    <a:pt x="198" y="46"/>
                    <a:pt x="198" y="46"/>
                    <a:pt x="198" y="46"/>
                  </a:cubicBezTo>
                  <a:cubicBezTo>
                    <a:pt x="198" y="46"/>
                    <a:pt x="198" y="46"/>
                    <a:pt x="198" y="46"/>
                  </a:cubicBezTo>
                  <a:cubicBezTo>
                    <a:pt x="197" y="47"/>
                    <a:pt x="197" y="47"/>
                    <a:pt x="197" y="47"/>
                  </a:cubicBezTo>
                  <a:close/>
                  <a:moveTo>
                    <a:pt x="191" y="49"/>
                  </a:moveTo>
                  <a:cubicBezTo>
                    <a:pt x="192" y="49"/>
                    <a:pt x="192" y="49"/>
                    <a:pt x="192" y="49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4" y="49"/>
                    <a:pt x="194" y="49"/>
                    <a:pt x="194" y="49"/>
                  </a:cubicBezTo>
                  <a:cubicBezTo>
                    <a:pt x="194" y="49"/>
                    <a:pt x="194" y="49"/>
                    <a:pt x="194" y="49"/>
                  </a:cubicBezTo>
                  <a:cubicBezTo>
                    <a:pt x="195" y="49"/>
                    <a:pt x="195" y="49"/>
                    <a:pt x="195" y="49"/>
                  </a:cubicBezTo>
                  <a:cubicBezTo>
                    <a:pt x="195" y="50"/>
                    <a:pt x="195" y="50"/>
                    <a:pt x="195" y="50"/>
                  </a:cubicBezTo>
                  <a:cubicBezTo>
                    <a:pt x="195" y="50"/>
                    <a:pt x="195" y="50"/>
                    <a:pt x="195" y="50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94" y="51"/>
                    <a:pt x="194" y="51"/>
                    <a:pt x="194" y="51"/>
                  </a:cubicBezTo>
                  <a:cubicBezTo>
                    <a:pt x="193" y="51"/>
                    <a:pt x="193" y="51"/>
                    <a:pt x="193" y="51"/>
                  </a:cubicBezTo>
                  <a:cubicBezTo>
                    <a:pt x="193" y="51"/>
                    <a:pt x="193" y="51"/>
                    <a:pt x="193" y="51"/>
                  </a:cubicBezTo>
                  <a:cubicBezTo>
                    <a:pt x="192" y="50"/>
                    <a:pt x="192" y="50"/>
                    <a:pt x="192" y="50"/>
                  </a:cubicBezTo>
                  <a:cubicBezTo>
                    <a:pt x="192" y="49"/>
                    <a:pt x="192" y="49"/>
                    <a:pt x="192" y="49"/>
                  </a:cubicBezTo>
                  <a:cubicBezTo>
                    <a:pt x="191" y="49"/>
                    <a:pt x="191" y="49"/>
                    <a:pt x="191" y="49"/>
                  </a:cubicBezTo>
                  <a:cubicBezTo>
                    <a:pt x="191" y="49"/>
                    <a:pt x="191" y="49"/>
                    <a:pt x="191" y="49"/>
                  </a:cubicBezTo>
                  <a:close/>
                  <a:moveTo>
                    <a:pt x="160" y="50"/>
                  </a:moveTo>
                  <a:cubicBezTo>
                    <a:pt x="159" y="50"/>
                    <a:pt x="159" y="50"/>
                    <a:pt x="159" y="50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60" y="50"/>
                    <a:pt x="160" y="50"/>
                    <a:pt x="160" y="50"/>
                  </a:cubicBezTo>
                  <a:cubicBezTo>
                    <a:pt x="160" y="50"/>
                    <a:pt x="160" y="50"/>
                    <a:pt x="160" y="50"/>
                  </a:cubicBezTo>
                  <a:cubicBezTo>
                    <a:pt x="160" y="50"/>
                    <a:pt x="160" y="50"/>
                    <a:pt x="160" y="50"/>
                  </a:cubicBezTo>
                  <a:close/>
                  <a:moveTo>
                    <a:pt x="163" y="54"/>
                  </a:moveTo>
                  <a:cubicBezTo>
                    <a:pt x="164" y="54"/>
                    <a:pt x="164" y="54"/>
                    <a:pt x="164" y="54"/>
                  </a:cubicBezTo>
                  <a:cubicBezTo>
                    <a:pt x="164" y="54"/>
                    <a:pt x="164" y="54"/>
                    <a:pt x="164" y="54"/>
                  </a:cubicBezTo>
                  <a:cubicBezTo>
                    <a:pt x="163" y="55"/>
                    <a:pt x="163" y="55"/>
                    <a:pt x="163" y="55"/>
                  </a:cubicBezTo>
                  <a:cubicBezTo>
                    <a:pt x="163" y="55"/>
                    <a:pt x="163" y="54"/>
                    <a:pt x="163" y="54"/>
                  </a:cubicBezTo>
                  <a:close/>
                  <a:moveTo>
                    <a:pt x="165" y="53"/>
                  </a:moveTo>
                  <a:cubicBezTo>
                    <a:pt x="165" y="53"/>
                    <a:pt x="165" y="53"/>
                    <a:pt x="165" y="53"/>
                  </a:cubicBezTo>
                  <a:cubicBezTo>
                    <a:pt x="165" y="52"/>
                    <a:pt x="165" y="52"/>
                    <a:pt x="165" y="52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6" y="51"/>
                    <a:pt x="166" y="51"/>
                    <a:pt x="166" y="51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8" y="50"/>
                    <a:pt x="168" y="50"/>
                    <a:pt x="168" y="50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7" y="53"/>
                    <a:pt x="167" y="53"/>
                    <a:pt x="167" y="53"/>
                  </a:cubicBezTo>
                  <a:cubicBezTo>
                    <a:pt x="167" y="53"/>
                    <a:pt x="167" y="53"/>
                    <a:pt x="167" y="53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7" y="55"/>
                    <a:pt x="167" y="55"/>
                    <a:pt x="167" y="55"/>
                  </a:cubicBezTo>
                  <a:cubicBezTo>
                    <a:pt x="167" y="54"/>
                    <a:pt x="167" y="54"/>
                    <a:pt x="167" y="54"/>
                  </a:cubicBezTo>
                  <a:cubicBezTo>
                    <a:pt x="168" y="54"/>
                    <a:pt x="168" y="54"/>
                    <a:pt x="168" y="54"/>
                  </a:cubicBezTo>
                  <a:cubicBezTo>
                    <a:pt x="168" y="55"/>
                    <a:pt x="168" y="55"/>
                    <a:pt x="168" y="55"/>
                  </a:cubicBezTo>
                  <a:cubicBezTo>
                    <a:pt x="168" y="55"/>
                    <a:pt x="168" y="55"/>
                    <a:pt x="168" y="55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72" y="51"/>
                    <a:pt x="172" y="51"/>
                    <a:pt x="172" y="51"/>
                  </a:cubicBezTo>
                  <a:cubicBezTo>
                    <a:pt x="172" y="50"/>
                    <a:pt x="172" y="50"/>
                    <a:pt x="172" y="50"/>
                  </a:cubicBezTo>
                  <a:cubicBezTo>
                    <a:pt x="172" y="50"/>
                    <a:pt x="172" y="50"/>
                    <a:pt x="172" y="50"/>
                  </a:cubicBezTo>
                  <a:cubicBezTo>
                    <a:pt x="173" y="50"/>
                    <a:pt x="173" y="50"/>
                    <a:pt x="173" y="50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172" y="53"/>
                    <a:pt x="172" y="53"/>
                    <a:pt x="172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6" y="50"/>
                    <a:pt x="176" y="50"/>
                    <a:pt x="176" y="50"/>
                  </a:cubicBezTo>
                  <a:cubicBezTo>
                    <a:pt x="176" y="49"/>
                    <a:pt x="176" y="49"/>
                    <a:pt x="176" y="49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7" y="48"/>
                    <a:pt x="177" y="48"/>
                    <a:pt x="177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9" y="47"/>
                    <a:pt x="179" y="47"/>
                    <a:pt x="179" y="47"/>
                  </a:cubicBezTo>
                  <a:cubicBezTo>
                    <a:pt x="179" y="46"/>
                    <a:pt x="179" y="46"/>
                    <a:pt x="179" y="46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80" y="45"/>
                    <a:pt x="180" y="45"/>
                    <a:pt x="180" y="45"/>
                  </a:cubicBezTo>
                  <a:cubicBezTo>
                    <a:pt x="181" y="46"/>
                    <a:pt x="181" y="46"/>
                    <a:pt x="181" y="46"/>
                  </a:cubicBezTo>
                  <a:cubicBezTo>
                    <a:pt x="181" y="45"/>
                    <a:pt x="181" y="45"/>
                    <a:pt x="181" y="45"/>
                  </a:cubicBezTo>
                  <a:cubicBezTo>
                    <a:pt x="182" y="45"/>
                    <a:pt x="182" y="45"/>
                    <a:pt x="182" y="45"/>
                  </a:cubicBezTo>
                  <a:cubicBezTo>
                    <a:pt x="181" y="47"/>
                    <a:pt x="181" y="47"/>
                    <a:pt x="181" y="47"/>
                  </a:cubicBezTo>
                  <a:cubicBezTo>
                    <a:pt x="180" y="48"/>
                    <a:pt x="180" y="48"/>
                    <a:pt x="180" y="48"/>
                  </a:cubicBezTo>
                  <a:cubicBezTo>
                    <a:pt x="180" y="49"/>
                    <a:pt x="180" y="49"/>
                    <a:pt x="180" y="49"/>
                  </a:cubicBezTo>
                  <a:cubicBezTo>
                    <a:pt x="180" y="49"/>
                    <a:pt x="180" y="49"/>
                    <a:pt x="180" y="49"/>
                  </a:cubicBezTo>
                  <a:cubicBezTo>
                    <a:pt x="180" y="50"/>
                    <a:pt x="180" y="50"/>
                    <a:pt x="180" y="50"/>
                  </a:cubicBezTo>
                  <a:cubicBezTo>
                    <a:pt x="179" y="50"/>
                    <a:pt x="179" y="50"/>
                    <a:pt x="179" y="50"/>
                  </a:cubicBezTo>
                  <a:cubicBezTo>
                    <a:pt x="178" y="52"/>
                    <a:pt x="178" y="52"/>
                    <a:pt x="178" y="52"/>
                  </a:cubicBezTo>
                  <a:cubicBezTo>
                    <a:pt x="178" y="52"/>
                    <a:pt x="178" y="52"/>
                    <a:pt x="178" y="52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80" y="53"/>
                    <a:pt x="180" y="53"/>
                    <a:pt x="180" y="53"/>
                  </a:cubicBezTo>
                  <a:cubicBezTo>
                    <a:pt x="181" y="53"/>
                    <a:pt x="181" y="53"/>
                    <a:pt x="181" y="53"/>
                  </a:cubicBezTo>
                  <a:cubicBezTo>
                    <a:pt x="181" y="52"/>
                    <a:pt x="181" y="52"/>
                    <a:pt x="181" y="52"/>
                  </a:cubicBezTo>
                  <a:cubicBezTo>
                    <a:pt x="181" y="52"/>
                    <a:pt x="181" y="52"/>
                    <a:pt x="181" y="52"/>
                  </a:cubicBezTo>
                  <a:cubicBezTo>
                    <a:pt x="182" y="51"/>
                    <a:pt x="182" y="51"/>
                    <a:pt x="182" y="51"/>
                  </a:cubicBezTo>
                  <a:cubicBezTo>
                    <a:pt x="182" y="50"/>
                    <a:pt x="182" y="50"/>
                    <a:pt x="182" y="50"/>
                  </a:cubicBezTo>
                  <a:cubicBezTo>
                    <a:pt x="183" y="50"/>
                    <a:pt x="183" y="50"/>
                    <a:pt x="183" y="50"/>
                  </a:cubicBezTo>
                  <a:cubicBezTo>
                    <a:pt x="183" y="50"/>
                    <a:pt x="183" y="50"/>
                    <a:pt x="183" y="50"/>
                  </a:cubicBezTo>
                  <a:cubicBezTo>
                    <a:pt x="183" y="51"/>
                    <a:pt x="183" y="51"/>
                    <a:pt x="183" y="51"/>
                  </a:cubicBezTo>
                  <a:cubicBezTo>
                    <a:pt x="184" y="51"/>
                    <a:pt x="184" y="51"/>
                    <a:pt x="184" y="51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6" y="50"/>
                    <a:pt x="186" y="50"/>
                    <a:pt x="186" y="50"/>
                  </a:cubicBezTo>
                  <a:cubicBezTo>
                    <a:pt x="187" y="49"/>
                    <a:pt x="187" y="49"/>
                    <a:pt x="187" y="49"/>
                  </a:cubicBezTo>
                  <a:cubicBezTo>
                    <a:pt x="187" y="48"/>
                    <a:pt x="187" y="48"/>
                    <a:pt x="187" y="48"/>
                  </a:cubicBezTo>
                  <a:cubicBezTo>
                    <a:pt x="188" y="47"/>
                    <a:pt x="188" y="47"/>
                    <a:pt x="188" y="47"/>
                  </a:cubicBezTo>
                  <a:cubicBezTo>
                    <a:pt x="188" y="46"/>
                    <a:pt x="188" y="46"/>
                    <a:pt x="188" y="46"/>
                  </a:cubicBezTo>
                  <a:cubicBezTo>
                    <a:pt x="188" y="46"/>
                    <a:pt x="188" y="46"/>
                    <a:pt x="188" y="46"/>
                  </a:cubicBezTo>
                  <a:cubicBezTo>
                    <a:pt x="189" y="47"/>
                    <a:pt x="189" y="47"/>
                    <a:pt x="189" y="47"/>
                  </a:cubicBezTo>
                  <a:cubicBezTo>
                    <a:pt x="190" y="47"/>
                    <a:pt x="190" y="47"/>
                    <a:pt x="190" y="47"/>
                  </a:cubicBezTo>
                  <a:cubicBezTo>
                    <a:pt x="190" y="46"/>
                    <a:pt x="190" y="46"/>
                    <a:pt x="190" y="46"/>
                  </a:cubicBezTo>
                  <a:cubicBezTo>
                    <a:pt x="190" y="46"/>
                    <a:pt x="190" y="46"/>
                    <a:pt x="190" y="46"/>
                  </a:cubicBezTo>
                  <a:cubicBezTo>
                    <a:pt x="189" y="45"/>
                    <a:pt x="189" y="45"/>
                    <a:pt x="189" y="45"/>
                  </a:cubicBezTo>
                  <a:cubicBezTo>
                    <a:pt x="189" y="44"/>
                    <a:pt x="189" y="44"/>
                    <a:pt x="189" y="44"/>
                  </a:cubicBezTo>
                  <a:cubicBezTo>
                    <a:pt x="190" y="44"/>
                    <a:pt x="190" y="44"/>
                    <a:pt x="190" y="44"/>
                  </a:cubicBezTo>
                  <a:cubicBezTo>
                    <a:pt x="191" y="43"/>
                    <a:pt x="191" y="43"/>
                    <a:pt x="191" y="43"/>
                  </a:cubicBezTo>
                  <a:cubicBezTo>
                    <a:pt x="192" y="43"/>
                    <a:pt x="192" y="43"/>
                    <a:pt x="192" y="43"/>
                  </a:cubicBezTo>
                  <a:cubicBezTo>
                    <a:pt x="192" y="43"/>
                    <a:pt x="192" y="43"/>
                    <a:pt x="192" y="43"/>
                  </a:cubicBezTo>
                  <a:cubicBezTo>
                    <a:pt x="193" y="43"/>
                    <a:pt x="193" y="43"/>
                    <a:pt x="193" y="43"/>
                  </a:cubicBezTo>
                  <a:cubicBezTo>
                    <a:pt x="194" y="42"/>
                    <a:pt x="194" y="42"/>
                    <a:pt x="194" y="42"/>
                  </a:cubicBezTo>
                  <a:cubicBezTo>
                    <a:pt x="193" y="42"/>
                    <a:pt x="193" y="42"/>
                    <a:pt x="193" y="42"/>
                  </a:cubicBezTo>
                  <a:cubicBezTo>
                    <a:pt x="193" y="40"/>
                    <a:pt x="193" y="40"/>
                    <a:pt x="193" y="40"/>
                  </a:cubicBezTo>
                  <a:cubicBezTo>
                    <a:pt x="194" y="40"/>
                    <a:pt x="194" y="40"/>
                    <a:pt x="194" y="40"/>
                  </a:cubicBezTo>
                  <a:cubicBezTo>
                    <a:pt x="193" y="39"/>
                    <a:pt x="193" y="39"/>
                    <a:pt x="193" y="39"/>
                  </a:cubicBezTo>
                  <a:cubicBezTo>
                    <a:pt x="193" y="38"/>
                    <a:pt x="193" y="38"/>
                    <a:pt x="193" y="38"/>
                  </a:cubicBezTo>
                  <a:cubicBezTo>
                    <a:pt x="193" y="38"/>
                    <a:pt x="193" y="38"/>
                    <a:pt x="193" y="38"/>
                  </a:cubicBezTo>
                  <a:cubicBezTo>
                    <a:pt x="192" y="38"/>
                    <a:pt x="192" y="38"/>
                    <a:pt x="192" y="38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40"/>
                    <a:pt x="191" y="40"/>
                    <a:pt x="191" y="40"/>
                  </a:cubicBezTo>
                  <a:cubicBezTo>
                    <a:pt x="191" y="40"/>
                    <a:pt x="191" y="40"/>
                    <a:pt x="191" y="40"/>
                  </a:cubicBezTo>
                  <a:cubicBezTo>
                    <a:pt x="191" y="41"/>
                    <a:pt x="191" y="41"/>
                    <a:pt x="191" y="41"/>
                  </a:cubicBezTo>
                  <a:cubicBezTo>
                    <a:pt x="190" y="41"/>
                    <a:pt x="190" y="41"/>
                    <a:pt x="190" y="41"/>
                  </a:cubicBezTo>
                  <a:cubicBezTo>
                    <a:pt x="190" y="40"/>
                    <a:pt x="190" y="40"/>
                    <a:pt x="190" y="40"/>
                  </a:cubicBezTo>
                  <a:cubicBezTo>
                    <a:pt x="190" y="40"/>
                    <a:pt x="190" y="40"/>
                    <a:pt x="190" y="40"/>
                  </a:cubicBezTo>
                  <a:cubicBezTo>
                    <a:pt x="190" y="41"/>
                    <a:pt x="190" y="41"/>
                    <a:pt x="190" y="41"/>
                  </a:cubicBezTo>
                  <a:cubicBezTo>
                    <a:pt x="189" y="41"/>
                    <a:pt x="189" y="41"/>
                    <a:pt x="189" y="41"/>
                  </a:cubicBezTo>
                  <a:cubicBezTo>
                    <a:pt x="189" y="41"/>
                    <a:pt x="189" y="41"/>
                    <a:pt x="189" y="41"/>
                  </a:cubicBezTo>
                  <a:cubicBezTo>
                    <a:pt x="189" y="39"/>
                    <a:pt x="189" y="39"/>
                    <a:pt x="189" y="39"/>
                  </a:cubicBezTo>
                  <a:cubicBezTo>
                    <a:pt x="188" y="39"/>
                    <a:pt x="188" y="39"/>
                    <a:pt x="188" y="39"/>
                  </a:cubicBezTo>
                  <a:cubicBezTo>
                    <a:pt x="187" y="39"/>
                    <a:pt x="187" y="39"/>
                    <a:pt x="187" y="39"/>
                  </a:cubicBezTo>
                  <a:cubicBezTo>
                    <a:pt x="187" y="39"/>
                    <a:pt x="187" y="39"/>
                    <a:pt x="187" y="39"/>
                  </a:cubicBezTo>
                  <a:cubicBezTo>
                    <a:pt x="186" y="39"/>
                    <a:pt x="186" y="39"/>
                    <a:pt x="186" y="39"/>
                  </a:cubicBezTo>
                  <a:cubicBezTo>
                    <a:pt x="185" y="39"/>
                    <a:pt x="185" y="39"/>
                    <a:pt x="185" y="39"/>
                  </a:cubicBezTo>
                  <a:cubicBezTo>
                    <a:pt x="185" y="39"/>
                    <a:pt x="185" y="39"/>
                    <a:pt x="185" y="39"/>
                  </a:cubicBezTo>
                  <a:cubicBezTo>
                    <a:pt x="183" y="39"/>
                    <a:pt x="183" y="39"/>
                    <a:pt x="183" y="39"/>
                  </a:cubicBezTo>
                  <a:cubicBezTo>
                    <a:pt x="182" y="39"/>
                    <a:pt x="182" y="39"/>
                    <a:pt x="182" y="39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0" y="40"/>
                    <a:pt x="180" y="40"/>
                    <a:pt x="180" y="40"/>
                  </a:cubicBezTo>
                  <a:cubicBezTo>
                    <a:pt x="178" y="42"/>
                    <a:pt x="178" y="42"/>
                    <a:pt x="178" y="42"/>
                  </a:cubicBezTo>
                  <a:cubicBezTo>
                    <a:pt x="177" y="42"/>
                    <a:pt x="177" y="42"/>
                    <a:pt x="177" y="42"/>
                  </a:cubicBezTo>
                  <a:cubicBezTo>
                    <a:pt x="177" y="42"/>
                    <a:pt x="177" y="42"/>
                    <a:pt x="177" y="42"/>
                  </a:cubicBezTo>
                  <a:cubicBezTo>
                    <a:pt x="176" y="43"/>
                    <a:pt x="176" y="43"/>
                    <a:pt x="176" y="43"/>
                  </a:cubicBezTo>
                  <a:cubicBezTo>
                    <a:pt x="175" y="43"/>
                    <a:pt x="175" y="43"/>
                    <a:pt x="175" y="43"/>
                  </a:cubicBezTo>
                  <a:cubicBezTo>
                    <a:pt x="174" y="44"/>
                    <a:pt x="174" y="44"/>
                    <a:pt x="174" y="44"/>
                  </a:cubicBezTo>
                  <a:cubicBezTo>
                    <a:pt x="174" y="44"/>
                    <a:pt x="174" y="44"/>
                    <a:pt x="174" y="44"/>
                  </a:cubicBezTo>
                  <a:cubicBezTo>
                    <a:pt x="172" y="44"/>
                    <a:pt x="172" y="44"/>
                    <a:pt x="172" y="44"/>
                  </a:cubicBezTo>
                  <a:cubicBezTo>
                    <a:pt x="172" y="44"/>
                    <a:pt x="172" y="44"/>
                    <a:pt x="172" y="44"/>
                  </a:cubicBezTo>
                  <a:cubicBezTo>
                    <a:pt x="171" y="44"/>
                    <a:pt x="171" y="44"/>
                    <a:pt x="171" y="44"/>
                  </a:cubicBezTo>
                  <a:cubicBezTo>
                    <a:pt x="171" y="45"/>
                    <a:pt x="171" y="45"/>
                    <a:pt x="171" y="45"/>
                  </a:cubicBezTo>
                  <a:cubicBezTo>
                    <a:pt x="170" y="45"/>
                    <a:pt x="170" y="45"/>
                    <a:pt x="170" y="45"/>
                  </a:cubicBezTo>
                  <a:cubicBezTo>
                    <a:pt x="169" y="46"/>
                    <a:pt x="169" y="46"/>
                    <a:pt x="169" y="46"/>
                  </a:cubicBezTo>
                  <a:cubicBezTo>
                    <a:pt x="168" y="46"/>
                    <a:pt x="168" y="46"/>
                    <a:pt x="168" y="46"/>
                  </a:cubicBezTo>
                  <a:cubicBezTo>
                    <a:pt x="167" y="46"/>
                    <a:pt x="167" y="46"/>
                    <a:pt x="167" y="46"/>
                  </a:cubicBezTo>
                  <a:cubicBezTo>
                    <a:pt x="166" y="46"/>
                    <a:pt x="166" y="46"/>
                    <a:pt x="166" y="46"/>
                  </a:cubicBezTo>
                  <a:cubicBezTo>
                    <a:pt x="164" y="46"/>
                    <a:pt x="164" y="46"/>
                    <a:pt x="164" y="46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62" y="48"/>
                    <a:pt x="162" y="48"/>
                    <a:pt x="162" y="48"/>
                  </a:cubicBezTo>
                  <a:cubicBezTo>
                    <a:pt x="161" y="48"/>
                    <a:pt x="161" y="48"/>
                    <a:pt x="161" y="48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2" y="49"/>
                    <a:pt x="162" y="49"/>
                    <a:pt x="162" y="49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1" y="50"/>
                    <a:pt x="161" y="50"/>
                    <a:pt x="161" y="50"/>
                  </a:cubicBezTo>
                  <a:cubicBezTo>
                    <a:pt x="161" y="50"/>
                    <a:pt x="161" y="50"/>
                    <a:pt x="161" y="50"/>
                  </a:cubicBezTo>
                  <a:cubicBezTo>
                    <a:pt x="161" y="51"/>
                    <a:pt x="161" y="51"/>
                    <a:pt x="161" y="51"/>
                  </a:cubicBezTo>
                  <a:cubicBezTo>
                    <a:pt x="160" y="51"/>
                    <a:pt x="160" y="51"/>
                    <a:pt x="160" y="51"/>
                  </a:cubicBezTo>
                  <a:cubicBezTo>
                    <a:pt x="160" y="51"/>
                    <a:pt x="160" y="51"/>
                    <a:pt x="160" y="51"/>
                  </a:cubicBezTo>
                  <a:cubicBezTo>
                    <a:pt x="161" y="52"/>
                    <a:pt x="161" y="52"/>
                    <a:pt x="161" y="52"/>
                  </a:cubicBezTo>
                  <a:cubicBezTo>
                    <a:pt x="162" y="51"/>
                    <a:pt x="162" y="51"/>
                    <a:pt x="162" y="51"/>
                  </a:cubicBezTo>
                  <a:cubicBezTo>
                    <a:pt x="162" y="51"/>
                    <a:pt x="162" y="51"/>
                    <a:pt x="162" y="51"/>
                  </a:cubicBezTo>
                  <a:cubicBezTo>
                    <a:pt x="163" y="51"/>
                    <a:pt x="163" y="51"/>
                    <a:pt x="163" y="51"/>
                  </a:cubicBezTo>
                  <a:cubicBezTo>
                    <a:pt x="164" y="51"/>
                    <a:pt x="164" y="51"/>
                    <a:pt x="164" y="51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4" y="53"/>
                    <a:pt x="164" y="53"/>
                    <a:pt x="164" y="53"/>
                  </a:cubicBezTo>
                  <a:cubicBezTo>
                    <a:pt x="165" y="53"/>
                    <a:pt x="165" y="53"/>
                    <a:pt x="165" y="53"/>
                  </a:cubicBezTo>
                  <a:close/>
                  <a:moveTo>
                    <a:pt x="250" y="98"/>
                  </a:moveTo>
                  <a:cubicBezTo>
                    <a:pt x="250" y="98"/>
                    <a:pt x="250" y="98"/>
                    <a:pt x="250" y="98"/>
                  </a:cubicBezTo>
                  <a:cubicBezTo>
                    <a:pt x="251" y="98"/>
                    <a:pt x="251" y="98"/>
                    <a:pt x="251" y="98"/>
                  </a:cubicBezTo>
                  <a:cubicBezTo>
                    <a:pt x="251" y="98"/>
                    <a:pt x="251" y="98"/>
                    <a:pt x="251" y="98"/>
                  </a:cubicBezTo>
                  <a:cubicBezTo>
                    <a:pt x="250" y="99"/>
                    <a:pt x="250" y="99"/>
                    <a:pt x="250" y="99"/>
                  </a:cubicBezTo>
                  <a:cubicBezTo>
                    <a:pt x="250" y="99"/>
                    <a:pt x="250" y="99"/>
                    <a:pt x="250" y="99"/>
                  </a:cubicBezTo>
                  <a:cubicBezTo>
                    <a:pt x="250" y="98"/>
                    <a:pt x="250" y="98"/>
                    <a:pt x="250" y="98"/>
                  </a:cubicBezTo>
                  <a:close/>
                  <a:moveTo>
                    <a:pt x="240" y="81"/>
                  </a:moveTo>
                  <a:cubicBezTo>
                    <a:pt x="239" y="80"/>
                    <a:pt x="239" y="80"/>
                    <a:pt x="239" y="80"/>
                  </a:cubicBezTo>
                  <a:cubicBezTo>
                    <a:pt x="238" y="80"/>
                    <a:pt x="238" y="80"/>
                    <a:pt x="238" y="80"/>
                  </a:cubicBezTo>
                  <a:cubicBezTo>
                    <a:pt x="238" y="80"/>
                    <a:pt x="238" y="80"/>
                    <a:pt x="238" y="80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39" y="81"/>
                    <a:pt x="239" y="81"/>
                    <a:pt x="239" y="81"/>
                  </a:cubicBezTo>
                  <a:cubicBezTo>
                    <a:pt x="239" y="81"/>
                    <a:pt x="239" y="81"/>
                    <a:pt x="239" y="81"/>
                  </a:cubicBezTo>
                  <a:cubicBezTo>
                    <a:pt x="238" y="81"/>
                    <a:pt x="238" y="81"/>
                    <a:pt x="238" y="81"/>
                  </a:cubicBezTo>
                  <a:cubicBezTo>
                    <a:pt x="237" y="81"/>
                    <a:pt x="237" y="81"/>
                    <a:pt x="237" y="81"/>
                  </a:cubicBezTo>
                  <a:cubicBezTo>
                    <a:pt x="238" y="82"/>
                    <a:pt x="238" y="82"/>
                    <a:pt x="238" y="82"/>
                  </a:cubicBezTo>
                  <a:cubicBezTo>
                    <a:pt x="238" y="82"/>
                    <a:pt x="238" y="82"/>
                    <a:pt x="238" y="82"/>
                  </a:cubicBezTo>
                  <a:cubicBezTo>
                    <a:pt x="238" y="83"/>
                    <a:pt x="238" y="83"/>
                    <a:pt x="238" y="83"/>
                  </a:cubicBezTo>
                  <a:cubicBezTo>
                    <a:pt x="237" y="82"/>
                    <a:pt x="237" y="82"/>
                    <a:pt x="237" y="82"/>
                  </a:cubicBezTo>
                  <a:cubicBezTo>
                    <a:pt x="236" y="83"/>
                    <a:pt x="236" y="83"/>
                    <a:pt x="236" y="83"/>
                  </a:cubicBezTo>
                  <a:cubicBezTo>
                    <a:pt x="235" y="83"/>
                    <a:pt x="235" y="83"/>
                    <a:pt x="235" y="8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5" y="85"/>
                    <a:pt x="235" y="85"/>
                    <a:pt x="235" y="85"/>
                  </a:cubicBezTo>
                  <a:cubicBezTo>
                    <a:pt x="235" y="85"/>
                    <a:pt x="235" y="85"/>
                    <a:pt x="235" y="85"/>
                  </a:cubicBezTo>
                  <a:cubicBezTo>
                    <a:pt x="235" y="85"/>
                    <a:pt x="235" y="85"/>
                    <a:pt x="235" y="85"/>
                  </a:cubicBezTo>
                  <a:cubicBezTo>
                    <a:pt x="236" y="85"/>
                    <a:pt x="236" y="85"/>
                    <a:pt x="236" y="85"/>
                  </a:cubicBezTo>
                  <a:cubicBezTo>
                    <a:pt x="236" y="85"/>
                    <a:pt x="236" y="85"/>
                    <a:pt x="236" y="85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37" y="86"/>
                    <a:pt x="237" y="86"/>
                    <a:pt x="237" y="86"/>
                  </a:cubicBezTo>
                  <a:cubicBezTo>
                    <a:pt x="237" y="86"/>
                    <a:pt x="237" y="86"/>
                    <a:pt x="237" y="86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8" y="87"/>
                    <a:pt x="238" y="87"/>
                    <a:pt x="238" y="87"/>
                  </a:cubicBezTo>
                  <a:cubicBezTo>
                    <a:pt x="238" y="87"/>
                    <a:pt x="238" y="87"/>
                    <a:pt x="238" y="87"/>
                  </a:cubicBezTo>
                  <a:cubicBezTo>
                    <a:pt x="238" y="88"/>
                    <a:pt x="238" y="88"/>
                    <a:pt x="238" y="88"/>
                  </a:cubicBezTo>
                  <a:cubicBezTo>
                    <a:pt x="238" y="88"/>
                    <a:pt x="238" y="88"/>
                    <a:pt x="238" y="88"/>
                  </a:cubicBezTo>
                  <a:cubicBezTo>
                    <a:pt x="239" y="88"/>
                    <a:pt x="239" y="88"/>
                    <a:pt x="239" y="88"/>
                  </a:cubicBezTo>
                  <a:cubicBezTo>
                    <a:pt x="239" y="89"/>
                    <a:pt x="239" y="89"/>
                    <a:pt x="239" y="89"/>
                  </a:cubicBezTo>
                  <a:cubicBezTo>
                    <a:pt x="240" y="89"/>
                    <a:pt x="240" y="89"/>
                    <a:pt x="240" y="89"/>
                  </a:cubicBezTo>
                  <a:cubicBezTo>
                    <a:pt x="241" y="89"/>
                    <a:pt x="241" y="89"/>
                    <a:pt x="241" y="89"/>
                  </a:cubicBezTo>
                  <a:cubicBezTo>
                    <a:pt x="242" y="89"/>
                    <a:pt x="242" y="89"/>
                    <a:pt x="242" y="89"/>
                  </a:cubicBezTo>
                  <a:cubicBezTo>
                    <a:pt x="242" y="90"/>
                    <a:pt x="242" y="90"/>
                    <a:pt x="242" y="90"/>
                  </a:cubicBezTo>
                  <a:cubicBezTo>
                    <a:pt x="243" y="89"/>
                    <a:pt x="243" y="89"/>
                    <a:pt x="243" y="89"/>
                  </a:cubicBezTo>
                  <a:cubicBezTo>
                    <a:pt x="242" y="89"/>
                    <a:pt x="242" y="89"/>
                    <a:pt x="242" y="89"/>
                  </a:cubicBezTo>
                  <a:cubicBezTo>
                    <a:pt x="243" y="89"/>
                    <a:pt x="243" y="89"/>
                    <a:pt x="243" y="89"/>
                  </a:cubicBezTo>
                  <a:cubicBezTo>
                    <a:pt x="244" y="88"/>
                    <a:pt x="244" y="88"/>
                    <a:pt x="244" y="88"/>
                  </a:cubicBezTo>
                  <a:cubicBezTo>
                    <a:pt x="243" y="87"/>
                    <a:pt x="243" y="87"/>
                    <a:pt x="243" y="87"/>
                  </a:cubicBezTo>
                  <a:cubicBezTo>
                    <a:pt x="244" y="86"/>
                    <a:pt x="244" y="86"/>
                    <a:pt x="244" y="86"/>
                  </a:cubicBezTo>
                  <a:cubicBezTo>
                    <a:pt x="244" y="85"/>
                    <a:pt x="244" y="85"/>
                    <a:pt x="244" y="85"/>
                  </a:cubicBezTo>
                  <a:cubicBezTo>
                    <a:pt x="245" y="84"/>
                    <a:pt x="245" y="84"/>
                    <a:pt x="245" y="84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45" y="82"/>
                    <a:pt x="245" y="82"/>
                    <a:pt x="245" y="82"/>
                  </a:cubicBezTo>
                  <a:cubicBezTo>
                    <a:pt x="244" y="81"/>
                    <a:pt x="244" y="81"/>
                    <a:pt x="244" y="81"/>
                  </a:cubicBezTo>
                  <a:cubicBezTo>
                    <a:pt x="244" y="81"/>
                    <a:pt x="244" y="81"/>
                    <a:pt x="244" y="81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3" y="79"/>
                    <a:pt x="243" y="79"/>
                    <a:pt x="243" y="79"/>
                  </a:cubicBezTo>
                  <a:cubicBezTo>
                    <a:pt x="242" y="79"/>
                    <a:pt x="242" y="79"/>
                    <a:pt x="242" y="79"/>
                  </a:cubicBezTo>
                  <a:cubicBezTo>
                    <a:pt x="241" y="79"/>
                    <a:pt x="241" y="79"/>
                    <a:pt x="241" y="79"/>
                  </a:cubicBezTo>
                  <a:cubicBezTo>
                    <a:pt x="240" y="79"/>
                    <a:pt x="240" y="79"/>
                    <a:pt x="240" y="79"/>
                  </a:cubicBezTo>
                  <a:cubicBezTo>
                    <a:pt x="240" y="80"/>
                    <a:pt x="240" y="80"/>
                    <a:pt x="240" y="80"/>
                  </a:cubicBezTo>
                  <a:cubicBezTo>
                    <a:pt x="240" y="80"/>
                    <a:pt x="240" y="80"/>
                    <a:pt x="240" y="80"/>
                  </a:cubicBezTo>
                  <a:cubicBezTo>
                    <a:pt x="240" y="81"/>
                    <a:pt x="240" y="81"/>
                    <a:pt x="240" y="81"/>
                  </a:cubicBezTo>
                  <a:cubicBezTo>
                    <a:pt x="240" y="81"/>
                    <a:pt x="240" y="81"/>
                    <a:pt x="240" y="81"/>
                  </a:cubicBezTo>
                  <a:close/>
                  <a:moveTo>
                    <a:pt x="245" y="74"/>
                  </a:moveTo>
                  <a:cubicBezTo>
                    <a:pt x="245" y="74"/>
                    <a:pt x="245" y="74"/>
                    <a:pt x="245" y="74"/>
                  </a:cubicBezTo>
                  <a:cubicBezTo>
                    <a:pt x="245" y="74"/>
                    <a:pt x="245" y="74"/>
                    <a:pt x="245" y="74"/>
                  </a:cubicBezTo>
                  <a:cubicBezTo>
                    <a:pt x="246" y="74"/>
                    <a:pt x="246" y="74"/>
                    <a:pt x="246" y="74"/>
                  </a:cubicBezTo>
                  <a:cubicBezTo>
                    <a:pt x="246" y="74"/>
                    <a:pt x="246" y="74"/>
                    <a:pt x="245" y="74"/>
                  </a:cubicBezTo>
                  <a:close/>
                  <a:moveTo>
                    <a:pt x="244" y="78"/>
                  </a:moveTo>
                  <a:cubicBezTo>
                    <a:pt x="244" y="78"/>
                    <a:pt x="244" y="78"/>
                    <a:pt x="244" y="78"/>
                  </a:cubicBezTo>
                  <a:cubicBezTo>
                    <a:pt x="244" y="78"/>
                    <a:pt x="244" y="78"/>
                    <a:pt x="244" y="78"/>
                  </a:cubicBezTo>
                  <a:cubicBezTo>
                    <a:pt x="244" y="77"/>
                    <a:pt x="244" y="77"/>
                    <a:pt x="244" y="77"/>
                  </a:cubicBezTo>
                  <a:cubicBezTo>
                    <a:pt x="244" y="77"/>
                    <a:pt x="244" y="77"/>
                    <a:pt x="244" y="77"/>
                  </a:cubicBezTo>
                  <a:cubicBezTo>
                    <a:pt x="244" y="76"/>
                    <a:pt x="244" y="76"/>
                    <a:pt x="244" y="76"/>
                  </a:cubicBezTo>
                  <a:cubicBezTo>
                    <a:pt x="244" y="76"/>
                    <a:pt x="244" y="76"/>
                    <a:pt x="244" y="76"/>
                  </a:cubicBezTo>
                  <a:cubicBezTo>
                    <a:pt x="246" y="76"/>
                    <a:pt x="246" y="76"/>
                    <a:pt x="246" y="76"/>
                  </a:cubicBezTo>
                  <a:cubicBezTo>
                    <a:pt x="245" y="77"/>
                    <a:pt x="245" y="77"/>
                    <a:pt x="245" y="77"/>
                  </a:cubicBezTo>
                  <a:cubicBezTo>
                    <a:pt x="245" y="78"/>
                    <a:pt x="245" y="78"/>
                    <a:pt x="245" y="78"/>
                  </a:cubicBezTo>
                  <a:cubicBezTo>
                    <a:pt x="245" y="78"/>
                    <a:pt x="244" y="78"/>
                    <a:pt x="244" y="78"/>
                  </a:cubicBezTo>
                  <a:close/>
                  <a:moveTo>
                    <a:pt x="238" y="77"/>
                  </a:moveTo>
                  <a:cubicBezTo>
                    <a:pt x="238" y="76"/>
                    <a:pt x="238" y="76"/>
                    <a:pt x="238" y="76"/>
                  </a:cubicBezTo>
                  <a:cubicBezTo>
                    <a:pt x="238" y="76"/>
                    <a:pt x="238" y="76"/>
                    <a:pt x="238" y="76"/>
                  </a:cubicBezTo>
                  <a:cubicBezTo>
                    <a:pt x="239" y="76"/>
                    <a:pt x="239" y="76"/>
                    <a:pt x="239" y="76"/>
                  </a:cubicBezTo>
                  <a:cubicBezTo>
                    <a:pt x="239" y="76"/>
                    <a:pt x="239" y="76"/>
                    <a:pt x="239" y="76"/>
                  </a:cubicBezTo>
                  <a:cubicBezTo>
                    <a:pt x="239" y="76"/>
                    <a:pt x="239" y="76"/>
                    <a:pt x="239" y="76"/>
                  </a:cubicBezTo>
                  <a:cubicBezTo>
                    <a:pt x="239" y="77"/>
                    <a:pt x="239" y="77"/>
                    <a:pt x="239" y="77"/>
                  </a:cubicBezTo>
                  <a:cubicBezTo>
                    <a:pt x="238" y="77"/>
                    <a:pt x="238" y="77"/>
                    <a:pt x="238" y="77"/>
                  </a:cubicBezTo>
                  <a:close/>
                  <a:moveTo>
                    <a:pt x="237" y="78"/>
                  </a:moveTo>
                  <a:cubicBezTo>
                    <a:pt x="237" y="77"/>
                    <a:pt x="237" y="77"/>
                    <a:pt x="237" y="77"/>
                  </a:cubicBezTo>
                  <a:cubicBezTo>
                    <a:pt x="237" y="77"/>
                    <a:pt x="237" y="77"/>
                    <a:pt x="237" y="77"/>
                  </a:cubicBezTo>
                  <a:cubicBezTo>
                    <a:pt x="237" y="77"/>
                    <a:pt x="237" y="77"/>
                    <a:pt x="237" y="77"/>
                  </a:cubicBezTo>
                  <a:cubicBezTo>
                    <a:pt x="237" y="77"/>
                    <a:pt x="237" y="77"/>
                    <a:pt x="237" y="77"/>
                  </a:cubicBezTo>
                  <a:cubicBezTo>
                    <a:pt x="237" y="78"/>
                    <a:pt x="237" y="78"/>
                    <a:pt x="237" y="78"/>
                  </a:cubicBezTo>
                  <a:close/>
                  <a:moveTo>
                    <a:pt x="238" y="79"/>
                  </a:moveTo>
                  <a:cubicBezTo>
                    <a:pt x="238" y="79"/>
                    <a:pt x="238" y="79"/>
                    <a:pt x="238" y="79"/>
                  </a:cubicBezTo>
                  <a:cubicBezTo>
                    <a:pt x="238" y="79"/>
                    <a:pt x="238" y="79"/>
                    <a:pt x="238" y="79"/>
                  </a:cubicBezTo>
                  <a:cubicBezTo>
                    <a:pt x="238" y="78"/>
                    <a:pt x="238" y="78"/>
                    <a:pt x="238" y="78"/>
                  </a:cubicBezTo>
                  <a:cubicBezTo>
                    <a:pt x="238" y="78"/>
                    <a:pt x="238" y="78"/>
                    <a:pt x="238" y="78"/>
                  </a:cubicBezTo>
                  <a:cubicBezTo>
                    <a:pt x="239" y="78"/>
                    <a:pt x="239" y="78"/>
                    <a:pt x="239" y="78"/>
                  </a:cubicBezTo>
                  <a:cubicBezTo>
                    <a:pt x="239" y="79"/>
                    <a:pt x="239" y="79"/>
                    <a:pt x="239" y="79"/>
                  </a:cubicBezTo>
                  <a:cubicBezTo>
                    <a:pt x="238" y="79"/>
                    <a:pt x="238" y="79"/>
                    <a:pt x="238" y="79"/>
                  </a:cubicBezTo>
                  <a:cubicBezTo>
                    <a:pt x="238" y="79"/>
                    <a:pt x="238" y="79"/>
                    <a:pt x="238" y="79"/>
                  </a:cubicBezTo>
                  <a:close/>
                  <a:moveTo>
                    <a:pt x="236" y="80"/>
                  </a:moveTo>
                  <a:cubicBezTo>
                    <a:pt x="236" y="80"/>
                    <a:pt x="236" y="80"/>
                    <a:pt x="236" y="80"/>
                  </a:cubicBezTo>
                  <a:cubicBezTo>
                    <a:pt x="235" y="79"/>
                    <a:pt x="235" y="79"/>
                    <a:pt x="235" y="79"/>
                  </a:cubicBezTo>
                  <a:cubicBezTo>
                    <a:pt x="236" y="79"/>
                    <a:pt x="236" y="79"/>
                    <a:pt x="236" y="79"/>
                  </a:cubicBezTo>
                  <a:cubicBezTo>
                    <a:pt x="236" y="78"/>
                    <a:pt x="236" y="78"/>
                    <a:pt x="236" y="78"/>
                  </a:cubicBezTo>
                  <a:cubicBezTo>
                    <a:pt x="237" y="78"/>
                    <a:pt x="237" y="78"/>
                    <a:pt x="237" y="78"/>
                  </a:cubicBezTo>
                  <a:cubicBezTo>
                    <a:pt x="237" y="78"/>
                    <a:pt x="237" y="78"/>
                    <a:pt x="237" y="78"/>
                  </a:cubicBezTo>
                  <a:cubicBezTo>
                    <a:pt x="237" y="79"/>
                    <a:pt x="237" y="79"/>
                    <a:pt x="237" y="79"/>
                  </a:cubicBezTo>
                  <a:cubicBezTo>
                    <a:pt x="237" y="79"/>
                    <a:pt x="237" y="79"/>
                    <a:pt x="237" y="79"/>
                  </a:cubicBezTo>
                  <a:cubicBezTo>
                    <a:pt x="237" y="80"/>
                    <a:pt x="237" y="80"/>
                    <a:pt x="237" y="80"/>
                  </a:cubicBezTo>
                  <a:cubicBezTo>
                    <a:pt x="237" y="80"/>
                    <a:pt x="237" y="80"/>
                    <a:pt x="237" y="80"/>
                  </a:cubicBezTo>
                  <a:cubicBezTo>
                    <a:pt x="236" y="80"/>
                    <a:pt x="236" y="80"/>
                    <a:pt x="236" y="80"/>
                  </a:cubicBezTo>
                  <a:cubicBezTo>
                    <a:pt x="236" y="80"/>
                    <a:pt x="236" y="80"/>
                    <a:pt x="236" y="80"/>
                  </a:cubicBezTo>
                  <a:close/>
                  <a:moveTo>
                    <a:pt x="234" y="81"/>
                  </a:moveTo>
                  <a:cubicBezTo>
                    <a:pt x="234" y="80"/>
                    <a:pt x="234" y="80"/>
                    <a:pt x="234" y="80"/>
                  </a:cubicBezTo>
                  <a:cubicBezTo>
                    <a:pt x="234" y="80"/>
                    <a:pt x="234" y="80"/>
                    <a:pt x="234" y="80"/>
                  </a:cubicBezTo>
                  <a:cubicBezTo>
                    <a:pt x="234" y="80"/>
                    <a:pt x="234" y="80"/>
                    <a:pt x="234" y="80"/>
                  </a:cubicBezTo>
                  <a:cubicBezTo>
                    <a:pt x="234" y="80"/>
                    <a:pt x="234" y="80"/>
                    <a:pt x="234" y="80"/>
                  </a:cubicBezTo>
                  <a:cubicBezTo>
                    <a:pt x="234" y="81"/>
                    <a:pt x="234" y="81"/>
                    <a:pt x="234" y="81"/>
                  </a:cubicBezTo>
                  <a:close/>
                  <a:moveTo>
                    <a:pt x="225" y="82"/>
                  </a:moveTo>
                  <a:cubicBezTo>
                    <a:pt x="224" y="81"/>
                    <a:pt x="224" y="81"/>
                    <a:pt x="224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3" y="80"/>
                    <a:pt x="223" y="80"/>
                    <a:pt x="223" y="80"/>
                  </a:cubicBezTo>
                  <a:cubicBezTo>
                    <a:pt x="223" y="80"/>
                    <a:pt x="223" y="80"/>
                    <a:pt x="223" y="80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4" y="79"/>
                    <a:pt x="224" y="79"/>
                    <a:pt x="224" y="79"/>
                  </a:cubicBezTo>
                  <a:cubicBezTo>
                    <a:pt x="224" y="79"/>
                    <a:pt x="224" y="79"/>
                    <a:pt x="224" y="79"/>
                  </a:cubicBezTo>
                  <a:cubicBezTo>
                    <a:pt x="225" y="79"/>
                    <a:pt x="225" y="79"/>
                    <a:pt x="225" y="79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4" y="77"/>
                    <a:pt x="224" y="77"/>
                    <a:pt x="224" y="77"/>
                  </a:cubicBezTo>
                  <a:cubicBezTo>
                    <a:pt x="224" y="77"/>
                    <a:pt x="224" y="77"/>
                    <a:pt x="224" y="77"/>
                  </a:cubicBezTo>
                  <a:cubicBezTo>
                    <a:pt x="224" y="76"/>
                    <a:pt x="224" y="76"/>
                    <a:pt x="224" y="76"/>
                  </a:cubicBezTo>
                  <a:cubicBezTo>
                    <a:pt x="225" y="76"/>
                    <a:pt x="225" y="76"/>
                    <a:pt x="225" y="76"/>
                  </a:cubicBezTo>
                  <a:cubicBezTo>
                    <a:pt x="225" y="76"/>
                    <a:pt x="225" y="76"/>
                    <a:pt x="225" y="76"/>
                  </a:cubicBezTo>
                  <a:cubicBezTo>
                    <a:pt x="227" y="77"/>
                    <a:pt x="227" y="77"/>
                    <a:pt x="227" y="77"/>
                  </a:cubicBezTo>
                  <a:cubicBezTo>
                    <a:pt x="227" y="76"/>
                    <a:pt x="227" y="76"/>
                    <a:pt x="227" y="76"/>
                  </a:cubicBezTo>
                  <a:cubicBezTo>
                    <a:pt x="227" y="76"/>
                    <a:pt x="227" y="76"/>
                    <a:pt x="227" y="76"/>
                  </a:cubicBezTo>
                  <a:cubicBezTo>
                    <a:pt x="226" y="76"/>
                    <a:pt x="226" y="76"/>
                    <a:pt x="226" y="76"/>
                  </a:cubicBezTo>
                  <a:cubicBezTo>
                    <a:pt x="226" y="76"/>
                    <a:pt x="226" y="76"/>
                    <a:pt x="226" y="76"/>
                  </a:cubicBezTo>
                  <a:cubicBezTo>
                    <a:pt x="228" y="76"/>
                    <a:pt x="228" y="76"/>
                    <a:pt x="228" y="76"/>
                  </a:cubicBezTo>
                  <a:cubicBezTo>
                    <a:pt x="228" y="75"/>
                    <a:pt x="228" y="75"/>
                    <a:pt x="228" y="75"/>
                  </a:cubicBezTo>
                  <a:cubicBezTo>
                    <a:pt x="230" y="75"/>
                    <a:pt x="230" y="75"/>
                    <a:pt x="230" y="75"/>
                  </a:cubicBezTo>
                  <a:cubicBezTo>
                    <a:pt x="230" y="75"/>
                    <a:pt x="230" y="75"/>
                    <a:pt x="230" y="75"/>
                  </a:cubicBezTo>
                  <a:cubicBezTo>
                    <a:pt x="231" y="75"/>
                    <a:pt x="231" y="75"/>
                    <a:pt x="231" y="75"/>
                  </a:cubicBezTo>
                  <a:cubicBezTo>
                    <a:pt x="231" y="75"/>
                    <a:pt x="231" y="75"/>
                    <a:pt x="231" y="75"/>
                  </a:cubicBezTo>
                  <a:cubicBezTo>
                    <a:pt x="227" y="74"/>
                    <a:pt x="227" y="74"/>
                    <a:pt x="227" y="74"/>
                  </a:cubicBezTo>
                  <a:cubicBezTo>
                    <a:pt x="226" y="74"/>
                    <a:pt x="226" y="74"/>
                    <a:pt x="226" y="74"/>
                  </a:cubicBezTo>
                  <a:cubicBezTo>
                    <a:pt x="226" y="74"/>
                    <a:pt x="226" y="74"/>
                    <a:pt x="226" y="74"/>
                  </a:cubicBezTo>
                  <a:cubicBezTo>
                    <a:pt x="224" y="74"/>
                    <a:pt x="224" y="74"/>
                    <a:pt x="224" y="74"/>
                  </a:cubicBezTo>
                  <a:cubicBezTo>
                    <a:pt x="223" y="74"/>
                    <a:pt x="223" y="74"/>
                    <a:pt x="223" y="74"/>
                  </a:cubicBezTo>
                  <a:cubicBezTo>
                    <a:pt x="223" y="74"/>
                    <a:pt x="223" y="74"/>
                    <a:pt x="223" y="74"/>
                  </a:cubicBezTo>
                  <a:cubicBezTo>
                    <a:pt x="222" y="73"/>
                    <a:pt x="222" y="73"/>
                    <a:pt x="222" y="73"/>
                  </a:cubicBezTo>
                  <a:cubicBezTo>
                    <a:pt x="221" y="73"/>
                    <a:pt x="221" y="73"/>
                    <a:pt x="221" y="73"/>
                  </a:cubicBezTo>
                  <a:cubicBezTo>
                    <a:pt x="221" y="74"/>
                    <a:pt x="221" y="74"/>
                    <a:pt x="221" y="74"/>
                  </a:cubicBezTo>
                  <a:cubicBezTo>
                    <a:pt x="221" y="74"/>
                    <a:pt x="221" y="74"/>
                    <a:pt x="221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3"/>
                    <a:pt x="220" y="73"/>
                    <a:pt x="220" y="73"/>
                  </a:cubicBezTo>
                  <a:cubicBezTo>
                    <a:pt x="220" y="72"/>
                    <a:pt x="220" y="72"/>
                    <a:pt x="220" y="72"/>
                  </a:cubicBezTo>
                  <a:cubicBezTo>
                    <a:pt x="220" y="73"/>
                    <a:pt x="220" y="73"/>
                    <a:pt x="220" y="73"/>
                  </a:cubicBezTo>
                  <a:cubicBezTo>
                    <a:pt x="221" y="72"/>
                    <a:pt x="221" y="72"/>
                    <a:pt x="221" y="72"/>
                  </a:cubicBezTo>
                  <a:cubicBezTo>
                    <a:pt x="221" y="72"/>
                    <a:pt x="221" y="72"/>
                    <a:pt x="221" y="72"/>
                  </a:cubicBezTo>
                  <a:cubicBezTo>
                    <a:pt x="222" y="72"/>
                    <a:pt x="222" y="72"/>
                    <a:pt x="222" y="72"/>
                  </a:cubicBezTo>
                  <a:cubicBezTo>
                    <a:pt x="222" y="72"/>
                    <a:pt x="222" y="72"/>
                    <a:pt x="222" y="72"/>
                  </a:cubicBezTo>
                  <a:cubicBezTo>
                    <a:pt x="222" y="71"/>
                    <a:pt x="222" y="71"/>
                    <a:pt x="222" y="71"/>
                  </a:cubicBezTo>
                  <a:cubicBezTo>
                    <a:pt x="222" y="71"/>
                    <a:pt x="222" y="71"/>
                    <a:pt x="222" y="71"/>
                  </a:cubicBezTo>
                  <a:cubicBezTo>
                    <a:pt x="223" y="71"/>
                    <a:pt x="223" y="71"/>
                    <a:pt x="223" y="71"/>
                  </a:cubicBezTo>
                  <a:cubicBezTo>
                    <a:pt x="224" y="71"/>
                    <a:pt x="224" y="71"/>
                    <a:pt x="224" y="71"/>
                  </a:cubicBezTo>
                  <a:cubicBezTo>
                    <a:pt x="224" y="71"/>
                    <a:pt x="224" y="71"/>
                    <a:pt x="224" y="71"/>
                  </a:cubicBezTo>
                  <a:cubicBezTo>
                    <a:pt x="224" y="72"/>
                    <a:pt x="224" y="72"/>
                    <a:pt x="224" y="72"/>
                  </a:cubicBezTo>
                  <a:cubicBezTo>
                    <a:pt x="224" y="73"/>
                    <a:pt x="224" y="73"/>
                    <a:pt x="224" y="73"/>
                  </a:cubicBezTo>
                  <a:cubicBezTo>
                    <a:pt x="225" y="73"/>
                    <a:pt x="225" y="73"/>
                    <a:pt x="225" y="73"/>
                  </a:cubicBezTo>
                  <a:cubicBezTo>
                    <a:pt x="225" y="72"/>
                    <a:pt x="225" y="72"/>
                    <a:pt x="225" y="72"/>
                  </a:cubicBezTo>
                  <a:cubicBezTo>
                    <a:pt x="225" y="72"/>
                    <a:pt x="225" y="72"/>
                    <a:pt x="225" y="72"/>
                  </a:cubicBezTo>
                  <a:cubicBezTo>
                    <a:pt x="224" y="71"/>
                    <a:pt x="224" y="71"/>
                    <a:pt x="224" y="71"/>
                  </a:cubicBezTo>
                  <a:cubicBezTo>
                    <a:pt x="225" y="70"/>
                    <a:pt x="225" y="70"/>
                    <a:pt x="225" y="70"/>
                  </a:cubicBezTo>
                  <a:cubicBezTo>
                    <a:pt x="226" y="70"/>
                    <a:pt x="226" y="70"/>
                    <a:pt x="226" y="70"/>
                  </a:cubicBezTo>
                  <a:cubicBezTo>
                    <a:pt x="226" y="70"/>
                    <a:pt x="226" y="70"/>
                    <a:pt x="226" y="70"/>
                  </a:cubicBezTo>
                  <a:cubicBezTo>
                    <a:pt x="225" y="69"/>
                    <a:pt x="225" y="69"/>
                    <a:pt x="225" y="69"/>
                  </a:cubicBezTo>
                  <a:cubicBezTo>
                    <a:pt x="225" y="68"/>
                    <a:pt x="225" y="68"/>
                    <a:pt x="225" y="68"/>
                  </a:cubicBezTo>
                  <a:cubicBezTo>
                    <a:pt x="226" y="68"/>
                    <a:pt x="226" y="68"/>
                    <a:pt x="226" y="68"/>
                  </a:cubicBezTo>
                  <a:cubicBezTo>
                    <a:pt x="226" y="68"/>
                    <a:pt x="226" y="68"/>
                    <a:pt x="226" y="68"/>
                  </a:cubicBezTo>
                  <a:cubicBezTo>
                    <a:pt x="227" y="67"/>
                    <a:pt x="227" y="67"/>
                    <a:pt x="227" y="67"/>
                  </a:cubicBezTo>
                  <a:cubicBezTo>
                    <a:pt x="227" y="67"/>
                    <a:pt x="227" y="67"/>
                    <a:pt x="227" y="67"/>
                  </a:cubicBezTo>
                  <a:cubicBezTo>
                    <a:pt x="226" y="67"/>
                    <a:pt x="226" y="67"/>
                    <a:pt x="226" y="67"/>
                  </a:cubicBezTo>
                  <a:cubicBezTo>
                    <a:pt x="226" y="67"/>
                    <a:pt x="226" y="67"/>
                    <a:pt x="226" y="67"/>
                  </a:cubicBezTo>
                  <a:cubicBezTo>
                    <a:pt x="226" y="66"/>
                    <a:pt x="226" y="66"/>
                    <a:pt x="226" y="66"/>
                  </a:cubicBezTo>
                  <a:cubicBezTo>
                    <a:pt x="227" y="66"/>
                    <a:pt x="227" y="66"/>
                    <a:pt x="227" y="66"/>
                  </a:cubicBezTo>
                  <a:cubicBezTo>
                    <a:pt x="227" y="65"/>
                    <a:pt x="227" y="65"/>
                    <a:pt x="227" y="65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28" y="66"/>
                    <a:pt x="228" y="66"/>
                    <a:pt x="228" y="66"/>
                  </a:cubicBezTo>
                  <a:cubicBezTo>
                    <a:pt x="229" y="66"/>
                    <a:pt x="229" y="66"/>
                    <a:pt x="229" y="66"/>
                  </a:cubicBezTo>
                  <a:cubicBezTo>
                    <a:pt x="229" y="67"/>
                    <a:pt x="229" y="67"/>
                    <a:pt x="229" y="67"/>
                  </a:cubicBezTo>
                  <a:cubicBezTo>
                    <a:pt x="229" y="67"/>
                    <a:pt x="229" y="67"/>
                    <a:pt x="229" y="67"/>
                  </a:cubicBezTo>
                  <a:cubicBezTo>
                    <a:pt x="229" y="68"/>
                    <a:pt x="229" y="68"/>
                    <a:pt x="229" y="68"/>
                  </a:cubicBezTo>
                  <a:cubicBezTo>
                    <a:pt x="229" y="68"/>
                    <a:pt x="229" y="68"/>
                    <a:pt x="229" y="68"/>
                  </a:cubicBezTo>
                  <a:cubicBezTo>
                    <a:pt x="230" y="71"/>
                    <a:pt x="230" y="71"/>
                    <a:pt x="230" y="71"/>
                  </a:cubicBezTo>
                  <a:cubicBezTo>
                    <a:pt x="229" y="71"/>
                    <a:pt x="229" y="71"/>
                    <a:pt x="229" y="71"/>
                  </a:cubicBezTo>
                  <a:cubicBezTo>
                    <a:pt x="229" y="72"/>
                    <a:pt x="229" y="72"/>
                    <a:pt x="229" y="72"/>
                  </a:cubicBezTo>
                  <a:cubicBezTo>
                    <a:pt x="230" y="72"/>
                    <a:pt x="230" y="72"/>
                    <a:pt x="230" y="72"/>
                  </a:cubicBezTo>
                  <a:cubicBezTo>
                    <a:pt x="231" y="72"/>
                    <a:pt x="231" y="72"/>
                    <a:pt x="231" y="72"/>
                  </a:cubicBezTo>
                  <a:cubicBezTo>
                    <a:pt x="231" y="71"/>
                    <a:pt x="231" y="71"/>
                    <a:pt x="231" y="71"/>
                  </a:cubicBezTo>
                  <a:cubicBezTo>
                    <a:pt x="231" y="70"/>
                    <a:pt x="231" y="70"/>
                    <a:pt x="231" y="70"/>
                  </a:cubicBezTo>
                  <a:cubicBezTo>
                    <a:pt x="232" y="70"/>
                    <a:pt x="232" y="70"/>
                    <a:pt x="232" y="70"/>
                  </a:cubicBezTo>
                  <a:cubicBezTo>
                    <a:pt x="232" y="69"/>
                    <a:pt x="232" y="69"/>
                    <a:pt x="232" y="69"/>
                  </a:cubicBezTo>
                  <a:cubicBezTo>
                    <a:pt x="230" y="68"/>
                    <a:pt x="230" y="68"/>
                    <a:pt x="230" y="68"/>
                  </a:cubicBezTo>
                  <a:cubicBezTo>
                    <a:pt x="230" y="68"/>
                    <a:pt x="230" y="68"/>
                    <a:pt x="230" y="68"/>
                  </a:cubicBezTo>
                  <a:cubicBezTo>
                    <a:pt x="231" y="68"/>
                    <a:pt x="231" y="68"/>
                    <a:pt x="231" y="68"/>
                  </a:cubicBezTo>
                  <a:cubicBezTo>
                    <a:pt x="232" y="68"/>
                    <a:pt x="232" y="68"/>
                    <a:pt x="232" y="68"/>
                  </a:cubicBezTo>
                  <a:cubicBezTo>
                    <a:pt x="232" y="68"/>
                    <a:pt x="232" y="68"/>
                    <a:pt x="232" y="68"/>
                  </a:cubicBezTo>
                  <a:cubicBezTo>
                    <a:pt x="231" y="67"/>
                    <a:pt x="231" y="67"/>
                    <a:pt x="231" y="67"/>
                  </a:cubicBezTo>
                  <a:cubicBezTo>
                    <a:pt x="231" y="66"/>
                    <a:pt x="231" y="66"/>
                    <a:pt x="231" y="66"/>
                  </a:cubicBezTo>
                  <a:cubicBezTo>
                    <a:pt x="231" y="65"/>
                    <a:pt x="231" y="65"/>
                    <a:pt x="231" y="65"/>
                  </a:cubicBezTo>
                  <a:cubicBezTo>
                    <a:pt x="231" y="64"/>
                    <a:pt x="231" y="64"/>
                    <a:pt x="231" y="64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33" y="64"/>
                    <a:pt x="233" y="64"/>
                    <a:pt x="233" y="64"/>
                  </a:cubicBezTo>
                  <a:cubicBezTo>
                    <a:pt x="233" y="64"/>
                    <a:pt x="233" y="64"/>
                    <a:pt x="233" y="64"/>
                  </a:cubicBezTo>
                  <a:cubicBezTo>
                    <a:pt x="233" y="64"/>
                    <a:pt x="234" y="63"/>
                    <a:pt x="234" y="63"/>
                  </a:cubicBezTo>
                  <a:cubicBezTo>
                    <a:pt x="234" y="63"/>
                    <a:pt x="235" y="63"/>
                    <a:pt x="235" y="63"/>
                  </a:cubicBezTo>
                  <a:cubicBezTo>
                    <a:pt x="235" y="64"/>
                    <a:pt x="235" y="64"/>
                    <a:pt x="235" y="64"/>
                  </a:cubicBezTo>
                  <a:cubicBezTo>
                    <a:pt x="236" y="64"/>
                    <a:pt x="236" y="64"/>
                    <a:pt x="236" y="64"/>
                  </a:cubicBezTo>
                  <a:cubicBezTo>
                    <a:pt x="236" y="64"/>
                    <a:pt x="236" y="64"/>
                    <a:pt x="236" y="64"/>
                  </a:cubicBezTo>
                  <a:cubicBezTo>
                    <a:pt x="237" y="64"/>
                    <a:pt x="237" y="64"/>
                    <a:pt x="237" y="64"/>
                  </a:cubicBezTo>
                  <a:cubicBezTo>
                    <a:pt x="237" y="66"/>
                    <a:pt x="237" y="66"/>
                    <a:pt x="237" y="66"/>
                  </a:cubicBezTo>
                  <a:cubicBezTo>
                    <a:pt x="236" y="67"/>
                    <a:pt x="236" y="67"/>
                    <a:pt x="236" y="67"/>
                  </a:cubicBezTo>
                  <a:cubicBezTo>
                    <a:pt x="236" y="67"/>
                    <a:pt x="236" y="67"/>
                    <a:pt x="236" y="67"/>
                  </a:cubicBezTo>
                  <a:cubicBezTo>
                    <a:pt x="237" y="67"/>
                    <a:pt x="237" y="67"/>
                    <a:pt x="237" y="67"/>
                  </a:cubicBezTo>
                  <a:cubicBezTo>
                    <a:pt x="237" y="67"/>
                    <a:pt x="237" y="67"/>
                    <a:pt x="237" y="67"/>
                  </a:cubicBezTo>
                  <a:cubicBezTo>
                    <a:pt x="237" y="67"/>
                    <a:pt x="237" y="67"/>
                    <a:pt x="237" y="67"/>
                  </a:cubicBezTo>
                  <a:cubicBezTo>
                    <a:pt x="238" y="66"/>
                    <a:pt x="238" y="66"/>
                    <a:pt x="238" y="66"/>
                  </a:cubicBezTo>
                  <a:cubicBezTo>
                    <a:pt x="238" y="65"/>
                    <a:pt x="238" y="65"/>
                    <a:pt x="238" y="65"/>
                  </a:cubicBezTo>
                  <a:cubicBezTo>
                    <a:pt x="238" y="65"/>
                    <a:pt x="238" y="65"/>
                    <a:pt x="238" y="65"/>
                  </a:cubicBezTo>
                  <a:cubicBezTo>
                    <a:pt x="239" y="65"/>
                    <a:pt x="239" y="65"/>
                    <a:pt x="239" y="65"/>
                  </a:cubicBezTo>
                  <a:cubicBezTo>
                    <a:pt x="240" y="65"/>
                    <a:pt x="240" y="65"/>
                    <a:pt x="240" y="65"/>
                  </a:cubicBezTo>
                  <a:cubicBezTo>
                    <a:pt x="240" y="64"/>
                    <a:pt x="240" y="64"/>
                    <a:pt x="240" y="64"/>
                  </a:cubicBezTo>
                  <a:cubicBezTo>
                    <a:pt x="239" y="64"/>
                    <a:pt x="239" y="64"/>
                    <a:pt x="239" y="64"/>
                  </a:cubicBezTo>
                  <a:cubicBezTo>
                    <a:pt x="240" y="64"/>
                    <a:pt x="240" y="64"/>
                    <a:pt x="240" y="64"/>
                  </a:cubicBezTo>
                  <a:cubicBezTo>
                    <a:pt x="240" y="65"/>
                    <a:pt x="240" y="65"/>
                    <a:pt x="240" y="65"/>
                  </a:cubicBezTo>
                  <a:cubicBezTo>
                    <a:pt x="240" y="65"/>
                    <a:pt x="240" y="65"/>
                    <a:pt x="240" y="65"/>
                  </a:cubicBezTo>
                  <a:cubicBezTo>
                    <a:pt x="240" y="65"/>
                    <a:pt x="240" y="65"/>
                    <a:pt x="240" y="65"/>
                  </a:cubicBezTo>
                  <a:cubicBezTo>
                    <a:pt x="240" y="66"/>
                    <a:pt x="240" y="66"/>
                    <a:pt x="240" y="66"/>
                  </a:cubicBezTo>
                  <a:cubicBezTo>
                    <a:pt x="240" y="66"/>
                    <a:pt x="240" y="66"/>
                    <a:pt x="240" y="66"/>
                  </a:cubicBezTo>
                  <a:cubicBezTo>
                    <a:pt x="240" y="66"/>
                    <a:pt x="240" y="66"/>
                    <a:pt x="240" y="66"/>
                  </a:cubicBezTo>
                  <a:cubicBezTo>
                    <a:pt x="241" y="67"/>
                    <a:pt x="241" y="67"/>
                    <a:pt x="241" y="67"/>
                  </a:cubicBezTo>
                  <a:cubicBezTo>
                    <a:pt x="241" y="67"/>
                    <a:pt x="241" y="67"/>
                    <a:pt x="241" y="67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0" y="69"/>
                    <a:pt x="240" y="69"/>
                    <a:pt x="240" y="69"/>
                  </a:cubicBezTo>
                  <a:cubicBezTo>
                    <a:pt x="240" y="70"/>
                    <a:pt x="240" y="70"/>
                    <a:pt x="240" y="70"/>
                  </a:cubicBezTo>
                  <a:cubicBezTo>
                    <a:pt x="240" y="71"/>
                    <a:pt x="240" y="71"/>
                    <a:pt x="240" y="71"/>
                  </a:cubicBezTo>
                  <a:cubicBezTo>
                    <a:pt x="239" y="71"/>
                    <a:pt x="239" y="71"/>
                    <a:pt x="239" y="71"/>
                  </a:cubicBezTo>
                  <a:cubicBezTo>
                    <a:pt x="239" y="72"/>
                    <a:pt x="239" y="72"/>
                    <a:pt x="239" y="72"/>
                  </a:cubicBezTo>
                  <a:cubicBezTo>
                    <a:pt x="238" y="73"/>
                    <a:pt x="238" y="73"/>
                    <a:pt x="238" y="73"/>
                  </a:cubicBezTo>
                  <a:cubicBezTo>
                    <a:pt x="237" y="73"/>
                    <a:pt x="237" y="73"/>
                    <a:pt x="237" y="73"/>
                  </a:cubicBezTo>
                  <a:cubicBezTo>
                    <a:pt x="237" y="74"/>
                    <a:pt x="237" y="74"/>
                    <a:pt x="237" y="74"/>
                  </a:cubicBezTo>
                  <a:cubicBezTo>
                    <a:pt x="237" y="74"/>
                    <a:pt x="237" y="74"/>
                    <a:pt x="237" y="74"/>
                  </a:cubicBezTo>
                  <a:cubicBezTo>
                    <a:pt x="236" y="75"/>
                    <a:pt x="236" y="75"/>
                    <a:pt x="236" y="75"/>
                  </a:cubicBezTo>
                  <a:cubicBezTo>
                    <a:pt x="236" y="75"/>
                    <a:pt x="236" y="75"/>
                    <a:pt x="236" y="75"/>
                  </a:cubicBezTo>
                  <a:cubicBezTo>
                    <a:pt x="235" y="75"/>
                    <a:pt x="235" y="75"/>
                    <a:pt x="235" y="75"/>
                  </a:cubicBezTo>
                  <a:cubicBezTo>
                    <a:pt x="235" y="75"/>
                    <a:pt x="235" y="75"/>
                    <a:pt x="235" y="75"/>
                  </a:cubicBezTo>
                  <a:cubicBezTo>
                    <a:pt x="235" y="76"/>
                    <a:pt x="235" y="76"/>
                    <a:pt x="235" y="76"/>
                  </a:cubicBezTo>
                  <a:cubicBezTo>
                    <a:pt x="236" y="76"/>
                    <a:pt x="236" y="76"/>
                    <a:pt x="236" y="76"/>
                  </a:cubicBezTo>
                  <a:cubicBezTo>
                    <a:pt x="236" y="77"/>
                    <a:pt x="236" y="77"/>
                    <a:pt x="236" y="77"/>
                  </a:cubicBezTo>
                  <a:cubicBezTo>
                    <a:pt x="235" y="78"/>
                    <a:pt x="235" y="78"/>
                    <a:pt x="235" y="78"/>
                  </a:cubicBezTo>
                  <a:cubicBezTo>
                    <a:pt x="234" y="78"/>
                    <a:pt x="234" y="78"/>
                    <a:pt x="234" y="78"/>
                  </a:cubicBezTo>
                  <a:cubicBezTo>
                    <a:pt x="234" y="78"/>
                    <a:pt x="234" y="78"/>
                    <a:pt x="234" y="78"/>
                  </a:cubicBezTo>
                  <a:cubicBezTo>
                    <a:pt x="234" y="77"/>
                    <a:pt x="234" y="77"/>
                    <a:pt x="234" y="77"/>
                  </a:cubicBezTo>
                  <a:cubicBezTo>
                    <a:pt x="234" y="77"/>
                    <a:pt x="234" y="77"/>
                    <a:pt x="234" y="77"/>
                  </a:cubicBezTo>
                  <a:cubicBezTo>
                    <a:pt x="233" y="77"/>
                    <a:pt x="233" y="77"/>
                    <a:pt x="233" y="77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2" y="79"/>
                    <a:pt x="232" y="79"/>
                    <a:pt x="232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80"/>
                    <a:pt x="231" y="80"/>
                    <a:pt x="231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2" y="81"/>
                    <a:pt x="232" y="81"/>
                    <a:pt x="232" y="81"/>
                  </a:cubicBezTo>
                  <a:cubicBezTo>
                    <a:pt x="232" y="81"/>
                    <a:pt x="232" y="81"/>
                    <a:pt x="232" y="81"/>
                  </a:cubicBezTo>
                  <a:cubicBezTo>
                    <a:pt x="232" y="82"/>
                    <a:pt x="232" y="82"/>
                    <a:pt x="232" y="82"/>
                  </a:cubicBezTo>
                  <a:cubicBezTo>
                    <a:pt x="232" y="82"/>
                    <a:pt x="232" y="82"/>
                    <a:pt x="232" y="82"/>
                  </a:cubicBezTo>
                  <a:cubicBezTo>
                    <a:pt x="231" y="81"/>
                    <a:pt x="231" y="81"/>
                    <a:pt x="231" y="81"/>
                  </a:cubicBezTo>
                  <a:cubicBezTo>
                    <a:pt x="231" y="80"/>
                    <a:pt x="231" y="80"/>
                    <a:pt x="231" y="80"/>
                  </a:cubicBezTo>
                  <a:cubicBezTo>
                    <a:pt x="231" y="80"/>
                    <a:pt x="231" y="80"/>
                    <a:pt x="231" y="80"/>
                  </a:cubicBezTo>
                  <a:cubicBezTo>
                    <a:pt x="230" y="80"/>
                    <a:pt x="230" y="80"/>
                    <a:pt x="230" y="80"/>
                  </a:cubicBezTo>
                  <a:cubicBezTo>
                    <a:pt x="230" y="81"/>
                    <a:pt x="230" y="81"/>
                    <a:pt x="230" y="81"/>
                  </a:cubicBezTo>
                  <a:cubicBezTo>
                    <a:pt x="231" y="82"/>
                    <a:pt x="231" y="82"/>
                    <a:pt x="231" y="82"/>
                  </a:cubicBezTo>
                  <a:cubicBezTo>
                    <a:pt x="230" y="82"/>
                    <a:pt x="230" y="82"/>
                    <a:pt x="230" y="82"/>
                  </a:cubicBezTo>
                  <a:cubicBezTo>
                    <a:pt x="228" y="82"/>
                    <a:pt x="228" y="82"/>
                    <a:pt x="228" y="82"/>
                  </a:cubicBezTo>
                  <a:cubicBezTo>
                    <a:pt x="227" y="82"/>
                    <a:pt x="227" y="82"/>
                    <a:pt x="227" y="82"/>
                  </a:cubicBezTo>
                  <a:cubicBezTo>
                    <a:pt x="227" y="81"/>
                    <a:pt x="227" y="81"/>
                    <a:pt x="227" y="81"/>
                  </a:cubicBezTo>
                  <a:cubicBezTo>
                    <a:pt x="227" y="82"/>
                    <a:pt x="227" y="82"/>
                    <a:pt x="227" y="82"/>
                  </a:cubicBezTo>
                  <a:cubicBezTo>
                    <a:pt x="226" y="82"/>
                    <a:pt x="226" y="82"/>
                    <a:pt x="226" y="82"/>
                  </a:cubicBezTo>
                  <a:cubicBezTo>
                    <a:pt x="226" y="81"/>
                    <a:pt x="226" y="81"/>
                    <a:pt x="226" y="81"/>
                  </a:cubicBezTo>
                  <a:cubicBezTo>
                    <a:pt x="226" y="80"/>
                    <a:pt x="226" y="80"/>
                    <a:pt x="226" y="80"/>
                  </a:cubicBezTo>
                  <a:cubicBezTo>
                    <a:pt x="225" y="81"/>
                    <a:pt x="225" y="81"/>
                    <a:pt x="225" y="81"/>
                  </a:cubicBezTo>
                  <a:cubicBezTo>
                    <a:pt x="225" y="81"/>
                    <a:pt x="225" y="81"/>
                    <a:pt x="225" y="81"/>
                  </a:cubicBezTo>
                  <a:cubicBezTo>
                    <a:pt x="225" y="82"/>
                    <a:pt x="225" y="82"/>
                    <a:pt x="225" y="82"/>
                  </a:cubicBezTo>
                  <a:close/>
                  <a:moveTo>
                    <a:pt x="167" y="60"/>
                  </a:moveTo>
                  <a:cubicBezTo>
                    <a:pt x="167" y="59"/>
                    <a:pt x="167" y="59"/>
                    <a:pt x="167" y="59"/>
                  </a:cubicBezTo>
                  <a:cubicBezTo>
                    <a:pt x="167" y="58"/>
                    <a:pt x="167" y="58"/>
                    <a:pt x="167" y="58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70" y="57"/>
                    <a:pt x="170" y="57"/>
                    <a:pt x="170" y="57"/>
                  </a:cubicBezTo>
                  <a:cubicBezTo>
                    <a:pt x="171" y="56"/>
                    <a:pt x="171" y="56"/>
                    <a:pt x="171" y="56"/>
                  </a:cubicBezTo>
                  <a:cubicBezTo>
                    <a:pt x="171" y="56"/>
                    <a:pt x="171" y="56"/>
                    <a:pt x="171" y="56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75" y="56"/>
                    <a:pt x="175" y="56"/>
                    <a:pt x="175" y="56"/>
                  </a:cubicBezTo>
                  <a:cubicBezTo>
                    <a:pt x="174" y="57"/>
                    <a:pt x="174" y="57"/>
                    <a:pt x="174" y="57"/>
                  </a:cubicBezTo>
                  <a:cubicBezTo>
                    <a:pt x="171" y="59"/>
                    <a:pt x="171" y="59"/>
                    <a:pt x="171" y="59"/>
                  </a:cubicBezTo>
                  <a:cubicBezTo>
                    <a:pt x="170" y="60"/>
                    <a:pt x="170" y="60"/>
                    <a:pt x="170" y="60"/>
                  </a:cubicBezTo>
                  <a:cubicBezTo>
                    <a:pt x="170" y="60"/>
                    <a:pt x="170" y="60"/>
                    <a:pt x="170" y="60"/>
                  </a:cubicBezTo>
                  <a:cubicBezTo>
                    <a:pt x="169" y="60"/>
                    <a:pt x="169" y="60"/>
                    <a:pt x="169" y="60"/>
                  </a:cubicBezTo>
                  <a:cubicBezTo>
                    <a:pt x="169" y="60"/>
                    <a:pt x="169" y="60"/>
                    <a:pt x="169" y="60"/>
                  </a:cubicBezTo>
                  <a:cubicBezTo>
                    <a:pt x="168" y="61"/>
                    <a:pt x="168" y="61"/>
                    <a:pt x="168" y="61"/>
                  </a:cubicBezTo>
                  <a:cubicBezTo>
                    <a:pt x="168" y="60"/>
                    <a:pt x="168" y="60"/>
                    <a:pt x="168" y="60"/>
                  </a:cubicBezTo>
                  <a:cubicBezTo>
                    <a:pt x="168" y="60"/>
                    <a:pt x="168" y="60"/>
                    <a:pt x="168" y="60"/>
                  </a:cubicBezTo>
                  <a:cubicBezTo>
                    <a:pt x="167" y="60"/>
                    <a:pt x="167" y="60"/>
                    <a:pt x="167" y="60"/>
                  </a:cubicBezTo>
                  <a:close/>
                  <a:moveTo>
                    <a:pt x="210" y="76"/>
                  </a:moveTo>
                  <a:cubicBezTo>
                    <a:pt x="210" y="76"/>
                    <a:pt x="210" y="76"/>
                    <a:pt x="210" y="76"/>
                  </a:cubicBezTo>
                  <a:cubicBezTo>
                    <a:pt x="210" y="75"/>
                    <a:pt x="210" y="75"/>
                    <a:pt x="210" y="75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11" y="74"/>
                    <a:pt x="211" y="74"/>
                    <a:pt x="211" y="74"/>
                  </a:cubicBezTo>
                  <a:cubicBezTo>
                    <a:pt x="212" y="74"/>
                    <a:pt x="212" y="74"/>
                    <a:pt x="212" y="74"/>
                  </a:cubicBezTo>
                  <a:cubicBezTo>
                    <a:pt x="213" y="73"/>
                    <a:pt x="213" y="73"/>
                    <a:pt x="213" y="73"/>
                  </a:cubicBezTo>
                  <a:cubicBezTo>
                    <a:pt x="213" y="73"/>
                    <a:pt x="213" y="73"/>
                    <a:pt x="213" y="73"/>
                  </a:cubicBezTo>
                  <a:cubicBezTo>
                    <a:pt x="213" y="74"/>
                    <a:pt x="213" y="74"/>
                    <a:pt x="213" y="74"/>
                  </a:cubicBezTo>
                  <a:cubicBezTo>
                    <a:pt x="214" y="74"/>
                    <a:pt x="214" y="74"/>
                    <a:pt x="214" y="74"/>
                  </a:cubicBezTo>
                  <a:cubicBezTo>
                    <a:pt x="214" y="75"/>
                    <a:pt x="214" y="75"/>
                    <a:pt x="214" y="75"/>
                  </a:cubicBezTo>
                  <a:cubicBezTo>
                    <a:pt x="213" y="76"/>
                    <a:pt x="213" y="76"/>
                    <a:pt x="213" y="76"/>
                  </a:cubicBezTo>
                  <a:cubicBezTo>
                    <a:pt x="213" y="77"/>
                    <a:pt x="213" y="77"/>
                    <a:pt x="213" y="77"/>
                  </a:cubicBezTo>
                  <a:cubicBezTo>
                    <a:pt x="212" y="77"/>
                    <a:pt x="212" y="77"/>
                    <a:pt x="212" y="77"/>
                  </a:cubicBezTo>
                  <a:cubicBezTo>
                    <a:pt x="211" y="77"/>
                    <a:pt x="211" y="77"/>
                    <a:pt x="211" y="77"/>
                  </a:cubicBezTo>
                  <a:cubicBezTo>
                    <a:pt x="211" y="77"/>
                    <a:pt x="211" y="77"/>
                    <a:pt x="211" y="77"/>
                  </a:cubicBezTo>
                  <a:cubicBezTo>
                    <a:pt x="210" y="76"/>
                    <a:pt x="210" y="76"/>
                    <a:pt x="210" y="76"/>
                  </a:cubicBezTo>
                  <a:cubicBezTo>
                    <a:pt x="210" y="76"/>
                    <a:pt x="210" y="76"/>
                    <a:pt x="210" y="76"/>
                  </a:cubicBezTo>
                  <a:close/>
                  <a:moveTo>
                    <a:pt x="176" y="75"/>
                  </a:moveTo>
                  <a:cubicBezTo>
                    <a:pt x="176" y="74"/>
                    <a:pt x="176" y="74"/>
                    <a:pt x="176" y="74"/>
                  </a:cubicBezTo>
                  <a:cubicBezTo>
                    <a:pt x="176" y="73"/>
                    <a:pt x="176" y="73"/>
                    <a:pt x="176" y="73"/>
                  </a:cubicBezTo>
                  <a:cubicBezTo>
                    <a:pt x="176" y="72"/>
                    <a:pt x="176" y="72"/>
                    <a:pt x="176" y="72"/>
                  </a:cubicBezTo>
                  <a:cubicBezTo>
                    <a:pt x="177" y="72"/>
                    <a:pt x="177" y="72"/>
                    <a:pt x="177" y="72"/>
                  </a:cubicBezTo>
                  <a:cubicBezTo>
                    <a:pt x="179" y="72"/>
                    <a:pt x="179" y="72"/>
                    <a:pt x="179" y="72"/>
                  </a:cubicBezTo>
                  <a:cubicBezTo>
                    <a:pt x="179" y="72"/>
                    <a:pt x="179" y="72"/>
                    <a:pt x="179" y="72"/>
                  </a:cubicBezTo>
                  <a:cubicBezTo>
                    <a:pt x="180" y="72"/>
                    <a:pt x="180" y="72"/>
                    <a:pt x="180" y="72"/>
                  </a:cubicBezTo>
                  <a:cubicBezTo>
                    <a:pt x="181" y="72"/>
                    <a:pt x="181" y="72"/>
                    <a:pt x="181" y="72"/>
                  </a:cubicBezTo>
                  <a:cubicBezTo>
                    <a:pt x="182" y="71"/>
                    <a:pt x="182" y="71"/>
                    <a:pt x="182" y="71"/>
                  </a:cubicBezTo>
                  <a:cubicBezTo>
                    <a:pt x="184" y="71"/>
                    <a:pt x="184" y="71"/>
                    <a:pt x="184" y="71"/>
                  </a:cubicBezTo>
                  <a:cubicBezTo>
                    <a:pt x="185" y="72"/>
                    <a:pt x="185" y="72"/>
                    <a:pt x="185" y="72"/>
                  </a:cubicBezTo>
                  <a:cubicBezTo>
                    <a:pt x="186" y="72"/>
                    <a:pt x="186" y="72"/>
                    <a:pt x="186" y="72"/>
                  </a:cubicBezTo>
                  <a:cubicBezTo>
                    <a:pt x="187" y="72"/>
                    <a:pt x="187" y="72"/>
                    <a:pt x="187" y="72"/>
                  </a:cubicBezTo>
                  <a:cubicBezTo>
                    <a:pt x="187" y="71"/>
                    <a:pt x="187" y="71"/>
                    <a:pt x="187" y="71"/>
                  </a:cubicBezTo>
                  <a:cubicBezTo>
                    <a:pt x="189" y="71"/>
                    <a:pt x="189" y="71"/>
                    <a:pt x="189" y="71"/>
                  </a:cubicBezTo>
                  <a:cubicBezTo>
                    <a:pt x="190" y="71"/>
                    <a:pt x="190" y="71"/>
                    <a:pt x="190" y="71"/>
                  </a:cubicBezTo>
                  <a:cubicBezTo>
                    <a:pt x="190" y="70"/>
                    <a:pt x="190" y="70"/>
                    <a:pt x="190" y="70"/>
                  </a:cubicBezTo>
                  <a:cubicBezTo>
                    <a:pt x="190" y="70"/>
                    <a:pt x="190" y="70"/>
                    <a:pt x="190" y="70"/>
                  </a:cubicBezTo>
                  <a:cubicBezTo>
                    <a:pt x="189" y="71"/>
                    <a:pt x="189" y="71"/>
                    <a:pt x="189" y="71"/>
                  </a:cubicBezTo>
                  <a:cubicBezTo>
                    <a:pt x="188" y="71"/>
                    <a:pt x="188" y="71"/>
                    <a:pt x="188" y="71"/>
                  </a:cubicBezTo>
                  <a:cubicBezTo>
                    <a:pt x="188" y="70"/>
                    <a:pt x="188" y="70"/>
                    <a:pt x="188" y="70"/>
                  </a:cubicBezTo>
                  <a:cubicBezTo>
                    <a:pt x="187" y="71"/>
                    <a:pt x="187" y="71"/>
                    <a:pt x="187" y="71"/>
                  </a:cubicBezTo>
                  <a:cubicBezTo>
                    <a:pt x="186" y="71"/>
                    <a:pt x="186" y="71"/>
                    <a:pt x="186" y="71"/>
                  </a:cubicBezTo>
                  <a:cubicBezTo>
                    <a:pt x="186" y="70"/>
                    <a:pt x="186" y="70"/>
                    <a:pt x="186" y="70"/>
                  </a:cubicBezTo>
                  <a:cubicBezTo>
                    <a:pt x="185" y="70"/>
                    <a:pt x="185" y="70"/>
                    <a:pt x="185" y="70"/>
                  </a:cubicBezTo>
                  <a:cubicBezTo>
                    <a:pt x="184" y="70"/>
                    <a:pt x="184" y="70"/>
                    <a:pt x="184" y="70"/>
                  </a:cubicBezTo>
                  <a:cubicBezTo>
                    <a:pt x="183" y="70"/>
                    <a:pt x="183" y="70"/>
                    <a:pt x="183" y="70"/>
                  </a:cubicBezTo>
                  <a:cubicBezTo>
                    <a:pt x="183" y="70"/>
                    <a:pt x="183" y="70"/>
                    <a:pt x="183" y="70"/>
                  </a:cubicBezTo>
                  <a:cubicBezTo>
                    <a:pt x="182" y="70"/>
                    <a:pt x="182" y="70"/>
                    <a:pt x="182" y="70"/>
                  </a:cubicBezTo>
                  <a:cubicBezTo>
                    <a:pt x="181" y="70"/>
                    <a:pt x="181" y="70"/>
                    <a:pt x="181" y="70"/>
                  </a:cubicBezTo>
                  <a:cubicBezTo>
                    <a:pt x="180" y="70"/>
                    <a:pt x="180" y="70"/>
                    <a:pt x="180" y="70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81" y="68"/>
                    <a:pt x="181" y="68"/>
                    <a:pt x="181" y="68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80" y="68"/>
                    <a:pt x="180" y="68"/>
                    <a:pt x="180" y="68"/>
                  </a:cubicBezTo>
                  <a:cubicBezTo>
                    <a:pt x="179" y="68"/>
                    <a:pt x="179" y="68"/>
                    <a:pt x="179" y="68"/>
                  </a:cubicBezTo>
                  <a:cubicBezTo>
                    <a:pt x="179" y="69"/>
                    <a:pt x="179" y="69"/>
                    <a:pt x="179" y="69"/>
                  </a:cubicBezTo>
                  <a:cubicBezTo>
                    <a:pt x="178" y="70"/>
                    <a:pt x="178" y="70"/>
                    <a:pt x="178" y="70"/>
                  </a:cubicBezTo>
                  <a:cubicBezTo>
                    <a:pt x="178" y="70"/>
                    <a:pt x="178" y="70"/>
                    <a:pt x="178" y="70"/>
                  </a:cubicBezTo>
                  <a:cubicBezTo>
                    <a:pt x="177" y="70"/>
                    <a:pt x="177" y="70"/>
                    <a:pt x="177" y="70"/>
                  </a:cubicBezTo>
                  <a:cubicBezTo>
                    <a:pt x="176" y="70"/>
                    <a:pt x="176" y="70"/>
                    <a:pt x="176" y="70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5" y="68"/>
                    <a:pt x="175" y="68"/>
                    <a:pt x="175" y="68"/>
                  </a:cubicBezTo>
                  <a:cubicBezTo>
                    <a:pt x="175" y="69"/>
                    <a:pt x="175" y="69"/>
                    <a:pt x="175" y="69"/>
                  </a:cubicBezTo>
                  <a:cubicBezTo>
                    <a:pt x="175" y="70"/>
                    <a:pt x="175" y="70"/>
                    <a:pt x="175" y="70"/>
                  </a:cubicBezTo>
                  <a:cubicBezTo>
                    <a:pt x="174" y="69"/>
                    <a:pt x="174" y="69"/>
                    <a:pt x="174" y="69"/>
                  </a:cubicBezTo>
                  <a:cubicBezTo>
                    <a:pt x="174" y="68"/>
                    <a:pt x="174" y="68"/>
                    <a:pt x="174" y="6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173" y="67"/>
                    <a:pt x="173" y="67"/>
                    <a:pt x="173" y="67"/>
                  </a:cubicBezTo>
                  <a:cubicBezTo>
                    <a:pt x="173" y="67"/>
                    <a:pt x="173" y="67"/>
                    <a:pt x="173" y="67"/>
                  </a:cubicBezTo>
                  <a:cubicBezTo>
                    <a:pt x="172" y="68"/>
                    <a:pt x="172" y="68"/>
                    <a:pt x="172" y="68"/>
                  </a:cubicBezTo>
                  <a:cubicBezTo>
                    <a:pt x="172" y="68"/>
                    <a:pt x="172" y="68"/>
                    <a:pt x="172" y="68"/>
                  </a:cubicBezTo>
                  <a:cubicBezTo>
                    <a:pt x="171" y="67"/>
                    <a:pt x="171" y="67"/>
                    <a:pt x="171" y="67"/>
                  </a:cubicBezTo>
                  <a:cubicBezTo>
                    <a:pt x="169" y="66"/>
                    <a:pt x="169" y="66"/>
                    <a:pt x="169" y="66"/>
                  </a:cubicBezTo>
                  <a:cubicBezTo>
                    <a:pt x="169" y="65"/>
                    <a:pt x="169" y="65"/>
                    <a:pt x="169" y="65"/>
                  </a:cubicBezTo>
                  <a:cubicBezTo>
                    <a:pt x="170" y="65"/>
                    <a:pt x="170" y="65"/>
                    <a:pt x="170" y="65"/>
                  </a:cubicBezTo>
                  <a:cubicBezTo>
                    <a:pt x="170" y="65"/>
                    <a:pt x="170" y="65"/>
                    <a:pt x="170" y="65"/>
                  </a:cubicBezTo>
                  <a:cubicBezTo>
                    <a:pt x="170" y="64"/>
                    <a:pt x="170" y="64"/>
                    <a:pt x="170" y="64"/>
                  </a:cubicBezTo>
                  <a:cubicBezTo>
                    <a:pt x="172" y="63"/>
                    <a:pt x="172" y="63"/>
                    <a:pt x="172" y="63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5" y="63"/>
                    <a:pt x="175" y="63"/>
                    <a:pt x="175" y="63"/>
                  </a:cubicBezTo>
                  <a:cubicBezTo>
                    <a:pt x="176" y="64"/>
                    <a:pt x="176" y="64"/>
                    <a:pt x="176" y="64"/>
                  </a:cubicBezTo>
                  <a:cubicBezTo>
                    <a:pt x="177" y="64"/>
                    <a:pt x="177" y="64"/>
                    <a:pt x="177" y="64"/>
                  </a:cubicBezTo>
                  <a:cubicBezTo>
                    <a:pt x="178" y="63"/>
                    <a:pt x="178" y="63"/>
                    <a:pt x="178" y="63"/>
                  </a:cubicBezTo>
                  <a:cubicBezTo>
                    <a:pt x="179" y="63"/>
                    <a:pt x="179" y="63"/>
                    <a:pt x="179" y="63"/>
                  </a:cubicBezTo>
                  <a:cubicBezTo>
                    <a:pt x="180" y="63"/>
                    <a:pt x="180" y="63"/>
                    <a:pt x="180" y="63"/>
                  </a:cubicBezTo>
                  <a:cubicBezTo>
                    <a:pt x="179" y="62"/>
                    <a:pt x="179" y="62"/>
                    <a:pt x="179" y="62"/>
                  </a:cubicBezTo>
                  <a:cubicBezTo>
                    <a:pt x="179" y="62"/>
                    <a:pt x="179" y="62"/>
                    <a:pt x="179" y="62"/>
                  </a:cubicBezTo>
                  <a:cubicBezTo>
                    <a:pt x="178" y="62"/>
                    <a:pt x="178" y="62"/>
                    <a:pt x="178" y="62"/>
                  </a:cubicBezTo>
                  <a:cubicBezTo>
                    <a:pt x="177" y="62"/>
                    <a:pt x="177" y="62"/>
                    <a:pt x="177" y="62"/>
                  </a:cubicBezTo>
                  <a:cubicBezTo>
                    <a:pt x="175" y="62"/>
                    <a:pt x="175" y="62"/>
                    <a:pt x="175" y="62"/>
                  </a:cubicBezTo>
                  <a:cubicBezTo>
                    <a:pt x="174" y="62"/>
                    <a:pt x="174" y="62"/>
                    <a:pt x="174" y="62"/>
                  </a:cubicBezTo>
                  <a:cubicBezTo>
                    <a:pt x="174" y="61"/>
                    <a:pt x="174" y="61"/>
                    <a:pt x="174" y="61"/>
                  </a:cubicBezTo>
                  <a:cubicBezTo>
                    <a:pt x="175" y="60"/>
                    <a:pt x="175" y="60"/>
                    <a:pt x="175" y="60"/>
                  </a:cubicBezTo>
                  <a:cubicBezTo>
                    <a:pt x="176" y="59"/>
                    <a:pt x="176" y="59"/>
                    <a:pt x="176" y="59"/>
                  </a:cubicBezTo>
                  <a:cubicBezTo>
                    <a:pt x="177" y="59"/>
                    <a:pt x="177" y="59"/>
                    <a:pt x="177" y="59"/>
                  </a:cubicBezTo>
                  <a:cubicBezTo>
                    <a:pt x="178" y="59"/>
                    <a:pt x="178" y="59"/>
                    <a:pt x="178" y="59"/>
                  </a:cubicBezTo>
                  <a:cubicBezTo>
                    <a:pt x="180" y="59"/>
                    <a:pt x="180" y="59"/>
                    <a:pt x="180" y="59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82" y="59"/>
                    <a:pt x="182" y="59"/>
                    <a:pt x="182" y="59"/>
                  </a:cubicBezTo>
                  <a:cubicBezTo>
                    <a:pt x="181" y="58"/>
                    <a:pt x="181" y="58"/>
                    <a:pt x="181" y="5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79" y="58"/>
                    <a:pt x="179" y="58"/>
                    <a:pt x="179" y="58"/>
                  </a:cubicBezTo>
                  <a:cubicBezTo>
                    <a:pt x="178" y="57"/>
                    <a:pt x="178" y="57"/>
                    <a:pt x="178" y="57"/>
                  </a:cubicBezTo>
                  <a:cubicBezTo>
                    <a:pt x="179" y="56"/>
                    <a:pt x="179" y="56"/>
                    <a:pt x="179" y="56"/>
                  </a:cubicBezTo>
                  <a:cubicBezTo>
                    <a:pt x="180" y="56"/>
                    <a:pt x="180" y="56"/>
                    <a:pt x="180" y="56"/>
                  </a:cubicBezTo>
                  <a:cubicBezTo>
                    <a:pt x="180" y="55"/>
                    <a:pt x="180" y="55"/>
                    <a:pt x="180" y="55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82" y="55"/>
                    <a:pt x="182" y="55"/>
                    <a:pt x="182" y="55"/>
                  </a:cubicBezTo>
                  <a:cubicBezTo>
                    <a:pt x="183" y="55"/>
                    <a:pt x="183" y="55"/>
                    <a:pt x="183" y="55"/>
                  </a:cubicBezTo>
                  <a:cubicBezTo>
                    <a:pt x="183" y="55"/>
                    <a:pt x="183" y="55"/>
                    <a:pt x="183" y="55"/>
                  </a:cubicBezTo>
                  <a:cubicBezTo>
                    <a:pt x="184" y="55"/>
                    <a:pt x="184" y="55"/>
                    <a:pt x="184" y="55"/>
                  </a:cubicBezTo>
                  <a:cubicBezTo>
                    <a:pt x="185" y="56"/>
                    <a:pt x="185" y="56"/>
                    <a:pt x="185" y="56"/>
                  </a:cubicBezTo>
                  <a:cubicBezTo>
                    <a:pt x="185" y="56"/>
                    <a:pt x="185" y="56"/>
                    <a:pt x="185" y="56"/>
                  </a:cubicBezTo>
                  <a:cubicBezTo>
                    <a:pt x="185" y="55"/>
                    <a:pt x="185" y="55"/>
                    <a:pt x="185" y="55"/>
                  </a:cubicBezTo>
                  <a:cubicBezTo>
                    <a:pt x="184" y="55"/>
                    <a:pt x="184" y="55"/>
                    <a:pt x="184" y="55"/>
                  </a:cubicBezTo>
                  <a:cubicBezTo>
                    <a:pt x="184" y="54"/>
                    <a:pt x="184" y="54"/>
                    <a:pt x="184" y="54"/>
                  </a:cubicBezTo>
                  <a:cubicBezTo>
                    <a:pt x="183" y="54"/>
                    <a:pt x="183" y="54"/>
                    <a:pt x="183" y="54"/>
                  </a:cubicBezTo>
                  <a:cubicBezTo>
                    <a:pt x="184" y="53"/>
                    <a:pt x="184" y="53"/>
                    <a:pt x="184" y="53"/>
                  </a:cubicBezTo>
                  <a:cubicBezTo>
                    <a:pt x="186" y="53"/>
                    <a:pt x="186" y="53"/>
                    <a:pt x="186" y="53"/>
                  </a:cubicBezTo>
                  <a:cubicBezTo>
                    <a:pt x="187" y="53"/>
                    <a:pt x="187" y="53"/>
                    <a:pt x="187" y="53"/>
                  </a:cubicBezTo>
                  <a:cubicBezTo>
                    <a:pt x="188" y="53"/>
                    <a:pt x="188" y="53"/>
                    <a:pt x="188" y="53"/>
                  </a:cubicBezTo>
                  <a:cubicBezTo>
                    <a:pt x="189" y="54"/>
                    <a:pt x="189" y="54"/>
                    <a:pt x="189" y="54"/>
                  </a:cubicBezTo>
                  <a:cubicBezTo>
                    <a:pt x="190" y="55"/>
                    <a:pt x="190" y="55"/>
                    <a:pt x="190" y="55"/>
                  </a:cubicBezTo>
                  <a:cubicBezTo>
                    <a:pt x="189" y="55"/>
                    <a:pt x="189" y="55"/>
                    <a:pt x="189" y="55"/>
                  </a:cubicBezTo>
                  <a:cubicBezTo>
                    <a:pt x="188" y="56"/>
                    <a:pt x="188" y="56"/>
                    <a:pt x="188" y="56"/>
                  </a:cubicBezTo>
                  <a:cubicBezTo>
                    <a:pt x="189" y="57"/>
                    <a:pt x="189" y="57"/>
                    <a:pt x="189" y="57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91" y="57"/>
                    <a:pt x="191" y="57"/>
                    <a:pt x="191" y="57"/>
                  </a:cubicBezTo>
                  <a:cubicBezTo>
                    <a:pt x="191" y="57"/>
                    <a:pt x="191" y="57"/>
                    <a:pt x="191" y="57"/>
                  </a:cubicBezTo>
                  <a:cubicBezTo>
                    <a:pt x="192" y="57"/>
                    <a:pt x="192" y="57"/>
                    <a:pt x="192" y="57"/>
                  </a:cubicBezTo>
                  <a:cubicBezTo>
                    <a:pt x="192" y="57"/>
                    <a:pt x="192" y="57"/>
                    <a:pt x="192" y="57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93" y="58"/>
                    <a:pt x="193" y="58"/>
                    <a:pt x="193" y="58"/>
                  </a:cubicBezTo>
                  <a:cubicBezTo>
                    <a:pt x="193" y="59"/>
                    <a:pt x="193" y="59"/>
                    <a:pt x="193" y="59"/>
                  </a:cubicBezTo>
                  <a:cubicBezTo>
                    <a:pt x="192" y="59"/>
                    <a:pt x="192" y="59"/>
                    <a:pt x="192" y="59"/>
                  </a:cubicBezTo>
                  <a:cubicBezTo>
                    <a:pt x="192" y="60"/>
                    <a:pt x="192" y="60"/>
                    <a:pt x="192" y="60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2" y="63"/>
                    <a:pt x="192" y="63"/>
                    <a:pt x="192" y="63"/>
                  </a:cubicBezTo>
                  <a:cubicBezTo>
                    <a:pt x="192" y="62"/>
                    <a:pt x="192" y="62"/>
                    <a:pt x="192" y="62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92" y="63"/>
                    <a:pt x="192" y="63"/>
                    <a:pt x="192" y="63"/>
                  </a:cubicBezTo>
                  <a:cubicBezTo>
                    <a:pt x="193" y="63"/>
                    <a:pt x="193" y="63"/>
                    <a:pt x="193" y="63"/>
                  </a:cubicBezTo>
                  <a:cubicBezTo>
                    <a:pt x="193" y="63"/>
                    <a:pt x="193" y="63"/>
                    <a:pt x="193" y="63"/>
                  </a:cubicBezTo>
                  <a:cubicBezTo>
                    <a:pt x="193" y="65"/>
                    <a:pt x="193" y="65"/>
                    <a:pt x="193" y="65"/>
                  </a:cubicBezTo>
                  <a:cubicBezTo>
                    <a:pt x="192" y="66"/>
                    <a:pt x="192" y="66"/>
                    <a:pt x="192" y="66"/>
                  </a:cubicBezTo>
                  <a:cubicBezTo>
                    <a:pt x="192" y="67"/>
                    <a:pt x="192" y="67"/>
                    <a:pt x="192" y="67"/>
                  </a:cubicBezTo>
                  <a:cubicBezTo>
                    <a:pt x="192" y="67"/>
                    <a:pt x="192" y="67"/>
                    <a:pt x="192" y="67"/>
                  </a:cubicBezTo>
                  <a:cubicBezTo>
                    <a:pt x="193" y="67"/>
                    <a:pt x="193" y="67"/>
                    <a:pt x="193" y="67"/>
                  </a:cubicBezTo>
                  <a:cubicBezTo>
                    <a:pt x="194" y="67"/>
                    <a:pt x="194" y="67"/>
                    <a:pt x="194" y="67"/>
                  </a:cubicBezTo>
                  <a:cubicBezTo>
                    <a:pt x="194" y="67"/>
                    <a:pt x="194" y="67"/>
                    <a:pt x="194" y="67"/>
                  </a:cubicBezTo>
                  <a:cubicBezTo>
                    <a:pt x="195" y="67"/>
                    <a:pt x="195" y="67"/>
                    <a:pt x="195" y="67"/>
                  </a:cubicBezTo>
                  <a:cubicBezTo>
                    <a:pt x="196" y="68"/>
                    <a:pt x="196" y="68"/>
                    <a:pt x="196" y="68"/>
                  </a:cubicBezTo>
                  <a:cubicBezTo>
                    <a:pt x="196" y="67"/>
                    <a:pt x="196" y="67"/>
                    <a:pt x="196" y="67"/>
                  </a:cubicBezTo>
                  <a:cubicBezTo>
                    <a:pt x="198" y="68"/>
                    <a:pt x="198" y="68"/>
                    <a:pt x="198" y="68"/>
                  </a:cubicBezTo>
                  <a:cubicBezTo>
                    <a:pt x="198" y="69"/>
                    <a:pt x="198" y="69"/>
                    <a:pt x="198" y="69"/>
                  </a:cubicBezTo>
                  <a:cubicBezTo>
                    <a:pt x="199" y="69"/>
                    <a:pt x="199" y="69"/>
                    <a:pt x="199" y="69"/>
                  </a:cubicBezTo>
                  <a:cubicBezTo>
                    <a:pt x="199" y="68"/>
                    <a:pt x="199" y="68"/>
                    <a:pt x="199" y="68"/>
                  </a:cubicBezTo>
                  <a:cubicBezTo>
                    <a:pt x="198" y="68"/>
                    <a:pt x="198" y="68"/>
                    <a:pt x="198" y="68"/>
                  </a:cubicBezTo>
                  <a:cubicBezTo>
                    <a:pt x="200" y="67"/>
                    <a:pt x="200" y="67"/>
                    <a:pt x="200" y="67"/>
                  </a:cubicBezTo>
                  <a:cubicBezTo>
                    <a:pt x="199" y="66"/>
                    <a:pt x="199" y="66"/>
                    <a:pt x="199" y="66"/>
                  </a:cubicBezTo>
                  <a:cubicBezTo>
                    <a:pt x="199" y="65"/>
                    <a:pt x="199" y="65"/>
                    <a:pt x="199" y="65"/>
                  </a:cubicBezTo>
                  <a:cubicBezTo>
                    <a:pt x="199" y="65"/>
                    <a:pt x="199" y="65"/>
                    <a:pt x="199" y="65"/>
                  </a:cubicBezTo>
                  <a:cubicBezTo>
                    <a:pt x="198" y="64"/>
                    <a:pt x="198" y="64"/>
                    <a:pt x="198" y="64"/>
                  </a:cubicBezTo>
                  <a:cubicBezTo>
                    <a:pt x="199" y="63"/>
                    <a:pt x="199" y="63"/>
                    <a:pt x="199" y="63"/>
                  </a:cubicBezTo>
                  <a:cubicBezTo>
                    <a:pt x="199" y="63"/>
                    <a:pt x="199" y="63"/>
                    <a:pt x="199" y="63"/>
                  </a:cubicBezTo>
                  <a:cubicBezTo>
                    <a:pt x="200" y="63"/>
                    <a:pt x="200" y="63"/>
                    <a:pt x="200" y="63"/>
                  </a:cubicBezTo>
                  <a:cubicBezTo>
                    <a:pt x="201" y="63"/>
                    <a:pt x="201" y="63"/>
                    <a:pt x="201" y="63"/>
                  </a:cubicBezTo>
                  <a:cubicBezTo>
                    <a:pt x="202" y="62"/>
                    <a:pt x="202" y="62"/>
                    <a:pt x="202" y="62"/>
                  </a:cubicBezTo>
                  <a:cubicBezTo>
                    <a:pt x="201" y="61"/>
                    <a:pt x="201" y="61"/>
                    <a:pt x="201" y="61"/>
                  </a:cubicBezTo>
                  <a:cubicBezTo>
                    <a:pt x="201" y="60"/>
                    <a:pt x="201" y="60"/>
                    <a:pt x="201" y="60"/>
                  </a:cubicBezTo>
                  <a:cubicBezTo>
                    <a:pt x="201" y="59"/>
                    <a:pt x="201" y="59"/>
                    <a:pt x="201" y="59"/>
                  </a:cubicBezTo>
                  <a:cubicBezTo>
                    <a:pt x="200" y="58"/>
                    <a:pt x="200" y="58"/>
                    <a:pt x="200" y="58"/>
                  </a:cubicBezTo>
                  <a:cubicBezTo>
                    <a:pt x="201" y="57"/>
                    <a:pt x="201" y="57"/>
                    <a:pt x="201" y="57"/>
                  </a:cubicBezTo>
                  <a:cubicBezTo>
                    <a:pt x="202" y="57"/>
                    <a:pt x="202" y="57"/>
                    <a:pt x="202" y="57"/>
                  </a:cubicBezTo>
                  <a:cubicBezTo>
                    <a:pt x="202" y="57"/>
                    <a:pt x="202" y="57"/>
                    <a:pt x="202" y="57"/>
                  </a:cubicBezTo>
                  <a:cubicBezTo>
                    <a:pt x="203" y="57"/>
                    <a:pt x="203" y="57"/>
                    <a:pt x="203" y="57"/>
                  </a:cubicBezTo>
                  <a:cubicBezTo>
                    <a:pt x="203" y="57"/>
                    <a:pt x="203" y="57"/>
                    <a:pt x="203" y="57"/>
                  </a:cubicBezTo>
                  <a:cubicBezTo>
                    <a:pt x="203" y="56"/>
                    <a:pt x="203" y="56"/>
                    <a:pt x="203" y="56"/>
                  </a:cubicBezTo>
                  <a:cubicBezTo>
                    <a:pt x="204" y="56"/>
                    <a:pt x="204" y="56"/>
                    <a:pt x="204" y="56"/>
                  </a:cubicBezTo>
                  <a:cubicBezTo>
                    <a:pt x="206" y="54"/>
                    <a:pt x="206" y="54"/>
                    <a:pt x="206" y="54"/>
                  </a:cubicBezTo>
                  <a:cubicBezTo>
                    <a:pt x="207" y="54"/>
                    <a:pt x="207" y="54"/>
                    <a:pt x="207" y="54"/>
                  </a:cubicBezTo>
                  <a:cubicBezTo>
                    <a:pt x="208" y="55"/>
                    <a:pt x="208" y="55"/>
                    <a:pt x="208" y="55"/>
                  </a:cubicBezTo>
                  <a:cubicBezTo>
                    <a:pt x="208" y="55"/>
                    <a:pt x="208" y="55"/>
                    <a:pt x="208" y="55"/>
                  </a:cubicBezTo>
                  <a:cubicBezTo>
                    <a:pt x="208" y="56"/>
                    <a:pt x="208" y="56"/>
                    <a:pt x="208" y="56"/>
                  </a:cubicBezTo>
                  <a:cubicBezTo>
                    <a:pt x="208" y="56"/>
                    <a:pt x="208" y="56"/>
                    <a:pt x="208" y="56"/>
                  </a:cubicBezTo>
                  <a:cubicBezTo>
                    <a:pt x="207" y="56"/>
                    <a:pt x="207" y="56"/>
                    <a:pt x="207" y="56"/>
                  </a:cubicBezTo>
                  <a:cubicBezTo>
                    <a:pt x="207" y="57"/>
                    <a:pt x="207" y="57"/>
                    <a:pt x="207" y="57"/>
                  </a:cubicBezTo>
                  <a:cubicBezTo>
                    <a:pt x="207" y="57"/>
                    <a:pt x="207" y="57"/>
                    <a:pt x="207" y="57"/>
                  </a:cubicBezTo>
                  <a:cubicBezTo>
                    <a:pt x="207" y="58"/>
                    <a:pt x="207" y="58"/>
                    <a:pt x="207" y="58"/>
                  </a:cubicBezTo>
                  <a:cubicBezTo>
                    <a:pt x="207" y="59"/>
                    <a:pt x="207" y="59"/>
                    <a:pt x="207" y="59"/>
                  </a:cubicBezTo>
                  <a:cubicBezTo>
                    <a:pt x="207" y="59"/>
                    <a:pt x="207" y="59"/>
                    <a:pt x="207" y="59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5" y="63"/>
                    <a:pt x="205" y="63"/>
                    <a:pt x="205" y="63"/>
                  </a:cubicBezTo>
                  <a:cubicBezTo>
                    <a:pt x="204" y="63"/>
                    <a:pt x="204" y="63"/>
                    <a:pt x="204" y="63"/>
                  </a:cubicBezTo>
                  <a:cubicBezTo>
                    <a:pt x="204" y="64"/>
                    <a:pt x="204" y="64"/>
                    <a:pt x="204" y="64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63"/>
                    <a:pt x="205" y="63"/>
                    <a:pt x="205" y="63"/>
                  </a:cubicBezTo>
                  <a:cubicBezTo>
                    <a:pt x="207" y="63"/>
                    <a:pt x="207" y="63"/>
                    <a:pt x="207" y="63"/>
                  </a:cubicBezTo>
                  <a:cubicBezTo>
                    <a:pt x="207" y="64"/>
                    <a:pt x="207" y="64"/>
                    <a:pt x="207" y="64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5" y="65"/>
                    <a:pt x="205" y="65"/>
                    <a:pt x="205" y="65"/>
                  </a:cubicBezTo>
                  <a:cubicBezTo>
                    <a:pt x="204" y="66"/>
                    <a:pt x="204" y="66"/>
                    <a:pt x="204" y="66"/>
                  </a:cubicBezTo>
                  <a:cubicBezTo>
                    <a:pt x="203" y="67"/>
                    <a:pt x="203" y="67"/>
                    <a:pt x="203" y="67"/>
                  </a:cubicBezTo>
                  <a:cubicBezTo>
                    <a:pt x="204" y="68"/>
                    <a:pt x="204" y="68"/>
                    <a:pt x="204" y="68"/>
                  </a:cubicBezTo>
                  <a:cubicBezTo>
                    <a:pt x="204" y="67"/>
                    <a:pt x="204" y="67"/>
                    <a:pt x="204" y="67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7" y="65"/>
                    <a:pt x="207" y="65"/>
                    <a:pt x="207" y="65"/>
                  </a:cubicBezTo>
                  <a:cubicBezTo>
                    <a:pt x="208" y="66"/>
                    <a:pt x="208" y="66"/>
                    <a:pt x="208" y="66"/>
                  </a:cubicBezTo>
                  <a:cubicBezTo>
                    <a:pt x="208" y="67"/>
                    <a:pt x="208" y="67"/>
                    <a:pt x="208" y="67"/>
                  </a:cubicBezTo>
                  <a:cubicBezTo>
                    <a:pt x="207" y="68"/>
                    <a:pt x="207" y="68"/>
                    <a:pt x="207" y="68"/>
                  </a:cubicBezTo>
                  <a:cubicBezTo>
                    <a:pt x="207" y="69"/>
                    <a:pt x="207" y="69"/>
                    <a:pt x="207" y="69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9" y="68"/>
                    <a:pt x="209" y="68"/>
                    <a:pt x="209" y="68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11" y="65"/>
                    <a:pt x="211" y="65"/>
                    <a:pt x="211" y="65"/>
                  </a:cubicBezTo>
                  <a:cubicBezTo>
                    <a:pt x="211" y="65"/>
                    <a:pt x="211" y="65"/>
                    <a:pt x="211" y="65"/>
                  </a:cubicBezTo>
                  <a:cubicBezTo>
                    <a:pt x="212" y="65"/>
                    <a:pt x="212" y="65"/>
                    <a:pt x="212" y="65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13" y="68"/>
                    <a:pt x="213" y="68"/>
                    <a:pt x="213" y="68"/>
                  </a:cubicBezTo>
                  <a:cubicBezTo>
                    <a:pt x="212" y="70"/>
                    <a:pt x="212" y="70"/>
                    <a:pt x="212" y="70"/>
                  </a:cubicBezTo>
                  <a:cubicBezTo>
                    <a:pt x="211" y="71"/>
                    <a:pt x="211" y="71"/>
                    <a:pt x="211" y="71"/>
                  </a:cubicBezTo>
                  <a:cubicBezTo>
                    <a:pt x="210" y="71"/>
                    <a:pt x="210" y="71"/>
                    <a:pt x="210" y="71"/>
                  </a:cubicBezTo>
                  <a:cubicBezTo>
                    <a:pt x="209" y="71"/>
                    <a:pt x="209" y="71"/>
                    <a:pt x="209" y="71"/>
                  </a:cubicBezTo>
                  <a:cubicBezTo>
                    <a:pt x="209" y="72"/>
                    <a:pt x="209" y="72"/>
                    <a:pt x="209" y="72"/>
                  </a:cubicBezTo>
                  <a:cubicBezTo>
                    <a:pt x="209" y="72"/>
                    <a:pt x="209" y="72"/>
                    <a:pt x="209" y="72"/>
                  </a:cubicBezTo>
                  <a:cubicBezTo>
                    <a:pt x="208" y="74"/>
                    <a:pt x="208" y="74"/>
                    <a:pt x="208" y="74"/>
                  </a:cubicBezTo>
                  <a:cubicBezTo>
                    <a:pt x="208" y="74"/>
                    <a:pt x="208" y="74"/>
                    <a:pt x="208" y="74"/>
                  </a:cubicBezTo>
                  <a:cubicBezTo>
                    <a:pt x="207" y="74"/>
                    <a:pt x="207" y="74"/>
                    <a:pt x="207" y="74"/>
                  </a:cubicBezTo>
                  <a:cubicBezTo>
                    <a:pt x="207" y="75"/>
                    <a:pt x="207" y="75"/>
                    <a:pt x="207" y="75"/>
                  </a:cubicBezTo>
                  <a:cubicBezTo>
                    <a:pt x="207" y="75"/>
                    <a:pt x="207" y="75"/>
                    <a:pt x="207" y="75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4" y="76"/>
                    <a:pt x="204" y="76"/>
                    <a:pt x="204" y="76"/>
                  </a:cubicBezTo>
                  <a:cubicBezTo>
                    <a:pt x="203" y="76"/>
                    <a:pt x="203" y="76"/>
                    <a:pt x="203" y="76"/>
                  </a:cubicBezTo>
                  <a:cubicBezTo>
                    <a:pt x="202" y="76"/>
                    <a:pt x="202" y="76"/>
                    <a:pt x="202" y="76"/>
                  </a:cubicBezTo>
                  <a:cubicBezTo>
                    <a:pt x="201" y="77"/>
                    <a:pt x="201" y="77"/>
                    <a:pt x="201" y="77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200" y="75"/>
                    <a:pt x="200" y="75"/>
                    <a:pt x="200" y="75"/>
                  </a:cubicBezTo>
                  <a:cubicBezTo>
                    <a:pt x="200" y="75"/>
                    <a:pt x="200" y="75"/>
                    <a:pt x="200" y="75"/>
                  </a:cubicBezTo>
                  <a:cubicBezTo>
                    <a:pt x="199" y="74"/>
                    <a:pt x="199" y="74"/>
                    <a:pt x="199" y="74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96" y="75"/>
                    <a:pt x="196" y="75"/>
                    <a:pt x="196" y="75"/>
                  </a:cubicBezTo>
                  <a:cubicBezTo>
                    <a:pt x="196" y="75"/>
                    <a:pt x="196" y="75"/>
                    <a:pt x="196" y="75"/>
                  </a:cubicBezTo>
                  <a:cubicBezTo>
                    <a:pt x="197" y="74"/>
                    <a:pt x="197" y="74"/>
                    <a:pt x="197" y="74"/>
                  </a:cubicBezTo>
                  <a:cubicBezTo>
                    <a:pt x="197" y="74"/>
                    <a:pt x="197" y="74"/>
                    <a:pt x="197" y="74"/>
                  </a:cubicBezTo>
                  <a:cubicBezTo>
                    <a:pt x="196" y="74"/>
                    <a:pt x="196" y="74"/>
                    <a:pt x="196" y="74"/>
                  </a:cubicBezTo>
                  <a:cubicBezTo>
                    <a:pt x="196" y="74"/>
                    <a:pt x="196" y="74"/>
                    <a:pt x="196" y="74"/>
                  </a:cubicBezTo>
                  <a:cubicBezTo>
                    <a:pt x="195" y="74"/>
                    <a:pt x="195" y="74"/>
                    <a:pt x="195" y="74"/>
                  </a:cubicBezTo>
                  <a:cubicBezTo>
                    <a:pt x="195" y="74"/>
                    <a:pt x="195" y="74"/>
                    <a:pt x="195" y="74"/>
                  </a:cubicBezTo>
                  <a:cubicBezTo>
                    <a:pt x="193" y="75"/>
                    <a:pt x="193" y="75"/>
                    <a:pt x="193" y="75"/>
                  </a:cubicBezTo>
                  <a:cubicBezTo>
                    <a:pt x="193" y="75"/>
                    <a:pt x="193" y="75"/>
                    <a:pt x="193" y="75"/>
                  </a:cubicBezTo>
                  <a:cubicBezTo>
                    <a:pt x="192" y="75"/>
                    <a:pt x="192" y="75"/>
                    <a:pt x="192" y="75"/>
                  </a:cubicBezTo>
                  <a:cubicBezTo>
                    <a:pt x="192" y="75"/>
                    <a:pt x="192" y="75"/>
                    <a:pt x="192" y="75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0" y="75"/>
                    <a:pt x="190" y="75"/>
                    <a:pt x="190" y="75"/>
                  </a:cubicBezTo>
                  <a:cubicBezTo>
                    <a:pt x="190" y="75"/>
                    <a:pt x="190" y="75"/>
                    <a:pt x="190" y="75"/>
                  </a:cubicBezTo>
                  <a:cubicBezTo>
                    <a:pt x="189" y="75"/>
                    <a:pt x="189" y="75"/>
                    <a:pt x="189" y="75"/>
                  </a:cubicBezTo>
                  <a:cubicBezTo>
                    <a:pt x="188" y="75"/>
                    <a:pt x="188" y="75"/>
                    <a:pt x="188" y="75"/>
                  </a:cubicBezTo>
                  <a:cubicBezTo>
                    <a:pt x="188" y="76"/>
                    <a:pt x="188" y="76"/>
                    <a:pt x="188" y="76"/>
                  </a:cubicBezTo>
                  <a:cubicBezTo>
                    <a:pt x="188" y="76"/>
                    <a:pt x="188" y="76"/>
                    <a:pt x="188" y="76"/>
                  </a:cubicBezTo>
                  <a:cubicBezTo>
                    <a:pt x="187" y="76"/>
                    <a:pt x="187" y="76"/>
                    <a:pt x="187" y="76"/>
                  </a:cubicBezTo>
                  <a:cubicBezTo>
                    <a:pt x="187" y="77"/>
                    <a:pt x="187" y="77"/>
                    <a:pt x="187" y="77"/>
                  </a:cubicBezTo>
                  <a:cubicBezTo>
                    <a:pt x="186" y="77"/>
                    <a:pt x="186" y="77"/>
                    <a:pt x="186" y="77"/>
                  </a:cubicBezTo>
                  <a:cubicBezTo>
                    <a:pt x="185" y="77"/>
                    <a:pt x="185" y="77"/>
                    <a:pt x="185" y="77"/>
                  </a:cubicBezTo>
                  <a:cubicBezTo>
                    <a:pt x="184" y="77"/>
                    <a:pt x="184" y="77"/>
                    <a:pt x="184" y="77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82" y="77"/>
                    <a:pt x="182" y="77"/>
                    <a:pt x="182" y="77"/>
                  </a:cubicBezTo>
                  <a:cubicBezTo>
                    <a:pt x="181" y="77"/>
                    <a:pt x="181" y="77"/>
                    <a:pt x="181" y="77"/>
                  </a:cubicBezTo>
                  <a:cubicBezTo>
                    <a:pt x="179" y="77"/>
                    <a:pt x="179" y="77"/>
                    <a:pt x="179" y="77"/>
                  </a:cubicBezTo>
                  <a:cubicBezTo>
                    <a:pt x="178" y="77"/>
                    <a:pt x="178" y="77"/>
                    <a:pt x="178" y="77"/>
                  </a:cubicBezTo>
                  <a:cubicBezTo>
                    <a:pt x="177" y="76"/>
                    <a:pt x="177" y="76"/>
                    <a:pt x="177" y="76"/>
                  </a:cubicBezTo>
                  <a:cubicBezTo>
                    <a:pt x="176" y="76"/>
                    <a:pt x="176" y="76"/>
                    <a:pt x="176" y="76"/>
                  </a:cubicBezTo>
                  <a:cubicBezTo>
                    <a:pt x="176" y="75"/>
                    <a:pt x="176" y="75"/>
                    <a:pt x="176" y="75"/>
                  </a:cubicBezTo>
                  <a:close/>
                  <a:moveTo>
                    <a:pt x="123" y="100"/>
                  </a:moveTo>
                  <a:cubicBezTo>
                    <a:pt x="123" y="98"/>
                    <a:pt x="123" y="98"/>
                    <a:pt x="123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96"/>
                    <a:pt x="123" y="96"/>
                    <a:pt x="123" y="96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94"/>
                    <a:pt x="124" y="94"/>
                    <a:pt x="124" y="94"/>
                  </a:cubicBezTo>
                  <a:cubicBezTo>
                    <a:pt x="123" y="94"/>
                    <a:pt x="123" y="94"/>
                    <a:pt x="123" y="94"/>
                  </a:cubicBezTo>
                  <a:cubicBezTo>
                    <a:pt x="122" y="92"/>
                    <a:pt x="122" y="92"/>
                    <a:pt x="122" y="92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3" y="91"/>
                    <a:pt x="123" y="91"/>
                    <a:pt x="123" y="91"/>
                  </a:cubicBezTo>
                  <a:cubicBezTo>
                    <a:pt x="122" y="91"/>
                    <a:pt x="122" y="91"/>
                    <a:pt x="122" y="91"/>
                  </a:cubicBezTo>
                  <a:cubicBezTo>
                    <a:pt x="120" y="91"/>
                    <a:pt x="120" y="91"/>
                    <a:pt x="120" y="91"/>
                  </a:cubicBezTo>
                  <a:cubicBezTo>
                    <a:pt x="120" y="90"/>
                    <a:pt x="120" y="90"/>
                    <a:pt x="120" y="90"/>
                  </a:cubicBezTo>
                  <a:cubicBezTo>
                    <a:pt x="121" y="90"/>
                    <a:pt x="121" y="90"/>
                    <a:pt x="121" y="90"/>
                  </a:cubicBezTo>
                  <a:cubicBezTo>
                    <a:pt x="122" y="90"/>
                    <a:pt x="122" y="90"/>
                    <a:pt x="122" y="90"/>
                  </a:cubicBezTo>
                  <a:cubicBezTo>
                    <a:pt x="123" y="89"/>
                    <a:pt x="123" y="89"/>
                    <a:pt x="123" y="89"/>
                  </a:cubicBezTo>
                  <a:cubicBezTo>
                    <a:pt x="123" y="88"/>
                    <a:pt x="123" y="88"/>
                    <a:pt x="123" y="88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125" y="88"/>
                    <a:pt x="125" y="88"/>
                    <a:pt x="125" y="88"/>
                  </a:cubicBezTo>
                  <a:cubicBezTo>
                    <a:pt x="126" y="86"/>
                    <a:pt x="126" y="86"/>
                    <a:pt x="126" y="86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28" y="85"/>
                    <a:pt x="128" y="85"/>
                    <a:pt x="128" y="85"/>
                  </a:cubicBezTo>
                  <a:cubicBezTo>
                    <a:pt x="129" y="84"/>
                    <a:pt x="129" y="84"/>
                    <a:pt x="129" y="84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129" y="84"/>
                    <a:pt x="129" y="84"/>
                    <a:pt x="129" y="84"/>
                  </a:cubicBezTo>
                  <a:cubicBezTo>
                    <a:pt x="132" y="84"/>
                    <a:pt x="132" y="84"/>
                    <a:pt x="132" y="84"/>
                  </a:cubicBezTo>
                  <a:cubicBezTo>
                    <a:pt x="132" y="83"/>
                    <a:pt x="132" y="83"/>
                    <a:pt x="132" y="83"/>
                  </a:cubicBezTo>
                  <a:cubicBezTo>
                    <a:pt x="131" y="82"/>
                    <a:pt x="131" y="82"/>
                    <a:pt x="131" y="82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2" y="81"/>
                    <a:pt x="132" y="81"/>
                    <a:pt x="132" y="81"/>
                  </a:cubicBezTo>
                  <a:cubicBezTo>
                    <a:pt x="134" y="79"/>
                    <a:pt x="134" y="79"/>
                    <a:pt x="134" y="79"/>
                  </a:cubicBezTo>
                  <a:cubicBezTo>
                    <a:pt x="135" y="78"/>
                    <a:pt x="135" y="78"/>
                    <a:pt x="135" y="78"/>
                  </a:cubicBezTo>
                  <a:cubicBezTo>
                    <a:pt x="137" y="78"/>
                    <a:pt x="137" y="78"/>
                    <a:pt x="137" y="78"/>
                  </a:cubicBezTo>
                  <a:cubicBezTo>
                    <a:pt x="137" y="77"/>
                    <a:pt x="137" y="77"/>
                    <a:pt x="137" y="77"/>
                  </a:cubicBezTo>
                  <a:cubicBezTo>
                    <a:pt x="138" y="76"/>
                    <a:pt x="138" y="76"/>
                    <a:pt x="138" y="76"/>
                  </a:cubicBezTo>
                  <a:cubicBezTo>
                    <a:pt x="139" y="76"/>
                    <a:pt x="139" y="76"/>
                    <a:pt x="139" y="76"/>
                  </a:cubicBezTo>
                  <a:cubicBezTo>
                    <a:pt x="140" y="75"/>
                    <a:pt x="140" y="75"/>
                    <a:pt x="140" y="75"/>
                  </a:cubicBezTo>
                  <a:cubicBezTo>
                    <a:pt x="139" y="75"/>
                    <a:pt x="139" y="75"/>
                    <a:pt x="139" y="75"/>
                  </a:cubicBezTo>
                  <a:cubicBezTo>
                    <a:pt x="139" y="73"/>
                    <a:pt x="139" y="73"/>
                    <a:pt x="139" y="73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40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1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1" y="70"/>
                    <a:pt x="141" y="70"/>
                    <a:pt x="141" y="70"/>
                  </a:cubicBezTo>
                  <a:cubicBezTo>
                    <a:pt x="142" y="70"/>
                    <a:pt x="142" y="70"/>
                    <a:pt x="142" y="70"/>
                  </a:cubicBezTo>
                  <a:cubicBezTo>
                    <a:pt x="145" y="70"/>
                    <a:pt x="145" y="70"/>
                    <a:pt x="145" y="70"/>
                  </a:cubicBezTo>
                  <a:cubicBezTo>
                    <a:pt x="145" y="70"/>
                    <a:pt x="145" y="70"/>
                    <a:pt x="145" y="70"/>
                  </a:cubicBezTo>
                  <a:cubicBezTo>
                    <a:pt x="148" y="70"/>
                    <a:pt x="148" y="70"/>
                    <a:pt x="148" y="70"/>
                  </a:cubicBezTo>
                  <a:cubicBezTo>
                    <a:pt x="150" y="69"/>
                    <a:pt x="150" y="69"/>
                    <a:pt x="150" y="69"/>
                  </a:cubicBezTo>
                  <a:cubicBezTo>
                    <a:pt x="153" y="70"/>
                    <a:pt x="153" y="70"/>
                    <a:pt x="153" y="70"/>
                  </a:cubicBezTo>
                  <a:cubicBezTo>
                    <a:pt x="152" y="71"/>
                    <a:pt x="152" y="71"/>
                    <a:pt x="152" y="71"/>
                  </a:cubicBezTo>
                  <a:cubicBezTo>
                    <a:pt x="153" y="71"/>
                    <a:pt x="153" y="71"/>
                    <a:pt x="153" y="71"/>
                  </a:cubicBezTo>
                  <a:cubicBezTo>
                    <a:pt x="154" y="72"/>
                    <a:pt x="154" y="72"/>
                    <a:pt x="154" y="72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5" y="74"/>
                    <a:pt x="155" y="74"/>
                    <a:pt x="155" y="74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6" y="76"/>
                    <a:pt x="156" y="76"/>
                    <a:pt x="156" y="76"/>
                  </a:cubicBezTo>
                  <a:cubicBezTo>
                    <a:pt x="156" y="77"/>
                    <a:pt x="156" y="77"/>
                    <a:pt x="156" y="77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9" y="74"/>
                    <a:pt x="159" y="74"/>
                    <a:pt x="159" y="74"/>
                  </a:cubicBezTo>
                  <a:cubicBezTo>
                    <a:pt x="160" y="75"/>
                    <a:pt x="160" y="75"/>
                    <a:pt x="160" y="75"/>
                  </a:cubicBezTo>
                  <a:cubicBezTo>
                    <a:pt x="161" y="74"/>
                    <a:pt x="161" y="74"/>
                    <a:pt x="161" y="74"/>
                  </a:cubicBezTo>
                  <a:cubicBezTo>
                    <a:pt x="162" y="74"/>
                    <a:pt x="162" y="74"/>
                    <a:pt x="162" y="74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3" y="77"/>
                    <a:pt x="163" y="77"/>
                    <a:pt x="163" y="77"/>
                  </a:cubicBezTo>
                  <a:cubicBezTo>
                    <a:pt x="164" y="79"/>
                    <a:pt x="164" y="79"/>
                    <a:pt x="164" y="79"/>
                  </a:cubicBezTo>
                  <a:cubicBezTo>
                    <a:pt x="163" y="79"/>
                    <a:pt x="163" y="79"/>
                    <a:pt x="163" y="79"/>
                  </a:cubicBezTo>
                  <a:cubicBezTo>
                    <a:pt x="164" y="81"/>
                    <a:pt x="164" y="81"/>
                    <a:pt x="164" y="81"/>
                  </a:cubicBezTo>
                  <a:cubicBezTo>
                    <a:pt x="164" y="82"/>
                    <a:pt x="164" y="82"/>
                    <a:pt x="164" y="82"/>
                  </a:cubicBezTo>
                  <a:cubicBezTo>
                    <a:pt x="164" y="82"/>
                    <a:pt x="164" y="82"/>
                    <a:pt x="164" y="82"/>
                  </a:cubicBezTo>
                  <a:cubicBezTo>
                    <a:pt x="164" y="83"/>
                    <a:pt x="164" y="83"/>
                    <a:pt x="164" y="83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1" y="86"/>
                    <a:pt x="161" y="86"/>
                    <a:pt x="161" y="86"/>
                  </a:cubicBezTo>
                  <a:cubicBezTo>
                    <a:pt x="159" y="86"/>
                    <a:pt x="159" y="86"/>
                    <a:pt x="159" y="86"/>
                  </a:cubicBezTo>
                  <a:cubicBezTo>
                    <a:pt x="158" y="86"/>
                    <a:pt x="158" y="86"/>
                    <a:pt x="158" y="86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4" y="87"/>
                    <a:pt x="154" y="87"/>
                    <a:pt x="154" y="87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88"/>
                    <a:pt x="151" y="88"/>
                    <a:pt x="151" y="88"/>
                  </a:cubicBezTo>
                  <a:cubicBezTo>
                    <a:pt x="150" y="89"/>
                    <a:pt x="150" y="89"/>
                    <a:pt x="150" y="89"/>
                  </a:cubicBezTo>
                  <a:cubicBezTo>
                    <a:pt x="149" y="89"/>
                    <a:pt x="149" y="89"/>
                    <a:pt x="149" y="89"/>
                  </a:cubicBezTo>
                  <a:cubicBezTo>
                    <a:pt x="148" y="89"/>
                    <a:pt x="148" y="89"/>
                    <a:pt x="148" y="89"/>
                  </a:cubicBezTo>
                  <a:cubicBezTo>
                    <a:pt x="148" y="89"/>
                    <a:pt x="148" y="89"/>
                    <a:pt x="148" y="89"/>
                  </a:cubicBezTo>
                  <a:cubicBezTo>
                    <a:pt x="147" y="89"/>
                    <a:pt x="147" y="89"/>
                    <a:pt x="147" y="89"/>
                  </a:cubicBezTo>
                  <a:cubicBezTo>
                    <a:pt x="146" y="89"/>
                    <a:pt x="146" y="89"/>
                    <a:pt x="146" y="89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44" y="91"/>
                    <a:pt x="144" y="91"/>
                    <a:pt x="144" y="91"/>
                  </a:cubicBezTo>
                  <a:cubicBezTo>
                    <a:pt x="144" y="91"/>
                    <a:pt x="144" y="91"/>
                    <a:pt x="144" y="91"/>
                  </a:cubicBezTo>
                  <a:cubicBezTo>
                    <a:pt x="144" y="92"/>
                    <a:pt x="144" y="92"/>
                    <a:pt x="144" y="92"/>
                  </a:cubicBezTo>
                  <a:cubicBezTo>
                    <a:pt x="142" y="92"/>
                    <a:pt x="142" y="92"/>
                    <a:pt x="142" y="92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40" y="93"/>
                    <a:pt x="140" y="93"/>
                    <a:pt x="140" y="93"/>
                  </a:cubicBezTo>
                  <a:cubicBezTo>
                    <a:pt x="139" y="92"/>
                    <a:pt x="139" y="92"/>
                    <a:pt x="139" y="92"/>
                  </a:cubicBezTo>
                  <a:cubicBezTo>
                    <a:pt x="139" y="93"/>
                    <a:pt x="139" y="93"/>
                    <a:pt x="139" y="93"/>
                  </a:cubicBezTo>
                  <a:cubicBezTo>
                    <a:pt x="139" y="94"/>
                    <a:pt x="139" y="94"/>
                    <a:pt x="139" y="94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5"/>
                    <a:pt x="137" y="95"/>
                    <a:pt x="137" y="95"/>
                  </a:cubicBezTo>
                  <a:cubicBezTo>
                    <a:pt x="136" y="96"/>
                    <a:pt x="136" y="96"/>
                    <a:pt x="136" y="96"/>
                  </a:cubicBezTo>
                  <a:cubicBezTo>
                    <a:pt x="135" y="97"/>
                    <a:pt x="135" y="97"/>
                    <a:pt x="135" y="97"/>
                  </a:cubicBezTo>
                  <a:cubicBezTo>
                    <a:pt x="136" y="97"/>
                    <a:pt x="136" y="97"/>
                    <a:pt x="136" y="97"/>
                  </a:cubicBezTo>
                  <a:cubicBezTo>
                    <a:pt x="134" y="99"/>
                    <a:pt x="134" y="99"/>
                    <a:pt x="134" y="99"/>
                  </a:cubicBezTo>
                  <a:cubicBezTo>
                    <a:pt x="134" y="99"/>
                    <a:pt x="134" y="99"/>
                    <a:pt x="134" y="99"/>
                  </a:cubicBezTo>
                  <a:cubicBezTo>
                    <a:pt x="132" y="99"/>
                    <a:pt x="132" y="99"/>
                    <a:pt x="132" y="99"/>
                  </a:cubicBezTo>
                  <a:cubicBezTo>
                    <a:pt x="131" y="100"/>
                    <a:pt x="131" y="100"/>
                    <a:pt x="131" y="100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0" y="99"/>
                    <a:pt x="130" y="99"/>
                    <a:pt x="130" y="99"/>
                  </a:cubicBezTo>
                  <a:cubicBezTo>
                    <a:pt x="130" y="99"/>
                    <a:pt x="130" y="99"/>
                    <a:pt x="130" y="99"/>
                  </a:cubicBezTo>
                  <a:cubicBezTo>
                    <a:pt x="130" y="98"/>
                    <a:pt x="130" y="98"/>
                    <a:pt x="130" y="98"/>
                  </a:cubicBezTo>
                  <a:cubicBezTo>
                    <a:pt x="130" y="97"/>
                    <a:pt x="130" y="97"/>
                    <a:pt x="130" y="97"/>
                  </a:cubicBezTo>
                  <a:cubicBezTo>
                    <a:pt x="129" y="98"/>
                    <a:pt x="129" y="98"/>
                    <a:pt x="129" y="98"/>
                  </a:cubicBezTo>
                  <a:cubicBezTo>
                    <a:pt x="129" y="98"/>
                    <a:pt x="129" y="98"/>
                    <a:pt x="129" y="98"/>
                  </a:cubicBezTo>
                  <a:cubicBezTo>
                    <a:pt x="129" y="98"/>
                    <a:pt x="129" y="98"/>
                    <a:pt x="129" y="98"/>
                  </a:cubicBezTo>
                  <a:cubicBezTo>
                    <a:pt x="127" y="100"/>
                    <a:pt x="127" y="100"/>
                    <a:pt x="127" y="100"/>
                  </a:cubicBezTo>
                  <a:cubicBezTo>
                    <a:pt x="126" y="100"/>
                    <a:pt x="126" y="100"/>
                    <a:pt x="126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3" y="100"/>
                    <a:pt x="123" y="100"/>
                    <a:pt x="123" y="100"/>
                  </a:cubicBezTo>
                  <a:close/>
                  <a:moveTo>
                    <a:pt x="236" y="88"/>
                  </a:moveTo>
                  <a:cubicBezTo>
                    <a:pt x="236" y="88"/>
                    <a:pt x="236" y="88"/>
                    <a:pt x="236" y="88"/>
                  </a:cubicBezTo>
                  <a:cubicBezTo>
                    <a:pt x="236" y="89"/>
                    <a:pt x="236" y="89"/>
                    <a:pt x="236" y="89"/>
                  </a:cubicBezTo>
                  <a:cubicBezTo>
                    <a:pt x="236" y="89"/>
                    <a:pt x="236" y="89"/>
                    <a:pt x="236" y="89"/>
                  </a:cubicBezTo>
                  <a:cubicBezTo>
                    <a:pt x="236" y="90"/>
                    <a:pt x="236" y="90"/>
                    <a:pt x="236" y="90"/>
                  </a:cubicBezTo>
                  <a:cubicBezTo>
                    <a:pt x="235" y="89"/>
                    <a:pt x="235" y="89"/>
                    <a:pt x="235" y="89"/>
                  </a:cubicBezTo>
                  <a:cubicBezTo>
                    <a:pt x="235" y="88"/>
                    <a:pt x="235" y="88"/>
                    <a:pt x="235" y="88"/>
                  </a:cubicBezTo>
                  <a:cubicBezTo>
                    <a:pt x="236" y="88"/>
                    <a:pt x="236" y="88"/>
                    <a:pt x="236" y="88"/>
                  </a:cubicBezTo>
                  <a:close/>
                  <a:moveTo>
                    <a:pt x="227" y="88"/>
                  </a:moveTo>
                  <a:cubicBezTo>
                    <a:pt x="227" y="87"/>
                    <a:pt x="227" y="87"/>
                    <a:pt x="227" y="87"/>
                  </a:cubicBezTo>
                  <a:cubicBezTo>
                    <a:pt x="229" y="87"/>
                    <a:pt x="229" y="87"/>
                    <a:pt x="229" y="87"/>
                  </a:cubicBezTo>
                  <a:cubicBezTo>
                    <a:pt x="229" y="87"/>
                    <a:pt x="229" y="87"/>
                    <a:pt x="229" y="87"/>
                  </a:cubicBezTo>
                  <a:cubicBezTo>
                    <a:pt x="229" y="88"/>
                    <a:pt x="229" y="88"/>
                    <a:pt x="229" y="88"/>
                  </a:cubicBezTo>
                  <a:cubicBezTo>
                    <a:pt x="228" y="88"/>
                    <a:pt x="228" y="88"/>
                    <a:pt x="228" y="88"/>
                  </a:cubicBezTo>
                  <a:cubicBezTo>
                    <a:pt x="228" y="88"/>
                    <a:pt x="228" y="88"/>
                    <a:pt x="228" y="88"/>
                  </a:cubicBezTo>
                  <a:cubicBezTo>
                    <a:pt x="227" y="88"/>
                    <a:pt x="227" y="88"/>
                    <a:pt x="227" y="88"/>
                  </a:cubicBezTo>
                  <a:close/>
                  <a:moveTo>
                    <a:pt x="218" y="92"/>
                  </a:moveTo>
                  <a:cubicBezTo>
                    <a:pt x="219" y="93"/>
                    <a:pt x="219" y="93"/>
                    <a:pt x="219" y="93"/>
                  </a:cubicBezTo>
                  <a:cubicBezTo>
                    <a:pt x="220" y="93"/>
                    <a:pt x="220" y="93"/>
                    <a:pt x="220" y="93"/>
                  </a:cubicBezTo>
                  <a:cubicBezTo>
                    <a:pt x="221" y="94"/>
                    <a:pt x="221" y="94"/>
                    <a:pt x="221" y="94"/>
                  </a:cubicBezTo>
                  <a:cubicBezTo>
                    <a:pt x="221" y="94"/>
                    <a:pt x="221" y="94"/>
                    <a:pt x="221" y="94"/>
                  </a:cubicBezTo>
                  <a:cubicBezTo>
                    <a:pt x="222" y="94"/>
                    <a:pt x="222" y="94"/>
                    <a:pt x="222" y="94"/>
                  </a:cubicBezTo>
                  <a:cubicBezTo>
                    <a:pt x="223" y="93"/>
                    <a:pt x="223" y="93"/>
                    <a:pt x="223" y="93"/>
                  </a:cubicBezTo>
                  <a:cubicBezTo>
                    <a:pt x="224" y="94"/>
                    <a:pt x="224" y="94"/>
                    <a:pt x="224" y="94"/>
                  </a:cubicBezTo>
                  <a:cubicBezTo>
                    <a:pt x="225" y="93"/>
                    <a:pt x="225" y="93"/>
                    <a:pt x="225" y="93"/>
                  </a:cubicBezTo>
                  <a:cubicBezTo>
                    <a:pt x="225" y="93"/>
                    <a:pt x="225" y="93"/>
                    <a:pt x="225" y="93"/>
                  </a:cubicBezTo>
                  <a:cubicBezTo>
                    <a:pt x="226" y="93"/>
                    <a:pt x="226" y="93"/>
                    <a:pt x="226" y="93"/>
                  </a:cubicBezTo>
                  <a:cubicBezTo>
                    <a:pt x="226" y="92"/>
                    <a:pt x="226" y="92"/>
                    <a:pt x="226" y="92"/>
                  </a:cubicBezTo>
                  <a:cubicBezTo>
                    <a:pt x="225" y="92"/>
                    <a:pt x="225" y="92"/>
                    <a:pt x="225" y="92"/>
                  </a:cubicBezTo>
                  <a:cubicBezTo>
                    <a:pt x="224" y="92"/>
                    <a:pt x="224" y="92"/>
                    <a:pt x="224" y="92"/>
                  </a:cubicBezTo>
                  <a:cubicBezTo>
                    <a:pt x="223" y="92"/>
                    <a:pt x="223" y="92"/>
                    <a:pt x="223" y="92"/>
                  </a:cubicBezTo>
                  <a:cubicBezTo>
                    <a:pt x="223" y="92"/>
                    <a:pt x="223" y="92"/>
                    <a:pt x="223" y="92"/>
                  </a:cubicBezTo>
                  <a:cubicBezTo>
                    <a:pt x="222" y="92"/>
                    <a:pt x="222" y="92"/>
                    <a:pt x="222" y="92"/>
                  </a:cubicBezTo>
                  <a:cubicBezTo>
                    <a:pt x="221" y="92"/>
                    <a:pt x="221" y="92"/>
                    <a:pt x="221" y="92"/>
                  </a:cubicBezTo>
                  <a:cubicBezTo>
                    <a:pt x="220" y="92"/>
                    <a:pt x="220" y="92"/>
                    <a:pt x="220" y="92"/>
                  </a:cubicBezTo>
                  <a:cubicBezTo>
                    <a:pt x="219" y="92"/>
                    <a:pt x="219" y="92"/>
                    <a:pt x="219" y="92"/>
                  </a:cubicBezTo>
                  <a:cubicBezTo>
                    <a:pt x="218" y="92"/>
                    <a:pt x="218" y="92"/>
                    <a:pt x="218" y="92"/>
                  </a:cubicBezTo>
                  <a:close/>
                  <a:moveTo>
                    <a:pt x="214" y="120"/>
                  </a:moveTo>
                  <a:cubicBezTo>
                    <a:pt x="213" y="120"/>
                    <a:pt x="213" y="120"/>
                    <a:pt x="213" y="120"/>
                  </a:cubicBezTo>
                  <a:cubicBezTo>
                    <a:pt x="213" y="120"/>
                    <a:pt x="213" y="120"/>
                    <a:pt x="213" y="120"/>
                  </a:cubicBezTo>
                  <a:cubicBezTo>
                    <a:pt x="214" y="120"/>
                    <a:pt x="214" y="120"/>
                    <a:pt x="214" y="120"/>
                  </a:cubicBezTo>
                  <a:cubicBezTo>
                    <a:pt x="214" y="120"/>
                    <a:pt x="214" y="120"/>
                    <a:pt x="214" y="120"/>
                  </a:cubicBezTo>
                  <a:cubicBezTo>
                    <a:pt x="214" y="120"/>
                    <a:pt x="214" y="120"/>
                    <a:pt x="214" y="120"/>
                  </a:cubicBezTo>
                  <a:close/>
                  <a:moveTo>
                    <a:pt x="208" y="120"/>
                  </a:moveTo>
                  <a:cubicBezTo>
                    <a:pt x="208" y="119"/>
                    <a:pt x="208" y="119"/>
                    <a:pt x="208" y="119"/>
                  </a:cubicBezTo>
                  <a:cubicBezTo>
                    <a:pt x="208" y="118"/>
                    <a:pt x="208" y="118"/>
                    <a:pt x="208" y="118"/>
                  </a:cubicBezTo>
                  <a:cubicBezTo>
                    <a:pt x="207" y="118"/>
                    <a:pt x="207" y="118"/>
                    <a:pt x="207" y="118"/>
                  </a:cubicBezTo>
                  <a:cubicBezTo>
                    <a:pt x="207" y="118"/>
                    <a:pt x="207" y="118"/>
                    <a:pt x="207" y="118"/>
                  </a:cubicBezTo>
                  <a:cubicBezTo>
                    <a:pt x="207" y="118"/>
                    <a:pt x="207" y="118"/>
                    <a:pt x="207" y="118"/>
                  </a:cubicBezTo>
                  <a:cubicBezTo>
                    <a:pt x="207" y="117"/>
                    <a:pt x="207" y="117"/>
                    <a:pt x="207" y="117"/>
                  </a:cubicBezTo>
                  <a:cubicBezTo>
                    <a:pt x="207" y="116"/>
                    <a:pt x="207" y="116"/>
                    <a:pt x="207" y="116"/>
                  </a:cubicBezTo>
                  <a:cubicBezTo>
                    <a:pt x="206" y="116"/>
                    <a:pt x="206" y="116"/>
                    <a:pt x="206" y="116"/>
                  </a:cubicBezTo>
                  <a:cubicBezTo>
                    <a:pt x="207" y="115"/>
                    <a:pt x="207" y="115"/>
                    <a:pt x="207" y="115"/>
                  </a:cubicBezTo>
                  <a:cubicBezTo>
                    <a:pt x="206" y="114"/>
                    <a:pt x="206" y="114"/>
                    <a:pt x="206" y="114"/>
                  </a:cubicBezTo>
                  <a:cubicBezTo>
                    <a:pt x="207" y="113"/>
                    <a:pt x="207" y="113"/>
                    <a:pt x="207" y="113"/>
                  </a:cubicBezTo>
                  <a:cubicBezTo>
                    <a:pt x="206" y="113"/>
                    <a:pt x="206" y="113"/>
                    <a:pt x="206" y="113"/>
                  </a:cubicBezTo>
                  <a:cubicBezTo>
                    <a:pt x="206" y="112"/>
                    <a:pt x="206" y="112"/>
                    <a:pt x="206" y="112"/>
                  </a:cubicBezTo>
                  <a:cubicBezTo>
                    <a:pt x="206" y="112"/>
                    <a:pt x="206" y="112"/>
                    <a:pt x="206" y="112"/>
                  </a:cubicBezTo>
                  <a:cubicBezTo>
                    <a:pt x="205" y="111"/>
                    <a:pt x="205" y="111"/>
                    <a:pt x="205" y="111"/>
                  </a:cubicBezTo>
                  <a:cubicBezTo>
                    <a:pt x="205" y="110"/>
                    <a:pt x="205" y="110"/>
                    <a:pt x="205" y="110"/>
                  </a:cubicBezTo>
                  <a:cubicBezTo>
                    <a:pt x="204" y="109"/>
                    <a:pt x="204" y="109"/>
                    <a:pt x="204" y="109"/>
                  </a:cubicBezTo>
                  <a:cubicBezTo>
                    <a:pt x="204" y="109"/>
                    <a:pt x="204" y="109"/>
                    <a:pt x="204" y="109"/>
                  </a:cubicBezTo>
                  <a:cubicBezTo>
                    <a:pt x="204" y="108"/>
                    <a:pt x="204" y="108"/>
                    <a:pt x="204" y="108"/>
                  </a:cubicBezTo>
                  <a:cubicBezTo>
                    <a:pt x="204" y="107"/>
                    <a:pt x="204" y="107"/>
                    <a:pt x="204" y="107"/>
                  </a:cubicBezTo>
                  <a:cubicBezTo>
                    <a:pt x="203" y="107"/>
                    <a:pt x="203" y="107"/>
                    <a:pt x="203" y="107"/>
                  </a:cubicBezTo>
                  <a:cubicBezTo>
                    <a:pt x="203" y="107"/>
                    <a:pt x="203" y="107"/>
                    <a:pt x="203" y="107"/>
                  </a:cubicBezTo>
                  <a:cubicBezTo>
                    <a:pt x="202" y="107"/>
                    <a:pt x="202" y="107"/>
                    <a:pt x="202" y="107"/>
                  </a:cubicBezTo>
                  <a:cubicBezTo>
                    <a:pt x="202" y="107"/>
                    <a:pt x="202" y="107"/>
                    <a:pt x="202" y="107"/>
                  </a:cubicBezTo>
                  <a:cubicBezTo>
                    <a:pt x="201" y="107"/>
                    <a:pt x="201" y="107"/>
                    <a:pt x="201" y="107"/>
                  </a:cubicBezTo>
                  <a:cubicBezTo>
                    <a:pt x="201" y="106"/>
                    <a:pt x="201" y="106"/>
                    <a:pt x="201" y="106"/>
                  </a:cubicBezTo>
                  <a:cubicBezTo>
                    <a:pt x="202" y="106"/>
                    <a:pt x="202" y="106"/>
                    <a:pt x="202" y="106"/>
                  </a:cubicBezTo>
                  <a:cubicBezTo>
                    <a:pt x="202" y="104"/>
                    <a:pt x="202" y="104"/>
                    <a:pt x="202" y="104"/>
                  </a:cubicBezTo>
                  <a:cubicBezTo>
                    <a:pt x="202" y="104"/>
                    <a:pt x="202" y="104"/>
                    <a:pt x="202" y="104"/>
                  </a:cubicBezTo>
                  <a:cubicBezTo>
                    <a:pt x="202" y="103"/>
                    <a:pt x="202" y="103"/>
                    <a:pt x="202" y="103"/>
                  </a:cubicBezTo>
                  <a:cubicBezTo>
                    <a:pt x="202" y="102"/>
                    <a:pt x="202" y="102"/>
                    <a:pt x="202" y="102"/>
                  </a:cubicBezTo>
                  <a:cubicBezTo>
                    <a:pt x="202" y="102"/>
                    <a:pt x="202" y="102"/>
                    <a:pt x="202" y="102"/>
                  </a:cubicBezTo>
                  <a:cubicBezTo>
                    <a:pt x="203" y="100"/>
                    <a:pt x="203" y="100"/>
                    <a:pt x="203" y="100"/>
                  </a:cubicBezTo>
                  <a:cubicBezTo>
                    <a:pt x="204" y="100"/>
                    <a:pt x="204" y="100"/>
                    <a:pt x="204" y="100"/>
                  </a:cubicBezTo>
                  <a:cubicBezTo>
                    <a:pt x="204" y="100"/>
                    <a:pt x="204" y="100"/>
                    <a:pt x="204" y="100"/>
                  </a:cubicBezTo>
                  <a:cubicBezTo>
                    <a:pt x="204" y="99"/>
                    <a:pt x="204" y="99"/>
                    <a:pt x="204" y="99"/>
                  </a:cubicBezTo>
                  <a:cubicBezTo>
                    <a:pt x="205" y="100"/>
                    <a:pt x="205" y="100"/>
                    <a:pt x="205" y="100"/>
                  </a:cubicBezTo>
                  <a:cubicBezTo>
                    <a:pt x="206" y="99"/>
                    <a:pt x="206" y="99"/>
                    <a:pt x="206" y="99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7" y="101"/>
                    <a:pt x="207" y="101"/>
                    <a:pt x="207" y="101"/>
                  </a:cubicBezTo>
                  <a:cubicBezTo>
                    <a:pt x="207" y="102"/>
                    <a:pt x="207" y="102"/>
                    <a:pt x="207" y="102"/>
                  </a:cubicBezTo>
                  <a:cubicBezTo>
                    <a:pt x="207" y="102"/>
                    <a:pt x="207" y="102"/>
                    <a:pt x="207" y="102"/>
                  </a:cubicBezTo>
                  <a:cubicBezTo>
                    <a:pt x="208" y="103"/>
                    <a:pt x="208" y="103"/>
                    <a:pt x="208" y="103"/>
                  </a:cubicBezTo>
                  <a:cubicBezTo>
                    <a:pt x="208" y="104"/>
                    <a:pt x="208" y="104"/>
                    <a:pt x="208" y="104"/>
                  </a:cubicBezTo>
                  <a:cubicBezTo>
                    <a:pt x="209" y="105"/>
                    <a:pt x="209" y="105"/>
                    <a:pt x="209" y="105"/>
                  </a:cubicBezTo>
                  <a:cubicBezTo>
                    <a:pt x="210" y="105"/>
                    <a:pt x="210" y="105"/>
                    <a:pt x="210" y="105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1" y="103"/>
                    <a:pt x="211" y="103"/>
                    <a:pt x="211" y="103"/>
                  </a:cubicBezTo>
                  <a:cubicBezTo>
                    <a:pt x="211" y="102"/>
                    <a:pt x="211" y="102"/>
                    <a:pt x="211" y="102"/>
                  </a:cubicBezTo>
                  <a:cubicBezTo>
                    <a:pt x="211" y="102"/>
                    <a:pt x="211" y="102"/>
                    <a:pt x="211" y="102"/>
                  </a:cubicBezTo>
                  <a:cubicBezTo>
                    <a:pt x="211" y="101"/>
                    <a:pt x="211" y="101"/>
                    <a:pt x="211" y="101"/>
                  </a:cubicBezTo>
                  <a:cubicBezTo>
                    <a:pt x="211" y="100"/>
                    <a:pt x="211" y="100"/>
                    <a:pt x="211" y="100"/>
                  </a:cubicBezTo>
                  <a:cubicBezTo>
                    <a:pt x="211" y="100"/>
                    <a:pt x="211" y="100"/>
                    <a:pt x="211" y="100"/>
                  </a:cubicBezTo>
                  <a:cubicBezTo>
                    <a:pt x="212" y="100"/>
                    <a:pt x="212" y="100"/>
                    <a:pt x="212" y="100"/>
                  </a:cubicBezTo>
                  <a:cubicBezTo>
                    <a:pt x="213" y="100"/>
                    <a:pt x="213" y="100"/>
                    <a:pt x="213" y="100"/>
                  </a:cubicBezTo>
                  <a:cubicBezTo>
                    <a:pt x="213" y="101"/>
                    <a:pt x="213" y="101"/>
                    <a:pt x="213" y="101"/>
                  </a:cubicBezTo>
                  <a:cubicBezTo>
                    <a:pt x="214" y="101"/>
                    <a:pt x="214" y="101"/>
                    <a:pt x="214" y="101"/>
                  </a:cubicBezTo>
                  <a:cubicBezTo>
                    <a:pt x="214" y="100"/>
                    <a:pt x="214" y="100"/>
                    <a:pt x="214" y="100"/>
                  </a:cubicBezTo>
                  <a:cubicBezTo>
                    <a:pt x="213" y="99"/>
                    <a:pt x="213" y="99"/>
                    <a:pt x="213" y="99"/>
                  </a:cubicBezTo>
                  <a:cubicBezTo>
                    <a:pt x="213" y="99"/>
                    <a:pt x="213" y="99"/>
                    <a:pt x="213" y="99"/>
                  </a:cubicBezTo>
                  <a:cubicBezTo>
                    <a:pt x="213" y="99"/>
                    <a:pt x="213" y="99"/>
                    <a:pt x="213" y="99"/>
                  </a:cubicBezTo>
                  <a:cubicBezTo>
                    <a:pt x="212" y="99"/>
                    <a:pt x="212" y="99"/>
                    <a:pt x="212" y="99"/>
                  </a:cubicBezTo>
                  <a:cubicBezTo>
                    <a:pt x="211" y="99"/>
                    <a:pt x="211" y="99"/>
                    <a:pt x="211" y="99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10" y="97"/>
                    <a:pt x="210" y="97"/>
                    <a:pt x="210" y="97"/>
                  </a:cubicBezTo>
                  <a:cubicBezTo>
                    <a:pt x="210" y="96"/>
                    <a:pt x="210" y="96"/>
                    <a:pt x="210" y="96"/>
                  </a:cubicBezTo>
                  <a:cubicBezTo>
                    <a:pt x="210" y="96"/>
                    <a:pt x="210" y="96"/>
                    <a:pt x="210" y="96"/>
                  </a:cubicBezTo>
                  <a:cubicBezTo>
                    <a:pt x="211" y="96"/>
                    <a:pt x="211" y="96"/>
                    <a:pt x="211" y="96"/>
                  </a:cubicBezTo>
                  <a:cubicBezTo>
                    <a:pt x="211" y="95"/>
                    <a:pt x="211" y="95"/>
                    <a:pt x="211" y="95"/>
                  </a:cubicBezTo>
                  <a:cubicBezTo>
                    <a:pt x="212" y="96"/>
                    <a:pt x="212" y="96"/>
                    <a:pt x="212" y="96"/>
                  </a:cubicBezTo>
                  <a:cubicBezTo>
                    <a:pt x="212" y="96"/>
                    <a:pt x="212" y="96"/>
                    <a:pt x="212" y="96"/>
                  </a:cubicBezTo>
                  <a:cubicBezTo>
                    <a:pt x="213" y="98"/>
                    <a:pt x="213" y="98"/>
                    <a:pt x="213" y="98"/>
                  </a:cubicBezTo>
                  <a:cubicBezTo>
                    <a:pt x="213" y="98"/>
                    <a:pt x="213" y="98"/>
                    <a:pt x="213" y="98"/>
                  </a:cubicBezTo>
                  <a:cubicBezTo>
                    <a:pt x="213" y="97"/>
                    <a:pt x="213" y="97"/>
                    <a:pt x="213" y="97"/>
                  </a:cubicBezTo>
                  <a:cubicBezTo>
                    <a:pt x="213" y="97"/>
                    <a:pt x="213" y="97"/>
                    <a:pt x="213" y="97"/>
                  </a:cubicBezTo>
                  <a:cubicBezTo>
                    <a:pt x="213" y="96"/>
                    <a:pt x="213" y="96"/>
                    <a:pt x="213" y="96"/>
                  </a:cubicBezTo>
                  <a:cubicBezTo>
                    <a:pt x="213" y="95"/>
                    <a:pt x="213" y="95"/>
                    <a:pt x="213" y="95"/>
                  </a:cubicBezTo>
                  <a:cubicBezTo>
                    <a:pt x="212" y="95"/>
                    <a:pt x="212" y="95"/>
                    <a:pt x="212" y="95"/>
                  </a:cubicBezTo>
                  <a:cubicBezTo>
                    <a:pt x="212" y="94"/>
                    <a:pt x="212" y="94"/>
                    <a:pt x="212" y="94"/>
                  </a:cubicBezTo>
                  <a:cubicBezTo>
                    <a:pt x="213" y="94"/>
                    <a:pt x="213" y="94"/>
                    <a:pt x="213" y="94"/>
                  </a:cubicBezTo>
                  <a:cubicBezTo>
                    <a:pt x="213" y="93"/>
                    <a:pt x="213" y="93"/>
                    <a:pt x="213" y="93"/>
                  </a:cubicBezTo>
                  <a:cubicBezTo>
                    <a:pt x="214" y="93"/>
                    <a:pt x="214" y="93"/>
                    <a:pt x="214" y="93"/>
                  </a:cubicBezTo>
                  <a:cubicBezTo>
                    <a:pt x="214" y="93"/>
                    <a:pt x="214" y="93"/>
                    <a:pt x="214" y="93"/>
                  </a:cubicBezTo>
                  <a:cubicBezTo>
                    <a:pt x="215" y="93"/>
                    <a:pt x="215" y="93"/>
                    <a:pt x="215" y="93"/>
                  </a:cubicBezTo>
                  <a:cubicBezTo>
                    <a:pt x="215" y="94"/>
                    <a:pt x="215" y="94"/>
                    <a:pt x="215" y="94"/>
                  </a:cubicBezTo>
                  <a:cubicBezTo>
                    <a:pt x="216" y="94"/>
                    <a:pt x="216" y="94"/>
                    <a:pt x="216" y="94"/>
                  </a:cubicBezTo>
                  <a:cubicBezTo>
                    <a:pt x="217" y="93"/>
                    <a:pt x="217" y="93"/>
                    <a:pt x="217" y="93"/>
                  </a:cubicBezTo>
                  <a:cubicBezTo>
                    <a:pt x="216" y="93"/>
                    <a:pt x="216" y="93"/>
                    <a:pt x="216" y="93"/>
                  </a:cubicBezTo>
                  <a:cubicBezTo>
                    <a:pt x="215" y="93"/>
                    <a:pt x="215" y="93"/>
                    <a:pt x="215" y="93"/>
                  </a:cubicBezTo>
                  <a:cubicBezTo>
                    <a:pt x="216" y="92"/>
                    <a:pt x="216" y="92"/>
                    <a:pt x="216" y="92"/>
                  </a:cubicBezTo>
                  <a:cubicBezTo>
                    <a:pt x="217" y="92"/>
                    <a:pt x="217" y="92"/>
                    <a:pt x="217" y="92"/>
                  </a:cubicBezTo>
                  <a:cubicBezTo>
                    <a:pt x="218" y="92"/>
                    <a:pt x="218" y="92"/>
                    <a:pt x="218" y="92"/>
                  </a:cubicBezTo>
                  <a:cubicBezTo>
                    <a:pt x="218" y="93"/>
                    <a:pt x="218" y="93"/>
                    <a:pt x="218" y="93"/>
                  </a:cubicBezTo>
                  <a:cubicBezTo>
                    <a:pt x="218" y="93"/>
                    <a:pt x="218" y="93"/>
                    <a:pt x="218" y="93"/>
                  </a:cubicBezTo>
                  <a:cubicBezTo>
                    <a:pt x="218" y="93"/>
                    <a:pt x="218" y="93"/>
                    <a:pt x="218" y="93"/>
                  </a:cubicBezTo>
                  <a:cubicBezTo>
                    <a:pt x="218" y="94"/>
                    <a:pt x="218" y="94"/>
                    <a:pt x="218" y="94"/>
                  </a:cubicBezTo>
                  <a:cubicBezTo>
                    <a:pt x="219" y="95"/>
                    <a:pt x="219" y="95"/>
                    <a:pt x="219" y="95"/>
                  </a:cubicBezTo>
                  <a:cubicBezTo>
                    <a:pt x="219" y="94"/>
                    <a:pt x="219" y="94"/>
                    <a:pt x="219" y="94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221" y="95"/>
                    <a:pt x="221" y="95"/>
                    <a:pt x="221" y="95"/>
                  </a:cubicBezTo>
                  <a:cubicBezTo>
                    <a:pt x="222" y="94"/>
                    <a:pt x="222" y="94"/>
                    <a:pt x="222" y="94"/>
                  </a:cubicBezTo>
                  <a:cubicBezTo>
                    <a:pt x="223" y="94"/>
                    <a:pt x="223" y="94"/>
                    <a:pt x="223" y="94"/>
                  </a:cubicBezTo>
                  <a:cubicBezTo>
                    <a:pt x="225" y="94"/>
                    <a:pt x="225" y="94"/>
                    <a:pt x="225" y="94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6" y="95"/>
                    <a:pt x="226" y="95"/>
                    <a:pt x="226" y="95"/>
                  </a:cubicBezTo>
                  <a:cubicBezTo>
                    <a:pt x="226" y="95"/>
                    <a:pt x="226" y="95"/>
                    <a:pt x="226" y="95"/>
                  </a:cubicBezTo>
                  <a:cubicBezTo>
                    <a:pt x="226" y="96"/>
                    <a:pt x="226" y="96"/>
                    <a:pt x="226" y="96"/>
                  </a:cubicBezTo>
                  <a:cubicBezTo>
                    <a:pt x="226" y="96"/>
                    <a:pt x="226" y="96"/>
                    <a:pt x="226" y="96"/>
                  </a:cubicBezTo>
                  <a:cubicBezTo>
                    <a:pt x="226" y="97"/>
                    <a:pt x="226" y="97"/>
                    <a:pt x="226" y="97"/>
                  </a:cubicBezTo>
                  <a:cubicBezTo>
                    <a:pt x="225" y="98"/>
                    <a:pt x="225" y="98"/>
                    <a:pt x="225" y="98"/>
                  </a:cubicBezTo>
                  <a:cubicBezTo>
                    <a:pt x="224" y="97"/>
                    <a:pt x="224" y="97"/>
                    <a:pt x="224" y="97"/>
                  </a:cubicBezTo>
                  <a:cubicBezTo>
                    <a:pt x="224" y="97"/>
                    <a:pt x="224" y="97"/>
                    <a:pt x="224" y="97"/>
                  </a:cubicBezTo>
                  <a:cubicBezTo>
                    <a:pt x="223" y="98"/>
                    <a:pt x="223" y="98"/>
                    <a:pt x="223" y="98"/>
                  </a:cubicBezTo>
                  <a:cubicBezTo>
                    <a:pt x="223" y="98"/>
                    <a:pt x="223" y="98"/>
                    <a:pt x="223" y="98"/>
                  </a:cubicBezTo>
                  <a:cubicBezTo>
                    <a:pt x="223" y="98"/>
                    <a:pt x="223" y="98"/>
                    <a:pt x="223" y="98"/>
                  </a:cubicBezTo>
                  <a:cubicBezTo>
                    <a:pt x="224" y="99"/>
                    <a:pt x="224" y="99"/>
                    <a:pt x="224" y="99"/>
                  </a:cubicBezTo>
                  <a:cubicBezTo>
                    <a:pt x="224" y="99"/>
                    <a:pt x="224" y="99"/>
                    <a:pt x="224" y="99"/>
                  </a:cubicBezTo>
                  <a:cubicBezTo>
                    <a:pt x="223" y="100"/>
                    <a:pt x="223" y="100"/>
                    <a:pt x="223" y="100"/>
                  </a:cubicBezTo>
                  <a:cubicBezTo>
                    <a:pt x="223" y="100"/>
                    <a:pt x="223" y="100"/>
                    <a:pt x="223" y="100"/>
                  </a:cubicBezTo>
                  <a:cubicBezTo>
                    <a:pt x="223" y="100"/>
                    <a:pt x="223" y="100"/>
                    <a:pt x="223" y="100"/>
                  </a:cubicBezTo>
                  <a:cubicBezTo>
                    <a:pt x="222" y="100"/>
                    <a:pt x="222" y="100"/>
                    <a:pt x="222" y="100"/>
                  </a:cubicBezTo>
                  <a:cubicBezTo>
                    <a:pt x="221" y="100"/>
                    <a:pt x="221" y="100"/>
                    <a:pt x="221" y="100"/>
                  </a:cubicBezTo>
                  <a:cubicBezTo>
                    <a:pt x="221" y="101"/>
                    <a:pt x="221" y="101"/>
                    <a:pt x="221" y="101"/>
                  </a:cubicBezTo>
                  <a:cubicBezTo>
                    <a:pt x="219" y="101"/>
                    <a:pt x="219" y="101"/>
                    <a:pt x="219" y="101"/>
                  </a:cubicBezTo>
                  <a:cubicBezTo>
                    <a:pt x="218" y="102"/>
                    <a:pt x="218" y="102"/>
                    <a:pt x="218" y="102"/>
                  </a:cubicBezTo>
                  <a:cubicBezTo>
                    <a:pt x="218" y="102"/>
                    <a:pt x="218" y="102"/>
                    <a:pt x="218" y="102"/>
                  </a:cubicBezTo>
                  <a:cubicBezTo>
                    <a:pt x="217" y="103"/>
                    <a:pt x="217" y="103"/>
                    <a:pt x="217" y="103"/>
                  </a:cubicBezTo>
                  <a:cubicBezTo>
                    <a:pt x="217" y="103"/>
                    <a:pt x="217" y="103"/>
                    <a:pt x="217" y="103"/>
                  </a:cubicBezTo>
                  <a:cubicBezTo>
                    <a:pt x="217" y="103"/>
                    <a:pt x="217" y="103"/>
                    <a:pt x="217" y="103"/>
                  </a:cubicBezTo>
                  <a:cubicBezTo>
                    <a:pt x="218" y="103"/>
                    <a:pt x="218" y="103"/>
                    <a:pt x="218" y="103"/>
                  </a:cubicBezTo>
                  <a:cubicBezTo>
                    <a:pt x="219" y="103"/>
                    <a:pt x="219" y="103"/>
                    <a:pt x="219" y="103"/>
                  </a:cubicBezTo>
                  <a:cubicBezTo>
                    <a:pt x="219" y="103"/>
                    <a:pt x="219" y="103"/>
                    <a:pt x="219" y="103"/>
                  </a:cubicBezTo>
                  <a:cubicBezTo>
                    <a:pt x="221" y="103"/>
                    <a:pt x="221" y="103"/>
                    <a:pt x="221" y="103"/>
                  </a:cubicBezTo>
                  <a:cubicBezTo>
                    <a:pt x="221" y="104"/>
                    <a:pt x="221" y="104"/>
                    <a:pt x="221" y="104"/>
                  </a:cubicBezTo>
                  <a:cubicBezTo>
                    <a:pt x="221" y="104"/>
                    <a:pt x="221" y="104"/>
                    <a:pt x="221" y="104"/>
                  </a:cubicBezTo>
                  <a:cubicBezTo>
                    <a:pt x="220" y="104"/>
                    <a:pt x="220" y="104"/>
                    <a:pt x="220" y="104"/>
                  </a:cubicBezTo>
                  <a:cubicBezTo>
                    <a:pt x="221" y="105"/>
                    <a:pt x="221" y="105"/>
                    <a:pt x="221" y="105"/>
                  </a:cubicBezTo>
                  <a:cubicBezTo>
                    <a:pt x="221" y="105"/>
                    <a:pt x="221" y="105"/>
                    <a:pt x="221" y="105"/>
                  </a:cubicBezTo>
                  <a:cubicBezTo>
                    <a:pt x="221" y="106"/>
                    <a:pt x="221" y="106"/>
                    <a:pt x="221" y="106"/>
                  </a:cubicBezTo>
                  <a:cubicBezTo>
                    <a:pt x="220" y="106"/>
                    <a:pt x="220" y="106"/>
                    <a:pt x="220" y="106"/>
                  </a:cubicBezTo>
                  <a:cubicBezTo>
                    <a:pt x="220" y="107"/>
                    <a:pt x="220" y="107"/>
                    <a:pt x="220" y="107"/>
                  </a:cubicBezTo>
                  <a:cubicBezTo>
                    <a:pt x="220" y="108"/>
                    <a:pt x="220" y="108"/>
                    <a:pt x="220" y="108"/>
                  </a:cubicBezTo>
                  <a:cubicBezTo>
                    <a:pt x="221" y="107"/>
                    <a:pt x="221" y="107"/>
                    <a:pt x="221" y="107"/>
                  </a:cubicBezTo>
                  <a:cubicBezTo>
                    <a:pt x="222" y="106"/>
                    <a:pt x="222" y="106"/>
                    <a:pt x="222" y="106"/>
                  </a:cubicBezTo>
                  <a:cubicBezTo>
                    <a:pt x="222" y="106"/>
                    <a:pt x="222" y="106"/>
                    <a:pt x="222" y="106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2" y="107"/>
                    <a:pt x="222" y="107"/>
                    <a:pt x="222" y="107"/>
                  </a:cubicBezTo>
                  <a:cubicBezTo>
                    <a:pt x="222" y="108"/>
                    <a:pt x="222" y="108"/>
                    <a:pt x="222" y="108"/>
                  </a:cubicBezTo>
                  <a:cubicBezTo>
                    <a:pt x="222" y="109"/>
                    <a:pt x="222" y="109"/>
                    <a:pt x="222" y="109"/>
                  </a:cubicBezTo>
                  <a:cubicBezTo>
                    <a:pt x="222" y="110"/>
                    <a:pt x="222" y="110"/>
                    <a:pt x="222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1"/>
                    <a:pt x="220" y="111"/>
                    <a:pt x="220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20" y="111"/>
                    <a:pt x="220" y="111"/>
                    <a:pt x="220" y="111"/>
                  </a:cubicBezTo>
                  <a:cubicBezTo>
                    <a:pt x="219" y="112"/>
                    <a:pt x="219" y="112"/>
                    <a:pt x="219" y="112"/>
                  </a:cubicBezTo>
                  <a:cubicBezTo>
                    <a:pt x="219" y="112"/>
                    <a:pt x="219" y="112"/>
                    <a:pt x="219" y="112"/>
                  </a:cubicBezTo>
                  <a:cubicBezTo>
                    <a:pt x="219" y="112"/>
                    <a:pt x="219" y="112"/>
                    <a:pt x="219" y="112"/>
                  </a:cubicBezTo>
                  <a:cubicBezTo>
                    <a:pt x="218" y="112"/>
                    <a:pt x="218" y="112"/>
                    <a:pt x="218" y="112"/>
                  </a:cubicBezTo>
                  <a:cubicBezTo>
                    <a:pt x="218" y="113"/>
                    <a:pt x="218" y="113"/>
                    <a:pt x="218" y="113"/>
                  </a:cubicBezTo>
                  <a:cubicBezTo>
                    <a:pt x="219" y="113"/>
                    <a:pt x="219" y="113"/>
                    <a:pt x="219" y="113"/>
                  </a:cubicBezTo>
                  <a:cubicBezTo>
                    <a:pt x="219" y="114"/>
                    <a:pt x="219" y="114"/>
                    <a:pt x="219" y="114"/>
                  </a:cubicBezTo>
                  <a:cubicBezTo>
                    <a:pt x="218" y="114"/>
                    <a:pt x="218" y="114"/>
                    <a:pt x="218" y="114"/>
                  </a:cubicBezTo>
                  <a:cubicBezTo>
                    <a:pt x="219" y="115"/>
                    <a:pt x="219" y="115"/>
                    <a:pt x="219" y="115"/>
                  </a:cubicBezTo>
                  <a:cubicBezTo>
                    <a:pt x="218" y="115"/>
                    <a:pt x="218" y="115"/>
                    <a:pt x="218" y="115"/>
                  </a:cubicBezTo>
                  <a:cubicBezTo>
                    <a:pt x="217" y="115"/>
                    <a:pt x="217" y="115"/>
                    <a:pt x="217" y="115"/>
                  </a:cubicBezTo>
                  <a:cubicBezTo>
                    <a:pt x="217" y="115"/>
                    <a:pt x="217" y="115"/>
                    <a:pt x="217" y="115"/>
                  </a:cubicBezTo>
                  <a:cubicBezTo>
                    <a:pt x="216" y="115"/>
                    <a:pt x="216" y="115"/>
                    <a:pt x="216" y="115"/>
                  </a:cubicBezTo>
                  <a:cubicBezTo>
                    <a:pt x="215" y="116"/>
                    <a:pt x="215" y="116"/>
                    <a:pt x="215" y="116"/>
                  </a:cubicBezTo>
                  <a:cubicBezTo>
                    <a:pt x="215" y="116"/>
                    <a:pt x="215" y="116"/>
                    <a:pt x="215" y="116"/>
                  </a:cubicBezTo>
                  <a:cubicBezTo>
                    <a:pt x="214" y="117"/>
                    <a:pt x="214" y="117"/>
                    <a:pt x="214" y="117"/>
                  </a:cubicBezTo>
                  <a:cubicBezTo>
                    <a:pt x="213" y="116"/>
                    <a:pt x="213" y="116"/>
                    <a:pt x="213" y="116"/>
                  </a:cubicBezTo>
                  <a:cubicBezTo>
                    <a:pt x="212" y="117"/>
                    <a:pt x="212" y="117"/>
                    <a:pt x="212" y="117"/>
                  </a:cubicBezTo>
                  <a:cubicBezTo>
                    <a:pt x="211" y="116"/>
                    <a:pt x="211" y="116"/>
                    <a:pt x="211" y="116"/>
                  </a:cubicBezTo>
                  <a:cubicBezTo>
                    <a:pt x="211" y="115"/>
                    <a:pt x="211" y="115"/>
                    <a:pt x="211" y="115"/>
                  </a:cubicBezTo>
                  <a:cubicBezTo>
                    <a:pt x="212" y="114"/>
                    <a:pt x="212" y="114"/>
                    <a:pt x="212" y="114"/>
                  </a:cubicBezTo>
                  <a:cubicBezTo>
                    <a:pt x="212" y="113"/>
                    <a:pt x="212" y="113"/>
                    <a:pt x="212" y="113"/>
                  </a:cubicBezTo>
                  <a:cubicBezTo>
                    <a:pt x="210" y="114"/>
                    <a:pt x="210" y="114"/>
                    <a:pt x="210" y="114"/>
                  </a:cubicBezTo>
                  <a:cubicBezTo>
                    <a:pt x="210" y="115"/>
                    <a:pt x="210" y="115"/>
                    <a:pt x="210" y="115"/>
                  </a:cubicBezTo>
                  <a:cubicBezTo>
                    <a:pt x="211" y="117"/>
                    <a:pt x="211" y="117"/>
                    <a:pt x="211" y="117"/>
                  </a:cubicBezTo>
                  <a:cubicBezTo>
                    <a:pt x="211" y="117"/>
                    <a:pt x="211" y="117"/>
                    <a:pt x="211" y="117"/>
                  </a:cubicBezTo>
                  <a:cubicBezTo>
                    <a:pt x="211" y="118"/>
                    <a:pt x="211" y="118"/>
                    <a:pt x="211" y="118"/>
                  </a:cubicBezTo>
                  <a:cubicBezTo>
                    <a:pt x="210" y="118"/>
                    <a:pt x="210" y="118"/>
                    <a:pt x="210" y="118"/>
                  </a:cubicBezTo>
                  <a:cubicBezTo>
                    <a:pt x="209" y="119"/>
                    <a:pt x="209" y="119"/>
                    <a:pt x="209" y="119"/>
                  </a:cubicBezTo>
                  <a:cubicBezTo>
                    <a:pt x="209" y="119"/>
                    <a:pt x="208" y="120"/>
                    <a:pt x="208" y="120"/>
                  </a:cubicBezTo>
                  <a:close/>
                  <a:moveTo>
                    <a:pt x="223" y="101"/>
                  </a:moveTo>
                  <a:cubicBezTo>
                    <a:pt x="223" y="101"/>
                    <a:pt x="223" y="101"/>
                    <a:pt x="223" y="101"/>
                  </a:cubicBezTo>
                  <a:cubicBezTo>
                    <a:pt x="223" y="101"/>
                    <a:pt x="223" y="101"/>
                    <a:pt x="223" y="101"/>
                  </a:cubicBezTo>
                  <a:cubicBezTo>
                    <a:pt x="224" y="101"/>
                    <a:pt x="224" y="101"/>
                    <a:pt x="224" y="101"/>
                  </a:cubicBezTo>
                  <a:cubicBezTo>
                    <a:pt x="223" y="101"/>
                    <a:pt x="223" y="101"/>
                    <a:pt x="223" y="101"/>
                  </a:cubicBezTo>
                  <a:close/>
                  <a:moveTo>
                    <a:pt x="222" y="104"/>
                  </a:moveTo>
                  <a:cubicBezTo>
                    <a:pt x="223" y="104"/>
                    <a:pt x="223" y="104"/>
                    <a:pt x="223" y="104"/>
                  </a:cubicBezTo>
                  <a:cubicBezTo>
                    <a:pt x="224" y="103"/>
                    <a:pt x="224" y="103"/>
                    <a:pt x="224" y="103"/>
                  </a:cubicBezTo>
                  <a:cubicBezTo>
                    <a:pt x="224" y="103"/>
                    <a:pt x="224" y="103"/>
                    <a:pt x="224" y="103"/>
                  </a:cubicBezTo>
                  <a:cubicBezTo>
                    <a:pt x="223" y="102"/>
                    <a:pt x="223" y="102"/>
                    <a:pt x="223" y="102"/>
                  </a:cubicBezTo>
                  <a:cubicBezTo>
                    <a:pt x="223" y="102"/>
                    <a:pt x="223" y="102"/>
                    <a:pt x="223" y="102"/>
                  </a:cubicBezTo>
                  <a:cubicBezTo>
                    <a:pt x="223" y="102"/>
                    <a:pt x="223" y="102"/>
                    <a:pt x="223" y="102"/>
                  </a:cubicBezTo>
                  <a:cubicBezTo>
                    <a:pt x="222" y="103"/>
                    <a:pt x="222" y="103"/>
                    <a:pt x="222" y="103"/>
                  </a:cubicBezTo>
                  <a:cubicBezTo>
                    <a:pt x="222" y="103"/>
                    <a:pt x="222" y="103"/>
                    <a:pt x="222" y="103"/>
                  </a:cubicBezTo>
                  <a:cubicBezTo>
                    <a:pt x="222" y="104"/>
                    <a:pt x="222" y="104"/>
                    <a:pt x="222" y="104"/>
                  </a:cubicBezTo>
                  <a:cubicBezTo>
                    <a:pt x="222" y="104"/>
                    <a:pt x="222" y="104"/>
                    <a:pt x="222" y="104"/>
                  </a:cubicBezTo>
                  <a:close/>
                  <a:moveTo>
                    <a:pt x="222" y="106"/>
                  </a:moveTo>
                  <a:cubicBezTo>
                    <a:pt x="222" y="106"/>
                    <a:pt x="222" y="106"/>
                    <a:pt x="222" y="106"/>
                  </a:cubicBezTo>
                  <a:cubicBezTo>
                    <a:pt x="223" y="105"/>
                    <a:pt x="223" y="105"/>
                    <a:pt x="223" y="105"/>
                  </a:cubicBezTo>
                  <a:cubicBezTo>
                    <a:pt x="222" y="105"/>
                    <a:pt x="222" y="105"/>
                    <a:pt x="222" y="105"/>
                  </a:cubicBezTo>
                  <a:cubicBezTo>
                    <a:pt x="221" y="105"/>
                    <a:pt x="221" y="105"/>
                    <a:pt x="221" y="105"/>
                  </a:cubicBezTo>
                  <a:cubicBezTo>
                    <a:pt x="221" y="106"/>
                    <a:pt x="221" y="106"/>
                    <a:pt x="221" y="106"/>
                  </a:cubicBezTo>
                  <a:cubicBezTo>
                    <a:pt x="222" y="106"/>
                    <a:pt x="222" y="106"/>
                    <a:pt x="222" y="106"/>
                  </a:cubicBezTo>
                  <a:close/>
                  <a:moveTo>
                    <a:pt x="188" y="89"/>
                  </a:moveTo>
                  <a:cubicBezTo>
                    <a:pt x="188" y="89"/>
                    <a:pt x="188" y="89"/>
                    <a:pt x="188" y="89"/>
                  </a:cubicBezTo>
                  <a:cubicBezTo>
                    <a:pt x="188" y="90"/>
                    <a:pt x="188" y="90"/>
                    <a:pt x="188" y="90"/>
                  </a:cubicBezTo>
                  <a:cubicBezTo>
                    <a:pt x="189" y="89"/>
                    <a:pt x="189" y="89"/>
                    <a:pt x="189" y="89"/>
                  </a:cubicBezTo>
                  <a:cubicBezTo>
                    <a:pt x="190" y="90"/>
                    <a:pt x="190" y="90"/>
                    <a:pt x="190" y="90"/>
                  </a:cubicBezTo>
                  <a:cubicBezTo>
                    <a:pt x="190" y="89"/>
                    <a:pt x="190" y="89"/>
                    <a:pt x="190" y="89"/>
                  </a:cubicBezTo>
                  <a:cubicBezTo>
                    <a:pt x="189" y="89"/>
                    <a:pt x="189" y="89"/>
                    <a:pt x="189" y="89"/>
                  </a:cubicBezTo>
                  <a:cubicBezTo>
                    <a:pt x="188" y="89"/>
                    <a:pt x="188" y="89"/>
                    <a:pt x="188" y="89"/>
                  </a:cubicBezTo>
                  <a:cubicBezTo>
                    <a:pt x="188" y="89"/>
                    <a:pt x="188" y="89"/>
                    <a:pt x="188" y="89"/>
                  </a:cubicBezTo>
                  <a:close/>
                  <a:moveTo>
                    <a:pt x="194" y="99"/>
                  </a:moveTo>
                  <a:cubicBezTo>
                    <a:pt x="193" y="98"/>
                    <a:pt x="193" y="98"/>
                    <a:pt x="193" y="98"/>
                  </a:cubicBezTo>
                  <a:cubicBezTo>
                    <a:pt x="193" y="96"/>
                    <a:pt x="193" y="96"/>
                    <a:pt x="193" y="96"/>
                  </a:cubicBezTo>
                  <a:cubicBezTo>
                    <a:pt x="193" y="96"/>
                    <a:pt x="193" y="96"/>
                    <a:pt x="193" y="96"/>
                  </a:cubicBezTo>
                  <a:cubicBezTo>
                    <a:pt x="193" y="95"/>
                    <a:pt x="193" y="95"/>
                    <a:pt x="193" y="95"/>
                  </a:cubicBezTo>
                  <a:cubicBezTo>
                    <a:pt x="193" y="95"/>
                    <a:pt x="193" y="95"/>
                    <a:pt x="193" y="95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92" y="93"/>
                    <a:pt x="192" y="93"/>
                    <a:pt x="192" y="93"/>
                  </a:cubicBezTo>
                  <a:cubicBezTo>
                    <a:pt x="192" y="92"/>
                    <a:pt x="192" y="92"/>
                    <a:pt x="192" y="92"/>
                  </a:cubicBezTo>
                  <a:cubicBezTo>
                    <a:pt x="191" y="91"/>
                    <a:pt x="191" y="91"/>
                    <a:pt x="191" y="91"/>
                  </a:cubicBezTo>
                  <a:cubicBezTo>
                    <a:pt x="191" y="91"/>
                    <a:pt x="191" y="91"/>
                    <a:pt x="191" y="91"/>
                  </a:cubicBezTo>
                  <a:cubicBezTo>
                    <a:pt x="192" y="90"/>
                    <a:pt x="192" y="90"/>
                    <a:pt x="192" y="90"/>
                  </a:cubicBezTo>
                  <a:cubicBezTo>
                    <a:pt x="193" y="90"/>
                    <a:pt x="193" y="90"/>
                    <a:pt x="193" y="90"/>
                  </a:cubicBezTo>
                  <a:cubicBezTo>
                    <a:pt x="194" y="89"/>
                    <a:pt x="194" y="89"/>
                    <a:pt x="194" y="89"/>
                  </a:cubicBezTo>
                  <a:cubicBezTo>
                    <a:pt x="195" y="89"/>
                    <a:pt x="195" y="89"/>
                    <a:pt x="195" y="89"/>
                  </a:cubicBezTo>
                  <a:cubicBezTo>
                    <a:pt x="196" y="89"/>
                    <a:pt x="196" y="89"/>
                    <a:pt x="196" y="89"/>
                  </a:cubicBezTo>
                  <a:cubicBezTo>
                    <a:pt x="196" y="89"/>
                    <a:pt x="196" y="89"/>
                    <a:pt x="196" y="89"/>
                  </a:cubicBezTo>
                  <a:cubicBezTo>
                    <a:pt x="197" y="90"/>
                    <a:pt x="197" y="90"/>
                    <a:pt x="197" y="90"/>
                  </a:cubicBezTo>
                  <a:cubicBezTo>
                    <a:pt x="198" y="90"/>
                    <a:pt x="198" y="90"/>
                    <a:pt x="198" y="90"/>
                  </a:cubicBezTo>
                  <a:cubicBezTo>
                    <a:pt x="198" y="90"/>
                    <a:pt x="198" y="90"/>
                    <a:pt x="198" y="90"/>
                  </a:cubicBezTo>
                  <a:cubicBezTo>
                    <a:pt x="199" y="90"/>
                    <a:pt x="199" y="90"/>
                    <a:pt x="199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92"/>
                    <a:pt x="200" y="92"/>
                    <a:pt x="200" y="92"/>
                  </a:cubicBezTo>
                  <a:cubicBezTo>
                    <a:pt x="201" y="92"/>
                    <a:pt x="201" y="92"/>
                    <a:pt x="201" y="92"/>
                  </a:cubicBezTo>
                  <a:cubicBezTo>
                    <a:pt x="201" y="93"/>
                    <a:pt x="201" y="93"/>
                    <a:pt x="201" y="93"/>
                  </a:cubicBezTo>
                  <a:cubicBezTo>
                    <a:pt x="200" y="93"/>
                    <a:pt x="200" y="93"/>
                    <a:pt x="200" y="93"/>
                  </a:cubicBezTo>
                  <a:cubicBezTo>
                    <a:pt x="200" y="94"/>
                    <a:pt x="200" y="94"/>
                    <a:pt x="200" y="94"/>
                  </a:cubicBezTo>
                  <a:cubicBezTo>
                    <a:pt x="199" y="95"/>
                    <a:pt x="199" y="95"/>
                    <a:pt x="199" y="95"/>
                  </a:cubicBezTo>
                  <a:cubicBezTo>
                    <a:pt x="199" y="95"/>
                    <a:pt x="199" y="95"/>
                    <a:pt x="199" y="95"/>
                  </a:cubicBezTo>
                  <a:cubicBezTo>
                    <a:pt x="198" y="96"/>
                    <a:pt x="198" y="96"/>
                    <a:pt x="198" y="96"/>
                  </a:cubicBezTo>
                  <a:cubicBezTo>
                    <a:pt x="196" y="97"/>
                    <a:pt x="196" y="97"/>
                    <a:pt x="196" y="97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194" y="98"/>
                    <a:pt x="194" y="98"/>
                    <a:pt x="194" y="98"/>
                  </a:cubicBezTo>
                  <a:cubicBezTo>
                    <a:pt x="194" y="99"/>
                    <a:pt x="194" y="99"/>
                    <a:pt x="194" y="99"/>
                  </a:cubicBezTo>
                  <a:cubicBezTo>
                    <a:pt x="194" y="99"/>
                    <a:pt x="194" y="99"/>
                    <a:pt x="194" y="99"/>
                  </a:cubicBezTo>
                  <a:close/>
                  <a:moveTo>
                    <a:pt x="226" y="115"/>
                  </a:moveTo>
                  <a:cubicBezTo>
                    <a:pt x="224" y="114"/>
                    <a:pt x="224" y="114"/>
                    <a:pt x="224" y="114"/>
                  </a:cubicBezTo>
                  <a:cubicBezTo>
                    <a:pt x="224" y="114"/>
                    <a:pt x="224" y="114"/>
                    <a:pt x="224" y="114"/>
                  </a:cubicBezTo>
                  <a:cubicBezTo>
                    <a:pt x="222" y="114"/>
                    <a:pt x="222" y="114"/>
                    <a:pt x="222" y="114"/>
                  </a:cubicBezTo>
                  <a:cubicBezTo>
                    <a:pt x="223" y="113"/>
                    <a:pt x="223" y="113"/>
                    <a:pt x="223" y="113"/>
                  </a:cubicBezTo>
                  <a:cubicBezTo>
                    <a:pt x="223" y="113"/>
                    <a:pt x="223" y="113"/>
                    <a:pt x="223" y="113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3" y="113"/>
                    <a:pt x="223" y="113"/>
                    <a:pt x="223" y="113"/>
                  </a:cubicBezTo>
                  <a:cubicBezTo>
                    <a:pt x="223" y="112"/>
                    <a:pt x="223" y="112"/>
                    <a:pt x="223" y="112"/>
                  </a:cubicBezTo>
                  <a:cubicBezTo>
                    <a:pt x="224" y="111"/>
                    <a:pt x="224" y="111"/>
                    <a:pt x="224" y="111"/>
                  </a:cubicBezTo>
                  <a:cubicBezTo>
                    <a:pt x="225" y="110"/>
                    <a:pt x="225" y="110"/>
                    <a:pt x="225" y="110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25" y="108"/>
                    <a:pt x="225" y="108"/>
                    <a:pt x="225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5" y="107"/>
                    <a:pt x="225" y="107"/>
                    <a:pt x="225" y="107"/>
                  </a:cubicBezTo>
                  <a:cubicBezTo>
                    <a:pt x="225" y="106"/>
                    <a:pt x="225" y="106"/>
                    <a:pt x="225" y="106"/>
                  </a:cubicBezTo>
                  <a:cubicBezTo>
                    <a:pt x="226" y="105"/>
                    <a:pt x="226" y="105"/>
                    <a:pt x="226" y="105"/>
                  </a:cubicBezTo>
                  <a:cubicBezTo>
                    <a:pt x="226" y="104"/>
                    <a:pt x="226" y="104"/>
                    <a:pt x="226" y="104"/>
                  </a:cubicBezTo>
                  <a:cubicBezTo>
                    <a:pt x="226" y="104"/>
                    <a:pt x="226" y="104"/>
                    <a:pt x="226" y="104"/>
                  </a:cubicBezTo>
                  <a:cubicBezTo>
                    <a:pt x="227" y="103"/>
                    <a:pt x="227" y="103"/>
                    <a:pt x="227" y="103"/>
                  </a:cubicBezTo>
                  <a:cubicBezTo>
                    <a:pt x="227" y="102"/>
                    <a:pt x="227" y="102"/>
                    <a:pt x="227" y="102"/>
                  </a:cubicBezTo>
                  <a:cubicBezTo>
                    <a:pt x="228" y="102"/>
                    <a:pt x="228" y="102"/>
                    <a:pt x="228" y="102"/>
                  </a:cubicBezTo>
                  <a:cubicBezTo>
                    <a:pt x="228" y="101"/>
                    <a:pt x="228" y="101"/>
                    <a:pt x="228" y="101"/>
                  </a:cubicBezTo>
                  <a:cubicBezTo>
                    <a:pt x="229" y="100"/>
                    <a:pt x="229" y="100"/>
                    <a:pt x="229" y="100"/>
                  </a:cubicBezTo>
                  <a:cubicBezTo>
                    <a:pt x="229" y="99"/>
                    <a:pt x="229" y="99"/>
                    <a:pt x="229" y="99"/>
                  </a:cubicBezTo>
                  <a:cubicBezTo>
                    <a:pt x="230" y="99"/>
                    <a:pt x="230" y="99"/>
                    <a:pt x="230" y="99"/>
                  </a:cubicBezTo>
                  <a:cubicBezTo>
                    <a:pt x="230" y="98"/>
                    <a:pt x="230" y="98"/>
                    <a:pt x="230" y="98"/>
                  </a:cubicBezTo>
                  <a:cubicBezTo>
                    <a:pt x="230" y="98"/>
                    <a:pt x="230" y="98"/>
                    <a:pt x="230" y="98"/>
                  </a:cubicBezTo>
                  <a:cubicBezTo>
                    <a:pt x="230" y="97"/>
                    <a:pt x="230" y="97"/>
                    <a:pt x="230" y="97"/>
                  </a:cubicBezTo>
                  <a:cubicBezTo>
                    <a:pt x="231" y="97"/>
                    <a:pt x="231" y="97"/>
                    <a:pt x="231" y="97"/>
                  </a:cubicBezTo>
                  <a:cubicBezTo>
                    <a:pt x="232" y="98"/>
                    <a:pt x="232" y="98"/>
                    <a:pt x="232" y="98"/>
                  </a:cubicBezTo>
                  <a:cubicBezTo>
                    <a:pt x="232" y="99"/>
                    <a:pt x="232" y="99"/>
                    <a:pt x="232" y="99"/>
                  </a:cubicBezTo>
                  <a:cubicBezTo>
                    <a:pt x="233" y="99"/>
                    <a:pt x="233" y="99"/>
                    <a:pt x="233" y="99"/>
                  </a:cubicBezTo>
                  <a:cubicBezTo>
                    <a:pt x="233" y="98"/>
                    <a:pt x="233" y="98"/>
                    <a:pt x="233" y="98"/>
                  </a:cubicBezTo>
                  <a:cubicBezTo>
                    <a:pt x="232" y="97"/>
                    <a:pt x="232" y="97"/>
                    <a:pt x="232" y="97"/>
                  </a:cubicBezTo>
                  <a:cubicBezTo>
                    <a:pt x="232" y="97"/>
                    <a:pt x="232" y="97"/>
                    <a:pt x="232" y="97"/>
                  </a:cubicBezTo>
                  <a:cubicBezTo>
                    <a:pt x="233" y="97"/>
                    <a:pt x="233" y="97"/>
                    <a:pt x="233" y="97"/>
                  </a:cubicBezTo>
                  <a:cubicBezTo>
                    <a:pt x="232" y="96"/>
                    <a:pt x="232" y="96"/>
                    <a:pt x="232" y="96"/>
                  </a:cubicBezTo>
                  <a:cubicBezTo>
                    <a:pt x="233" y="95"/>
                    <a:pt x="233" y="95"/>
                    <a:pt x="233" y="95"/>
                  </a:cubicBezTo>
                  <a:cubicBezTo>
                    <a:pt x="235" y="94"/>
                    <a:pt x="235" y="94"/>
                    <a:pt x="235" y="94"/>
                  </a:cubicBezTo>
                  <a:cubicBezTo>
                    <a:pt x="236" y="94"/>
                    <a:pt x="236" y="94"/>
                    <a:pt x="236" y="94"/>
                  </a:cubicBezTo>
                  <a:cubicBezTo>
                    <a:pt x="237" y="94"/>
                    <a:pt x="237" y="94"/>
                    <a:pt x="237" y="94"/>
                  </a:cubicBezTo>
                  <a:cubicBezTo>
                    <a:pt x="237" y="95"/>
                    <a:pt x="237" y="95"/>
                    <a:pt x="237" y="95"/>
                  </a:cubicBezTo>
                  <a:cubicBezTo>
                    <a:pt x="238" y="94"/>
                    <a:pt x="238" y="94"/>
                    <a:pt x="238" y="94"/>
                  </a:cubicBezTo>
                  <a:cubicBezTo>
                    <a:pt x="238" y="95"/>
                    <a:pt x="238" y="95"/>
                    <a:pt x="238" y="95"/>
                  </a:cubicBezTo>
                  <a:cubicBezTo>
                    <a:pt x="239" y="95"/>
                    <a:pt x="239" y="95"/>
                    <a:pt x="239" y="95"/>
                  </a:cubicBezTo>
                  <a:cubicBezTo>
                    <a:pt x="240" y="95"/>
                    <a:pt x="240" y="95"/>
                    <a:pt x="240" y="95"/>
                  </a:cubicBezTo>
                  <a:cubicBezTo>
                    <a:pt x="241" y="95"/>
                    <a:pt x="241" y="95"/>
                    <a:pt x="241" y="95"/>
                  </a:cubicBezTo>
                  <a:cubicBezTo>
                    <a:pt x="241" y="96"/>
                    <a:pt x="241" y="96"/>
                    <a:pt x="241" y="96"/>
                  </a:cubicBezTo>
                  <a:cubicBezTo>
                    <a:pt x="242" y="96"/>
                    <a:pt x="242" y="96"/>
                    <a:pt x="242" y="96"/>
                  </a:cubicBezTo>
                  <a:cubicBezTo>
                    <a:pt x="242" y="96"/>
                    <a:pt x="242" y="96"/>
                    <a:pt x="242" y="96"/>
                  </a:cubicBezTo>
                  <a:cubicBezTo>
                    <a:pt x="243" y="97"/>
                    <a:pt x="243" y="97"/>
                    <a:pt x="243" y="97"/>
                  </a:cubicBezTo>
                  <a:cubicBezTo>
                    <a:pt x="242" y="97"/>
                    <a:pt x="242" y="97"/>
                    <a:pt x="242" y="97"/>
                  </a:cubicBezTo>
                  <a:cubicBezTo>
                    <a:pt x="243" y="98"/>
                    <a:pt x="243" y="98"/>
                    <a:pt x="243" y="98"/>
                  </a:cubicBezTo>
                  <a:cubicBezTo>
                    <a:pt x="243" y="97"/>
                    <a:pt x="243" y="97"/>
                    <a:pt x="243" y="97"/>
                  </a:cubicBezTo>
                  <a:cubicBezTo>
                    <a:pt x="245" y="97"/>
                    <a:pt x="245" y="97"/>
                    <a:pt x="245" y="97"/>
                  </a:cubicBezTo>
                  <a:cubicBezTo>
                    <a:pt x="247" y="98"/>
                    <a:pt x="247" y="98"/>
                    <a:pt x="247" y="98"/>
                  </a:cubicBezTo>
                  <a:cubicBezTo>
                    <a:pt x="248" y="98"/>
                    <a:pt x="248" y="98"/>
                    <a:pt x="248" y="98"/>
                  </a:cubicBezTo>
                  <a:cubicBezTo>
                    <a:pt x="248" y="99"/>
                    <a:pt x="248" y="99"/>
                    <a:pt x="248" y="99"/>
                  </a:cubicBezTo>
                  <a:cubicBezTo>
                    <a:pt x="248" y="99"/>
                    <a:pt x="248" y="99"/>
                    <a:pt x="248" y="99"/>
                  </a:cubicBezTo>
                  <a:cubicBezTo>
                    <a:pt x="249" y="100"/>
                    <a:pt x="249" y="100"/>
                    <a:pt x="249" y="100"/>
                  </a:cubicBezTo>
                  <a:cubicBezTo>
                    <a:pt x="248" y="100"/>
                    <a:pt x="248" y="100"/>
                    <a:pt x="248" y="100"/>
                  </a:cubicBezTo>
                  <a:cubicBezTo>
                    <a:pt x="248" y="100"/>
                    <a:pt x="248" y="100"/>
                    <a:pt x="248" y="100"/>
                  </a:cubicBezTo>
                  <a:cubicBezTo>
                    <a:pt x="247" y="101"/>
                    <a:pt x="247" y="101"/>
                    <a:pt x="247" y="101"/>
                  </a:cubicBezTo>
                  <a:cubicBezTo>
                    <a:pt x="246" y="102"/>
                    <a:pt x="246" y="102"/>
                    <a:pt x="246" y="102"/>
                  </a:cubicBezTo>
                  <a:cubicBezTo>
                    <a:pt x="246" y="103"/>
                    <a:pt x="246" y="103"/>
                    <a:pt x="246" y="103"/>
                  </a:cubicBezTo>
                  <a:cubicBezTo>
                    <a:pt x="245" y="103"/>
                    <a:pt x="245" y="103"/>
                    <a:pt x="245" y="103"/>
                  </a:cubicBezTo>
                  <a:cubicBezTo>
                    <a:pt x="245" y="103"/>
                    <a:pt x="245" y="103"/>
                    <a:pt x="245" y="103"/>
                  </a:cubicBezTo>
                  <a:cubicBezTo>
                    <a:pt x="243" y="104"/>
                    <a:pt x="243" y="104"/>
                    <a:pt x="243" y="104"/>
                  </a:cubicBezTo>
                  <a:cubicBezTo>
                    <a:pt x="242" y="106"/>
                    <a:pt x="242" y="106"/>
                    <a:pt x="242" y="106"/>
                  </a:cubicBezTo>
                  <a:cubicBezTo>
                    <a:pt x="241" y="106"/>
                    <a:pt x="241" y="106"/>
                    <a:pt x="241" y="106"/>
                  </a:cubicBezTo>
                  <a:cubicBezTo>
                    <a:pt x="241" y="106"/>
                    <a:pt x="241" y="106"/>
                    <a:pt x="241" y="106"/>
                  </a:cubicBezTo>
                  <a:cubicBezTo>
                    <a:pt x="241" y="106"/>
                    <a:pt x="241" y="106"/>
                    <a:pt x="241" y="106"/>
                  </a:cubicBezTo>
                  <a:cubicBezTo>
                    <a:pt x="241" y="107"/>
                    <a:pt x="241" y="107"/>
                    <a:pt x="241" y="107"/>
                  </a:cubicBezTo>
                  <a:cubicBezTo>
                    <a:pt x="239" y="108"/>
                    <a:pt x="239" y="108"/>
                    <a:pt x="239" y="108"/>
                  </a:cubicBezTo>
                  <a:cubicBezTo>
                    <a:pt x="238" y="109"/>
                    <a:pt x="238" y="109"/>
                    <a:pt x="238" y="109"/>
                  </a:cubicBezTo>
                  <a:cubicBezTo>
                    <a:pt x="237" y="110"/>
                    <a:pt x="237" y="110"/>
                    <a:pt x="237" y="110"/>
                  </a:cubicBezTo>
                  <a:cubicBezTo>
                    <a:pt x="236" y="110"/>
                    <a:pt x="236" y="110"/>
                    <a:pt x="236" y="110"/>
                  </a:cubicBezTo>
                  <a:cubicBezTo>
                    <a:pt x="235" y="110"/>
                    <a:pt x="235" y="110"/>
                    <a:pt x="235" y="110"/>
                  </a:cubicBezTo>
                  <a:cubicBezTo>
                    <a:pt x="235" y="109"/>
                    <a:pt x="235" y="109"/>
                    <a:pt x="235" y="109"/>
                  </a:cubicBezTo>
                  <a:cubicBezTo>
                    <a:pt x="234" y="110"/>
                    <a:pt x="234" y="110"/>
                    <a:pt x="234" y="110"/>
                  </a:cubicBezTo>
                  <a:cubicBezTo>
                    <a:pt x="233" y="109"/>
                    <a:pt x="233" y="109"/>
                    <a:pt x="233" y="109"/>
                  </a:cubicBezTo>
                  <a:cubicBezTo>
                    <a:pt x="233" y="108"/>
                    <a:pt x="233" y="108"/>
                    <a:pt x="233" y="108"/>
                  </a:cubicBezTo>
                  <a:cubicBezTo>
                    <a:pt x="233" y="108"/>
                    <a:pt x="233" y="108"/>
                    <a:pt x="233" y="108"/>
                  </a:cubicBezTo>
                  <a:cubicBezTo>
                    <a:pt x="232" y="108"/>
                    <a:pt x="232" y="108"/>
                    <a:pt x="232" y="108"/>
                  </a:cubicBezTo>
                  <a:cubicBezTo>
                    <a:pt x="231" y="108"/>
                    <a:pt x="231" y="108"/>
                    <a:pt x="231" y="108"/>
                  </a:cubicBezTo>
                  <a:cubicBezTo>
                    <a:pt x="230" y="108"/>
                    <a:pt x="230" y="108"/>
                    <a:pt x="230" y="108"/>
                  </a:cubicBezTo>
                  <a:cubicBezTo>
                    <a:pt x="230" y="108"/>
                    <a:pt x="230" y="108"/>
                    <a:pt x="230" y="108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31" y="108"/>
                    <a:pt x="231" y="108"/>
                    <a:pt x="231" y="108"/>
                  </a:cubicBezTo>
                  <a:cubicBezTo>
                    <a:pt x="231" y="109"/>
                    <a:pt x="231" y="109"/>
                    <a:pt x="231" y="109"/>
                  </a:cubicBezTo>
                  <a:cubicBezTo>
                    <a:pt x="230" y="110"/>
                    <a:pt x="230" y="110"/>
                    <a:pt x="230" y="110"/>
                  </a:cubicBezTo>
                  <a:cubicBezTo>
                    <a:pt x="231" y="110"/>
                    <a:pt x="231" y="110"/>
                    <a:pt x="231" y="110"/>
                  </a:cubicBezTo>
                  <a:cubicBezTo>
                    <a:pt x="231" y="111"/>
                    <a:pt x="231" y="111"/>
                    <a:pt x="231" y="111"/>
                  </a:cubicBezTo>
                  <a:cubicBezTo>
                    <a:pt x="230" y="112"/>
                    <a:pt x="230" y="112"/>
                    <a:pt x="230" y="112"/>
                  </a:cubicBezTo>
                  <a:cubicBezTo>
                    <a:pt x="230" y="112"/>
                    <a:pt x="230" y="112"/>
                    <a:pt x="230" y="112"/>
                  </a:cubicBezTo>
                  <a:cubicBezTo>
                    <a:pt x="229" y="113"/>
                    <a:pt x="229" y="113"/>
                    <a:pt x="229" y="113"/>
                  </a:cubicBezTo>
                  <a:cubicBezTo>
                    <a:pt x="228" y="113"/>
                    <a:pt x="228" y="113"/>
                    <a:pt x="228" y="113"/>
                  </a:cubicBezTo>
                  <a:cubicBezTo>
                    <a:pt x="228" y="113"/>
                    <a:pt x="228" y="113"/>
                    <a:pt x="228" y="113"/>
                  </a:cubicBezTo>
                  <a:cubicBezTo>
                    <a:pt x="227" y="114"/>
                    <a:pt x="227" y="114"/>
                    <a:pt x="227" y="114"/>
                  </a:cubicBezTo>
                  <a:cubicBezTo>
                    <a:pt x="227" y="114"/>
                    <a:pt x="227" y="114"/>
                    <a:pt x="227" y="114"/>
                  </a:cubicBezTo>
                  <a:cubicBezTo>
                    <a:pt x="226" y="114"/>
                    <a:pt x="226" y="114"/>
                    <a:pt x="226" y="114"/>
                  </a:cubicBezTo>
                  <a:cubicBezTo>
                    <a:pt x="226" y="115"/>
                    <a:pt x="226" y="115"/>
                    <a:pt x="226" y="115"/>
                  </a:cubicBezTo>
                  <a:cubicBezTo>
                    <a:pt x="226" y="115"/>
                    <a:pt x="226" y="115"/>
                    <a:pt x="226" y="115"/>
                  </a:cubicBezTo>
                  <a:close/>
                  <a:moveTo>
                    <a:pt x="280" y="119"/>
                  </a:moveTo>
                  <a:cubicBezTo>
                    <a:pt x="279" y="118"/>
                    <a:pt x="279" y="118"/>
                    <a:pt x="279" y="118"/>
                  </a:cubicBezTo>
                  <a:cubicBezTo>
                    <a:pt x="278" y="118"/>
                    <a:pt x="278" y="118"/>
                    <a:pt x="278" y="118"/>
                  </a:cubicBezTo>
                  <a:cubicBezTo>
                    <a:pt x="278" y="117"/>
                    <a:pt x="278" y="117"/>
                    <a:pt x="278" y="117"/>
                  </a:cubicBezTo>
                  <a:cubicBezTo>
                    <a:pt x="277" y="117"/>
                    <a:pt x="277" y="117"/>
                    <a:pt x="277" y="117"/>
                  </a:cubicBezTo>
                  <a:cubicBezTo>
                    <a:pt x="277" y="116"/>
                    <a:pt x="277" y="116"/>
                    <a:pt x="277" y="116"/>
                  </a:cubicBezTo>
                  <a:cubicBezTo>
                    <a:pt x="277" y="115"/>
                    <a:pt x="277" y="115"/>
                    <a:pt x="277" y="115"/>
                  </a:cubicBezTo>
                  <a:cubicBezTo>
                    <a:pt x="278" y="114"/>
                    <a:pt x="278" y="114"/>
                    <a:pt x="278" y="114"/>
                  </a:cubicBezTo>
                  <a:cubicBezTo>
                    <a:pt x="278" y="114"/>
                    <a:pt x="278" y="114"/>
                    <a:pt x="278" y="114"/>
                  </a:cubicBezTo>
                  <a:cubicBezTo>
                    <a:pt x="278" y="113"/>
                    <a:pt x="278" y="113"/>
                    <a:pt x="278" y="113"/>
                  </a:cubicBezTo>
                  <a:cubicBezTo>
                    <a:pt x="278" y="113"/>
                    <a:pt x="278" y="113"/>
                    <a:pt x="278" y="113"/>
                  </a:cubicBezTo>
                  <a:cubicBezTo>
                    <a:pt x="277" y="112"/>
                    <a:pt x="277" y="112"/>
                    <a:pt x="277" y="112"/>
                  </a:cubicBezTo>
                  <a:cubicBezTo>
                    <a:pt x="277" y="112"/>
                    <a:pt x="277" y="112"/>
                    <a:pt x="277" y="112"/>
                  </a:cubicBezTo>
                  <a:cubicBezTo>
                    <a:pt x="277" y="110"/>
                    <a:pt x="277" y="110"/>
                    <a:pt x="277" y="110"/>
                  </a:cubicBezTo>
                  <a:cubicBezTo>
                    <a:pt x="278" y="110"/>
                    <a:pt x="278" y="110"/>
                    <a:pt x="278" y="110"/>
                  </a:cubicBezTo>
                  <a:cubicBezTo>
                    <a:pt x="278" y="110"/>
                    <a:pt x="278" y="110"/>
                    <a:pt x="278" y="110"/>
                  </a:cubicBezTo>
                  <a:cubicBezTo>
                    <a:pt x="278" y="109"/>
                    <a:pt x="278" y="109"/>
                    <a:pt x="278" y="109"/>
                  </a:cubicBezTo>
                  <a:cubicBezTo>
                    <a:pt x="279" y="108"/>
                    <a:pt x="279" y="108"/>
                    <a:pt x="279" y="108"/>
                  </a:cubicBezTo>
                  <a:cubicBezTo>
                    <a:pt x="279" y="107"/>
                    <a:pt x="279" y="107"/>
                    <a:pt x="279" y="107"/>
                  </a:cubicBezTo>
                  <a:cubicBezTo>
                    <a:pt x="280" y="107"/>
                    <a:pt x="280" y="107"/>
                    <a:pt x="280" y="107"/>
                  </a:cubicBezTo>
                  <a:cubicBezTo>
                    <a:pt x="280" y="108"/>
                    <a:pt x="280" y="108"/>
                    <a:pt x="280" y="108"/>
                  </a:cubicBezTo>
                  <a:cubicBezTo>
                    <a:pt x="280" y="108"/>
                    <a:pt x="280" y="108"/>
                    <a:pt x="280" y="108"/>
                  </a:cubicBezTo>
                  <a:cubicBezTo>
                    <a:pt x="282" y="109"/>
                    <a:pt x="282" y="109"/>
                    <a:pt x="282" y="109"/>
                  </a:cubicBezTo>
                  <a:cubicBezTo>
                    <a:pt x="283" y="109"/>
                    <a:pt x="283" y="109"/>
                    <a:pt x="283" y="109"/>
                  </a:cubicBezTo>
                  <a:cubicBezTo>
                    <a:pt x="284" y="110"/>
                    <a:pt x="284" y="110"/>
                    <a:pt x="284" y="110"/>
                  </a:cubicBezTo>
                  <a:cubicBezTo>
                    <a:pt x="284" y="109"/>
                    <a:pt x="284" y="109"/>
                    <a:pt x="284" y="109"/>
                  </a:cubicBezTo>
                  <a:cubicBezTo>
                    <a:pt x="286" y="110"/>
                    <a:pt x="286" y="110"/>
                    <a:pt x="286" y="110"/>
                  </a:cubicBezTo>
                  <a:cubicBezTo>
                    <a:pt x="287" y="110"/>
                    <a:pt x="287" y="110"/>
                    <a:pt x="287" y="110"/>
                  </a:cubicBezTo>
                  <a:cubicBezTo>
                    <a:pt x="287" y="110"/>
                    <a:pt x="287" y="110"/>
                    <a:pt x="287" y="110"/>
                  </a:cubicBezTo>
                  <a:cubicBezTo>
                    <a:pt x="288" y="111"/>
                    <a:pt x="288" y="111"/>
                    <a:pt x="288" y="111"/>
                  </a:cubicBezTo>
                  <a:cubicBezTo>
                    <a:pt x="289" y="112"/>
                    <a:pt x="289" y="112"/>
                    <a:pt x="289" y="112"/>
                  </a:cubicBezTo>
                  <a:cubicBezTo>
                    <a:pt x="289" y="112"/>
                    <a:pt x="289" y="112"/>
                    <a:pt x="289" y="112"/>
                  </a:cubicBezTo>
                  <a:cubicBezTo>
                    <a:pt x="289" y="113"/>
                    <a:pt x="289" y="113"/>
                    <a:pt x="289" y="113"/>
                  </a:cubicBezTo>
                  <a:cubicBezTo>
                    <a:pt x="289" y="114"/>
                    <a:pt x="289" y="114"/>
                    <a:pt x="289" y="114"/>
                  </a:cubicBezTo>
                  <a:cubicBezTo>
                    <a:pt x="290" y="114"/>
                    <a:pt x="290" y="114"/>
                    <a:pt x="290" y="114"/>
                  </a:cubicBezTo>
                  <a:cubicBezTo>
                    <a:pt x="290" y="115"/>
                    <a:pt x="290" y="115"/>
                    <a:pt x="290" y="115"/>
                  </a:cubicBezTo>
                  <a:cubicBezTo>
                    <a:pt x="290" y="115"/>
                    <a:pt x="290" y="115"/>
                    <a:pt x="290" y="115"/>
                  </a:cubicBezTo>
                  <a:cubicBezTo>
                    <a:pt x="290" y="116"/>
                    <a:pt x="290" y="116"/>
                    <a:pt x="290" y="116"/>
                  </a:cubicBezTo>
                  <a:cubicBezTo>
                    <a:pt x="290" y="117"/>
                    <a:pt x="290" y="117"/>
                    <a:pt x="290" y="117"/>
                  </a:cubicBezTo>
                  <a:cubicBezTo>
                    <a:pt x="290" y="117"/>
                    <a:pt x="290" y="117"/>
                    <a:pt x="290" y="117"/>
                  </a:cubicBezTo>
                  <a:cubicBezTo>
                    <a:pt x="290" y="118"/>
                    <a:pt x="290" y="118"/>
                    <a:pt x="290" y="118"/>
                  </a:cubicBezTo>
                  <a:cubicBezTo>
                    <a:pt x="291" y="118"/>
                    <a:pt x="291" y="118"/>
                    <a:pt x="291" y="118"/>
                  </a:cubicBezTo>
                  <a:cubicBezTo>
                    <a:pt x="291" y="119"/>
                    <a:pt x="291" y="119"/>
                    <a:pt x="291" y="119"/>
                  </a:cubicBezTo>
                  <a:cubicBezTo>
                    <a:pt x="290" y="119"/>
                    <a:pt x="290" y="119"/>
                    <a:pt x="290" y="119"/>
                  </a:cubicBezTo>
                  <a:cubicBezTo>
                    <a:pt x="290" y="119"/>
                    <a:pt x="290" y="119"/>
                    <a:pt x="290" y="119"/>
                  </a:cubicBezTo>
                  <a:cubicBezTo>
                    <a:pt x="288" y="119"/>
                    <a:pt x="288" y="119"/>
                    <a:pt x="288" y="119"/>
                  </a:cubicBezTo>
                  <a:cubicBezTo>
                    <a:pt x="288" y="119"/>
                    <a:pt x="288" y="119"/>
                    <a:pt x="288" y="119"/>
                  </a:cubicBezTo>
                  <a:cubicBezTo>
                    <a:pt x="286" y="118"/>
                    <a:pt x="286" y="118"/>
                    <a:pt x="286" y="118"/>
                  </a:cubicBezTo>
                  <a:cubicBezTo>
                    <a:pt x="286" y="118"/>
                    <a:pt x="286" y="118"/>
                    <a:pt x="286" y="118"/>
                  </a:cubicBezTo>
                  <a:cubicBezTo>
                    <a:pt x="285" y="118"/>
                    <a:pt x="285" y="118"/>
                    <a:pt x="285" y="118"/>
                  </a:cubicBezTo>
                  <a:cubicBezTo>
                    <a:pt x="284" y="118"/>
                    <a:pt x="284" y="118"/>
                    <a:pt x="284" y="118"/>
                  </a:cubicBezTo>
                  <a:cubicBezTo>
                    <a:pt x="284" y="117"/>
                    <a:pt x="284" y="117"/>
                    <a:pt x="284" y="117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1" y="119"/>
                    <a:pt x="281" y="119"/>
                    <a:pt x="281" y="119"/>
                  </a:cubicBezTo>
                  <a:cubicBezTo>
                    <a:pt x="280" y="119"/>
                    <a:pt x="280" y="119"/>
                    <a:pt x="280" y="119"/>
                  </a:cubicBezTo>
                  <a:close/>
                  <a:moveTo>
                    <a:pt x="275" y="120"/>
                  </a:moveTo>
                  <a:cubicBezTo>
                    <a:pt x="275" y="119"/>
                    <a:pt x="275" y="119"/>
                    <a:pt x="275" y="119"/>
                  </a:cubicBezTo>
                  <a:cubicBezTo>
                    <a:pt x="275" y="119"/>
                    <a:pt x="275" y="119"/>
                    <a:pt x="275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5" y="120"/>
                    <a:pt x="275" y="120"/>
                    <a:pt x="275" y="120"/>
                  </a:cubicBezTo>
                  <a:close/>
                  <a:moveTo>
                    <a:pt x="276" y="121"/>
                  </a:moveTo>
                  <a:cubicBezTo>
                    <a:pt x="276" y="120"/>
                    <a:pt x="276" y="120"/>
                    <a:pt x="276" y="120"/>
                  </a:cubicBezTo>
                  <a:cubicBezTo>
                    <a:pt x="276" y="120"/>
                    <a:pt x="276" y="120"/>
                    <a:pt x="276" y="120"/>
                  </a:cubicBezTo>
                  <a:cubicBezTo>
                    <a:pt x="277" y="120"/>
                    <a:pt x="277" y="120"/>
                    <a:pt x="277" y="120"/>
                  </a:cubicBezTo>
                  <a:cubicBezTo>
                    <a:pt x="277" y="120"/>
                    <a:pt x="277" y="120"/>
                    <a:pt x="277" y="120"/>
                  </a:cubicBezTo>
                  <a:cubicBezTo>
                    <a:pt x="276" y="121"/>
                    <a:pt x="276" y="121"/>
                    <a:pt x="276" y="121"/>
                  </a:cubicBezTo>
                  <a:close/>
                  <a:moveTo>
                    <a:pt x="279" y="121"/>
                  </a:moveTo>
                  <a:cubicBezTo>
                    <a:pt x="278" y="120"/>
                    <a:pt x="278" y="120"/>
                    <a:pt x="278" y="120"/>
                  </a:cubicBezTo>
                  <a:cubicBezTo>
                    <a:pt x="278" y="120"/>
                    <a:pt x="278" y="120"/>
                    <a:pt x="278" y="120"/>
                  </a:cubicBezTo>
                  <a:cubicBezTo>
                    <a:pt x="278" y="120"/>
                    <a:pt x="278" y="120"/>
                    <a:pt x="278" y="120"/>
                  </a:cubicBezTo>
                  <a:cubicBezTo>
                    <a:pt x="279" y="120"/>
                    <a:pt x="279" y="120"/>
                    <a:pt x="279" y="120"/>
                  </a:cubicBezTo>
                  <a:cubicBezTo>
                    <a:pt x="279" y="121"/>
                    <a:pt x="279" y="121"/>
                    <a:pt x="279" y="121"/>
                  </a:cubicBezTo>
                  <a:close/>
                  <a:moveTo>
                    <a:pt x="224" y="138"/>
                  </a:moveTo>
                  <a:cubicBezTo>
                    <a:pt x="224" y="137"/>
                    <a:pt x="224" y="137"/>
                    <a:pt x="224" y="137"/>
                  </a:cubicBezTo>
                  <a:cubicBezTo>
                    <a:pt x="224" y="137"/>
                    <a:pt x="224" y="137"/>
                    <a:pt x="224" y="137"/>
                  </a:cubicBezTo>
                  <a:cubicBezTo>
                    <a:pt x="224" y="137"/>
                    <a:pt x="224" y="137"/>
                    <a:pt x="224" y="137"/>
                  </a:cubicBezTo>
                  <a:cubicBezTo>
                    <a:pt x="225" y="137"/>
                    <a:pt x="225" y="137"/>
                    <a:pt x="225" y="137"/>
                  </a:cubicBezTo>
                  <a:cubicBezTo>
                    <a:pt x="225" y="137"/>
                    <a:pt x="225" y="137"/>
                    <a:pt x="225" y="137"/>
                  </a:cubicBezTo>
                  <a:cubicBezTo>
                    <a:pt x="224" y="137"/>
                    <a:pt x="224" y="137"/>
                    <a:pt x="224" y="137"/>
                  </a:cubicBezTo>
                  <a:cubicBezTo>
                    <a:pt x="224" y="138"/>
                    <a:pt x="224" y="138"/>
                    <a:pt x="224" y="138"/>
                  </a:cubicBezTo>
                  <a:close/>
                  <a:moveTo>
                    <a:pt x="226" y="142"/>
                  </a:moveTo>
                  <a:cubicBezTo>
                    <a:pt x="226" y="143"/>
                    <a:pt x="226" y="143"/>
                    <a:pt x="226" y="143"/>
                  </a:cubicBezTo>
                  <a:cubicBezTo>
                    <a:pt x="227" y="142"/>
                    <a:pt x="227" y="142"/>
                    <a:pt x="227" y="142"/>
                  </a:cubicBezTo>
                  <a:cubicBezTo>
                    <a:pt x="227" y="142"/>
                    <a:pt x="227" y="142"/>
                    <a:pt x="227" y="142"/>
                  </a:cubicBezTo>
                  <a:cubicBezTo>
                    <a:pt x="227" y="141"/>
                    <a:pt x="227" y="141"/>
                    <a:pt x="227" y="141"/>
                  </a:cubicBezTo>
                  <a:cubicBezTo>
                    <a:pt x="227" y="141"/>
                    <a:pt x="227" y="141"/>
                    <a:pt x="227" y="141"/>
                  </a:cubicBezTo>
                  <a:cubicBezTo>
                    <a:pt x="226" y="142"/>
                    <a:pt x="226" y="142"/>
                    <a:pt x="226" y="142"/>
                  </a:cubicBezTo>
                  <a:close/>
                  <a:moveTo>
                    <a:pt x="226" y="142"/>
                  </a:moveTo>
                  <a:cubicBezTo>
                    <a:pt x="225" y="142"/>
                    <a:pt x="225" y="142"/>
                    <a:pt x="225" y="142"/>
                  </a:cubicBezTo>
                  <a:cubicBezTo>
                    <a:pt x="226" y="143"/>
                    <a:pt x="226" y="143"/>
                    <a:pt x="226" y="143"/>
                  </a:cubicBezTo>
                  <a:cubicBezTo>
                    <a:pt x="226" y="143"/>
                    <a:pt x="226" y="143"/>
                    <a:pt x="226" y="143"/>
                  </a:cubicBezTo>
                  <a:cubicBezTo>
                    <a:pt x="226" y="143"/>
                    <a:pt x="226" y="143"/>
                    <a:pt x="226" y="143"/>
                  </a:cubicBezTo>
                  <a:cubicBezTo>
                    <a:pt x="226" y="143"/>
                    <a:pt x="226" y="143"/>
                    <a:pt x="226" y="143"/>
                  </a:cubicBezTo>
                  <a:cubicBezTo>
                    <a:pt x="226" y="142"/>
                    <a:pt x="226" y="142"/>
                    <a:pt x="226" y="142"/>
                  </a:cubicBezTo>
                  <a:cubicBezTo>
                    <a:pt x="226" y="141"/>
                    <a:pt x="226" y="141"/>
                    <a:pt x="226" y="141"/>
                  </a:cubicBezTo>
                  <a:cubicBezTo>
                    <a:pt x="226" y="142"/>
                    <a:pt x="226" y="142"/>
                    <a:pt x="226" y="142"/>
                  </a:cubicBezTo>
                  <a:close/>
                  <a:moveTo>
                    <a:pt x="243" y="139"/>
                  </a:moveTo>
                  <a:cubicBezTo>
                    <a:pt x="242" y="139"/>
                    <a:pt x="242" y="139"/>
                    <a:pt x="242" y="139"/>
                  </a:cubicBezTo>
                  <a:cubicBezTo>
                    <a:pt x="242" y="138"/>
                    <a:pt x="242" y="138"/>
                    <a:pt x="242" y="138"/>
                  </a:cubicBezTo>
                  <a:cubicBezTo>
                    <a:pt x="241" y="138"/>
                    <a:pt x="241" y="138"/>
                    <a:pt x="241" y="138"/>
                  </a:cubicBezTo>
                  <a:cubicBezTo>
                    <a:pt x="241" y="138"/>
                    <a:pt x="241" y="138"/>
                    <a:pt x="241" y="138"/>
                  </a:cubicBezTo>
                  <a:cubicBezTo>
                    <a:pt x="241" y="138"/>
                    <a:pt x="241" y="138"/>
                    <a:pt x="241" y="138"/>
                  </a:cubicBezTo>
                  <a:cubicBezTo>
                    <a:pt x="240" y="138"/>
                    <a:pt x="240" y="138"/>
                    <a:pt x="240" y="138"/>
                  </a:cubicBezTo>
                  <a:cubicBezTo>
                    <a:pt x="240" y="137"/>
                    <a:pt x="240" y="137"/>
                    <a:pt x="240" y="137"/>
                  </a:cubicBezTo>
                  <a:cubicBezTo>
                    <a:pt x="241" y="137"/>
                    <a:pt x="241" y="137"/>
                    <a:pt x="241" y="137"/>
                  </a:cubicBezTo>
                  <a:cubicBezTo>
                    <a:pt x="241" y="137"/>
                    <a:pt x="241" y="137"/>
                    <a:pt x="241" y="137"/>
                  </a:cubicBezTo>
                  <a:cubicBezTo>
                    <a:pt x="242" y="137"/>
                    <a:pt x="242" y="137"/>
                    <a:pt x="242" y="137"/>
                  </a:cubicBezTo>
                  <a:cubicBezTo>
                    <a:pt x="242" y="137"/>
                    <a:pt x="242" y="137"/>
                    <a:pt x="242" y="137"/>
                  </a:cubicBezTo>
                  <a:cubicBezTo>
                    <a:pt x="243" y="138"/>
                    <a:pt x="243" y="138"/>
                    <a:pt x="243" y="138"/>
                  </a:cubicBezTo>
                  <a:cubicBezTo>
                    <a:pt x="243" y="138"/>
                    <a:pt x="243" y="138"/>
                    <a:pt x="243" y="138"/>
                  </a:cubicBezTo>
                  <a:cubicBezTo>
                    <a:pt x="243" y="139"/>
                    <a:pt x="243" y="139"/>
                    <a:pt x="243" y="139"/>
                  </a:cubicBezTo>
                  <a:cubicBezTo>
                    <a:pt x="243" y="139"/>
                    <a:pt x="243" y="139"/>
                    <a:pt x="243" y="139"/>
                  </a:cubicBezTo>
                  <a:close/>
                  <a:moveTo>
                    <a:pt x="252" y="142"/>
                  </a:moveTo>
                  <a:cubicBezTo>
                    <a:pt x="252" y="142"/>
                    <a:pt x="252" y="142"/>
                    <a:pt x="252" y="142"/>
                  </a:cubicBezTo>
                  <a:cubicBezTo>
                    <a:pt x="251" y="142"/>
                    <a:pt x="251" y="142"/>
                    <a:pt x="251" y="142"/>
                  </a:cubicBezTo>
                  <a:cubicBezTo>
                    <a:pt x="252" y="142"/>
                    <a:pt x="252" y="142"/>
                    <a:pt x="252" y="142"/>
                  </a:cubicBezTo>
                  <a:cubicBezTo>
                    <a:pt x="252" y="142"/>
                    <a:pt x="252" y="142"/>
                    <a:pt x="252" y="142"/>
                  </a:cubicBezTo>
                  <a:cubicBezTo>
                    <a:pt x="253" y="142"/>
                    <a:pt x="253" y="142"/>
                    <a:pt x="253" y="142"/>
                  </a:cubicBezTo>
                  <a:cubicBezTo>
                    <a:pt x="252" y="142"/>
                    <a:pt x="252" y="142"/>
                    <a:pt x="252" y="142"/>
                  </a:cubicBezTo>
                  <a:close/>
                  <a:moveTo>
                    <a:pt x="253" y="142"/>
                  </a:moveTo>
                  <a:cubicBezTo>
                    <a:pt x="254" y="143"/>
                    <a:pt x="254" y="143"/>
                    <a:pt x="254" y="143"/>
                  </a:cubicBezTo>
                  <a:cubicBezTo>
                    <a:pt x="254" y="142"/>
                    <a:pt x="254" y="142"/>
                    <a:pt x="254" y="142"/>
                  </a:cubicBezTo>
                  <a:cubicBezTo>
                    <a:pt x="253" y="142"/>
                    <a:pt x="253" y="142"/>
                    <a:pt x="253" y="142"/>
                  </a:cubicBezTo>
                  <a:close/>
                  <a:moveTo>
                    <a:pt x="255" y="143"/>
                  </a:moveTo>
                  <a:cubicBezTo>
                    <a:pt x="255" y="143"/>
                    <a:pt x="255" y="143"/>
                    <a:pt x="255" y="143"/>
                  </a:cubicBezTo>
                  <a:cubicBezTo>
                    <a:pt x="256" y="143"/>
                    <a:pt x="256" y="143"/>
                    <a:pt x="256" y="143"/>
                  </a:cubicBezTo>
                  <a:cubicBezTo>
                    <a:pt x="256" y="143"/>
                    <a:pt x="256" y="143"/>
                    <a:pt x="256" y="143"/>
                  </a:cubicBezTo>
                  <a:cubicBezTo>
                    <a:pt x="256" y="143"/>
                    <a:pt x="256" y="143"/>
                    <a:pt x="256" y="143"/>
                  </a:cubicBezTo>
                  <a:cubicBezTo>
                    <a:pt x="255" y="143"/>
                    <a:pt x="255" y="143"/>
                    <a:pt x="255" y="143"/>
                  </a:cubicBezTo>
                  <a:cubicBezTo>
                    <a:pt x="255" y="142"/>
                    <a:pt x="255" y="142"/>
                    <a:pt x="255" y="142"/>
                  </a:cubicBezTo>
                  <a:cubicBezTo>
                    <a:pt x="255" y="142"/>
                    <a:pt x="255" y="142"/>
                    <a:pt x="255" y="142"/>
                  </a:cubicBezTo>
                  <a:cubicBezTo>
                    <a:pt x="254" y="143"/>
                    <a:pt x="254" y="143"/>
                    <a:pt x="254" y="143"/>
                  </a:cubicBezTo>
                  <a:cubicBezTo>
                    <a:pt x="255" y="143"/>
                    <a:pt x="255" y="143"/>
                    <a:pt x="255" y="143"/>
                  </a:cubicBezTo>
                  <a:close/>
                  <a:moveTo>
                    <a:pt x="265" y="155"/>
                  </a:moveTo>
                  <a:cubicBezTo>
                    <a:pt x="265" y="155"/>
                    <a:pt x="265" y="155"/>
                    <a:pt x="265" y="155"/>
                  </a:cubicBezTo>
                  <a:cubicBezTo>
                    <a:pt x="265" y="155"/>
                    <a:pt x="265" y="155"/>
                    <a:pt x="265" y="155"/>
                  </a:cubicBezTo>
                  <a:cubicBezTo>
                    <a:pt x="265" y="154"/>
                    <a:pt x="265" y="154"/>
                    <a:pt x="265" y="154"/>
                  </a:cubicBezTo>
                  <a:cubicBezTo>
                    <a:pt x="265" y="154"/>
                    <a:pt x="265" y="154"/>
                    <a:pt x="265" y="154"/>
                  </a:cubicBezTo>
                  <a:cubicBezTo>
                    <a:pt x="266" y="154"/>
                    <a:pt x="266" y="154"/>
                    <a:pt x="266" y="154"/>
                  </a:cubicBezTo>
                  <a:cubicBezTo>
                    <a:pt x="266" y="155"/>
                    <a:pt x="266" y="155"/>
                    <a:pt x="266" y="155"/>
                  </a:cubicBezTo>
                  <a:cubicBezTo>
                    <a:pt x="266" y="155"/>
                    <a:pt x="266" y="155"/>
                    <a:pt x="266" y="155"/>
                  </a:cubicBezTo>
                  <a:cubicBezTo>
                    <a:pt x="265" y="155"/>
                    <a:pt x="265" y="155"/>
                    <a:pt x="265" y="155"/>
                  </a:cubicBezTo>
                  <a:close/>
                  <a:moveTo>
                    <a:pt x="264" y="158"/>
                  </a:moveTo>
                  <a:cubicBezTo>
                    <a:pt x="264" y="157"/>
                    <a:pt x="264" y="157"/>
                    <a:pt x="264" y="157"/>
                  </a:cubicBezTo>
                  <a:cubicBezTo>
                    <a:pt x="264" y="156"/>
                    <a:pt x="264" y="156"/>
                    <a:pt x="264" y="156"/>
                  </a:cubicBezTo>
                  <a:cubicBezTo>
                    <a:pt x="264" y="156"/>
                    <a:pt x="264" y="156"/>
                    <a:pt x="264" y="156"/>
                  </a:cubicBezTo>
                  <a:cubicBezTo>
                    <a:pt x="265" y="156"/>
                    <a:pt x="265" y="156"/>
                    <a:pt x="265" y="156"/>
                  </a:cubicBezTo>
                  <a:cubicBezTo>
                    <a:pt x="265" y="157"/>
                    <a:pt x="265" y="157"/>
                    <a:pt x="265" y="157"/>
                  </a:cubicBezTo>
                  <a:cubicBezTo>
                    <a:pt x="265" y="157"/>
                    <a:pt x="265" y="157"/>
                    <a:pt x="265" y="157"/>
                  </a:cubicBezTo>
                  <a:cubicBezTo>
                    <a:pt x="264" y="158"/>
                    <a:pt x="264" y="158"/>
                    <a:pt x="264" y="158"/>
                  </a:cubicBezTo>
                  <a:cubicBezTo>
                    <a:pt x="264" y="158"/>
                    <a:pt x="264" y="158"/>
                    <a:pt x="264" y="158"/>
                  </a:cubicBezTo>
                  <a:close/>
                  <a:moveTo>
                    <a:pt x="258" y="146"/>
                  </a:moveTo>
                  <a:cubicBezTo>
                    <a:pt x="258" y="145"/>
                    <a:pt x="258" y="145"/>
                    <a:pt x="258" y="145"/>
                  </a:cubicBezTo>
                  <a:cubicBezTo>
                    <a:pt x="258" y="145"/>
                    <a:pt x="258" y="145"/>
                    <a:pt x="258" y="145"/>
                  </a:cubicBezTo>
                  <a:cubicBezTo>
                    <a:pt x="258" y="146"/>
                    <a:pt x="258" y="146"/>
                    <a:pt x="258" y="146"/>
                  </a:cubicBezTo>
                  <a:close/>
                  <a:moveTo>
                    <a:pt x="257" y="146"/>
                  </a:moveTo>
                  <a:cubicBezTo>
                    <a:pt x="256" y="145"/>
                    <a:pt x="256" y="145"/>
                    <a:pt x="256" y="145"/>
                  </a:cubicBezTo>
                  <a:cubicBezTo>
                    <a:pt x="257" y="145"/>
                    <a:pt x="257" y="145"/>
                    <a:pt x="257" y="145"/>
                  </a:cubicBezTo>
                  <a:cubicBezTo>
                    <a:pt x="257" y="146"/>
                    <a:pt x="257" y="146"/>
                    <a:pt x="257" y="146"/>
                  </a:cubicBezTo>
                  <a:cubicBezTo>
                    <a:pt x="257" y="146"/>
                    <a:pt x="257" y="146"/>
                    <a:pt x="257" y="146"/>
                  </a:cubicBezTo>
                  <a:close/>
                  <a:moveTo>
                    <a:pt x="257" y="146"/>
                  </a:moveTo>
                  <a:cubicBezTo>
                    <a:pt x="257" y="147"/>
                    <a:pt x="257" y="147"/>
                    <a:pt x="257" y="147"/>
                  </a:cubicBezTo>
                  <a:cubicBezTo>
                    <a:pt x="258" y="147"/>
                    <a:pt x="258" y="147"/>
                    <a:pt x="258" y="147"/>
                  </a:cubicBezTo>
                  <a:cubicBezTo>
                    <a:pt x="258" y="147"/>
                    <a:pt x="258" y="147"/>
                    <a:pt x="258" y="147"/>
                  </a:cubicBezTo>
                  <a:cubicBezTo>
                    <a:pt x="258" y="146"/>
                    <a:pt x="258" y="146"/>
                    <a:pt x="258" y="146"/>
                  </a:cubicBezTo>
                  <a:cubicBezTo>
                    <a:pt x="258" y="146"/>
                    <a:pt x="258" y="146"/>
                    <a:pt x="258" y="146"/>
                  </a:cubicBezTo>
                  <a:cubicBezTo>
                    <a:pt x="257" y="146"/>
                    <a:pt x="257" y="146"/>
                    <a:pt x="257" y="146"/>
                  </a:cubicBezTo>
                  <a:cubicBezTo>
                    <a:pt x="257" y="146"/>
                    <a:pt x="257" y="146"/>
                    <a:pt x="257" y="146"/>
                  </a:cubicBezTo>
                  <a:close/>
                  <a:moveTo>
                    <a:pt x="263" y="144"/>
                  </a:moveTo>
                  <a:cubicBezTo>
                    <a:pt x="263" y="144"/>
                    <a:pt x="263" y="144"/>
                    <a:pt x="263" y="144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4" y="146"/>
                    <a:pt x="264" y="146"/>
                    <a:pt x="264" y="146"/>
                  </a:cubicBezTo>
                  <a:cubicBezTo>
                    <a:pt x="264" y="146"/>
                    <a:pt x="264" y="146"/>
                    <a:pt x="264" y="146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5" y="145"/>
                    <a:pt x="265" y="145"/>
                    <a:pt x="265" y="145"/>
                  </a:cubicBezTo>
                  <a:cubicBezTo>
                    <a:pt x="266" y="145"/>
                    <a:pt x="266" y="145"/>
                    <a:pt x="266" y="145"/>
                  </a:cubicBezTo>
                  <a:cubicBezTo>
                    <a:pt x="266" y="145"/>
                    <a:pt x="266" y="145"/>
                    <a:pt x="266" y="145"/>
                  </a:cubicBezTo>
                  <a:cubicBezTo>
                    <a:pt x="266" y="145"/>
                    <a:pt x="266" y="145"/>
                    <a:pt x="266" y="145"/>
                  </a:cubicBezTo>
                  <a:cubicBezTo>
                    <a:pt x="266" y="144"/>
                    <a:pt x="266" y="144"/>
                    <a:pt x="266" y="144"/>
                  </a:cubicBezTo>
                  <a:cubicBezTo>
                    <a:pt x="265" y="144"/>
                    <a:pt x="265" y="144"/>
                    <a:pt x="265" y="144"/>
                  </a:cubicBezTo>
                  <a:cubicBezTo>
                    <a:pt x="264" y="144"/>
                    <a:pt x="264" y="144"/>
                    <a:pt x="264" y="144"/>
                  </a:cubicBezTo>
                  <a:cubicBezTo>
                    <a:pt x="264" y="143"/>
                    <a:pt x="264" y="143"/>
                    <a:pt x="264" y="143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3" y="144"/>
                    <a:pt x="263" y="144"/>
                    <a:pt x="263" y="144"/>
                  </a:cubicBezTo>
                  <a:close/>
                  <a:moveTo>
                    <a:pt x="273" y="144"/>
                  </a:moveTo>
                  <a:cubicBezTo>
                    <a:pt x="273" y="143"/>
                    <a:pt x="273" y="143"/>
                    <a:pt x="273" y="143"/>
                  </a:cubicBezTo>
                  <a:cubicBezTo>
                    <a:pt x="273" y="143"/>
                    <a:pt x="273" y="143"/>
                    <a:pt x="273" y="143"/>
                  </a:cubicBezTo>
                  <a:cubicBezTo>
                    <a:pt x="273" y="144"/>
                    <a:pt x="273" y="144"/>
                    <a:pt x="273" y="144"/>
                  </a:cubicBezTo>
                  <a:cubicBezTo>
                    <a:pt x="273" y="144"/>
                    <a:pt x="273" y="144"/>
                    <a:pt x="273" y="144"/>
                  </a:cubicBezTo>
                  <a:close/>
                  <a:moveTo>
                    <a:pt x="269" y="147"/>
                  </a:moveTo>
                  <a:cubicBezTo>
                    <a:pt x="270" y="147"/>
                    <a:pt x="270" y="147"/>
                    <a:pt x="270" y="147"/>
                  </a:cubicBezTo>
                  <a:cubicBezTo>
                    <a:pt x="270" y="146"/>
                    <a:pt x="270" y="146"/>
                    <a:pt x="270" y="146"/>
                  </a:cubicBezTo>
                  <a:cubicBezTo>
                    <a:pt x="271" y="146"/>
                    <a:pt x="271" y="146"/>
                    <a:pt x="271" y="146"/>
                  </a:cubicBezTo>
                  <a:cubicBezTo>
                    <a:pt x="271" y="146"/>
                    <a:pt x="271" y="146"/>
                    <a:pt x="271" y="146"/>
                  </a:cubicBezTo>
                  <a:cubicBezTo>
                    <a:pt x="272" y="146"/>
                    <a:pt x="272" y="146"/>
                    <a:pt x="272" y="146"/>
                  </a:cubicBezTo>
                  <a:cubicBezTo>
                    <a:pt x="272" y="146"/>
                    <a:pt x="272" y="146"/>
                    <a:pt x="272" y="146"/>
                  </a:cubicBezTo>
                  <a:cubicBezTo>
                    <a:pt x="272" y="146"/>
                    <a:pt x="272" y="146"/>
                    <a:pt x="272" y="146"/>
                  </a:cubicBezTo>
                  <a:cubicBezTo>
                    <a:pt x="271" y="147"/>
                    <a:pt x="271" y="147"/>
                    <a:pt x="271" y="147"/>
                  </a:cubicBezTo>
                  <a:cubicBezTo>
                    <a:pt x="270" y="147"/>
                    <a:pt x="270" y="147"/>
                    <a:pt x="270" y="147"/>
                  </a:cubicBezTo>
                  <a:cubicBezTo>
                    <a:pt x="270" y="147"/>
                    <a:pt x="270" y="147"/>
                    <a:pt x="270" y="147"/>
                  </a:cubicBezTo>
                  <a:cubicBezTo>
                    <a:pt x="269" y="147"/>
                    <a:pt x="269" y="147"/>
                    <a:pt x="269" y="147"/>
                  </a:cubicBezTo>
                  <a:close/>
                  <a:moveTo>
                    <a:pt x="266" y="152"/>
                  </a:moveTo>
                  <a:cubicBezTo>
                    <a:pt x="268" y="151"/>
                    <a:pt x="268" y="151"/>
                    <a:pt x="268" y="151"/>
                  </a:cubicBezTo>
                  <a:cubicBezTo>
                    <a:pt x="268" y="150"/>
                    <a:pt x="268" y="150"/>
                    <a:pt x="268" y="150"/>
                  </a:cubicBezTo>
                  <a:cubicBezTo>
                    <a:pt x="268" y="150"/>
                    <a:pt x="268" y="150"/>
                    <a:pt x="268" y="150"/>
                  </a:cubicBezTo>
                  <a:cubicBezTo>
                    <a:pt x="269" y="150"/>
                    <a:pt x="269" y="150"/>
                    <a:pt x="269" y="150"/>
                  </a:cubicBezTo>
                  <a:cubicBezTo>
                    <a:pt x="270" y="149"/>
                    <a:pt x="270" y="149"/>
                    <a:pt x="270" y="149"/>
                  </a:cubicBezTo>
                  <a:cubicBezTo>
                    <a:pt x="270" y="148"/>
                    <a:pt x="270" y="148"/>
                    <a:pt x="270" y="148"/>
                  </a:cubicBezTo>
                  <a:cubicBezTo>
                    <a:pt x="269" y="148"/>
                    <a:pt x="269" y="148"/>
                    <a:pt x="269" y="148"/>
                  </a:cubicBezTo>
                  <a:cubicBezTo>
                    <a:pt x="269" y="148"/>
                    <a:pt x="269" y="148"/>
                    <a:pt x="269" y="148"/>
                  </a:cubicBezTo>
                  <a:cubicBezTo>
                    <a:pt x="269" y="149"/>
                    <a:pt x="269" y="149"/>
                    <a:pt x="269" y="149"/>
                  </a:cubicBezTo>
                  <a:cubicBezTo>
                    <a:pt x="268" y="149"/>
                    <a:pt x="268" y="149"/>
                    <a:pt x="268" y="149"/>
                  </a:cubicBezTo>
                  <a:cubicBezTo>
                    <a:pt x="267" y="150"/>
                    <a:pt x="267" y="150"/>
                    <a:pt x="267" y="150"/>
                  </a:cubicBezTo>
                  <a:cubicBezTo>
                    <a:pt x="267" y="150"/>
                    <a:pt x="267" y="150"/>
                    <a:pt x="267" y="150"/>
                  </a:cubicBezTo>
                  <a:cubicBezTo>
                    <a:pt x="266" y="150"/>
                    <a:pt x="266" y="150"/>
                    <a:pt x="266" y="150"/>
                  </a:cubicBezTo>
                  <a:cubicBezTo>
                    <a:pt x="265" y="150"/>
                    <a:pt x="265" y="150"/>
                    <a:pt x="265" y="150"/>
                  </a:cubicBezTo>
                  <a:cubicBezTo>
                    <a:pt x="265" y="151"/>
                    <a:pt x="265" y="151"/>
                    <a:pt x="265" y="151"/>
                  </a:cubicBezTo>
                  <a:cubicBezTo>
                    <a:pt x="264" y="151"/>
                    <a:pt x="264" y="151"/>
                    <a:pt x="264" y="151"/>
                  </a:cubicBezTo>
                  <a:cubicBezTo>
                    <a:pt x="264" y="152"/>
                    <a:pt x="264" y="152"/>
                    <a:pt x="264" y="152"/>
                  </a:cubicBezTo>
                  <a:cubicBezTo>
                    <a:pt x="265" y="152"/>
                    <a:pt x="265" y="152"/>
                    <a:pt x="265" y="152"/>
                  </a:cubicBezTo>
                  <a:cubicBezTo>
                    <a:pt x="265" y="152"/>
                    <a:pt x="265" y="152"/>
                    <a:pt x="265" y="152"/>
                  </a:cubicBezTo>
                  <a:cubicBezTo>
                    <a:pt x="266" y="152"/>
                    <a:pt x="266" y="152"/>
                    <a:pt x="266" y="152"/>
                  </a:cubicBezTo>
                  <a:close/>
                  <a:moveTo>
                    <a:pt x="273" y="152"/>
                  </a:moveTo>
                  <a:cubicBezTo>
                    <a:pt x="273" y="150"/>
                    <a:pt x="273" y="150"/>
                    <a:pt x="273" y="150"/>
                  </a:cubicBezTo>
                  <a:cubicBezTo>
                    <a:pt x="273" y="150"/>
                    <a:pt x="273" y="150"/>
                    <a:pt x="273" y="150"/>
                  </a:cubicBezTo>
                  <a:cubicBezTo>
                    <a:pt x="274" y="149"/>
                    <a:pt x="274" y="149"/>
                    <a:pt x="274" y="149"/>
                  </a:cubicBezTo>
                  <a:cubicBezTo>
                    <a:pt x="274" y="149"/>
                    <a:pt x="274" y="149"/>
                    <a:pt x="274" y="149"/>
                  </a:cubicBezTo>
                  <a:cubicBezTo>
                    <a:pt x="275" y="149"/>
                    <a:pt x="275" y="149"/>
                    <a:pt x="275" y="149"/>
                  </a:cubicBezTo>
                  <a:cubicBezTo>
                    <a:pt x="275" y="150"/>
                    <a:pt x="275" y="150"/>
                    <a:pt x="275" y="150"/>
                  </a:cubicBezTo>
                  <a:cubicBezTo>
                    <a:pt x="275" y="151"/>
                    <a:pt x="275" y="151"/>
                    <a:pt x="275" y="151"/>
                  </a:cubicBezTo>
                  <a:cubicBezTo>
                    <a:pt x="274" y="151"/>
                    <a:pt x="274" y="151"/>
                    <a:pt x="274" y="151"/>
                  </a:cubicBezTo>
                  <a:cubicBezTo>
                    <a:pt x="274" y="152"/>
                    <a:pt x="274" y="152"/>
                    <a:pt x="274" y="152"/>
                  </a:cubicBezTo>
                  <a:cubicBezTo>
                    <a:pt x="273" y="152"/>
                    <a:pt x="273" y="152"/>
                    <a:pt x="273" y="152"/>
                  </a:cubicBezTo>
                  <a:close/>
                  <a:moveTo>
                    <a:pt x="279" y="158"/>
                  </a:moveTo>
                  <a:cubicBezTo>
                    <a:pt x="279" y="157"/>
                    <a:pt x="279" y="157"/>
                    <a:pt x="279" y="157"/>
                  </a:cubicBezTo>
                  <a:cubicBezTo>
                    <a:pt x="279" y="156"/>
                    <a:pt x="279" y="156"/>
                    <a:pt x="279" y="156"/>
                  </a:cubicBezTo>
                  <a:cubicBezTo>
                    <a:pt x="278" y="155"/>
                    <a:pt x="278" y="155"/>
                    <a:pt x="278" y="155"/>
                  </a:cubicBezTo>
                  <a:cubicBezTo>
                    <a:pt x="278" y="155"/>
                    <a:pt x="278" y="155"/>
                    <a:pt x="278" y="155"/>
                  </a:cubicBezTo>
                  <a:cubicBezTo>
                    <a:pt x="278" y="156"/>
                    <a:pt x="278" y="156"/>
                    <a:pt x="278" y="156"/>
                  </a:cubicBezTo>
                  <a:cubicBezTo>
                    <a:pt x="278" y="157"/>
                    <a:pt x="278" y="157"/>
                    <a:pt x="278" y="157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9" y="158"/>
                    <a:pt x="279" y="158"/>
                    <a:pt x="279" y="158"/>
                  </a:cubicBezTo>
                  <a:cubicBezTo>
                    <a:pt x="279" y="158"/>
                    <a:pt x="279" y="158"/>
                    <a:pt x="279" y="158"/>
                  </a:cubicBezTo>
                  <a:close/>
                  <a:moveTo>
                    <a:pt x="280" y="157"/>
                  </a:moveTo>
                  <a:cubicBezTo>
                    <a:pt x="279" y="157"/>
                    <a:pt x="279" y="157"/>
                    <a:pt x="279" y="157"/>
                  </a:cubicBezTo>
                  <a:cubicBezTo>
                    <a:pt x="280" y="156"/>
                    <a:pt x="280" y="156"/>
                    <a:pt x="280" y="156"/>
                  </a:cubicBezTo>
                  <a:cubicBezTo>
                    <a:pt x="280" y="157"/>
                    <a:pt x="280" y="157"/>
                    <a:pt x="280" y="157"/>
                  </a:cubicBezTo>
                  <a:cubicBezTo>
                    <a:pt x="280" y="157"/>
                    <a:pt x="280" y="157"/>
                    <a:pt x="280" y="157"/>
                  </a:cubicBezTo>
                  <a:cubicBezTo>
                    <a:pt x="280" y="158"/>
                    <a:pt x="280" y="158"/>
                    <a:pt x="280" y="158"/>
                  </a:cubicBezTo>
                  <a:cubicBezTo>
                    <a:pt x="280" y="157"/>
                    <a:pt x="280" y="157"/>
                    <a:pt x="280" y="157"/>
                  </a:cubicBezTo>
                  <a:close/>
                  <a:moveTo>
                    <a:pt x="281" y="159"/>
                  </a:moveTo>
                  <a:cubicBezTo>
                    <a:pt x="280" y="159"/>
                    <a:pt x="280" y="159"/>
                    <a:pt x="280" y="159"/>
                  </a:cubicBezTo>
                  <a:cubicBezTo>
                    <a:pt x="281" y="158"/>
                    <a:pt x="281" y="158"/>
                    <a:pt x="281" y="158"/>
                  </a:cubicBezTo>
                  <a:cubicBezTo>
                    <a:pt x="281" y="158"/>
                    <a:pt x="281" y="158"/>
                    <a:pt x="281" y="158"/>
                  </a:cubicBezTo>
                  <a:cubicBezTo>
                    <a:pt x="281" y="159"/>
                    <a:pt x="281" y="159"/>
                    <a:pt x="281" y="159"/>
                  </a:cubicBezTo>
                  <a:cubicBezTo>
                    <a:pt x="281" y="159"/>
                    <a:pt x="281" y="159"/>
                    <a:pt x="281" y="159"/>
                  </a:cubicBezTo>
                  <a:close/>
                  <a:moveTo>
                    <a:pt x="278" y="161"/>
                  </a:moveTo>
                  <a:cubicBezTo>
                    <a:pt x="278" y="161"/>
                    <a:pt x="278" y="161"/>
                    <a:pt x="278" y="161"/>
                  </a:cubicBezTo>
                  <a:cubicBezTo>
                    <a:pt x="278" y="162"/>
                    <a:pt x="278" y="162"/>
                    <a:pt x="278" y="162"/>
                  </a:cubicBezTo>
                  <a:cubicBezTo>
                    <a:pt x="278" y="163"/>
                    <a:pt x="278" y="163"/>
                    <a:pt x="278" y="163"/>
                  </a:cubicBezTo>
                  <a:cubicBezTo>
                    <a:pt x="278" y="163"/>
                    <a:pt x="278" y="163"/>
                    <a:pt x="278" y="163"/>
                  </a:cubicBezTo>
                  <a:cubicBezTo>
                    <a:pt x="279" y="163"/>
                    <a:pt x="279" y="163"/>
                    <a:pt x="279" y="163"/>
                  </a:cubicBezTo>
                  <a:cubicBezTo>
                    <a:pt x="280" y="163"/>
                    <a:pt x="280" y="163"/>
                    <a:pt x="280" y="163"/>
                  </a:cubicBezTo>
                  <a:cubicBezTo>
                    <a:pt x="280" y="163"/>
                    <a:pt x="280" y="163"/>
                    <a:pt x="280" y="163"/>
                  </a:cubicBezTo>
                  <a:cubicBezTo>
                    <a:pt x="281" y="163"/>
                    <a:pt x="281" y="163"/>
                    <a:pt x="281" y="163"/>
                  </a:cubicBezTo>
                  <a:cubicBezTo>
                    <a:pt x="282" y="163"/>
                    <a:pt x="282" y="163"/>
                    <a:pt x="282" y="163"/>
                  </a:cubicBezTo>
                  <a:cubicBezTo>
                    <a:pt x="282" y="163"/>
                    <a:pt x="282" y="163"/>
                    <a:pt x="282" y="163"/>
                  </a:cubicBezTo>
                  <a:cubicBezTo>
                    <a:pt x="282" y="162"/>
                    <a:pt x="282" y="162"/>
                    <a:pt x="282" y="162"/>
                  </a:cubicBezTo>
                  <a:cubicBezTo>
                    <a:pt x="282" y="162"/>
                    <a:pt x="282" y="162"/>
                    <a:pt x="282" y="162"/>
                  </a:cubicBezTo>
                  <a:cubicBezTo>
                    <a:pt x="281" y="161"/>
                    <a:pt x="281" y="161"/>
                    <a:pt x="281" y="161"/>
                  </a:cubicBezTo>
                  <a:cubicBezTo>
                    <a:pt x="281" y="161"/>
                    <a:pt x="281" y="161"/>
                    <a:pt x="281" y="161"/>
                  </a:cubicBezTo>
                  <a:cubicBezTo>
                    <a:pt x="280" y="161"/>
                    <a:pt x="280" y="161"/>
                    <a:pt x="280" y="161"/>
                  </a:cubicBezTo>
                  <a:cubicBezTo>
                    <a:pt x="280" y="161"/>
                    <a:pt x="280" y="161"/>
                    <a:pt x="280" y="161"/>
                  </a:cubicBezTo>
                  <a:cubicBezTo>
                    <a:pt x="280" y="161"/>
                    <a:pt x="280" y="161"/>
                    <a:pt x="280" y="161"/>
                  </a:cubicBezTo>
                  <a:cubicBezTo>
                    <a:pt x="280" y="160"/>
                    <a:pt x="280" y="160"/>
                    <a:pt x="280" y="160"/>
                  </a:cubicBezTo>
                  <a:cubicBezTo>
                    <a:pt x="279" y="160"/>
                    <a:pt x="279" y="160"/>
                    <a:pt x="279" y="160"/>
                  </a:cubicBezTo>
                  <a:cubicBezTo>
                    <a:pt x="279" y="161"/>
                    <a:pt x="279" y="161"/>
                    <a:pt x="279" y="161"/>
                  </a:cubicBezTo>
                  <a:cubicBezTo>
                    <a:pt x="278" y="161"/>
                    <a:pt x="278" y="161"/>
                    <a:pt x="278" y="161"/>
                  </a:cubicBezTo>
                  <a:cubicBezTo>
                    <a:pt x="278" y="161"/>
                    <a:pt x="278" y="161"/>
                    <a:pt x="278" y="161"/>
                  </a:cubicBezTo>
                  <a:close/>
                  <a:moveTo>
                    <a:pt x="255" y="190"/>
                  </a:moveTo>
                  <a:cubicBezTo>
                    <a:pt x="256" y="190"/>
                    <a:pt x="256" y="190"/>
                    <a:pt x="256" y="190"/>
                  </a:cubicBezTo>
                  <a:cubicBezTo>
                    <a:pt x="256" y="190"/>
                    <a:pt x="256" y="190"/>
                    <a:pt x="256" y="190"/>
                  </a:cubicBezTo>
                  <a:cubicBezTo>
                    <a:pt x="256" y="190"/>
                    <a:pt x="256" y="190"/>
                    <a:pt x="256" y="190"/>
                  </a:cubicBezTo>
                  <a:cubicBezTo>
                    <a:pt x="255" y="190"/>
                    <a:pt x="255" y="190"/>
                    <a:pt x="255" y="190"/>
                  </a:cubicBezTo>
                  <a:cubicBezTo>
                    <a:pt x="255" y="190"/>
                    <a:pt x="255" y="190"/>
                    <a:pt x="255" y="190"/>
                  </a:cubicBezTo>
                  <a:close/>
                  <a:moveTo>
                    <a:pt x="242" y="171"/>
                  </a:moveTo>
                  <a:cubicBezTo>
                    <a:pt x="242" y="171"/>
                    <a:pt x="242" y="171"/>
                    <a:pt x="242" y="171"/>
                  </a:cubicBezTo>
                  <a:cubicBezTo>
                    <a:pt x="243" y="171"/>
                    <a:pt x="243" y="171"/>
                    <a:pt x="243" y="171"/>
                  </a:cubicBezTo>
                  <a:cubicBezTo>
                    <a:pt x="243" y="171"/>
                    <a:pt x="243" y="171"/>
                    <a:pt x="243" y="171"/>
                  </a:cubicBezTo>
                  <a:cubicBezTo>
                    <a:pt x="242" y="171"/>
                    <a:pt x="242" y="171"/>
                    <a:pt x="242" y="171"/>
                  </a:cubicBezTo>
                  <a:cubicBezTo>
                    <a:pt x="242" y="171"/>
                    <a:pt x="242" y="171"/>
                    <a:pt x="242" y="171"/>
                  </a:cubicBezTo>
                  <a:cubicBezTo>
                    <a:pt x="242" y="171"/>
                    <a:pt x="242" y="171"/>
                    <a:pt x="242" y="171"/>
                  </a:cubicBezTo>
                  <a:close/>
                  <a:moveTo>
                    <a:pt x="239" y="175"/>
                  </a:moveTo>
                  <a:cubicBezTo>
                    <a:pt x="239" y="175"/>
                    <a:pt x="239" y="175"/>
                    <a:pt x="239" y="175"/>
                  </a:cubicBezTo>
                  <a:cubicBezTo>
                    <a:pt x="238" y="174"/>
                    <a:pt x="238" y="174"/>
                    <a:pt x="238" y="174"/>
                  </a:cubicBezTo>
                  <a:cubicBezTo>
                    <a:pt x="237" y="174"/>
                    <a:pt x="237" y="174"/>
                    <a:pt x="237" y="174"/>
                  </a:cubicBezTo>
                  <a:cubicBezTo>
                    <a:pt x="238" y="173"/>
                    <a:pt x="238" y="173"/>
                    <a:pt x="238" y="173"/>
                  </a:cubicBezTo>
                  <a:cubicBezTo>
                    <a:pt x="237" y="173"/>
                    <a:pt x="237" y="173"/>
                    <a:pt x="237" y="173"/>
                  </a:cubicBezTo>
                  <a:cubicBezTo>
                    <a:pt x="237" y="172"/>
                    <a:pt x="237" y="172"/>
                    <a:pt x="237" y="172"/>
                  </a:cubicBezTo>
                  <a:cubicBezTo>
                    <a:pt x="237" y="171"/>
                    <a:pt x="237" y="171"/>
                    <a:pt x="237" y="171"/>
                  </a:cubicBezTo>
                  <a:cubicBezTo>
                    <a:pt x="237" y="171"/>
                    <a:pt x="237" y="171"/>
                    <a:pt x="237" y="171"/>
                  </a:cubicBezTo>
                  <a:cubicBezTo>
                    <a:pt x="237" y="172"/>
                    <a:pt x="237" y="172"/>
                    <a:pt x="237" y="172"/>
                  </a:cubicBezTo>
                  <a:cubicBezTo>
                    <a:pt x="238" y="172"/>
                    <a:pt x="238" y="172"/>
                    <a:pt x="238" y="172"/>
                  </a:cubicBezTo>
                  <a:cubicBezTo>
                    <a:pt x="238" y="172"/>
                    <a:pt x="238" y="172"/>
                    <a:pt x="238" y="172"/>
                  </a:cubicBezTo>
                  <a:cubicBezTo>
                    <a:pt x="239" y="173"/>
                    <a:pt x="239" y="173"/>
                    <a:pt x="239" y="173"/>
                  </a:cubicBezTo>
                  <a:cubicBezTo>
                    <a:pt x="239" y="174"/>
                    <a:pt x="239" y="174"/>
                    <a:pt x="239" y="174"/>
                  </a:cubicBezTo>
                  <a:cubicBezTo>
                    <a:pt x="240" y="174"/>
                    <a:pt x="240" y="174"/>
                    <a:pt x="240" y="174"/>
                  </a:cubicBezTo>
                  <a:cubicBezTo>
                    <a:pt x="240" y="174"/>
                    <a:pt x="240" y="174"/>
                    <a:pt x="240" y="174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39" y="175"/>
                    <a:pt x="239" y="175"/>
                    <a:pt x="239" y="175"/>
                  </a:cubicBezTo>
                  <a:cubicBezTo>
                    <a:pt x="239" y="175"/>
                    <a:pt x="239" y="175"/>
                    <a:pt x="239" y="175"/>
                  </a:cubicBezTo>
                  <a:close/>
                  <a:moveTo>
                    <a:pt x="234" y="175"/>
                  </a:moveTo>
                  <a:cubicBezTo>
                    <a:pt x="234" y="174"/>
                    <a:pt x="234" y="174"/>
                    <a:pt x="234" y="174"/>
                  </a:cubicBezTo>
                  <a:cubicBezTo>
                    <a:pt x="234" y="174"/>
                    <a:pt x="234" y="174"/>
                    <a:pt x="234" y="174"/>
                  </a:cubicBezTo>
                  <a:cubicBezTo>
                    <a:pt x="234" y="173"/>
                    <a:pt x="234" y="173"/>
                    <a:pt x="234" y="173"/>
                  </a:cubicBezTo>
                  <a:cubicBezTo>
                    <a:pt x="234" y="172"/>
                    <a:pt x="234" y="172"/>
                    <a:pt x="234" y="172"/>
                  </a:cubicBezTo>
                  <a:cubicBezTo>
                    <a:pt x="234" y="171"/>
                    <a:pt x="234" y="171"/>
                    <a:pt x="234" y="171"/>
                  </a:cubicBezTo>
                  <a:cubicBezTo>
                    <a:pt x="234" y="171"/>
                    <a:pt x="234" y="171"/>
                    <a:pt x="234" y="171"/>
                  </a:cubicBezTo>
                  <a:cubicBezTo>
                    <a:pt x="235" y="172"/>
                    <a:pt x="235" y="172"/>
                    <a:pt x="235" y="172"/>
                  </a:cubicBezTo>
                  <a:cubicBezTo>
                    <a:pt x="234" y="172"/>
                    <a:pt x="234" y="172"/>
                    <a:pt x="234" y="172"/>
                  </a:cubicBezTo>
                  <a:cubicBezTo>
                    <a:pt x="234" y="173"/>
                    <a:pt x="234" y="173"/>
                    <a:pt x="234" y="173"/>
                  </a:cubicBezTo>
                  <a:cubicBezTo>
                    <a:pt x="235" y="173"/>
                    <a:pt x="235" y="173"/>
                    <a:pt x="235" y="173"/>
                  </a:cubicBezTo>
                  <a:cubicBezTo>
                    <a:pt x="234" y="175"/>
                    <a:pt x="234" y="175"/>
                    <a:pt x="234" y="175"/>
                  </a:cubicBezTo>
                  <a:cubicBezTo>
                    <a:pt x="234" y="175"/>
                    <a:pt x="234" y="175"/>
                    <a:pt x="234" y="175"/>
                  </a:cubicBezTo>
                  <a:close/>
                  <a:moveTo>
                    <a:pt x="233" y="156"/>
                  </a:moveTo>
                  <a:cubicBezTo>
                    <a:pt x="233" y="157"/>
                    <a:pt x="233" y="157"/>
                    <a:pt x="233" y="157"/>
                  </a:cubicBezTo>
                  <a:cubicBezTo>
                    <a:pt x="233" y="157"/>
                    <a:pt x="233" y="157"/>
                    <a:pt x="233" y="157"/>
                  </a:cubicBezTo>
                  <a:cubicBezTo>
                    <a:pt x="234" y="157"/>
                    <a:pt x="234" y="157"/>
                    <a:pt x="234" y="157"/>
                  </a:cubicBezTo>
                  <a:cubicBezTo>
                    <a:pt x="235" y="156"/>
                    <a:pt x="235" y="156"/>
                    <a:pt x="235" y="156"/>
                  </a:cubicBezTo>
                  <a:cubicBezTo>
                    <a:pt x="235" y="156"/>
                    <a:pt x="235" y="156"/>
                    <a:pt x="235" y="156"/>
                  </a:cubicBezTo>
                  <a:cubicBezTo>
                    <a:pt x="234" y="156"/>
                    <a:pt x="234" y="156"/>
                    <a:pt x="234" y="156"/>
                  </a:cubicBezTo>
                  <a:cubicBezTo>
                    <a:pt x="233" y="156"/>
                    <a:pt x="233" y="156"/>
                    <a:pt x="233" y="156"/>
                  </a:cubicBezTo>
                  <a:close/>
                  <a:moveTo>
                    <a:pt x="233" y="156"/>
                  </a:moveTo>
                  <a:cubicBezTo>
                    <a:pt x="234" y="155"/>
                    <a:pt x="234" y="155"/>
                    <a:pt x="234" y="155"/>
                  </a:cubicBezTo>
                  <a:cubicBezTo>
                    <a:pt x="234" y="154"/>
                    <a:pt x="234" y="154"/>
                    <a:pt x="234" y="154"/>
                  </a:cubicBezTo>
                  <a:cubicBezTo>
                    <a:pt x="235" y="153"/>
                    <a:pt x="235" y="153"/>
                    <a:pt x="235" y="153"/>
                  </a:cubicBezTo>
                  <a:cubicBezTo>
                    <a:pt x="235" y="153"/>
                    <a:pt x="235" y="153"/>
                    <a:pt x="235" y="153"/>
                  </a:cubicBezTo>
                  <a:cubicBezTo>
                    <a:pt x="236" y="153"/>
                    <a:pt x="236" y="153"/>
                    <a:pt x="236" y="153"/>
                  </a:cubicBezTo>
                  <a:cubicBezTo>
                    <a:pt x="236" y="154"/>
                    <a:pt x="236" y="154"/>
                    <a:pt x="236" y="154"/>
                  </a:cubicBezTo>
                  <a:cubicBezTo>
                    <a:pt x="235" y="155"/>
                    <a:pt x="235" y="155"/>
                    <a:pt x="235" y="155"/>
                  </a:cubicBezTo>
                  <a:cubicBezTo>
                    <a:pt x="235" y="155"/>
                    <a:pt x="235" y="155"/>
                    <a:pt x="235" y="155"/>
                  </a:cubicBezTo>
                  <a:cubicBezTo>
                    <a:pt x="235" y="156"/>
                    <a:pt x="235" y="156"/>
                    <a:pt x="235" y="156"/>
                  </a:cubicBezTo>
                  <a:cubicBezTo>
                    <a:pt x="233" y="156"/>
                    <a:pt x="233" y="156"/>
                    <a:pt x="233" y="156"/>
                  </a:cubicBezTo>
                  <a:close/>
                  <a:moveTo>
                    <a:pt x="191" y="148"/>
                  </a:moveTo>
                  <a:cubicBezTo>
                    <a:pt x="191" y="147"/>
                    <a:pt x="191" y="147"/>
                    <a:pt x="191" y="147"/>
                  </a:cubicBezTo>
                  <a:cubicBezTo>
                    <a:pt x="191" y="147"/>
                    <a:pt x="191" y="147"/>
                    <a:pt x="191" y="147"/>
                  </a:cubicBezTo>
                  <a:cubicBezTo>
                    <a:pt x="191" y="147"/>
                    <a:pt x="191" y="147"/>
                    <a:pt x="191" y="147"/>
                  </a:cubicBezTo>
                  <a:cubicBezTo>
                    <a:pt x="191" y="147"/>
                    <a:pt x="191" y="147"/>
                    <a:pt x="191" y="147"/>
                  </a:cubicBezTo>
                  <a:cubicBezTo>
                    <a:pt x="191" y="148"/>
                    <a:pt x="191" y="148"/>
                    <a:pt x="191" y="148"/>
                  </a:cubicBezTo>
                  <a:close/>
                  <a:moveTo>
                    <a:pt x="155" y="138"/>
                  </a:moveTo>
                  <a:cubicBezTo>
                    <a:pt x="155" y="138"/>
                    <a:pt x="155" y="138"/>
                    <a:pt x="155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5" y="138"/>
                    <a:pt x="155" y="138"/>
                    <a:pt x="155" y="138"/>
                  </a:cubicBezTo>
                  <a:cubicBezTo>
                    <a:pt x="155" y="138"/>
                    <a:pt x="155" y="138"/>
                    <a:pt x="155" y="138"/>
                  </a:cubicBezTo>
                  <a:close/>
                  <a:moveTo>
                    <a:pt x="152" y="140"/>
                  </a:moveTo>
                  <a:cubicBezTo>
                    <a:pt x="153" y="140"/>
                    <a:pt x="153" y="140"/>
                    <a:pt x="153" y="140"/>
                  </a:cubicBezTo>
                  <a:cubicBezTo>
                    <a:pt x="152" y="139"/>
                    <a:pt x="152" y="139"/>
                    <a:pt x="152" y="139"/>
                  </a:cubicBezTo>
                  <a:cubicBezTo>
                    <a:pt x="152" y="139"/>
                    <a:pt x="152" y="139"/>
                    <a:pt x="152" y="139"/>
                  </a:cubicBezTo>
                  <a:cubicBezTo>
                    <a:pt x="152" y="140"/>
                    <a:pt x="152" y="140"/>
                    <a:pt x="152" y="140"/>
                  </a:cubicBezTo>
                  <a:close/>
                  <a:moveTo>
                    <a:pt x="153" y="142"/>
                  </a:move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3" y="142"/>
                    <a:pt x="153" y="142"/>
                  </a:cubicBezTo>
                  <a:close/>
                  <a:moveTo>
                    <a:pt x="153" y="143"/>
                  </a:moveTo>
                  <a:cubicBezTo>
                    <a:pt x="152" y="142"/>
                    <a:pt x="152" y="142"/>
                    <a:pt x="152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3" y="143"/>
                    <a:pt x="153" y="143"/>
                    <a:pt x="153" y="143"/>
                  </a:cubicBezTo>
                  <a:close/>
                  <a:moveTo>
                    <a:pt x="154" y="145"/>
                  </a:moveTo>
                  <a:cubicBezTo>
                    <a:pt x="155" y="146"/>
                    <a:pt x="155" y="146"/>
                    <a:pt x="155" y="146"/>
                  </a:cubicBezTo>
                  <a:cubicBezTo>
                    <a:pt x="155" y="146"/>
                    <a:pt x="155" y="146"/>
                    <a:pt x="155" y="146"/>
                  </a:cubicBezTo>
                  <a:cubicBezTo>
                    <a:pt x="156" y="145"/>
                    <a:pt x="156" y="145"/>
                    <a:pt x="156" y="145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56" y="144"/>
                    <a:pt x="156" y="144"/>
                    <a:pt x="156" y="144"/>
                  </a:cubicBezTo>
                  <a:cubicBezTo>
                    <a:pt x="155" y="144"/>
                    <a:pt x="155" y="144"/>
                    <a:pt x="155" y="144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54" y="145"/>
                    <a:pt x="154" y="145"/>
                    <a:pt x="154" y="145"/>
                  </a:cubicBezTo>
                  <a:close/>
                  <a:moveTo>
                    <a:pt x="153" y="149"/>
                  </a:moveTo>
                  <a:cubicBezTo>
                    <a:pt x="153" y="148"/>
                    <a:pt x="153" y="148"/>
                    <a:pt x="153" y="148"/>
                  </a:cubicBezTo>
                  <a:cubicBezTo>
                    <a:pt x="153" y="148"/>
                    <a:pt x="153" y="148"/>
                    <a:pt x="153" y="148"/>
                  </a:cubicBezTo>
                  <a:cubicBezTo>
                    <a:pt x="153" y="147"/>
                    <a:pt x="153" y="147"/>
                    <a:pt x="153" y="147"/>
                  </a:cubicBezTo>
                  <a:cubicBezTo>
                    <a:pt x="154" y="146"/>
                    <a:pt x="154" y="146"/>
                    <a:pt x="154" y="146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8"/>
                    <a:pt x="154" y="148"/>
                    <a:pt x="154" y="148"/>
                  </a:cubicBezTo>
                  <a:cubicBezTo>
                    <a:pt x="154" y="148"/>
                    <a:pt x="154" y="148"/>
                    <a:pt x="154" y="148"/>
                  </a:cubicBezTo>
                  <a:cubicBezTo>
                    <a:pt x="154" y="149"/>
                    <a:pt x="154" y="149"/>
                    <a:pt x="154" y="149"/>
                  </a:cubicBezTo>
                  <a:cubicBezTo>
                    <a:pt x="154" y="149"/>
                    <a:pt x="154" y="149"/>
                    <a:pt x="154" y="149"/>
                  </a:cubicBezTo>
                  <a:cubicBezTo>
                    <a:pt x="154" y="149"/>
                    <a:pt x="154" y="149"/>
                    <a:pt x="154" y="149"/>
                  </a:cubicBezTo>
                  <a:cubicBezTo>
                    <a:pt x="153" y="149"/>
                    <a:pt x="153" y="149"/>
                    <a:pt x="153" y="149"/>
                  </a:cubicBezTo>
                  <a:close/>
                  <a:moveTo>
                    <a:pt x="186" y="131"/>
                  </a:moveTo>
                  <a:cubicBezTo>
                    <a:pt x="186" y="131"/>
                    <a:pt x="186" y="131"/>
                    <a:pt x="186" y="131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87" y="131"/>
                    <a:pt x="187" y="131"/>
                    <a:pt x="187" y="131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86" y="131"/>
                    <a:pt x="186" y="131"/>
                    <a:pt x="186" y="131"/>
                  </a:cubicBezTo>
                  <a:close/>
                  <a:moveTo>
                    <a:pt x="197" y="125"/>
                  </a:moveTo>
                  <a:cubicBezTo>
                    <a:pt x="197" y="124"/>
                    <a:pt x="197" y="124"/>
                    <a:pt x="197" y="124"/>
                  </a:cubicBezTo>
                  <a:cubicBezTo>
                    <a:pt x="197" y="124"/>
                    <a:pt x="197" y="124"/>
                    <a:pt x="197" y="124"/>
                  </a:cubicBezTo>
                  <a:cubicBezTo>
                    <a:pt x="197" y="123"/>
                    <a:pt x="197" y="123"/>
                    <a:pt x="197" y="123"/>
                  </a:cubicBezTo>
                  <a:cubicBezTo>
                    <a:pt x="197" y="123"/>
                    <a:pt x="197" y="123"/>
                    <a:pt x="197" y="123"/>
                  </a:cubicBezTo>
                  <a:cubicBezTo>
                    <a:pt x="198" y="123"/>
                    <a:pt x="198" y="123"/>
                    <a:pt x="198" y="123"/>
                  </a:cubicBezTo>
                  <a:cubicBezTo>
                    <a:pt x="198" y="123"/>
                    <a:pt x="198" y="123"/>
                    <a:pt x="198" y="123"/>
                  </a:cubicBezTo>
                  <a:cubicBezTo>
                    <a:pt x="198" y="124"/>
                    <a:pt x="198" y="124"/>
                    <a:pt x="198" y="124"/>
                  </a:cubicBezTo>
                  <a:cubicBezTo>
                    <a:pt x="198" y="124"/>
                    <a:pt x="198" y="124"/>
                    <a:pt x="198" y="124"/>
                  </a:cubicBezTo>
                  <a:cubicBezTo>
                    <a:pt x="197" y="125"/>
                    <a:pt x="197" y="125"/>
                    <a:pt x="197" y="125"/>
                  </a:cubicBezTo>
                  <a:cubicBezTo>
                    <a:pt x="197" y="125"/>
                    <a:pt x="197" y="125"/>
                    <a:pt x="197" y="125"/>
                  </a:cubicBezTo>
                  <a:close/>
                  <a:moveTo>
                    <a:pt x="185" y="137"/>
                  </a:moveTo>
                  <a:cubicBezTo>
                    <a:pt x="185" y="137"/>
                    <a:pt x="185" y="137"/>
                    <a:pt x="185" y="137"/>
                  </a:cubicBezTo>
                  <a:cubicBezTo>
                    <a:pt x="185" y="136"/>
                    <a:pt x="185" y="136"/>
                    <a:pt x="185" y="136"/>
                  </a:cubicBezTo>
                  <a:cubicBezTo>
                    <a:pt x="185" y="136"/>
                    <a:pt x="185" y="136"/>
                    <a:pt x="185" y="136"/>
                  </a:cubicBezTo>
                  <a:cubicBezTo>
                    <a:pt x="185" y="136"/>
                    <a:pt x="185" y="136"/>
                    <a:pt x="185" y="136"/>
                  </a:cubicBezTo>
                  <a:cubicBezTo>
                    <a:pt x="186" y="135"/>
                    <a:pt x="186" y="135"/>
                    <a:pt x="186" y="135"/>
                  </a:cubicBezTo>
                  <a:cubicBezTo>
                    <a:pt x="186" y="135"/>
                    <a:pt x="186" y="135"/>
                    <a:pt x="186" y="135"/>
                  </a:cubicBezTo>
                  <a:cubicBezTo>
                    <a:pt x="185" y="135"/>
                    <a:pt x="185" y="135"/>
                    <a:pt x="185" y="135"/>
                  </a:cubicBezTo>
                  <a:cubicBezTo>
                    <a:pt x="185" y="134"/>
                    <a:pt x="185" y="134"/>
                    <a:pt x="185" y="134"/>
                  </a:cubicBezTo>
                  <a:cubicBezTo>
                    <a:pt x="185" y="133"/>
                    <a:pt x="185" y="133"/>
                    <a:pt x="185" y="133"/>
                  </a:cubicBezTo>
                  <a:cubicBezTo>
                    <a:pt x="186" y="133"/>
                    <a:pt x="186" y="133"/>
                    <a:pt x="186" y="133"/>
                  </a:cubicBezTo>
                  <a:cubicBezTo>
                    <a:pt x="186" y="133"/>
                    <a:pt x="186" y="133"/>
                    <a:pt x="186" y="133"/>
                  </a:cubicBezTo>
                  <a:cubicBezTo>
                    <a:pt x="185" y="132"/>
                    <a:pt x="185" y="132"/>
                    <a:pt x="185" y="132"/>
                  </a:cubicBezTo>
                  <a:cubicBezTo>
                    <a:pt x="184" y="132"/>
                    <a:pt x="184" y="132"/>
                    <a:pt x="184" y="132"/>
                  </a:cubicBezTo>
                  <a:cubicBezTo>
                    <a:pt x="184" y="133"/>
                    <a:pt x="184" y="133"/>
                    <a:pt x="184" y="133"/>
                  </a:cubicBezTo>
                  <a:cubicBezTo>
                    <a:pt x="184" y="133"/>
                    <a:pt x="184" y="133"/>
                    <a:pt x="184" y="133"/>
                  </a:cubicBezTo>
                  <a:cubicBezTo>
                    <a:pt x="183" y="133"/>
                    <a:pt x="183" y="133"/>
                    <a:pt x="183" y="133"/>
                  </a:cubicBezTo>
                  <a:cubicBezTo>
                    <a:pt x="182" y="133"/>
                    <a:pt x="182" y="133"/>
                    <a:pt x="182" y="133"/>
                  </a:cubicBezTo>
                  <a:cubicBezTo>
                    <a:pt x="181" y="134"/>
                    <a:pt x="181" y="134"/>
                    <a:pt x="181" y="134"/>
                  </a:cubicBezTo>
                  <a:cubicBezTo>
                    <a:pt x="180" y="134"/>
                    <a:pt x="180" y="134"/>
                    <a:pt x="180" y="134"/>
                  </a:cubicBezTo>
                  <a:cubicBezTo>
                    <a:pt x="180" y="134"/>
                    <a:pt x="180" y="134"/>
                    <a:pt x="180" y="134"/>
                  </a:cubicBezTo>
                  <a:cubicBezTo>
                    <a:pt x="181" y="133"/>
                    <a:pt x="181" y="133"/>
                    <a:pt x="181" y="133"/>
                  </a:cubicBezTo>
                  <a:cubicBezTo>
                    <a:pt x="182" y="133"/>
                    <a:pt x="182" y="133"/>
                    <a:pt x="182" y="133"/>
                  </a:cubicBezTo>
                  <a:cubicBezTo>
                    <a:pt x="182" y="132"/>
                    <a:pt x="182" y="132"/>
                    <a:pt x="182" y="132"/>
                  </a:cubicBezTo>
                  <a:cubicBezTo>
                    <a:pt x="182" y="132"/>
                    <a:pt x="182" y="132"/>
                    <a:pt x="182" y="132"/>
                  </a:cubicBezTo>
                  <a:cubicBezTo>
                    <a:pt x="181" y="132"/>
                    <a:pt x="181" y="132"/>
                    <a:pt x="181" y="132"/>
                  </a:cubicBezTo>
                  <a:cubicBezTo>
                    <a:pt x="181" y="132"/>
                    <a:pt x="181" y="132"/>
                    <a:pt x="181" y="132"/>
                  </a:cubicBezTo>
                  <a:cubicBezTo>
                    <a:pt x="182" y="131"/>
                    <a:pt x="182" y="131"/>
                    <a:pt x="182" y="131"/>
                  </a:cubicBezTo>
                  <a:cubicBezTo>
                    <a:pt x="181" y="130"/>
                    <a:pt x="181" y="130"/>
                    <a:pt x="181" y="130"/>
                  </a:cubicBezTo>
                  <a:cubicBezTo>
                    <a:pt x="182" y="130"/>
                    <a:pt x="182" y="130"/>
                    <a:pt x="182" y="130"/>
                  </a:cubicBezTo>
                  <a:cubicBezTo>
                    <a:pt x="182" y="130"/>
                    <a:pt x="182" y="130"/>
                    <a:pt x="182" y="130"/>
                  </a:cubicBezTo>
                  <a:cubicBezTo>
                    <a:pt x="182" y="130"/>
                    <a:pt x="182" y="130"/>
                    <a:pt x="182" y="130"/>
                  </a:cubicBezTo>
                  <a:cubicBezTo>
                    <a:pt x="183" y="131"/>
                    <a:pt x="183" y="131"/>
                    <a:pt x="183" y="131"/>
                  </a:cubicBezTo>
                  <a:cubicBezTo>
                    <a:pt x="183" y="132"/>
                    <a:pt x="183" y="132"/>
                    <a:pt x="183" y="132"/>
                  </a:cubicBezTo>
                  <a:cubicBezTo>
                    <a:pt x="184" y="131"/>
                    <a:pt x="184" y="131"/>
                    <a:pt x="184" y="131"/>
                  </a:cubicBezTo>
                  <a:cubicBezTo>
                    <a:pt x="185" y="131"/>
                    <a:pt x="185" y="131"/>
                    <a:pt x="185" y="131"/>
                  </a:cubicBezTo>
                  <a:cubicBezTo>
                    <a:pt x="185" y="131"/>
                    <a:pt x="185" y="131"/>
                    <a:pt x="185" y="131"/>
                  </a:cubicBezTo>
                  <a:cubicBezTo>
                    <a:pt x="184" y="130"/>
                    <a:pt x="184" y="130"/>
                    <a:pt x="184" y="130"/>
                  </a:cubicBezTo>
                  <a:cubicBezTo>
                    <a:pt x="185" y="130"/>
                    <a:pt x="185" y="130"/>
                    <a:pt x="185" y="130"/>
                  </a:cubicBezTo>
                  <a:cubicBezTo>
                    <a:pt x="185" y="130"/>
                    <a:pt x="185" y="130"/>
                    <a:pt x="185" y="130"/>
                  </a:cubicBezTo>
                  <a:cubicBezTo>
                    <a:pt x="185" y="130"/>
                    <a:pt x="185" y="130"/>
                    <a:pt x="185" y="130"/>
                  </a:cubicBezTo>
                  <a:cubicBezTo>
                    <a:pt x="186" y="130"/>
                    <a:pt x="186" y="130"/>
                    <a:pt x="186" y="130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8" y="129"/>
                    <a:pt x="188" y="129"/>
                    <a:pt x="188" y="129"/>
                  </a:cubicBezTo>
                  <a:cubicBezTo>
                    <a:pt x="187" y="130"/>
                    <a:pt x="187" y="130"/>
                    <a:pt x="187" y="130"/>
                  </a:cubicBezTo>
                  <a:cubicBezTo>
                    <a:pt x="187" y="131"/>
                    <a:pt x="187" y="131"/>
                    <a:pt x="187" y="131"/>
                  </a:cubicBezTo>
                  <a:cubicBezTo>
                    <a:pt x="188" y="131"/>
                    <a:pt x="188" y="131"/>
                    <a:pt x="188" y="131"/>
                  </a:cubicBezTo>
                  <a:cubicBezTo>
                    <a:pt x="188" y="131"/>
                    <a:pt x="188" y="131"/>
                    <a:pt x="188" y="131"/>
                  </a:cubicBezTo>
                  <a:cubicBezTo>
                    <a:pt x="188" y="132"/>
                    <a:pt x="188" y="132"/>
                    <a:pt x="188" y="132"/>
                  </a:cubicBezTo>
                  <a:cubicBezTo>
                    <a:pt x="188" y="132"/>
                    <a:pt x="188" y="132"/>
                    <a:pt x="188" y="132"/>
                  </a:cubicBezTo>
                  <a:cubicBezTo>
                    <a:pt x="189" y="131"/>
                    <a:pt x="189" y="131"/>
                    <a:pt x="189" y="131"/>
                  </a:cubicBezTo>
                  <a:cubicBezTo>
                    <a:pt x="189" y="130"/>
                    <a:pt x="189" y="130"/>
                    <a:pt x="189" y="130"/>
                  </a:cubicBezTo>
                  <a:cubicBezTo>
                    <a:pt x="190" y="129"/>
                    <a:pt x="190" y="129"/>
                    <a:pt x="190" y="129"/>
                  </a:cubicBezTo>
                  <a:cubicBezTo>
                    <a:pt x="190" y="129"/>
                    <a:pt x="190" y="129"/>
                    <a:pt x="190" y="129"/>
                  </a:cubicBezTo>
                  <a:cubicBezTo>
                    <a:pt x="190" y="130"/>
                    <a:pt x="190" y="130"/>
                    <a:pt x="190" y="130"/>
                  </a:cubicBezTo>
                  <a:cubicBezTo>
                    <a:pt x="190" y="131"/>
                    <a:pt x="190" y="131"/>
                    <a:pt x="190" y="131"/>
                  </a:cubicBezTo>
                  <a:cubicBezTo>
                    <a:pt x="190" y="132"/>
                    <a:pt x="190" y="132"/>
                    <a:pt x="190" y="132"/>
                  </a:cubicBezTo>
                  <a:cubicBezTo>
                    <a:pt x="190" y="132"/>
                    <a:pt x="190" y="132"/>
                    <a:pt x="190" y="132"/>
                  </a:cubicBezTo>
                  <a:cubicBezTo>
                    <a:pt x="191" y="132"/>
                    <a:pt x="191" y="132"/>
                    <a:pt x="191" y="132"/>
                  </a:cubicBezTo>
                  <a:cubicBezTo>
                    <a:pt x="191" y="132"/>
                    <a:pt x="191" y="132"/>
                    <a:pt x="191" y="132"/>
                  </a:cubicBezTo>
                  <a:cubicBezTo>
                    <a:pt x="192" y="131"/>
                    <a:pt x="192" y="131"/>
                    <a:pt x="192" y="131"/>
                  </a:cubicBezTo>
                  <a:cubicBezTo>
                    <a:pt x="193" y="130"/>
                    <a:pt x="193" y="130"/>
                    <a:pt x="193" y="130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3" y="128"/>
                    <a:pt x="193" y="128"/>
                    <a:pt x="193" y="128"/>
                  </a:cubicBezTo>
                  <a:cubicBezTo>
                    <a:pt x="193" y="128"/>
                    <a:pt x="193" y="128"/>
                    <a:pt x="193" y="128"/>
                  </a:cubicBezTo>
                  <a:cubicBezTo>
                    <a:pt x="193" y="127"/>
                    <a:pt x="193" y="127"/>
                    <a:pt x="193" y="127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1" y="127"/>
                    <a:pt x="191" y="127"/>
                    <a:pt x="191" y="127"/>
                  </a:cubicBezTo>
                  <a:cubicBezTo>
                    <a:pt x="191" y="127"/>
                    <a:pt x="191" y="127"/>
                    <a:pt x="191" y="127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89" y="123"/>
                    <a:pt x="189" y="123"/>
                    <a:pt x="189" y="123"/>
                  </a:cubicBezTo>
                  <a:cubicBezTo>
                    <a:pt x="189" y="122"/>
                    <a:pt x="189" y="122"/>
                    <a:pt x="189" y="122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89" y="120"/>
                    <a:pt x="189" y="120"/>
                    <a:pt x="189" y="120"/>
                  </a:cubicBezTo>
                  <a:cubicBezTo>
                    <a:pt x="189" y="121"/>
                    <a:pt x="189" y="121"/>
                    <a:pt x="189" y="121"/>
                  </a:cubicBezTo>
                  <a:cubicBezTo>
                    <a:pt x="189" y="122"/>
                    <a:pt x="189" y="122"/>
                    <a:pt x="189" y="122"/>
                  </a:cubicBezTo>
                  <a:cubicBezTo>
                    <a:pt x="188" y="121"/>
                    <a:pt x="188" y="121"/>
                    <a:pt x="188" y="121"/>
                  </a:cubicBezTo>
                  <a:cubicBezTo>
                    <a:pt x="187" y="121"/>
                    <a:pt x="187" y="121"/>
                    <a:pt x="187" y="121"/>
                  </a:cubicBezTo>
                  <a:cubicBezTo>
                    <a:pt x="187" y="119"/>
                    <a:pt x="187" y="119"/>
                    <a:pt x="187" y="119"/>
                  </a:cubicBezTo>
                  <a:cubicBezTo>
                    <a:pt x="186" y="119"/>
                    <a:pt x="186" y="119"/>
                    <a:pt x="186" y="119"/>
                  </a:cubicBezTo>
                  <a:cubicBezTo>
                    <a:pt x="186" y="117"/>
                    <a:pt x="186" y="117"/>
                    <a:pt x="186" y="117"/>
                  </a:cubicBezTo>
                  <a:cubicBezTo>
                    <a:pt x="185" y="117"/>
                    <a:pt x="185" y="117"/>
                    <a:pt x="185" y="117"/>
                  </a:cubicBezTo>
                  <a:cubicBezTo>
                    <a:pt x="185" y="116"/>
                    <a:pt x="185" y="116"/>
                    <a:pt x="185" y="116"/>
                  </a:cubicBezTo>
                  <a:cubicBezTo>
                    <a:pt x="185" y="115"/>
                    <a:pt x="185" y="115"/>
                    <a:pt x="185" y="115"/>
                  </a:cubicBezTo>
                  <a:cubicBezTo>
                    <a:pt x="185" y="115"/>
                    <a:pt x="185" y="115"/>
                    <a:pt x="185" y="115"/>
                  </a:cubicBezTo>
                  <a:cubicBezTo>
                    <a:pt x="186" y="115"/>
                    <a:pt x="186" y="115"/>
                    <a:pt x="186" y="115"/>
                  </a:cubicBezTo>
                  <a:cubicBezTo>
                    <a:pt x="186" y="114"/>
                    <a:pt x="186" y="114"/>
                    <a:pt x="186" y="114"/>
                  </a:cubicBezTo>
                  <a:cubicBezTo>
                    <a:pt x="187" y="114"/>
                    <a:pt x="187" y="114"/>
                    <a:pt x="187" y="114"/>
                  </a:cubicBezTo>
                  <a:cubicBezTo>
                    <a:pt x="187" y="114"/>
                    <a:pt x="187" y="114"/>
                    <a:pt x="187" y="114"/>
                  </a:cubicBezTo>
                  <a:cubicBezTo>
                    <a:pt x="188" y="114"/>
                    <a:pt x="188" y="114"/>
                    <a:pt x="188" y="114"/>
                  </a:cubicBezTo>
                  <a:cubicBezTo>
                    <a:pt x="188" y="113"/>
                    <a:pt x="188" y="113"/>
                    <a:pt x="188" y="113"/>
                  </a:cubicBezTo>
                  <a:cubicBezTo>
                    <a:pt x="188" y="112"/>
                    <a:pt x="188" y="112"/>
                    <a:pt x="188" y="112"/>
                  </a:cubicBezTo>
                  <a:cubicBezTo>
                    <a:pt x="188" y="111"/>
                    <a:pt x="188" y="111"/>
                    <a:pt x="188" y="111"/>
                  </a:cubicBezTo>
                  <a:cubicBezTo>
                    <a:pt x="189" y="110"/>
                    <a:pt x="189" y="110"/>
                    <a:pt x="189" y="110"/>
                  </a:cubicBezTo>
                  <a:cubicBezTo>
                    <a:pt x="188" y="109"/>
                    <a:pt x="188" y="109"/>
                    <a:pt x="188" y="109"/>
                  </a:cubicBezTo>
                  <a:cubicBezTo>
                    <a:pt x="188" y="108"/>
                    <a:pt x="188" y="108"/>
                    <a:pt x="188" y="108"/>
                  </a:cubicBezTo>
                  <a:cubicBezTo>
                    <a:pt x="189" y="108"/>
                    <a:pt x="189" y="108"/>
                    <a:pt x="189" y="108"/>
                  </a:cubicBezTo>
                  <a:cubicBezTo>
                    <a:pt x="189" y="107"/>
                    <a:pt x="189" y="107"/>
                    <a:pt x="189" y="107"/>
                  </a:cubicBezTo>
                  <a:cubicBezTo>
                    <a:pt x="190" y="106"/>
                    <a:pt x="190" y="106"/>
                    <a:pt x="190" y="106"/>
                  </a:cubicBezTo>
                  <a:cubicBezTo>
                    <a:pt x="190" y="105"/>
                    <a:pt x="190" y="105"/>
                    <a:pt x="190" y="105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90" y="103"/>
                    <a:pt x="190" y="103"/>
                    <a:pt x="190" y="103"/>
                  </a:cubicBezTo>
                  <a:cubicBezTo>
                    <a:pt x="191" y="103"/>
                    <a:pt x="191" y="103"/>
                    <a:pt x="191" y="103"/>
                  </a:cubicBezTo>
                  <a:cubicBezTo>
                    <a:pt x="191" y="102"/>
                    <a:pt x="191" y="102"/>
                    <a:pt x="191" y="102"/>
                  </a:cubicBezTo>
                  <a:cubicBezTo>
                    <a:pt x="192" y="101"/>
                    <a:pt x="192" y="101"/>
                    <a:pt x="192" y="101"/>
                  </a:cubicBezTo>
                  <a:cubicBezTo>
                    <a:pt x="192" y="100"/>
                    <a:pt x="192" y="100"/>
                    <a:pt x="192" y="100"/>
                  </a:cubicBezTo>
                  <a:cubicBezTo>
                    <a:pt x="192" y="100"/>
                    <a:pt x="192" y="100"/>
                    <a:pt x="192" y="100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3" y="99"/>
                    <a:pt x="193" y="99"/>
                    <a:pt x="193" y="99"/>
                  </a:cubicBezTo>
                  <a:cubicBezTo>
                    <a:pt x="192" y="98"/>
                    <a:pt x="192" y="98"/>
                    <a:pt x="192" y="98"/>
                  </a:cubicBezTo>
                  <a:cubicBezTo>
                    <a:pt x="192" y="97"/>
                    <a:pt x="192" y="97"/>
                    <a:pt x="192" y="97"/>
                  </a:cubicBezTo>
                  <a:cubicBezTo>
                    <a:pt x="192" y="97"/>
                    <a:pt x="192" y="97"/>
                    <a:pt x="192" y="97"/>
                  </a:cubicBezTo>
                  <a:cubicBezTo>
                    <a:pt x="191" y="96"/>
                    <a:pt x="191" y="96"/>
                    <a:pt x="191" y="96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3"/>
                    <a:pt x="191" y="93"/>
                    <a:pt x="191" y="93"/>
                  </a:cubicBezTo>
                  <a:cubicBezTo>
                    <a:pt x="190" y="93"/>
                    <a:pt x="190" y="93"/>
                    <a:pt x="190" y="93"/>
                  </a:cubicBezTo>
                  <a:cubicBezTo>
                    <a:pt x="190" y="93"/>
                    <a:pt x="190" y="93"/>
                    <a:pt x="190" y="93"/>
                  </a:cubicBezTo>
                  <a:cubicBezTo>
                    <a:pt x="189" y="93"/>
                    <a:pt x="189" y="93"/>
                    <a:pt x="189" y="93"/>
                  </a:cubicBezTo>
                  <a:cubicBezTo>
                    <a:pt x="189" y="94"/>
                    <a:pt x="189" y="94"/>
                    <a:pt x="189" y="94"/>
                  </a:cubicBezTo>
                  <a:cubicBezTo>
                    <a:pt x="189" y="94"/>
                    <a:pt x="189" y="94"/>
                    <a:pt x="189" y="94"/>
                  </a:cubicBezTo>
                  <a:cubicBezTo>
                    <a:pt x="188" y="92"/>
                    <a:pt x="188" y="92"/>
                    <a:pt x="188" y="92"/>
                  </a:cubicBezTo>
                  <a:cubicBezTo>
                    <a:pt x="187" y="92"/>
                    <a:pt x="187" y="92"/>
                    <a:pt x="187" y="92"/>
                  </a:cubicBezTo>
                  <a:cubicBezTo>
                    <a:pt x="187" y="92"/>
                    <a:pt x="187" y="92"/>
                    <a:pt x="187" y="92"/>
                  </a:cubicBezTo>
                  <a:cubicBezTo>
                    <a:pt x="186" y="92"/>
                    <a:pt x="186" y="92"/>
                    <a:pt x="186" y="92"/>
                  </a:cubicBezTo>
                  <a:cubicBezTo>
                    <a:pt x="186" y="93"/>
                    <a:pt x="186" y="93"/>
                    <a:pt x="186" y="93"/>
                  </a:cubicBezTo>
                  <a:cubicBezTo>
                    <a:pt x="186" y="93"/>
                    <a:pt x="186" y="93"/>
                    <a:pt x="186" y="93"/>
                  </a:cubicBezTo>
                  <a:cubicBezTo>
                    <a:pt x="185" y="93"/>
                    <a:pt x="185" y="93"/>
                    <a:pt x="185" y="93"/>
                  </a:cubicBezTo>
                  <a:cubicBezTo>
                    <a:pt x="185" y="94"/>
                    <a:pt x="185" y="94"/>
                    <a:pt x="185" y="94"/>
                  </a:cubicBezTo>
                  <a:cubicBezTo>
                    <a:pt x="185" y="95"/>
                    <a:pt x="185" y="95"/>
                    <a:pt x="185" y="95"/>
                  </a:cubicBezTo>
                  <a:cubicBezTo>
                    <a:pt x="184" y="95"/>
                    <a:pt x="184" y="95"/>
                    <a:pt x="184" y="95"/>
                  </a:cubicBezTo>
                  <a:cubicBezTo>
                    <a:pt x="184" y="97"/>
                    <a:pt x="184" y="97"/>
                    <a:pt x="184" y="97"/>
                  </a:cubicBezTo>
                  <a:cubicBezTo>
                    <a:pt x="184" y="98"/>
                    <a:pt x="184" y="98"/>
                    <a:pt x="184" y="98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83" y="99"/>
                    <a:pt x="183" y="99"/>
                    <a:pt x="183" y="99"/>
                  </a:cubicBezTo>
                  <a:cubicBezTo>
                    <a:pt x="183" y="99"/>
                    <a:pt x="183" y="99"/>
                    <a:pt x="183" y="99"/>
                  </a:cubicBezTo>
                  <a:cubicBezTo>
                    <a:pt x="183" y="100"/>
                    <a:pt x="183" y="100"/>
                    <a:pt x="183" y="100"/>
                  </a:cubicBezTo>
                  <a:cubicBezTo>
                    <a:pt x="182" y="100"/>
                    <a:pt x="182" y="100"/>
                    <a:pt x="182" y="100"/>
                  </a:cubicBezTo>
                  <a:cubicBezTo>
                    <a:pt x="182" y="102"/>
                    <a:pt x="182" y="102"/>
                    <a:pt x="182" y="102"/>
                  </a:cubicBezTo>
                  <a:cubicBezTo>
                    <a:pt x="181" y="102"/>
                    <a:pt x="181" y="102"/>
                    <a:pt x="181" y="102"/>
                  </a:cubicBezTo>
                  <a:cubicBezTo>
                    <a:pt x="181" y="102"/>
                    <a:pt x="181" y="102"/>
                    <a:pt x="181" y="102"/>
                  </a:cubicBezTo>
                  <a:cubicBezTo>
                    <a:pt x="180" y="104"/>
                    <a:pt x="180" y="104"/>
                    <a:pt x="180" y="104"/>
                  </a:cubicBezTo>
                  <a:cubicBezTo>
                    <a:pt x="181" y="104"/>
                    <a:pt x="181" y="104"/>
                    <a:pt x="181" y="104"/>
                  </a:cubicBezTo>
                  <a:cubicBezTo>
                    <a:pt x="180" y="105"/>
                    <a:pt x="180" y="105"/>
                    <a:pt x="180" y="105"/>
                  </a:cubicBezTo>
                  <a:cubicBezTo>
                    <a:pt x="180" y="106"/>
                    <a:pt x="180" y="106"/>
                    <a:pt x="180" y="106"/>
                  </a:cubicBezTo>
                  <a:cubicBezTo>
                    <a:pt x="180" y="106"/>
                    <a:pt x="180" y="106"/>
                    <a:pt x="180" y="106"/>
                  </a:cubicBezTo>
                  <a:cubicBezTo>
                    <a:pt x="180" y="107"/>
                    <a:pt x="180" y="107"/>
                    <a:pt x="180" y="107"/>
                  </a:cubicBezTo>
                  <a:cubicBezTo>
                    <a:pt x="180" y="108"/>
                    <a:pt x="180" y="108"/>
                    <a:pt x="180" y="108"/>
                  </a:cubicBezTo>
                  <a:cubicBezTo>
                    <a:pt x="179" y="108"/>
                    <a:pt x="179" y="108"/>
                    <a:pt x="179" y="108"/>
                  </a:cubicBezTo>
                  <a:cubicBezTo>
                    <a:pt x="179" y="108"/>
                    <a:pt x="179" y="108"/>
                    <a:pt x="179" y="108"/>
                  </a:cubicBezTo>
                  <a:cubicBezTo>
                    <a:pt x="180" y="108"/>
                    <a:pt x="180" y="108"/>
                    <a:pt x="180" y="108"/>
                  </a:cubicBezTo>
                  <a:cubicBezTo>
                    <a:pt x="180" y="109"/>
                    <a:pt x="180" y="109"/>
                    <a:pt x="180" y="109"/>
                  </a:cubicBezTo>
                  <a:cubicBezTo>
                    <a:pt x="180" y="109"/>
                    <a:pt x="180" y="109"/>
                    <a:pt x="180" y="109"/>
                  </a:cubicBezTo>
                  <a:cubicBezTo>
                    <a:pt x="179" y="109"/>
                    <a:pt x="179" y="109"/>
                    <a:pt x="179" y="109"/>
                  </a:cubicBezTo>
                  <a:cubicBezTo>
                    <a:pt x="178" y="109"/>
                    <a:pt x="178" y="109"/>
                    <a:pt x="178" y="109"/>
                  </a:cubicBezTo>
                  <a:cubicBezTo>
                    <a:pt x="178" y="109"/>
                    <a:pt x="178" y="109"/>
                    <a:pt x="178" y="109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77" y="110"/>
                    <a:pt x="177" y="110"/>
                    <a:pt x="177" y="110"/>
                  </a:cubicBezTo>
                  <a:cubicBezTo>
                    <a:pt x="177" y="111"/>
                    <a:pt x="177" y="111"/>
                    <a:pt x="177" y="111"/>
                  </a:cubicBezTo>
                  <a:cubicBezTo>
                    <a:pt x="176" y="110"/>
                    <a:pt x="176" y="110"/>
                    <a:pt x="176" y="110"/>
                  </a:cubicBezTo>
                  <a:cubicBezTo>
                    <a:pt x="176" y="109"/>
                    <a:pt x="176" y="109"/>
                    <a:pt x="176" y="109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76" y="108"/>
                    <a:pt x="176" y="108"/>
                    <a:pt x="176" y="108"/>
                  </a:cubicBezTo>
                  <a:cubicBezTo>
                    <a:pt x="176" y="107"/>
                    <a:pt x="176" y="107"/>
                    <a:pt x="176" y="107"/>
                  </a:cubicBezTo>
                  <a:cubicBezTo>
                    <a:pt x="177" y="106"/>
                    <a:pt x="177" y="106"/>
                    <a:pt x="177" y="106"/>
                  </a:cubicBezTo>
                  <a:cubicBezTo>
                    <a:pt x="177" y="105"/>
                    <a:pt x="177" y="105"/>
                    <a:pt x="177" y="105"/>
                  </a:cubicBezTo>
                  <a:cubicBezTo>
                    <a:pt x="177" y="105"/>
                    <a:pt x="177" y="105"/>
                    <a:pt x="177" y="105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78" y="102"/>
                    <a:pt x="178" y="102"/>
                    <a:pt x="178" y="102"/>
                  </a:cubicBezTo>
                  <a:cubicBezTo>
                    <a:pt x="179" y="101"/>
                    <a:pt x="179" y="101"/>
                    <a:pt x="179" y="101"/>
                  </a:cubicBezTo>
                  <a:cubicBezTo>
                    <a:pt x="179" y="100"/>
                    <a:pt x="179" y="100"/>
                    <a:pt x="179" y="100"/>
                  </a:cubicBezTo>
                  <a:cubicBezTo>
                    <a:pt x="179" y="100"/>
                    <a:pt x="179" y="100"/>
                    <a:pt x="179" y="100"/>
                  </a:cubicBezTo>
                  <a:cubicBezTo>
                    <a:pt x="178" y="100"/>
                    <a:pt x="178" y="100"/>
                    <a:pt x="178" y="100"/>
                  </a:cubicBezTo>
                  <a:cubicBezTo>
                    <a:pt x="178" y="100"/>
                    <a:pt x="178" y="100"/>
                    <a:pt x="178" y="100"/>
                  </a:cubicBezTo>
                  <a:cubicBezTo>
                    <a:pt x="179" y="99"/>
                    <a:pt x="179" y="99"/>
                    <a:pt x="179" y="99"/>
                  </a:cubicBezTo>
                  <a:cubicBezTo>
                    <a:pt x="179" y="97"/>
                    <a:pt x="179" y="97"/>
                    <a:pt x="179" y="97"/>
                  </a:cubicBezTo>
                  <a:cubicBezTo>
                    <a:pt x="179" y="97"/>
                    <a:pt x="179" y="97"/>
                    <a:pt x="179" y="97"/>
                  </a:cubicBezTo>
                  <a:cubicBezTo>
                    <a:pt x="178" y="96"/>
                    <a:pt x="178" y="96"/>
                    <a:pt x="178" y="96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79" y="95"/>
                    <a:pt x="179" y="95"/>
                    <a:pt x="179" y="95"/>
                  </a:cubicBezTo>
                  <a:cubicBezTo>
                    <a:pt x="178" y="95"/>
                    <a:pt x="178" y="95"/>
                    <a:pt x="178" y="95"/>
                  </a:cubicBezTo>
                  <a:cubicBezTo>
                    <a:pt x="177" y="94"/>
                    <a:pt x="177" y="94"/>
                    <a:pt x="177" y="94"/>
                  </a:cubicBezTo>
                  <a:cubicBezTo>
                    <a:pt x="176" y="94"/>
                    <a:pt x="176" y="94"/>
                    <a:pt x="176" y="94"/>
                  </a:cubicBezTo>
                  <a:cubicBezTo>
                    <a:pt x="176" y="95"/>
                    <a:pt x="176" y="95"/>
                    <a:pt x="176" y="95"/>
                  </a:cubicBezTo>
                  <a:cubicBezTo>
                    <a:pt x="177" y="96"/>
                    <a:pt x="177" y="96"/>
                    <a:pt x="177" y="96"/>
                  </a:cubicBezTo>
                  <a:cubicBezTo>
                    <a:pt x="177" y="96"/>
                    <a:pt x="177" y="96"/>
                    <a:pt x="177" y="96"/>
                  </a:cubicBezTo>
                  <a:cubicBezTo>
                    <a:pt x="177" y="97"/>
                    <a:pt x="177" y="97"/>
                    <a:pt x="177" y="97"/>
                  </a:cubicBezTo>
                  <a:cubicBezTo>
                    <a:pt x="177" y="97"/>
                    <a:pt x="177" y="97"/>
                    <a:pt x="177" y="97"/>
                  </a:cubicBezTo>
                  <a:cubicBezTo>
                    <a:pt x="176" y="97"/>
                    <a:pt x="176" y="97"/>
                    <a:pt x="176" y="97"/>
                  </a:cubicBezTo>
                  <a:cubicBezTo>
                    <a:pt x="176" y="97"/>
                    <a:pt x="176" y="97"/>
                    <a:pt x="176" y="97"/>
                  </a:cubicBezTo>
                  <a:cubicBezTo>
                    <a:pt x="175" y="97"/>
                    <a:pt x="175" y="97"/>
                    <a:pt x="175" y="97"/>
                  </a:cubicBezTo>
                  <a:cubicBezTo>
                    <a:pt x="175" y="98"/>
                    <a:pt x="175" y="98"/>
                    <a:pt x="175" y="98"/>
                  </a:cubicBezTo>
                  <a:cubicBezTo>
                    <a:pt x="176" y="98"/>
                    <a:pt x="176" y="98"/>
                    <a:pt x="176" y="98"/>
                  </a:cubicBezTo>
                  <a:cubicBezTo>
                    <a:pt x="176" y="98"/>
                    <a:pt x="176" y="98"/>
                    <a:pt x="176" y="98"/>
                  </a:cubicBezTo>
                  <a:cubicBezTo>
                    <a:pt x="176" y="99"/>
                    <a:pt x="176" y="99"/>
                    <a:pt x="176" y="99"/>
                  </a:cubicBezTo>
                  <a:cubicBezTo>
                    <a:pt x="176" y="100"/>
                    <a:pt x="176" y="100"/>
                    <a:pt x="176" y="100"/>
                  </a:cubicBezTo>
                  <a:cubicBezTo>
                    <a:pt x="176" y="99"/>
                    <a:pt x="176" y="99"/>
                    <a:pt x="176" y="99"/>
                  </a:cubicBezTo>
                  <a:cubicBezTo>
                    <a:pt x="175" y="99"/>
                    <a:pt x="175" y="99"/>
                    <a:pt x="175" y="99"/>
                  </a:cubicBezTo>
                  <a:cubicBezTo>
                    <a:pt x="175" y="100"/>
                    <a:pt x="175" y="100"/>
                    <a:pt x="175" y="100"/>
                  </a:cubicBezTo>
                  <a:cubicBezTo>
                    <a:pt x="174" y="99"/>
                    <a:pt x="174" y="99"/>
                    <a:pt x="174" y="99"/>
                  </a:cubicBezTo>
                  <a:cubicBezTo>
                    <a:pt x="174" y="99"/>
                    <a:pt x="174" y="99"/>
                    <a:pt x="174" y="99"/>
                  </a:cubicBezTo>
                  <a:cubicBezTo>
                    <a:pt x="174" y="99"/>
                    <a:pt x="174" y="99"/>
                    <a:pt x="174" y="99"/>
                  </a:cubicBezTo>
                  <a:cubicBezTo>
                    <a:pt x="173" y="100"/>
                    <a:pt x="173" y="100"/>
                    <a:pt x="173" y="100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3" y="98"/>
                    <a:pt x="173" y="98"/>
                    <a:pt x="173" y="98"/>
                  </a:cubicBezTo>
                  <a:cubicBezTo>
                    <a:pt x="173" y="98"/>
                    <a:pt x="173" y="98"/>
                    <a:pt x="173" y="98"/>
                  </a:cubicBezTo>
                  <a:cubicBezTo>
                    <a:pt x="172" y="98"/>
                    <a:pt x="172" y="98"/>
                    <a:pt x="172" y="98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69" y="99"/>
                    <a:pt x="169" y="99"/>
                    <a:pt x="169" y="99"/>
                  </a:cubicBezTo>
                  <a:cubicBezTo>
                    <a:pt x="168" y="99"/>
                    <a:pt x="168" y="99"/>
                    <a:pt x="168" y="99"/>
                  </a:cubicBezTo>
                  <a:cubicBezTo>
                    <a:pt x="168" y="98"/>
                    <a:pt x="168" y="98"/>
                    <a:pt x="168" y="98"/>
                  </a:cubicBezTo>
                  <a:cubicBezTo>
                    <a:pt x="167" y="99"/>
                    <a:pt x="167" y="99"/>
                    <a:pt x="167" y="99"/>
                  </a:cubicBezTo>
                  <a:cubicBezTo>
                    <a:pt x="167" y="98"/>
                    <a:pt x="167" y="98"/>
                    <a:pt x="167" y="98"/>
                  </a:cubicBezTo>
                  <a:cubicBezTo>
                    <a:pt x="167" y="98"/>
                    <a:pt x="167" y="98"/>
                    <a:pt x="167" y="98"/>
                  </a:cubicBezTo>
                  <a:cubicBezTo>
                    <a:pt x="168" y="98"/>
                    <a:pt x="168" y="98"/>
                    <a:pt x="168" y="98"/>
                  </a:cubicBezTo>
                  <a:cubicBezTo>
                    <a:pt x="169" y="98"/>
                    <a:pt x="169" y="98"/>
                    <a:pt x="169" y="98"/>
                  </a:cubicBezTo>
                  <a:cubicBezTo>
                    <a:pt x="170" y="97"/>
                    <a:pt x="170" y="97"/>
                    <a:pt x="170" y="97"/>
                  </a:cubicBezTo>
                  <a:cubicBezTo>
                    <a:pt x="170" y="97"/>
                    <a:pt x="170" y="97"/>
                    <a:pt x="170" y="97"/>
                  </a:cubicBezTo>
                  <a:cubicBezTo>
                    <a:pt x="171" y="97"/>
                    <a:pt x="171" y="97"/>
                    <a:pt x="171" y="97"/>
                  </a:cubicBezTo>
                  <a:cubicBezTo>
                    <a:pt x="171" y="97"/>
                    <a:pt x="171" y="97"/>
                    <a:pt x="171" y="97"/>
                  </a:cubicBezTo>
                  <a:cubicBezTo>
                    <a:pt x="172" y="96"/>
                    <a:pt x="172" y="96"/>
                    <a:pt x="172" y="96"/>
                  </a:cubicBezTo>
                  <a:cubicBezTo>
                    <a:pt x="172" y="96"/>
                    <a:pt x="172" y="96"/>
                    <a:pt x="172" y="96"/>
                  </a:cubicBezTo>
                  <a:cubicBezTo>
                    <a:pt x="172" y="95"/>
                    <a:pt x="172" y="95"/>
                    <a:pt x="172" y="95"/>
                  </a:cubicBezTo>
                  <a:cubicBezTo>
                    <a:pt x="172" y="95"/>
                    <a:pt x="172" y="95"/>
                    <a:pt x="172" y="95"/>
                  </a:cubicBezTo>
                  <a:cubicBezTo>
                    <a:pt x="171" y="93"/>
                    <a:pt x="171" y="93"/>
                    <a:pt x="171" y="93"/>
                  </a:cubicBezTo>
                  <a:cubicBezTo>
                    <a:pt x="170" y="93"/>
                    <a:pt x="170" y="93"/>
                    <a:pt x="170" y="93"/>
                  </a:cubicBezTo>
                  <a:cubicBezTo>
                    <a:pt x="170" y="93"/>
                    <a:pt x="170" y="93"/>
                    <a:pt x="170" y="93"/>
                  </a:cubicBezTo>
                  <a:cubicBezTo>
                    <a:pt x="169" y="91"/>
                    <a:pt x="169" y="91"/>
                    <a:pt x="169" y="91"/>
                  </a:cubicBezTo>
                  <a:cubicBezTo>
                    <a:pt x="168" y="91"/>
                    <a:pt x="168" y="91"/>
                    <a:pt x="168" y="91"/>
                  </a:cubicBezTo>
                  <a:cubicBezTo>
                    <a:pt x="168" y="91"/>
                    <a:pt x="168" y="91"/>
                    <a:pt x="168" y="91"/>
                  </a:cubicBezTo>
                  <a:cubicBezTo>
                    <a:pt x="167" y="92"/>
                    <a:pt x="167" y="92"/>
                    <a:pt x="167" y="92"/>
                  </a:cubicBezTo>
                  <a:cubicBezTo>
                    <a:pt x="166" y="92"/>
                    <a:pt x="166" y="92"/>
                    <a:pt x="166" y="92"/>
                  </a:cubicBezTo>
                  <a:cubicBezTo>
                    <a:pt x="165" y="93"/>
                    <a:pt x="165" y="93"/>
                    <a:pt x="165" y="93"/>
                  </a:cubicBezTo>
                  <a:cubicBezTo>
                    <a:pt x="165" y="93"/>
                    <a:pt x="165" y="93"/>
                    <a:pt x="165" y="93"/>
                  </a:cubicBezTo>
                  <a:cubicBezTo>
                    <a:pt x="165" y="94"/>
                    <a:pt x="165" y="94"/>
                    <a:pt x="165" y="94"/>
                  </a:cubicBezTo>
                  <a:cubicBezTo>
                    <a:pt x="164" y="94"/>
                    <a:pt x="164" y="94"/>
                    <a:pt x="164" y="94"/>
                  </a:cubicBezTo>
                  <a:cubicBezTo>
                    <a:pt x="164" y="94"/>
                    <a:pt x="164" y="94"/>
                    <a:pt x="164" y="94"/>
                  </a:cubicBezTo>
                  <a:cubicBezTo>
                    <a:pt x="164" y="94"/>
                    <a:pt x="164" y="94"/>
                    <a:pt x="164" y="94"/>
                  </a:cubicBezTo>
                  <a:cubicBezTo>
                    <a:pt x="163" y="94"/>
                    <a:pt x="163" y="94"/>
                    <a:pt x="163" y="94"/>
                  </a:cubicBezTo>
                  <a:cubicBezTo>
                    <a:pt x="162" y="94"/>
                    <a:pt x="162" y="94"/>
                    <a:pt x="162" y="94"/>
                  </a:cubicBezTo>
                  <a:cubicBezTo>
                    <a:pt x="162" y="94"/>
                    <a:pt x="162" y="94"/>
                    <a:pt x="162" y="94"/>
                  </a:cubicBezTo>
                  <a:cubicBezTo>
                    <a:pt x="161" y="94"/>
                    <a:pt x="161" y="94"/>
                    <a:pt x="161" y="94"/>
                  </a:cubicBezTo>
                  <a:cubicBezTo>
                    <a:pt x="160" y="94"/>
                    <a:pt x="160" y="94"/>
                    <a:pt x="160" y="94"/>
                  </a:cubicBezTo>
                  <a:cubicBezTo>
                    <a:pt x="160" y="94"/>
                    <a:pt x="160" y="94"/>
                    <a:pt x="160" y="94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62" y="93"/>
                    <a:pt x="162" y="93"/>
                    <a:pt x="162" y="93"/>
                  </a:cubicBezTo>
                  <a:cubicBezTo>
                    <a:pt x="162" y="92"/>
                    <a:pt x="162" y="92"/>
                    <a:pt x="162" y="92"/>
                  </a:cubicBezTo>
                  <a:cubicBezTo>
                    <a:pt x="163" y="92"/>
                    <a:pt x="163" y="92"/>
                    <a:pt x="163" y="92"/>
                  </a:cubicBezTo>
                  <a:cubicBezTo>
                    <a:pt x="163" y="92"/>
                    <a:pt x="163" y="92"/>
                    <a:pt x="163" y="92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64" y="90"/>
                    <a:pt x="164" y="90"/>
                    <a:pt x="164" y="90"/>
                  </a:cubicBezTo>
                  <a:cubicBezTo>
                    <a:pt x="165" y="90"/>
                    <a:pt x="165" y="90"/>
                    <a:pt x="165" y="90"/>
                  </a:cubicBezTo>
                  <a:cubicBezTo>
                    <a:pt x="166" y="89"/>
                    <a:pt x="166" y="89"/>
                    <a:pt x="166" y="89"/>
                  </a:cubicBezTo>
                  <a:cubicBezTo>
                    <a:pt x="166" y="88"/>
                    <a:pt x="166" y="88"/>
                    <a:pt x="166" y="88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65" y="86"/>
                    <a:pt x="165" y="86"/>
                    <a:pt x="165" y="86"/>
                  </a:cubicBezTo>
                  <a:cubicBezTo>
                    <a:pt x="165" y="86"/>
                    <a:pt x="165" y="86"/>
                    <a:pt x="165" y="86"/>
                  </a:cubicBezTo>
                  <a:cubicBezTo>
                    <a:pt x="163" y="87"/>
                    <a:pt x="163" y="87"/>
                    <a:pt x="163" y="87"/>
                  </a:cubicBezTo>
                  <a:cubicBezTo>
                    <a:pt x="162" y="87"/>
                    <a:pt x="162" y="87"/>
                    <a:pt x="162" y="87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57" y="88"/>
                    <a:pt x="157" y="88"/>
                    <a:pt x="157" y="88"/>
                  </a:cubicBezTo>
                  <a:cubicBezTo>
                    <a:pt x="153" y="90"/>
                    <a:pt x="153" y="90"/>
                    <a:pt x="153" y="90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49" y="91"/>
                    <a:pt x="149" y="91"/>
                    <a:pt x="149" y="91"/>
                  </a:cubicBezTo>
                  <a:cubicBezTo>
                    <a:pt x="146" y="92"/>
                    <a:pt x="146" y="92"/>
                    <a:pt x="146" y="92"/>
                  </a:cubicBezTo>
                  <a:cubicBezTo>
                    <a:pt x="145" y="93"/>
                    <a:pt x="145" y="93"/>
                    <a:pt x="145" y="9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46" y="94"/>
                    <a:pt x="146" y="94"/>
                    <a:pt x="146" y="94"/>
                  </a:cubicBezTo>
                  <a:cubicBezTo>
                    <a:pt x="146" y="94"/>
                    <a:pt x="146" y="94"/>
                    <a:pt x="146" y="94"/>
                  </a:cubicBezTo>
                  <a:cubicBezTo>
                    <a:pt x="145" y="95"/>
                    <a:pt x="145" y="95"/>
                    <a:pt x="145" y="95"/>
                  </a:cubicBezTo>
                  <a:cubicBezTo>
                    <a:pt x="144" y="95"/>
                    <a:pt x="144" y="95"/>
                    <a:pt x="144" y="95"/>
                  </a:cubicBezTo>
                  <a:cubicBezTo>
                    <a:pt x="143" y="96"/>
                    <a:pt x="143" y="96"/>
                    <a:pt x="143" y="96"/>
                  </a:cubicBezTo>
                  <a:cubicBezTo>
                    <a:pt x="142" y="96"/>
                    <a:pt x="142" y="96"/>
                    <a:pt x="142" y="96"/>
                  </a:cubicBezTo>
                  <a:cubicBezTo>
                    <a:pt x="141" y="96"/>
                    <a:pt x="141" y="96"/>
                    <a:pt x="141" y="96"/>
                  </a:cubicBezTo>
                  <a:cubicBezTo>
                    <a:pt x="141" y="97"/>
                    <a:pt x="141" y="97"/>
                    <a:pt x="141" y="97"/>
                  </a:cubicBezTo>
                  <a:cubicBezTo>
                    <a:pt x="140" y="98"/>
                    <a:pt x="140" y="98"/>
                    <a:pt x="140" y="98"/>
                  </a:cubicBezTo>
                  <a:cubicBezTo>
                    <a:pt x="139" y="99"/>
                    <a:pt x="139" y="99"/>
                    <a:pt x="139" y="99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40" y="99"/>
                    <a:pt x="140" y="99"/>
                    <a:pt x="140" y="99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1" y="100"/>
                    <a:pt x="141" y="100"/>
                    <a:pt x="141" y="100"/>
                  </a:cubicBez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3" y="101"/>
                    <a:pt x="143" y="101"/>
                    <a:pt x="143" y="101"/>
                  </a:cubicBezTo>
                  <a:cubicBezTo>
                    <a:pt x="142" y="101"/>
                    <a:pt x="142" y="101"/>
                    <a:pt x="142" y="101"/>
                  </a:cubicBezTo>
                  <a:cubicBezTo>
                    <a:pt x="141" y="101"/>
                    <a:pt x="141" y="101"/>
                    <a:pt x="141" y="101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40" y="102"/>
                    <a:pt x="140" y="102"/>
                    <a:pt x="140" y="102"/>
                  </a:cubicBezTo>
                  <a:cubicBezTo>
                    <a:pt x="142" y="103"/>
                    <a:pt x="142" y="103"/>
                    <a:pt x="142" y="103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3"/>
                    <a:pt x="143" y="103"/>
                    <a:pt x="143" y="103"/>
                  </a:cubicBezTo>
                  <a:cubicBezTo>
                    <a:pt x="144" y="103"/>
                    <a:pt x="144" y="103"/>
                    <a:pt x="144" y="103"/>
                  </a:cubicBezTo>
                  <a:cubicBezTo>
                    <a:pt x="145" y="103"/>
                    <a:pt x="145" y="103"/>
                    <a:pt x="145" y="103"/>
                  </a:cubicBezTo>
                  <a:cubicBezTo>
                    <a:pt x="147" y="102"/>
                    <a:pt x="147" y="102"/>
                    <a:pt x="147" y="102"/>
                  </a:cubicBezTo>
                  <a:cubicBezTo>
                    <a:pt x="148" y="102"/>
                    <a:pt x="148" y="102"/>
                    <a:pt x="148" y="102"/>
                  </a:cubicBezTo>
                  <a:cubicBezTo>
                    <a:pt x="149" y="103"/>
                    <a:pt x="149" y="103"/>
                    <a:pt x="149" y="103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50" y="104"/>
                    <a:pt x="150" y="104"/>
                    <a:pt x="150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9" y="104"/>
                    <a:pt x="149" y="104"/>
                    <a:pt x="149" y="104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8" y="105"/>
                    <a:pt x="148" y="105"/>
                    <a:pt x="148" y="105"/>
                  </a:cubicBezTo>
                  <a:cubicBezTo>
                    <a:pt x="147" y="104"/>
                    <a:pt x="147" y="104"/>
                    <a:pt x="147" y="104"/>
                  </a:cubicBezTo>
                  <a:cubicBezTo>
                    <a:pt x="145" y="104"/>
                    <a:pt x="145" y="104"/>
                    <a:pt x="145" y="104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4" y="104"/>
                    <a:pt x="144" y="104"/>
                    <a:pt x="144" y="104"/>
                  </a:cubicBezTo>
                  <a:cubicBezTo>
                    <a:pt x="143" y="104"/>
                    <a:pt x="143" y="104"/>
                    <a:pt x="143" y="104"/>
                  </a:cubicBezTo>
                  <a:cubicBezTo>
                    <a:pt x="143" y="105"/>
                    <a:pt x="143" y="105"/>
                    <a:pt x="143" y="105"/>
                  </a:cubicBezTo>
                  <a:cubicBezTo>
                    <a:pt x="142" y="105"/>
                    <a:pt x="142" y="105"/>
                    <a:pt x="142" y="105"/>
                  </a:cubicBezTo>
                  <a:cubicBezTo>
                    <a:pt x="140" y="105"/>
                    <a:pt x="140" y="105"/>
                    <a:pt x="140" y="105"/>
                  </a:cubicBezTo>
                  <a:cubicBezTo>
                    <a:pt x="140" y="105"/>
                    <a:pt x="140" y="105"/>
                    <a:pt x="140" y="105"/>
                  </a:cubicBezTo>
                  <a:cubicBezTo>
                    <a:pt x="138" y="105"/>
                    <a:pt x="138" y="105"/>
                    <a:pt x="138" y="105"/>
                  </a:cubicBezTo>
                  <a:cubicBezTo>
                    <a:pt x="138" y="106"/>
                    <a:pt x="138" y="106"/>
                    <a:pt x="138" y="106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8" y="109"/>
                    <a:pt x="138" y="109"/>
                    <a:pt x="138" y="109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11"/>
                    <a:pt x="138" y="111"/>
                    <a:pt x="138" y="111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40" y="111"/>
                    <a:pt x="140" y="111"/>
                    <a:pt x="140" y="111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3" y="111"/>
                    <a:pt x="143" y="111"/>
                    <a:pt x="143" y="111"/>
                  </a:cubicBezTo>
                  <a:cubicBezTo>
                    <a:pt x="143" y="112"/>
                    <a:pt x="143" y="112"/>
                    <a:pt x="143" y="112"/>
                  </a:cubicBezTo>
                  <a:cubicBezTo>
                    <a:pt x="144" y="112"/>
                    <a:pt x="144" y="112"/>
                    <a:pt x="144" y="112"/>
                  </a:cubicBezTo>
                  <a:cubicBezTo>
                    <a:pt x="144" y="112"/>
                    <a:pt x="144" y="112"/>
                    <a:pt x="144" y="112"/>
                  </a:cubicBezTo>
                  <a:cubicBezTo>
                    <a:pt x="145" y="112"/>
                    <a:pt x="145" y="112"/>
                    <a:pt x="145" y="112"/>
                  </a:cubicBezTo>
                  <a:cubicBezTo>
                    <a:pt x="145" y="112"/>
                    <a:pt x="145" y="112"/>
                    <a:pt x="145" y="112"/>
                  </a:cubicBezTo>
                  <a:cubicBezTo>
                    <a:pt x="146" y="112"/>
                    <a:pt x="146" y="112"/>
                    <a:pt x="146" y="112"/>
                  </a:cubicBezTo>
                  <a:cubicBezTo>
                    <a:pt x="147" y="112"/>
                    <a:pt x="147" y="112"/>
                    <a:pt x="147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50" y="112"/>
                    <a:pt x="150" y="112"/>
                    <a:pt x="150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4" y="114"/>
                    <a:pt x="154" y="114"/>
                    <a:pt x="154" y="114"/>
                  </a:cubicBezTo>
                  <a:cubicBezTo>
                    <a:pt x="155" y="115"/>
                    <a:pt x="155" y="115"/>
                    <a:pt x="155" y="115"/>
                  </a:cubicBezTo>
                  <a:cubicBezTo>
                    <a:pt x="155" y="115"/>
                    <a:pt x="155" y="115"/>
                    <a:pt x="155" y="115"/>
                  </a:cubicBezTo>
                  <a:cubicBezTo>
                    <a:pt x="155" y="115"/>
                    <a:pt x="155" y="115"/>
                    <a:pt x="155" y="115"/>
                  </a:cubicBezTo>
                  <a:cubicBezTo>
                    <a:pt x="156" y="116"/>
                    <a:pt x="156" y="116"/>
                    <a:pt x="156" y="116"/>
                  </a:cubicBezTo>
                  <a:cubicBezTo>
                    <a:pt x="156" y="116"/>
                    <a:pt x="156" y="116"/>
                    <a:pt x="156" y="116"/>
                  </a:cubicBezTo>
                  <a:cubicBezTo>
                    <a:pt x="156" y="117"/>
                    <a:pt x="156" y="117"/>
                    <a:pt x="156" y="117"/>
                  </a:cubicBezTo>
                  <a:cubicBezTo>
                    <a:pt x="157" y="117"/>
                    <a:pt x="157" y="117"/>
                    <a:pt x="157" y="117"/>
                  </a:cubicBezTo>
                  <a:cubicBezTo>
                    <a:pt x="158" y="118"/>
                    <a:pt x="158" y="118"/>
                    <a:pt x="158" y="118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7" y="119"/>
                    <a:pt x="157" y="119"/>
                    <a:pt x="157" y="119"/>
                  </a:cubicBezTo>
                  <a:cubicBezTo>
                    <a:pt x="156" y="119"/>
                    <a:pt x="156" y="119"/>
                    <a:pt x="156" y="119"/>
                  </a:cubicBezTo>
                  <a:cubicBezTo>
                    <a:pt x="154" y="118"/>
                    <a:pt x="154" y="118"/>
                    <a:pt x="154" y="118"/>
                  </a:cubicBezTo>
                  <a:cubicBezTo>
                    <a:pt x="154" y="119"/>
                    <a:pt x="154" y="119"/>
                    <a:pt x="154" y="119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153" y="119"/>
                    <a:pt x="153" y="119"/>
                    <a:pt x="153" y="119"/>
                  </a:cubicBezTo>
                  <a:cubicBezTo>
                    <a:pt x="152" y="119"/>
                    <a:pt x="152" y="119"/>
                    <a:pt x="152" y="119"/>
                  </a:cubicBezTo>
                  <a:cubicBezTo>
                    <a:pt x="152" y="118"/>
                    <a:pt x="152" y="118"/>
                    <a:pt x="152" y="118"/>
                  </a:cubicBezTo>
                  <a:cubicBezTo>
                    <a:pt x="151" y="118"/>
                    <a:pt x="151" y="118"/>
                    <a:pt x="151" y="118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0" y="117"/>
                    <a:pt x="150" y="117"/>
                    <a:pt x="150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7" y="115"/>
                    <a:pt x="137" y="115"/>
                    <a:pt x="137" y="115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5" y="117"/>
                    <a:pt x="135" y="117"/>
                    <a:pt x="135" y="117"/>
                  </a:cubicBezTo>
                  <a:cubicBezTo>
                    <a:pt x="135" y="118"/>
                    <a:pt x="135" y="118"/>
                    <a:pt x="135" y="118"/>
                  </a:cubicBezTo>
                  <a:cubicBezTo>
                    <a:pt x="135" y="120"/>
                    <a:pt x="135" y="120"/>
                    <a:pt x="135" y="120"/>
                  </a:cubicBezTo>
                  <a:cubicBezTo>
                    <a:pt x="135" y="120"/>
                    <a:pt x="135" y="120"/>
                    <a:pt x="135" y="120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9" y="125"/>
                    <a:pt x="139" y="125"/>
                    <a:pt x="139" y="125"/>
                  </a:cubicBezTo>
                  <a:cubicBezTo>
                    <a:pt x="139" y="125"/>
                    <a:pt x="139" y="125"/>
                    <a:pt x="139" y="125"/>
                  </a:cubicBezTo>
                  <a:cubicBezTo>
                    <a:pt x="140" y="125"/>
                    <a:pt x="140" y="125"/>
                    <a:pt x="140" y="125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42" y="126"/>
                    <a:pt x="142" y="126"/>
                    <a:pt x="142" y="126"/>
                  </a:cubicBezTo>
                  <a:cubicBezTo>
                    <a:pt x="143" y="126"/>
                    <a:pt x="143" y="126"/>
                    <a:pt x="143" y="126"/>
                  </a:cubicBezTo>
                  <a:cubicBezTo>
                    <a:pt x="143" y="127"/>
                    <a:pt x="143" y="127"/>
                    <a:pt x="143" y="127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43" y="127"/>
                    <a:pt x="143" y="127"/>
                    <a:pt x="143" y="127"/>
                  </a:cubicBezTo>
                  <a:cubicBezTo>
                    <a:pt x="143" y="128"/>
                    <a:pt x="143" y="128"/>
                    <a:pt x="143" y="128"/>
                  </a:cubicBezTo>
                  <a:cubicBezTo>
                    <a:pt x="143" y="128"/>
                    <a:pt x="143" y="128"/>
                    <a:pt x="143" y="128"/>
                  </a:cubicBezTo>
                  <a:cubicBezTo>
                    <a:pt x="143" y="129"/>
                    <a:pt x="143" y="129"/>
                    <a:pt x="143" y="129"/>
                  </a:cubicBezTo>
                  <a:cubicBezTo>
                    <a:pt x="143" y="129"/>
                    <a:pt x="143" y="129"/>
                    <a:pt x="143" y="129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1" y="131"/>
                    <a:pt x="141" y="131"/>
                    <a:pt x="141" y="131"/>
                  </a:cubicBezTo>
                  <a:cubicBezTo>
                    <a:pt x="142" y="131"/>
                    <a:pt x="142" y="131"/>
                    <a:pt x="142" y="131"/>
                  </a:cubicBezTo>
                  <a:cubicBezTo>
                    <a:pt x="142" y="132"/>
                    <a:pt x="142" y="132"/>
                    <a:pt x="142" y="132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1" y="134"/>
                    <a:pt x="141" y="134"/>
                    <a:pt x="141" y="134"/>
                  </a:cubicBezTo>
                  <a:cubicBezTo>
                    <a:pt x="142" y="134"/>
                    <a:pt x="142" y="134"/>
                    <a:pt x="142" y="134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5" y="134"/>
                    <a:pt x="145" y="134"/>
                    <a:pt x="145" y="134"/>
                  </a:cubicBezTo>
                  <a:cubicBezTo>
                    <a:pt x="145" y="134"/>
                    <a:pt x="145" y="134"/>
                    <a:pt x="145" y="134"/>
                  </a:cubicBezTo>
                  <a:cubicBezTo>
                    <a:pt x="146" y="134"/>
                    <a:pt x="146" y="134"/>
                    <a:pt x="146" y="134"/>
                  </a:cubicBezTo>
                  <a:cubicBezTo>
                    <a:pt x="147" y="134"/>
                    <a:pt x="147" y="134"/>
                    <a:pt x="147" y="134"/>
                  </a:cubicBezTo>
                  <a:cubicBezTo>
                    <a:pt x="148" y="135"/>
                    <a:pt x="148" y="135"/>
                    <a:pt x="148" y="135"/>
                  </a:cubicBezTo>
                  <a:cubicBezTo>
                    <a:pt x="149" y="134"/>
                    <a:pt x="149" y="134"/>
                    <a:pt x="149" y="134"/>
                  </a:cubicBezTo>
                  <a:cubicBezTo>
                    <a:pt x="150" y="134"/>
                    <a:pt x="150" y="134"/>
                    <a:pt x="150" y="134"/>
                  </a:cubicBezTo>
                  <a:cubicBezTo>
                    <a:pt x="150" y="135"/>
                    <a:pt x="150" y="135"/>
                    <a:pt x="150" y="135"/>
                  </a:cubicBezTo>
                  <a:cubicBezTo>
                    <a:pt x="150" y="135"/>
                    <a:pt x="150" y="135"/>
                    <a:pt x="150" y="135"/>
                  </a:cubicBezTo>
                  <a:cubicBezTo>
                    <a:pt x="151" y="134"/>
                    <a:pt x="151" y="134"/>
                    <a:pt x="151" y="134"/>
                  </a:cubicBezTo>
                  <a:cubicBezTo>
                    <a:pt x="151" y="134"/>
                    <a:pt x="151" y="134"/>
                    <a:pt x="151" y="134"/>
                  </a:cubicBezTo>
                  <a:cubicBezTo>
                    <a:pt x="152" y="134"/>
                    <a:pt x="152" y="134"/>
                    <a:pt x="152" y="134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3" y="135"/>
                    <a:pt x="153" y="135"/>
                    <a:pt x="153" y="135"/>
                  </a:cubicBezTo>
                  <a:cubicBezTo>
                    <a:pt x="153" y="135"/>
                    <a:pt x="153" y="135"/>
                    <a:pt x="153" y="135"/>
                  </a:cubicBezTo>
                  <a:cubicBezTo>
                    <a:pt x="154" y="135"/>
                    <a:pt x="154" y="135"/>
                    <a:pt x="154" y="135"/>
                  </a:cubicBezTo>
                  <a:cubicBezTo>
                    <a:pt x="154" y="135"/>
                    <a:pt x="154" y="135"/>
                    <a:pt x="154" y="135"/>
                  </a:cubicBezTo>
                  <a:cubicBezTo>
                    <a:pt x="155" y="135"/>
                    <a:pt x="155" y="135"/>
                    <a:pt x="155" y="135"/>
                  </a:cubicBezTo>
                  <a:cubicBezTo>
                    <a:pt x="155" y="134"/>
                    <a:pt x="155" y="134"/>
                    <a:pt x="155" y="134"/>
                  </a:cubicBezTo>
                  <a:cubicBezTo>
                    <a:pt x="156" y="134"/>
                    <a:pt x="156" y="134"/>
                    <a:pt x="156" y="134"/>
                  </a:cubicBezTo>
                  <a:cubicBezTo>
                    <a:pt x="157" y="134"/>
                    <a:pt x="157" y="134"/>
                    <a:pt x="157" y="134"/>
                  </a:cubicBezTo>
                  <a:cubicBezTo>
                    <a:pt x="158" y="133"/>
                    <a:pt x="158" y="133"/>
                    <a:pt x="158" y="133"/>
                  </a:cubicBezTo>
                  <a:cubicBezTo>
                    <a:pt x="159" y="133"/>
                    <a:pt x="159" y="133"/>
                    <a:pt x="159" y="133"/>
                  </a:cubicBezTo>
                  <a:cubicBezTo>
                    <a:pt x="160" y="133"/>
                    <a:pt x="160" y="133"/>
                    <a:pt x="160" y="133"/>
                  </a:cubicBezTo>
                  <a:cubicBezTo>
                    <a:pt x="160" y="133"/>
                    <a:pt x="160" y="133"/>
                    <a:pt x="160" y="133"/>
                  </a:cubicBezTo>
                  <a:cubicBezTo>
                    <a:pt x="160" y="133"/>
                    <a:pt x="160" y="133"/>
                    <a:pt x="160" y="133"/>
                  </a:cubicBezTo>
                  <a:cubicBezTo>
                    <a:pt x="161" y="133"/>
                    <a:pt x="161" y="133"/>
                    <a:pt x="161" y="133"/>
                  </a:cubicBezTo>
                  <a:cubicBezTo>
                    <a:pt x="162" y="133"/>
                    <a:pt x="162" y="133"/>
                    <a:pt x="162" y="133"/>
                  </a:cubicBezTo>
                  <a:cubicBezTo>
                    <a:pt x="162" y="133"/>
                    <a:pt x="162" y="133"/>
                    <a:pt x="162" y="133"/>
                  </a:cubicBezTo>
                  <a:cubicBezTo>
                    <a:pt x="164" y="133"/>
                    <a:pt x="164" y="133"/>
                    <a:pt x="164" y="133"/>
                  </a:cubicBezTo>
                  <a:cubicBezTo>
                    <a:pt x="166" y="132"/>
                    <a:pt x="166" y="132"/>
                    <a:pt x="166" y="132"/>
                  </a:cubicBezTo>
                  <a:cubicBezTo>
                    <a:pt x="166" y="131"/>
                    <a:pt x="166" y="131"/>
                    <a:pt x="166" y="131"/>
                  </a:cubicBezTo>
                  <a:cubicBezTo>
                    <a:pt x="166" y="131"/>
                    <a:pt x="166" y="131"/>
                    <a:pt x="166" y="131"/>
                  </a:cubicBezTo>
                  <a:cubicBezTo>
                    <a:pt x="167" y="132"/>
                    <a:pt x="167" y="132"/>
                    <a:pt x="167" y="132"/>
                  </a:cubicBezTo>
                  <a:cubicBezTo>
                    <a:pt x="167" y="131"/>
                    <a:pt x="167" y="131"/>
                    <a:pt x="167" y="131"/>
                  </a:cubicBezTo>
                  <a:cubicBezTo>
                    <a:pt x="168" y="131"/>
                    <a:pt x="168" y="131"/>
                    <a:pt x="168" y="131"/>
                  </a:cubicBezTo>
                  <a:cubicBezTo>
                    <a:pt x="168" y="130"/>
                    <a:pt x="168" y="130"/>
                    <a:pt x="168" y="130"/>
                  </a:cubicBezTo>
                  <a:cubicBezTo>
                    <a:pt x="168" y="130"/>
                    <a:pt x="168" y="130"/>
                    <a:pt x="168" y="130"/>
                  </a:cubicBezTo>
                  <a:cubicBezTo>
                    <a:pt x="168" y="130"/>
                    <a:pt x="168" y="130"/>
                    <a:pt x="168" y="130"/>
                  </a:cubicBezTo>
                  <a:cubicBezTo>
                    <a:pt x="169" y="130"/>
                    <a:pt x="169" y="130"/>
                    <a:pt x="169" y="130"/>
                  </a:cubicBezTo>
                  <a:cubicBezTo>
                    <a:pt x="169" y="130"/>
                    <a:pt x="169" y="130"/>
                    <a:pt x="169" y="130"/>
                  </a:cubicBezTo>
                  <a:cubicBezTo>
                    <a:pt x="169" y="129"/>
                    <a:pt x="169" y="129"/>
                    <a:pt x="169" y="129"/>
                  </a:cubicBezTo>
                  <a:cubicBezTo>
                    <a:pt x="169" y="129"/>
                    <a:pt x="169" y="129"/>
                    <a:pt x="169" y="129"/>
                  </a:cubicBezTo>
                  <a:cubicBezTo>
                    <a:pt x="170" y="129"/>
                    <a:pt x="170" y="129"/>
                    <a:pt x="170" y="129"/>
                  </a:cubicBezTo>
                  <a:cubicBezTo>
                    <a:pt x="170" y="130"/>
                    <a:pt x="170" y="130"/>
                    <a:pt x="170" y="130"/>
                  </a:cubicBezTo>
                  <a:cubicBezTo>
                    <a:pt x="170" y="130"/>
                    <a:pt x="170" y="130"/>
                    <a:pt x="170" y="130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70" y="133"/>
                    <a:pt x="170" y="133"/>
                    <a:pt x="170" y="133"/>
                  </a:cubicBezTo>
                  <a:cubicBezTo>
                    <a:pt x="170" y="133"/>
                    <a:pt x="170" y="133"/>
                    <a:pt x="170" y="133"/>
                  </a:cubicBezTo>
                  <a:cubicBezTo>
                    <a:pt x="171" y="133"/>
                    <a:pt x="171" y="133"/>
                    <a:pt x="171" y="133"/>
                  </a:cubicBezTo>
                  <a:cubicBezTo>
                    <a:pt x="171" y="133"/>
                    <a:pt x="171" y="133"/>
                    <a:pt x="171" y="133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172" y="134"/>
                    <a:pt x="172" y="134"/>
                    <a:pt x="172" y="134"/>
                  </a:cubicBezTo>
                  <a:cubicBezTo>
                    <a:pt x="172" y="134"/>
                    <a:pt x="172" y="134"/>
                    <a:pt x="172" y="134"/>
                  </a:cubicBezTo>
                  <a:cubicBezTo>
                    <a:pt x="172" y="134"/>
                    <a:pt x="172" y="134"/>
                    <a:pt x="172" y="134"/>
                  </a:cubicBezTo>
                  <a:cubicBezTo>
                    <a:pt x="173" y="134"/>
                    <a:pt x="173" y="134"/>
                    <a:pt x="173" y="134"/>
                  </a:cubicBezTo>
                  <a:cubicBezTo>
                    <a:pt x="173" y="134"/>
                    <a:pt x="173" y="134"/>
                    <a:pt x="173" y="134"/>
                  </a:cubicBezTo>
                  <a:cubicBezTo>
                    <a:pt x="173" y="134"/>
                    <a:pt x="173" y="134"/>
                    <a:pt x="173" y="134"/>
                  </a:cubicBezTo>
                  <a:cubicBezTo>
                    <a:pt x="173" y="135"/>
                    <a:pt x="173" y="135"/>
                    <a:pt x="173" y="135"/>
                  </a:cubicBezTo>
                  <a:cubicBezTo>
                    <a:pt x="172" y="135"/>
                    <a:pt x="172" y="135"/>
                    <a:pt x="172" y="135"/>
                  </a:cubicBezTo>
                  <a:cubicBezTo>
                    <a:pt x="172" y="135"/>
                    <a:pt x="172" y="135"/>
                    <a:pt x="172" y="135"/>
                  </a:cubicBezTo>
                  <a:cubicBezTo>
                    <a:pt x="172" y="136"/>
                    <a:pt x="172" y="136"/>
                    <a:pt x="172" y="136"/>
                  </a:cubicBezTo>
                  <a:cubicBezTo>
                    <a:pt x="172" y="136"/>
                    <a:pt x="172" y="136"/>
                    <a:pt x="172" y="136"/>
                  </a:cubicBezTo>
                  <a:cubicBezTo>
                    <a:pt x="173" y="136"/>
                    <a:pt x="173" y="136"/>
                    <a:pt x="173" y="136"/>
                  </a:cubicBezTo>
                  <a:cubicBezTo>
                    <a:pt x="173" y="136"/>
                    <a:pt x="173" y="136"/>
                    <a:pt x="173" y="136"/>
                  </a:cubicBezTo>
                  <a:cubicBezTo>
                    <a:pt x="174" y="136"/>
                    <a:pt x="174" y="136"/>
                    <a:pt x="174" y="136"/>
                  </a:cubicBezTo>
                  <a:cubicBezTo>
                    <a:pt x="175" y="135"/>
                    <a:pt x="175" y="135"/>
                    <a:pt x="175" y="135"/>
                  </a:cubicBezTo>
                  <a:cubicBezTo>
                    <a:pt x="175" y="135"/>
                    <a:pt x="175" y="135"/>
                    <a:pt x="175" y="135"/>
                  </a:cubicBezTo>
                  <a:cubicBezTo>
                    <a:pt x="175" y="136"/>
                    <a:pt x="175" y="136"/>
                    <a:pt x="175" y="136"/>
                  </a:cubicBezTo>
                  <a:cubicBezTo>
                    <a:pt x="175" y="137"/>
                    <a:pt x="175" y="137"/>
                    <a:pt x="175" y="137"/>
                  </a:cubicBezTo>
                  <a:cubicBezTo>
                    <a:pt x="176" y="137"/>
                    <a:pt x="176" y="137"/>
                    <a:pt x="176" y="137"/>
                  </a:cubicBezTo>
                  <a:cubicBezTo>
                    <a:pt x="176" y="137"/>
                    <a:pt x="176" y="137"/>
                    <a:pt x="176" y="137"/>
                  </a:cubicBezTo>
                  <a:cubicBezTo>
                    <a:pt x="177" y="137"/>
                    <a:pt x="177" y="137"/>
                    <a:pt x="177" y="137"/>
                  </a:cubicBezTo>
                  <a:cubicBezTo>
                    <a:pt x="177" y="137"/>
                    <a:pt x="177" y="137"/>
                    <a:pt x="177" y="137"/>
                  </a:cubicBezTo>
                  <a:cubicBezTo>
                    <a:pt x="178" y="137"/>
                    <a:pt x="178" y="137"/>
                    <a:pt x="178" y="137"/>
                  </a:cubicBezTo>
                  <a:cubicBezTo>
                    <a:pt x="178" y="138"/>
                    <a:pt x="178" y="138"/>
                    <a:pt x="178" y="138"/>
                  </a:cubicBezTo>
                  <a:cubicBezTo>
                    <a:pt x="179" y="138"/>
                    <a:pt x="179" y="138"/>
                    <a:pt x="179" y="138"/>
                  </a:cubicBezTo>
                  <a:cubicBezTo>
                    <a:pt x="179" y="137"/>
                    <a:pt x="179" y="137"/>
                    <a:pt x="179" y="137"/>
                  </a:cubicBezTo>
                  <a:cubicBezTo>
                    <a:pt x="179" y="137"/>
                    <a:pt x="179" y="137"/>
                    <a:pt x="179" y="137"/>
                  </a:cubicBezTo>
                  <a:cubicBezTo>
                    <a:pt x="180" y="137"/>
                    <a:pt x="180" y="137"/>
                    <a:pt x="180" y="137"/>
                  </a:cubicBezTo>
                  <a:cubicBezTo>
                    <a:pt x="180" y="137"/>
                    <a:pt x="180" y="137"/>
                    <a:pt x="180" y="137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81" y="138"/>
                    <a:pt x="181" y="138"/>
                    <a:pt x="181" y="138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82" y="137"/>
                    <a:pt x="182" y="137"/>
                    <a:pt x="182" y="137"/>
                  </a:cubicBezTo>
                  <a:cubicBezTo>
                    <a:pt x="182" y="138"/>
                    <a:pt x="182" y="138"/>
                    <a:pt x="182" y="138"/>
                  </a:cubicBezTo>
                  <a:cubicBezTo>
                    <a:pt x="182" y="138"/>
                    <a:pt x="182" y="138"/>
                    <a:pt x="182" y="138"/>
                  </a:cubicBezTo>
                  <a:cubicBezTo>
                    <a:pt x="183" y="137"/>
                    <a:pt x="183" y="137"/>
                    <a:pt x="183" y="137"/>
                  </a:cubicBezTo>
                  <a:cubicBezTo>
                    <a:pt x="183" y="137"/>
                    <a:pt x="183" y="137"/>
                    <a:pt x="183" y="137"/>
                  </a:cubicBezTo>
                  <a:cubicBezTo>
                    <a:pt x="183" y="137"/>
                    <a:pt x="183" y="137"/>
                    <a:pt x="183" y="137"/>
                  </a:cubicBezTo>
                  <a:cubicBezTo>
                    <a:pt x="184" y="137"/>
                    <a:pt x="184" y="137"/>
                    <a:pt x="184" y="137"/>
                  </a:cubicBezTo>
                  <a:cubicBezTo>
                    <a:pt x="184" y="137"/>
                    <a:pt x="184" y="137"/>
                    <a:pt x="184" y="137"/>
                  </a:cubicBezTo>
                  <a:cubicBezTo>
                    <a:pt x="184" y="137"/>
                    <a:pt x="184" y="137"/>
                    <a:pt x="184" y="137"/>
                  </a:cubicBezTo>
                  <a:cubicBezTo>
                    <a:pt x="185" y="137"/>
                    <a:pt x="185" y="137"/>
                    <a:pt x="185" y="137"/>
                  </a:cubicBezTo>
                  <a:close/>
                  <a:moveTo>
                    <a:pt x="267" y="165"/>
                  </a:moveTo>
                  <a:cubicBezTo>
                    <a:pt x="268" y="165"/>
                    <a:pt x="268" y="165"/>
                    <a:pt x="268" y="165"/>
                  </a:cubicBezTo>
                  <a:cubicBezTo>
                    <a:pt x="268" y="164"/>
                    <a:pt x="268" y="164"/>
                    <a:pt x="268" y="164"/>
                  </a:cubicBezTo>
                  <a:cubicBezTo>
                    <a:pt x="268" y="163"/>
                    <a:pt x="268" y="163"/>
                    <a:pt x="268" y="163"/>
                  </a:cubicBezTo>
                  <a:cubicBezTo>
                    <a:pt x="268" y="162"/>
                    <a:pt x="268" y="162"/>
                    <a:pt x="268" y="162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70" y="160"/>
                    <a:pt x="270" y="160"/>
                    <a:pt x="270" y="160"/>
                  </a:cubicBezTo>
                  <a:cubicBezTo>
                    <a:pt x="271" y="158"/>
                    <a:pt x="271" y="158"/>
                    <a:pt x="271" y="158"/>
                  </a:cubicBezTo>
                  <a:cubicBezTo>
                    <a:pt x="272" y="158"/>
                    <a:pt x="272" y="158"/>
                    <a:pt x="272" y="158"/>
                  </a:cubicBezTo>
                  <a:cubicBezTo>
                    <a:pt x="273" y="158"/>
                    <a:pt x="273" y="158"/>
                    <a:pt x="273" y="158"/>
                  </a:cubicBezTo>
                  <a:cubicBezTo>
                    <a:pt x="273" y="158"/>
                    <a:pt x="273" y="158"/>
                    <a:pt x="273" y="158"/>
                  </a:cubicBezTo>
                  <a:cubicBezTo>
                    <a:pt x="273" y="158"/>
                    <a:pt x="273" y="158"/>
                    <a:pt x="273" y="158"/>
                  </a:cubicBezTo>
                  <a:cubicBezTo>
                    <a:pt x="274" y="157"/>
                    <a:pt x="274" y="157"/>
                    <a:pt x="274" y="157"/>
                  </a:cubicBezTo>
                  <a:cubicBezTo>
                    <a:pt x="275" y="158"/>
                    <a:pt x="275" y="158"/>
                    <a:pt x="275" y="158"/>
                  </a:cubicBezTo>
                  <a:cubicBezTo>
                    <a:pt x="276" y="158"/>
                    <a:pt x="276" y="158"/>
                    <a:pt x="276" y="158"/>
                  </a:cubicBezTo>
                  <a:cubicBezTo>
                    <a:pt x="276" y="158"/>
                    <a:pt x="276" y="158"/>
                    <a:pt x="276" y="158"/>
                  </a:cubicBezTo>
                  <a:cubicBezTo>
                    <a:pt x="277" y="159"/>
                    <a:pt x="277" y="159"/>
                    <a:pt x="277" y="159"/>
                  </a:cubicBezTo>
                  <a:cubicBezTo>
                    <a:pt x="277" y="160"/>
                    <a:pt x="277" y="160"/>
                    <a:pt x="277" y="160"/>
                  </a:cubicBezTo>
                  <a:cubicBezTo>
                    <a:pt x="277" y="160"/>
                    <a:pt x="277" y="160"/>
                    <a:pt x="277" y="160"/>
                  </a:cubicBezTo>
                  <a:cubicBezTo>
                    <a:pt x="276" y="161"/>
                    <a:pt x="276" y="161"/>
                    <a:pt x="276" y="161"/>
                  </a:cubicBezTo>
                  <a:cubicBezTo>
                    <a:pt x="276" y="162"/>
                    <a:pt x="276" y="162"/>
                    <a:pt x="276" y="162"/>
                  </a:cubicBezTo>
                  <a:cubicBezTo>
                    <a:pt x="276" y="162"/>
                    <a:pt x="276" y="162"/>
                    <a:pt x="276" y="162"/>
                  </a:cubicBezTo>
                  <a:cubicBezTo>
                    <a:pt x="275" y="164"/>
                    <a:pt x="275" y="164"/>
                    <a:pt x="275" y="164"/>
                  </a:cubicBezTo>
                  <a:cubicBezTo>
                    <a:pt x="274" y="165"/>
                    <a:pt x="274" y="165"/>
                    <a:pt x="274" y="165"/>
                  </a:cubicBezTo>
                  <a:cubicBezTo>
                    <a:pt x="274" y="165"/>
                    <a:pt x="274" y="165"/>
                    <a:pt x="274" y="165"/>
                  </a:cubicBezTo>
                  <a:cubicBezTo>
                    <a:pt x="272" y="165"/>
                    <a:pt x="272" y="165"/>
                    <a:pt x="272" y="165"/>
                  </a:cubicBezTo>
                  <a:cubicBezTo>
                    <a:pt x="272" y="166"/>
                    <a:pt x="272" y="166"/>
                    <a:pt x="272" y="166"/>
                  </a:cubicBezTo>
                  <a:cubicBezTo>
                    <a:pt x="272" y="166"/>
                    <a:pt x="272" y="166"/>
                    <a:pt x="272" y="166"/>
                  </a:cubicBezTo>
                  <a:cubicBezTo>
                    <a:pt x="271" y="166"/>
                    <a:pt x="271" y="166"/>
                    <a:pt x="271" y="166"/>
                  </a:cubicBezTo>
                  <a:cubicBezTo>
                    <a:pt x="270" y="166"/>
                    <a:pt x="270" y="166"/>
                    <a:pt x="270" y="166"/>
                  </a:cubicBezTo>
                  <a:cubicBezTo>
                    <a:pt x="269" y="166"/>
                    <a:pt x="269" y="166"/>
                    <a:pt x="269" y="166"/>
                  </a:cubicBezTo>
                  <a:cubicBezTo>
                    <a:pt x="268" y="166"/>
                    <a:pt x="268" y="166"/>
                    <a:pt x="268" y="166"/>
                  </a:cubicBezTo>
                  <a:cubicBezTo>
                    <a:pt x="268" y="166"/>
                    <a:pt x="268" y="166"/>
                    <a:pt x="268" y="166"/>
                  </a:cubicBezTo>
                  <a:cubicBezTo>
                    <a:pt x="267" y="165"/>
                    <a:pt x="267" y="165"/>
                    <a:pt x="267" y="165"/>
                  </a:cubicBezTo>
                  <a:close/>
                  <a:moveTo>
                    <a:pt x="189" y="135"/>
                  </a:moveTo>
                  <a:cubicBezTo>
                    <a:pt x="189" y="134"/>
                    <a:pt x="189" y="134"/>
                    <a:pt x="189" y="134"/>
                  </a:cubicBezTo>
                  <a:cubicBezTo>
                    <a:pt x="189" y="134"/>
                    <a:pt x="189" y="134"/>
                    <a:pt x="189" y="134"/>
                  </a:cubicBezTo>
                  <a:cubicBezTo>
                    <a:pt x="189" y="134"/>
                    <a:pt x="189" y="134"/>
                    <a:pt x="189" y="134"/>
                  </a:cubicBezTo>
                  <a:cubicBezTo>
                    <a:pt x="189" y="133"/>
                    <a:pt x="189" y="133"/>
                    <a:pt x="189" y="133"/>
                  </a:cubicBezTo>
                  <a:cubicBezTo>
                    <a:pt x="189" y="133"/>
                    <a:pt x="189" y="133"/>
                    <a:pt x="189" y="133"/>
                  </a:cubicBezTo>
                  <a:cubicBezTo>
                    <a:pt x="190" y="133"/>
                    <a:pt x="190" y="133"/>
                    <a:pt x="190" y="133"/>
                  </a:cubicBezTo>
                  <a:cubicBezTo>
                    <a:pt x="190" y="133"/>
                    <a:pt x="190" y="133"/>
                    <a:pt x="190" y="133"/>
                  </a:cubicBezTo>
                  <a:cubicBezTo>
                    <a:pt x="190" y="133"/>
                    <a:pt x="190" y="133"/>
                    <a:pt x="190" y="133"/>
                  </a:cubicBezTo>
                  <a:cubicBezTo>
                    <a:pt x="190" y="134"/>
                    <a:pt x="190" y="134"/>
                    <a:pt x="190" y="134"/>
                  </a:cubicBezTo>
                  <a:cubicBezTo>
                    <a:pt x="190" y="134"/>
                    <a:pt x="190" y="134"/>
                    <a:pt x="190" y="134"/>
                  </a:cubicBezTo>
                  <a:cubicBezTo>
                    <a:pt x="189" y="134"/>
                    <a:pt x="189" y="134"/>
                    <a:pt x="189" y="134"/>
                  </a:cubicBezTo>
                  <a:cubicBezTo>
                    <a:pt x="189" y="135"/>
                    <a:pt x="189" y="135"/>
                    <a:pt x="189" y="135"/>
                  </a:cubicBezTo>
                  <a:cubicBezTo>
                    <a:pt x="189" y="135"/>
                    <a:pt x="189" y="135"/>
                    <a:pt x="189" y="135"/>
                  </a:cubicBezTo>
                  <a:close/>
                  <a:moveTo>
                    <a:pt x="181" y="141"/>
                  </a:moveTo>
                  <a:cubicBezTo>
                    <a:pt x="182" y="141"/>
                    <a:pt x="182" y="141"/>
                    <a:pt x="182" y="141"/>
                  </a:cubicBezTo>
                  <a:cubicBezTo>
                    <a:pt x="182" y="140"/>
                    <a:pt x="182" y="140"/>
                    <a:pt x="182" y="140"/>
                  </a:cubicBezTo>
                  <a:cubicBezTo>
                    <a:pt x="182" y="140"/>
                    <a:pt x="182" y="140"/>
                    <a:pt x="182" y="140"/>
                  </a:cubicBezTo>
                  <a:cubicBezTo>
                    <a:pt x="182" y="139"/>
                    <a:pt x="182" y="139"/>
                    <a:pt x="182" y="139"/>
                  </a:cubicBezTo>
                  <a:cubicBezTo>
                    <a:pt x="182" y="139"/>
                    <a:pt x="182" y="139"/>
                    <a:pt x="182" y="139"/>
                  </a:cubicBezTo>
                  <a:cubicBezTo>
                    <a:pt x="182" y="139"/>
                    <a:pt x="182" y="139"/>
                    <a:pt x="182" y="139"/>
                  </a:cubicBezTo>
                  <a:cubicBezTo>
                    <a:pt x="181" y="140"/>
                    <a:pt x="181" y="140"/>
                    <a:pt x="181" y="140"/>
                  </a:cubicBezTo>
                  <a:cubicBezTo>
                    <a:pt x="181" y="140"/>
                    <a:pt x="181" y="140"/>
                    <a:pt x="181" y="140"/>
                  </a:cubicBezTo>
                  <a:cubicBezTo>
                    <a:pt x="180" y="140"/>
                    <a:pt x="180" y="140"/>
                    <a:pt x="180" y="140"/>
                  </a:cubicBezTo>
                  <a:cubicBezTo>
                    <a:pt x="181" y="141"/>
                    <a:pt x="181" y="141"/>
                    <a:pt x="181" y="141"/>
                  </a:cubicBezTo>
                  <a:cubicBezTo>
                    <a:pt x="181" y="141"/>
                    <a:pt x="181" y="141"/>
                    <a:pt x="181" y="141"/>
                  </a:cubicBezTo>
                  <a:close/>
                  <a:moveTo>
                    <a:pt x="190" y="140"/>
                  </a:moveTo>
                  <a:cubicBezTo>
                    <a:pt x="189" y="140"/>
                    <a:pt x="189" y="140"/>
                    <a:pt x="189" y="140"/>
                  </a:cubicBezTo>
                  <a:cubicBezTo>
                    <a:pt x="189" y="140"/>
                    <a:pt x="189" y="140"/>
                    <a:pt x="189" y="140"/>
                  </a:cubicBezTo>
                  <a:cubicBezTo>
                    <a:pt x="189" y="141"/>
                    <a:pt x="189" y="141"/>
                    <a:pt x="189" y="141"/>
                  </a:cubicBezTo>
                  <a:cubicBezTo>
                    <a:pt x="188" y="140"/>
                    <a:pt x="188" y="140"/>
                    <a:pt x="188" y="140"/>
                  </a:cubicBezTo>
                  <a:cubicBezTo>
                    <a:pt x="188" y="140"/>
                    <a:pt x="188" y="140"/>
                    <a:pt x="188" y="140"/>
                  </a:cubicBezTo>
                  <a:cubicBezTo>
                    <a:pt x="189" y="139"/>
                    <a:pt x="189" y="139"/>
                    <a:pt x="189" y="139"/>
                  </a:cubicBezTo>
                  <a:cubicBezTo>
                    <a:pt x="189" y="138"/>
                    <a:pt x="189" y="138"/>
                    <a:pt x="189" y="138"/>
                  </a:cubicBezTo>
                  <a:cubicBezTo>
                    <a:pt x="190" y="138"/>
                    <a:pt x="190" y="138"/>
                    <a:pt x="190" y="138"/>
                  </a:cubicBezTo>
                  <a:cubicBezTo>
                    <a:pt x="190" y="138"/>
                    <a:pt x="190" y="138"/>
                    <a:pt x="190" y="138"/>
                  </a:cubicBezTo>
                  <a:cubicBezTo>
                    <a:pt x="190" y="138"/>
                    <a:pt x="190" y="138"/>
                    <a:pt x="190" y="138"/>
                  </a:cubicBezTo>
                  <a:cubicBezTo>
                    <a:pt x="191" y="139"/>
                    <a:pt x="191" y="139"/>
                    <a:pt x="191" y="139"/>
                  </a:cubicBezTo>
                  <a:cubicBezTo>
                    <a:pt x="190" y="140"/>
                    <a:pt x="190" y="140"/>
                    <a:pt x="190" y="140"/>
                  </a:cubicBezTo>
                  <a:close/>
                  <a:moveTo>
                    <a:pt x="191" y="139"/>
                  </a:moveTo>
                  <a:cubicBezTo>
                    <a:pt x="191" y="138"/>
                    <a:pt x="191" y="138"/>
                    <a:pt x="191" y="138"/>
                  </a:cubicBezTo>
                  <a:cubicBezTo>
                    <a:pt x="191" y="138"/>
                    <a:pt x="191" y="138"/>
                    <a:pt x="191" y="138"/>
                  </a:cubicBezTo>
                  <a:cubicBezTo>
                    <a:pt x="191" y="137"/>
                    <a:pt x="191" y="137"/>
                    <a:pt x="191" y="137"/>
                  </a:cubicBezTo>
                  <a:cubicBezTo>
                    <a:pt x="192" y="137"/>
                    <a:pt x="192" y="137"/>
                    <a:pt x="192" y="137"/>
                  </a:cubicBezTo>
                  <a:cubicBezTo>
                    <a:pt x="192" y="137"/>
                    <a:pt x="192" y="137"/>
                    <a:pt x="192" y="137"/>
                  </a:cubicBezTo>
                  <a:cubicBezTo>
                    <a:pt x="192" y="138"/>
                    <a:pt x="192" y="138"/>
                    <a:pt x="192" y="138"/>
                  </a:cubicBezTo>
                  <a:cubicBezTo>
                    <a:pt x="192" y="138"/>
                    <a:pt x="192" y="138"/>
                    <a:pt x="192" y="138"/>
                  </a:cubicBezTo>
                  <a:cubicBezTo>
                    <a:pt x="192" y="138"/>
                    <a:pt x="191" y="139"/>
                    <a:pt x="191" y="139"/>
                  </a:cubicBezTo>
                  <a:close/>
                  <a:moveTo>
                    <a:pt x="208" y="139"/>
                  </a:moveTo>
                  <a:cubicBezTo>
                    <a:pt x="208" y="137"/>
                    <a:pt x="208" y="137"/>
                    <a:pt x="208" y="137"/>
                  </a:cubicBezTo>
                  <a:cubicBezTo>
                    <a:pt x="209" y="137"/>
                    <a:pt x="209" y="137"/>
                    <a:pt x="209" y="137"/>
                  </a:cubicBezTo>
                  <a:cubicBezTo>
                    <a:pt x="210" y="137"/>
                    <a:pt x="210" y="137"/>
                    <a:pt x="210" y="137"/>
                  </a:cubicBezTo>
                  <a:cubicBezTo>
                    <a:pt x="210" y="138"/>
                    <a:pt x="210" y="138"/>
                    <a:pt x="210" y="138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09" y="138"/>
                    <a:pt x="209" y="138"/>
                    <a:pt x="209" y="138"/>
                  </a:cubicBezTo>
                  <a:cubicBezTo>
                    <a:pt x="208" y="138"/>
                    <a:pt x="208" y="138"/>
                    <a:pt x="208" y="138"/>
                  </a:cubicBezTo>
                  <a:cubicBezTo>
                    <a:pt x="208" y="139"/>
                    <a:pt x="208" y="139"/>
                    <a:pt x="208" y="139"/>
                  </a:cubicBezTo>
                  <a:cubicBezTo>
                    <a:pt x="208" y="139"/>
                    <a:pt x="208" y="139"/>
                    <a:pt x="208" y="139"/>
                  </a:cubicBezTo>
                  <a:close/>
                  <a:moveTo>
                    <a:pt x="207" y="138"/>
                  </a:moveTo>
                  <a:cubicBezTo>
                    <a:pt x="207" y="138"/>
                    <a:pt x="207" y="138"/>
                    <a:pt x="207" y="138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07" y="136"/>
                    <a:pt x="207" y="136"/>
                    <a:pt x="207" y="136"/>
                  </a:cubicBezTo>
                  <a:cubicBezTo>
                    <a:pt x="207" y="137"/>
                    <a:pt x="207" y="137"/>
                    <a:pt x="207" y="137"/>
                  </a:cubicBezTo>
                  <a:cubicBezTo>
                    <a:pt x="207" y="138"/>
                    <a:pt x="207" y="138"/>
                    <a:pt x="207" y="138"/>
                  </a:cubicBezTo>
                  <a:close/>
                  <a:moveTo>
                    <a:pt x="206" y="145"/>
                  </a:moveTo>
                  <a:cubicBezTo>
                    <a:pt x="207" y="144"/>
                    <a:pt x="207" y="144"/>
                    <a:pt x="207" y="144"/>
                  </a:cubicBezTo>
                  <a:cubicBezTo>
                    <a:pt x="208" y="144"/>
                    <a:pt x="208" y="144"/>
                    <a:pt x="208" y="144"/>
                  </a:cubicBezTo>
                  <a:cubicBezTo>
                    <a:pt x="208" y="143"/>
                    <a:pt x="208" y="143"/>
                    <a:pt x="208" y="143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1"/>
                    <a:pt x="207" y="141"/>
                    <a:pt x="207" y="141"/>
                  </a:cubicBezTo>
                  <a:cubicBezTo>
                    <a:pt x="208" y="140"/>
                    <a:pt x="208" y="140"/>
                    <a:pt x="208" y="140"/>
                  </a:cubicBezTo>
                  <a:cubicBezTo>
                    <a:pt x="207" y="141"/>
                    <a:pt x="207" y="141"/>
                    <a:pt x="207" y="141"/>
                  </a:cubicBezTo>
                  <a:cubicBezTo>
                    <a:pt x="206" y="142"/>
                    <a:pt x="206" y="142"/>
                    <a:pt x="206" y="142"/>
                  </a:cubicBezTo>
                  <a:cubicBezTo>
                    <a:pt x="206" y="141"/>
                    <a:pt x="206" y="141"/>
                    <a:pt x="206" y="141"/>
                  </a:cubicBezTo>
                  <a:cubicBezTo>
                    <a:pt x="207" y="139"/>
                    <a:pt x="207" y="139"/>
                    <a:pt x="207" y="139"/>
                  </a:cubicBezTo>
                  <a:cubicBezTo>
                    <a:pt x="206" y="137"/>
                    <a:pt x="206" y="137"/>
                    <a:pt x="206" y="137"/>
                  </a:cubicBezTo>
                  <a:cubicBezTo>
                    <a:pt x="205" y="136"/>
                    <a:pt x="205" y="136"/>
                    <a:pt x="205" y="136"/>
                  </a:cubicBezTo>
                  <a:cubicBezTo>
                    <a:pt x="205" y="135"/>
                    <a:pt x="205" y="135"/>
                    <a:pt x="205" y="135"/>
                  </a:cubicBezTo>
                  <a:cubicBezTo>
                    <a:pt x="204" y="135"/>
                    <a:pt x="204" y="135"/>
                    <a:pt x="204" y="135"/>
                  </a:cubicBezTo>
                  <a:cubicBezTo>
                    <a:pt x="204" y="136"/>
                    <a:pt x="204" y="136"/>
                    <a:pt x="204" y="136"/>
                  </a:cubicBezTo>
                  <a:cubicBezTo>
                    <a:pt x="204" y="135"/>
                    <a:pt x="204" y="135"/>
                    <a:pt x="204" y="135"/>
                  </a:cubicBezTo>
                  <a:cubicBezTo>
                    <a:pt x="204" y="134"/>
                    <a:pt x="204" y="134"/>
                    <a:pt x="204" y="134"/>
                  </a:cubicBezTo>
                  <a:cubicBezTo>
                    <a:pt x="204" y="134"/>
                    <a:pt x="204" y="134"/>
                    <a:pt x="204" y="134"/>
                  </a:cubicBezTo>
                  <a:cubicBezTo>
                    <a:pt x="204" y="133"/>
                    <a:pt x="204" y="133"/>
                    <a:pt x="204" y="133"/>
                  </a:cubicBezTo>
                  <a:cubicBezTo>
                    <a:pt x="204" y="132"/>
                    <a:pt x="204" y="132"/>
                    <a:pt x="204" y="132"/>
                  </a:cubicBezTo>
                  <a:cubicBezTo>
                    <a:pt x="203" y="132"/>
                    <a:pt x="203" y="132"/>
                    <a:pt x="203" y="132"/>
                  </a:cubicBezTo>
                  <a:cubicBezTo>
                    <a:pt x="202" y="133"/>
                    <a:pt x="202" y="133"/>
                    <a:pt x="202" y="133"/>
                  </a:cubicBezTo>
                  <a:cubicBezTo>
                    <a:pt x="201" y="135"/>
                    <a:pt x="201" y="135"/>
                    <a:pt x="201" y="135"/>
                  </a:cubicBezTo>
                  <a:cubicBezTo>
                    <a:pt x="201" y="136"/>
                    <a:pt x="201" y="136"/>
                    <a:pt x="201" y="136"/>
                  </a:cubicBezTo>
                  <a:cubicBezTo>
                    <a:pt x="201" y="136"/>
                    <a:pt x="201" y="136"/>
                    <a:pt x="201" y="136"/>
                  </a:cubicBezTo>
                  <a:cubicBezTo>
                    <a:pt x="200" y="135"/>
                    <a:pt x="200" y="135"/>
                    <a:pt x="200" y="135"/>
                  </a:cubicBezTo>
                  <a:cubicBezTo>
                    <a:pt x="200" y="135"/>
                    <a:pt x="200" y="135"/>
                    <a:pt x="200" y="135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9" y="136"/>
                    <a:pt x="199" y="136"/>
                    <a:pt x="199" y="136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9" y="137"/>
                    <a:pt x="199" y="137"/>
                    <a:pt x="199" y="137"/>
                  </a:cubicBezTo>
                  <a:cubicBezTo>
                    <a:pt x="198" y="137"/>
                    <a:pt x="198" y="137"/>
                    <a:pt x="198" y="137"/>
                  </a:cubicBezTo>
                  <a:cubicBezTo>
                    <a:pt x="198" y="138"/>
                    <a:pt x="198" y="138"/>
                    <a:pt x="198" y="138"/>
                  </a:cubicBezTo>
                  <a:cubicBezTo>
                    <a:pt x="196" y="138"/>
                    <a:pt x="196" y="138"/>
                    <a:pt x="196" y="138"/>
                  </a:cubicBezTo>
                  <a:cubicBezTo>
                    <a:pt x="196" y="138"/>
                    <a:pt x="196" y="138"/>
                    <a:pt x="196" y="138"/>
                  </a:cubicBezTo>
                  <a:cubicBezTo>
                    <a:pt x="195" y="138"/>
                    <a:pt x="195" y="138"/>
                    <a:pt x="195" y="138"/>
                  </a:cubicBezTo>
                  <a:cubicBezTo>
                    <a:pt x="193" y="139"/>
                    <a:pt x="193" y="139"/>
                    <a:pt x="193" y="139"/>
                  </a:cubicBezTo>
                  <a:cubicBezTo>
                    <a:pt x="193" y="140"/>
                    <a:pt x="193" y="140"/>
                    <a:pt x="193" y="140"/>
                  </a:cubicBezTo>
                  <a:cubicBezTo>
                    <a:pt x="194" y="141"/>
                    <a:pt x="194" y="141"/>
                    <a:pt x="194" y="141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5" y="139"/>
                    <a:pt x="195" y="139"/>
                    <a:pt x="195" y="139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196" y="141"/>
                    <a:pt x="196" y="141"/>
                    <a:pt x="196" y="141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198" y="143"/>
                    <a:pt x="198" y="143"/>
                    <a:pt x="198" y="143"/>
                  </a:cubicBezTo>
                  <a:cubicBezTo>
                    <a:pt x="199" y="143"/>
                    <a:pt x="199" y="143"/>
                    <a:pt x="199" y="143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200" y="145"/>
                    <a:pt x="200" y="145"/>
                    <a:pt x="200" y="145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1" y="145"/>
                    <a:pt x="201" y="145"/>
                    <a:pt x="201" y="145"/>
                  </a:cubicBezTo>
                  <a:cubicBezTo>
                    <a:pt x="202" y="146"/>
                    <a:pt x="202" y="146"/>
                    <a:pt x="202" y="146"/>
                  </a:cubicBezTo>
                  <a:cubicBezTo>
                    <a:pt x="203" y="146"/>
                    <a:pt x="203" y="146"/>
                    <a:pt x="203" y="146"/>
                  </a:cubicBezTo>
                  <a:cubicBezTo>
                    <a:pt x="203" y="146"/>
                    <a:pt x="203" y="146"/>
                    <a:pt x="203" y="146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5" y="145"/>
                    <a:pt x="205" y="145"/>
                    <a:pt x="205" y="145"/>
                  </a:cubicBezTo>
                  <a:cubicBezTo>
                    <a:pt x="206" y="144"/>
                    <a:pt x="206" y="144"/>
                    <a:pt x="206" y="144"/>
                  </a:cubicBezTo>
                  <a:cubicBezTo>
                    <a:pt x="206" y="145"/>
                    <a:pt x="206" y="145"/>
                    <a:pt x="206" y="145"/>
                  </a:cubicBezTo>
                  <a:close/>
                  <a:moveTo>
                    <a:pt x="297" y="139"/>
                  </a:moveTo>
                  <a:cubicBezTo>
                    <a:pt x="297" y="139"/>
                    <a:pt x="297" y="139"/>
                    <a:pt x="297" y="139"/>
                  </a:cubicBezTo>
                  <a:cubicBezTo>
                    <a:pt x="297" y="138"/>
                    <a:pt x="297" y="138"/>
                    <a:pt x="297" y="138"/>
                  </a:cubicBezTo>
                  <a:cubicBezTo>
                    <a:pt x="297" y="137"/>
                    <a:pt x="297" y="137"/>
                    <a:pt x="297" y="137"/>
                  </a:cubicBezTo>
                  <a:cubicBezTo>
                    <a:pt x="298" y="137"/>
                    <a:pt x="298" y="137"/>
                    <a:pt x="298" y="137"/>
                  </a:cubicBezTo>
                  <a:cubicBezTo>
                    <a:pt x="299" y="137"/>
                    <a:pt x="299" y="137"/>
                    <a:pt x="299" y="137"/>
                  </a:cubicBezTo>
                  <a:cubicBezTo>
                    <a:pt x="299" y="138"/>
                    <a:pt x="299" y="138"/>
                    <a:pt x="299" y="138"/>
                  </a:cubicBezTo>
                  <a:cubicBezTo>
                    <a:pt x="299" y="138"/>
                    <a:pt x="299" y="138"/>
                    <a:pt x="299" y="138"/>
                  </a:cubicBezTo>
                  <a:cubicBezTo>
                    <a:pt x="300" y="138"/>
                    <a:pt x="300" y="138"/>
                    <a:pt x="300" y="138"/>
                  </a:cubicBezTo>
                  <a:cubicBezTo>
                    <a:pt x="299" y="139"/>
                    <a:pt x="299" y="139"/>
                    <a:pt x="299" y="139"/>
                  </a:cubicBezTo>
                  <a:cubicBezTo>
                    <a:pt x="298" y="139"/>
                    <a:pt x="298" y="139"/>
                    <a:pt x="298" y="139"/>
                  </a:cubicBezTo>
                  <a:cubicBezTo>
                    <a:pt x="298" y="139"/>
                    <a:pt x="298" y="139"/>
                    <a:pt x="298" y="139"/>
                  </a:cubicBezTo>
                  <a:cubicBezTo>
                    <a:pt x="298" y="139"/>
                    <a:pt x="298" y="139"/>
                    <a:pt x="298" y="139"/>
                  </a:cubicBezTo>
                  <a:cubicBezTo>
                    <a:pt x="297" y="139"/>
                    <a:pt x="297" y="139"/>
                    <a:pt x="297" y="139"/>
                  </a:cubicBezTo>
                  <a:cubicBezTo>
                    <a:pt x="297" y="139"/>
                    <a:pt x="297" y="139"/>
                    <a:pt x="297" y="139"/>
                  </a:cubicBezTo>
                  <a:close/>
                  <a:moveTo>
                    <a:pt x="295" y="209"/>
                  </a:moveTo>
                  <a:cubicBezTo>
                    <a:pt x="294" y="209"/>
                    <a:pt x="294" y="209"/>
                    <a:pt x="294" y="209"/>
                  </a:cubicBezTo>
                  <a:cubicBezTo>
                    <a:pt x="293" y="209"/>
                    <a:pt x="293" y="209"/>
                    <a:pt x="293" y="209"/>
                  </a:cubicBezTo>
                  <a:cubicBezTo>
                    <a:pt x="292" y="209"/>
                    <a:pt x="292" y="209"/>
                    <a:pt x="292" y="209"/>
                  </a:cubicBezTo>
                  <a:cubicBezTo>
                    <a:pt x="291" y="208"/>
                    <a:pt x="291" y="208"/>
                    <a:pt x="291" y="208"/>
                  </a:cubicBezTo>
                  <a:cubicBezTo>
                    <a:pt x="291" y="208"/>
                    <a:pt x="291" y="208"/>
                    <a:pt x="291" y="208"/>
                  </a:cubicBezTo>
                  <a:cubicBezTo>
                    <a:pt x="290" y="207"/>
                    <a:pt x="290" y="207"/>
                    <a:pt x="290" y="207"/>
                  </a:cubicBezTo>
                  <a:cubicBezTo>
                    <a:pt x="289" y="207"/>
                    <a:pt x="289" y="207"/>
                    <a:pt x="289" y="207"/>
                  </a:cubicBezTo>
                  <a:cubicBezTo>
                    <a:pt x="289" y="206"/>
                    <a:pt x="289" y="206"/>
                    <a:pt x="289" y="206"/>
                  </a:cubicBezTo>
                  <a:cubicBezTo>
                    <a:pt x="288" y="206"/>
                    <a:pt x="288" y="206"/>
                    <a:pt x="288" y="206"/>
                  </a:cubicBezTo>
                  <a:cubicBezTo>
                    <a:pt x="288" y="206"/>
                    <a:pt x="288" y="206"/>
                    <a:pt x="288" y="206"/>
                  </a:cubicBezTo>
                  <a:cubicBezTo>
                    <a:pt x="287" y="206"/>
                    <a:pt x="287" y="206"/>
                    <a:pt x="287" y="206"/>
                  </a:cubicBezTo>
                  <a:cubicBezTo>
                    <a:pt x="286" y="206"/>
                    <a:pt x="286" y="206"/>
                    <a:pt x="286" y="206"/>
                  </a:cubicBezTo>
                  <a:cubicBezTo>
                    <a:pt x="286" y="205"/>
                    <a:pt x="286" y="205"/>
                    <a:pt x="286" y="205"/>
                  </a:cubicBezTo>
                  <a:cubicBezTo>
                    <a:pt x="285" y="205"/>
                    <a:pt x="285" y="205"/>
                    <a:pt x="285" y="205"/>
                  </a:cubicBezTo>
                  <a:cubicBezTo>
                    <a:pt x="285" y="205"/>
                    <a:pt x="285" y="205"/>
                    <a:pt x="285" y="205"/>
                  </a:cubicBezTo>
                  <a:cubicBezTo>
                    <a:pt x="284" y="204"/>
                    <a:pt x="284" y="204"/>
                    <a:pt x="284" y="204"/>
                  </a:cubicBezTo>
                  <a:cubicBezTo>
                    <a:pt x="284" y="204"/>
                    <a:pt x="284" y="204"/>
                    <a:pt x="284" y="204"/>
                  </a:cubicBezTo>
                  <a:cubicBezTo>
                    <a:pt x="284" y="204"/>
                    <a:pt x="284" y="204"/>
                    <a:pt x="284" y="204"/>
                  </a:cubicBezTo>
                  <a:cubicBezTo>
                    <a:pt x="283" y="203"/>
                    <a:pt x="283" y="203"/>
                    <a:pt x="283" y="203"/>
                  </a:cubicBezTo>
                  <a:cubicBezTo>
                    <a:pt x="283" y="203"/>
                    <a:pt x="283" y="203"/>
                    <a:pt x="283" y="203"/>
                  </a:cubicBezTo>
                  <a:cubicBezTo>
                    <a:pt x="283" y="202"/>
                    <a:pt x="283" y="202"/>
                    <a:pt x="283" y="202"/>
                  </a:cubicBezTo>
                  <a:cubicBezTo>
                    <a:pt x="283" y="202"/>
                    <a:pt x="283" y="202"/>
                    <a:pt x="283" y="202"/>
                  </a:cubicBezTo>
                  <a:cubicBezTo>
                    <a:pt x="283" y="202"/>
                    <a:pt x="283" y="202"/>
                    <a:pt x="283" y="202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81" y="202"/>
                    <a:pt x="281" y="202"/>
                    <a:pt x="281" y="202"/>
                  </a:cubicBezTo>
                  <a:cubicBezTo>
                    <a:pt x="280" y="201"/>
                    <a:pt x="280" y="201"/>
                    <a:pt x="280" y="201"/>
                  </a:cubicBezTo>
                  <a:cubicBezTo>
                    <a:pt x="279" y="201"/>
                    <a:pt x="279" y="201"/>
                    <a:pt x="279" y="201"/>
                  </a:cubicBezTo>
                  <a:cubicBezTo>
                    <a:pt x="279" y="200"/>
                    <a:pt x="279" y="200"/>
                    <a:pt x="279" y="200"/>
                  </a:cubicBezTo>
                  <a:cubicBezTo>
                    <a:pt x="278" y="200"/>
                    <a:pt x="278" y="200"/>
                    <a:pt x="278" y="200"/>
                  </a:cubicBezTo>
                  <a:cubicBezTo>
                    <a:pt x="278" y="199"/>
                    <a:pt x="278" y="199"/>
                    <a:pt x="278" y="199"/>
                  </a:cubicBezTo>
                  <a:cubicBezTo>
                    <a:pt x="277" y="199"/>
                    <a:pt x="277" y="199"/>
                    <a:pt x="277" y="199"/>
                  </a:cubicBezTo>
                  <a:cubicBezTo>
                    <a:pt x="277" y="199"/>
                    <a:pt x="277" y="199"/>
                    <a:pt x="277" y="199"/>
                  </a:cubicBezTo>
                  <a:cubicBezTo>
                    <a:pt x="276" y="198"/>
                    <a:pt x="276" y="198"/>
                    <a:pt x="276" y="198"/>
                  </a:cubicBezTo>
                  <a:cubicBezTo>
                    <a:pt x="276" y="197"/>
                    <a:pt x="276" y="197"/>
                    <a:pt x="276" y="197"/>
                  </a:cubicBezTo>
                  <a:cubicBezTo>
                    <a:pt x="275" y="197"/>
                    <a:pt x="275" y="197"/>
                    <a:pt x="275" y="197"/>
                  </a:cubicBezTo>
                  <a:cubicBezTo>
                    <a:pt x="276" y="196"/>
                    <a:pt x="276" y="196"/>
                    <a:pt x="276" y="196"/>
                  </a:cubicBezTo>
                  <a:cubicBezTo>
                    <a:pt x="277" y="197"/>
                    <a:pt x="277" y="197"/>
                    <a:pt x="277" y="197"/>
                  </a:cubicBezTo>
                  <a:cubicBezTo>
                    <a:pt x="278" y="196"/>
                    <a:pt x="278" y="196"/>
                    <a:pt x="278" y="196"/>
                  </a:cubicBezTo>
                  <a:cubicBezTo>
                    <a:pt x="279" y="195"/>
                    <a:pt x="279" y="195"/>
                    <a:pt x="279" y="195"/>
                  </a:cubicBezTo>
                  <a:cubicBezTo>
                    <a:pt x="277" y="195"/>
                    <a:pt x="277" y="195"/>
                    <a:pt x="277" y="195"/>
                  </a:cubicBezTo>
                  <a:cubicBezTo>
                    <a:pt x="277" y="194"/>
                    <a:pt x="277" y="194"/>
                    <a:pt x="277" y="194"/>
                  </a:cubicBezTo>
                  <a:cubicBezTo>
                    <a:pt x="277" y="194"/>
                    <a:pt x="277" y="194"/>
                    <a:pt x="277" y="194"/>
                  </a:cubicBezTo>
                  <a:cubicBezTo>
                    <a:pt x="277" y="193"/>
                    <a:pt x="277" y="193"/>
                    <a:pt x="277" y="193"/>
                  </a:cubicBezTo>
                  <a:cubicBezTo>
                    <a:pt x="276" y="193"/>
                    <a:pt x="276" y="193"/>
                    <a:pt x="276" y="193"/>
                  </a:cubicBezTo>
                  <a:cubicBezTo>
                    <a:pt x="276" y="194"/>
                    <a:pt x="276" y="194"/>
                    <a:pt x="276" y="194"/>
                  </a:cubicBezTo>
                  <a:cubicBezTo>
                    <a:pt x="276" y="195"/>
                    <a:pt x="276" y="195"/>
                    <a:pt x="276" y="195"/>
                  </a:cubicBezTo>
                  <a:cubicBezTo>
                    <a:pt x="275" y="194"/>
                    <a:pt x="275" y="194"/>
                    <a:pt x="275" y="194"/>
                  </a:cubicBezTo>
                  <a:cubicBezTo>
                    <a:pt x="276" y="193"/>
                    <a:pt x="276" y="193"/>
                    <a:pt x="276" y="193"/>
                  </a:cubicBezTo>
                  <a:cubicBezTo>
                    <a:pt x="276" y="192"/>
                    <a:pt x="276" y="192"/>
                    <a:pt x="276" y="192"/>
                  </a:cubicBezTo>
                  <a:cubicBezTo>
                    <a:pt x="275" y="193"/>
                    <a:pt x="275" y="193"/>
                    <a:pt x="275" y="193"/>
                  </a:cubicBezTo>
                  <a:cubicBezTo>
                    <a:pt x="275" y="193"/>
                    <a:pt x="275" y="193"/>
                    <a:pt x="275" y="193"/>
                  </a:cubicBezTo>
                  <a:cubicBezTo>
                    <a:pt x="275" y="192"/>
                    <a:pt x="275" y="192"/>
                    <a:pt x="275" y="192"/>
                  </a:cubicBezTo>
                  <a:cubicBezTo>
                    <a:pt x="274" y="192"/>
                    <a:pt x="274" y="192"/>
                    <a:pt x="274" y="192"/>
                  </a:cubicBezTo>
                  <a:cubicBezTo>
                    <a:pt x="274" y="191"/>
                    <a:pt x="274" y="191"/>
                    <a:pt x="274" y="191"/>
                  </a:cubicBezTo>
                  <a:cubicBezTo>
                    <a:pt x="274" y="191"/>
                    <a:pt x="274" y="191"/>
                    <a:pt x="274" y="191"/>
                  </a:cubicBezTo>
                  <a:cubicBezTo>
                    <a:pt x="274" y="190"/>
                    <a:pt x="274" y="190"/>
                    <a:pt x="274" y="190"/>
                  </a:cubicBezTo>
                  <a:cubicBezTo>
                    <a:pt x="273" y="189"/>
                    <a:pt x="273" y="189"/>
                    <a:pt x="273" y="189"/>
                  </a:cubicBezTo>
                  <a:cubicBezTo>
                    <a:pt x="273" y="189"/>
                    <a:pt x="273" y="189"/>
                    <a:pt x="273" y="189"/>
                  </a:cubicBezTo>
                  <a:cubicBezTo>
                    <a:pt x="274" y="188"/>
                    <a:pt x="274" y="188"/>
                    <a:pt x="274" y="188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72" y="189"/>
                    <a:pt x="272" y="189"/>
                    <a:pt x="272" y="189"/>
                  </a:cubicBezTo>
                  <a:cubicBezTo>
                    <a:pt x="272" y="189"/>
                    <a:pt x="272" y="189"/>
                    <a:pt x="272" y="189"/>
                  </a:cubicBezTo>
                  <a:cubicBezTo>
                    <a:pt x="272" y="189"/>
                    <a:pt x="272" y="189"/>
                    <a:pt x="272" y="189"/>
                  </a:cubicBezTo>
                  <a:cubicBezTo>
                    <a:pt x="272" y="188"/>
                    <a:pt x="272" y="188"/>
                    <a:pt x="272" y="188"/>
                  </a:cubicBezTo>
                  <a:cubicBezTo>
                    <a:pt x="272" y="188"/>
                    <a:pt x="272" y="188"/>
                    <a:pt x="272" y="188"/>
                  </a:cubicBezTo>
                  <a:cubicBezTo>
                    <a:pt x="271" y="188"/>
                    <a:pt x="271" y="188"/>
                    <a:pt x="271" y="188"/>
                  </a:cubicBezTo>
                  <a:cubicBezTo>
                    <a:pt x="271" y="188"/>
                    <a:pt x="271" y="188"/>
                    <a:pt x="271" y="188"/>
                  </a:cubicBezTo>
                  <a:cubicBezTo>
                    <a:pt x="270" y="189"/>
                    <a:pt x="270" y="189"/>
                    <a:pt x="270" y="189"/>
                  </a:cubicBezTo>
                  <a:cubicBezTo>
                    <a:pt x="270" y="189"/>
                    <a:pt x="270" y="189"/>
                    <a:pt x="270" y="189"/>
                  </a:cubicBezTo>
                  <a:cubicBezTo>
                    <a:pt x="270" y="189"/>
                    <a:pt x="270" y="189"/>
                    <a:pt x="270" y="189"/>
                  </a:cubicBezTo>
                  <a:cubicBezTo>
                    <a:pt x="270" y="188"/>
                    <a:pt x="270" y="188"/>
                    <a:pt x="270" y="188"/>
                  </a:cubicBezTo>
                  <a:cubicBezTo>
                    <a:pt x="270" y="187"/>
                    <a:pt x="270" y="187"/>
                    <a:pt x="270" y="187"/>
                  </a:cubicBezTo>
                  <a:cubicBezTo>
                    <a:pt x="270" y="187"/>
                    <a:pt x="270" y="187"/>
                    <a:pt x="270" y="187"/>
                  </a:cubicBezTo>
                  <a:cubicBezTo>
                    <a:pt x="270" y="187"/>
                    <a:pt x="270" y="187"/>
                    <a:pt x="270" y="187"/>
                  </a:cubicBezTo>
                  <a:cubicBezTo>
                    <a:pt x="269" y="187"/>
                    <a:pt x="269" y="187"/>
                    <a:pt x="269" y="187"/>
                  </a:cubicBezTo>
                  <a:cubicBezTo>
                    <a:pt x="269" y="187"/>
                    <a:pt x="269" y="187"/>
                    <a:pt x="269" y="187"/>
                  </a:cubicBezTo>
                  <a:cubicBezTo>
                    <a:pt x="268" y="188"/>
                    <a:pt x="268" y="188"/>
                    <a:pt x="268" y="188"/>
                  </a:cubicBezTo>
                  <a:cubicBezTo>
                    <a:pt x="268" y="189"/>
                    <a:pt x="268" y="189"/>
                    <a:pt x="268" y="189"/>
                  </a:cubicBezTo>
                  <a:cubicBezTo>
                    <a:pt x="267" y="188"/>
                    <a:pt x="267" y="188"/>
                    <a:pt x="267" y="188"/>
                  </a:cubicBezTo>
                  <a:cubicBezTo>
                    <a:pt x="266" y="188"/>
                    <a:pt x="266" y="188"/>
                    <a:pt x="266" y="188"/>
                  </a:cubicBezTo>
                  <a:cubicBezTo>
                    <a:pt x="266" y="188"/>
                    <a:pt x="266" y="188"/>
                    <a:pt x="266" y="188"/>
                  </a:cubicBezTo>
                  <a:cubicBezTo>
                    <a:pt x="265" y="187"/>
                    <a:pt x="265" y="187"/>
                    <a:pt x="265" y="187"/>
                  </a:cubicBezTo>
                  <a:cubicBezTo>
                    <a:pt x="264" y="186"/>
                    <a:pt x="264" y="186"/>
                    <a:pt x="264" y="186"/>
                  </a:cubicBezTo>
                  <a:cubicBezTo>
                    <a:pt x="264" y="187"/>
                    <a:pt x="264" y="187"/>
                    <a:pt x="264" y="187"/>
                  </a:cubicBezTo>
                  <a:cubicBezTo>
                    <a:pt x="264" y="188"/>
                    <a:pt x="264" y="188"/>
                    <a:pt x="264" y="188"/>
                  </a:cubicBezTo>
                  <a:cubicBezTo>
                    <a:pt x="264" y="188"/>
                    <a:pt x="264" y="188"/>
                    <a:pt x="264" y="188"/>
                  </a:cubicBezTo>
                  <a:cubicBezTo>
                    <a:pt x="263" y="188"/>
                    <a:pt x="263" y="188"/>
                    <a:pt x="263" y="188"/>
                  </a:cubicBezTo>
                  <a:cubicBezTo>
                    <a:pt x="262" y="188"/>
                    <a:pt x="262" y="188"/>
                    <a:pt x="262" y="188"/>
                  </a:cubicBezTo>
                  <a:cubicBezTo>
                    <a:pt x="261" y="188"/>
                    <a:pt x="261" y="188"/>
                    <a:pt x="261" y="188"/>
                  </a:cubicBezTo>
                  <a:cubicBezTo>
                    <a:pt x="261" y="189"/>
                    <a:pt x="261" y="189"/>
                    <a:pt x="261" y="189"/>
                  </a:cubicBezTo>
                  <a:cubicBezTo>
                    <a:pt x="260" y="189"/>
                    <a:pt x="260" y="189"/>
                    <a:pt x="260" y="189"/>
                  </a:cubicBezTo>
                  <a:cubicBezTo>
                    <a:pt x="260" y="189"/>
                    <a:pt x="260" y="189"/>
                    <a:pt x="260" y="189"/>
                  </a:cubicBezTo>
                  <a:cubicBezTo>
                    <a:pt x="259" y="189"/>
                    <a:pt x="259" y="189"/>
                    <a:pt x="259" y="189"/>
                  </a:cubicBezTo>
                  <a:cubicBezTo>
                    <a:pt x="258" y="189"/>
                    <a:pt x="258" y="189"/>
                    <a:pt x="258" y="189"/>
                  </a:cubicBezTo>
                  <a:cubicBezTo>
                    <a:pt x="258" y="188"/>
                    <a:pt x="258" y="188"/>
                    <a:pt x="258" y="188"/>
                  </a:cubicBezTo>
                  <a:cubicBezTo>
                    <a:pt x="257" y="187"/>
                    <a:pt x="257" y="187"/>
                    <a:pt x="257" y="187"/>
                  </a:cubicBezTo>
                  <a:cubicBezTo>
                    <a:pt x="257" y="187"/>
                    <a:pt x="257" y="187"/>
                    <a:pt x="257" y="187"/>
                  </a:cubicBezTo>
                  <a:cubicBezTo>
                    <a:pt x="256" y="187"/>
                    <a:pt x="256" y="187"/>
                    <a:pt x="256" y="187"/>
                  </a:cubicBezTo>
                  <a:cubicBezTo>
                    <a:pt x="255" y="185"/>
                    <a:pt x="255" y="185"/>
                    <a:pt x="255" y="185"/>
                  </a:cubicBezTo>
                  <a:cubicBezTo>
                    <a:pt x="256" y="184"/>
                    <a:pt x="256" y="184"/>
                    <a:pt x="256" y="184"/>
                  </a:cubicBezTo>
                  <a:cubicBezTo>
                    <a:pt x="256" y="184"/>
                    <a:pt x="256" y="184"/>
                    <a:pt x="256" y="184"/>
                  </a:cubicBezTo>
                  <a:cubicBezTo>
                    <a:pt x="256" y="183"/>
                    <a:pt x="256" y="183"/>
                    <a:pt x="256" y="183"/>
                  </a:cubicBezTo>
                  <a:cubicBezTo>
                    <a:pt x="257" y="183"/>
                    <a:pt x="257" y="183"/>
                    <a:pt x="257" y="183"/>
                  </a:cubicBezTo>
                  <a:cubicBezTo>
                    <a:pt x="258" y="182"/>
                    <a:pt x="258" y="182"/>
                    <a:pt x="258" y="182"/>
                  </a:cubicBezTo>
                  <a:cubicBezTo>
                    <a:pt x="258" y="182"/>
                    <a:pt x="258" y="182"/>
                    <a:pt x="258" y="182"/>
                  </a:cubicBezTo>
                  <a:cubicBezTo>
                    <a:pt x="259" y="182"/>
                    <a:pt x="259" y="182"/>
                    <a:pt x="259" y="182"/>
                  </a:cubicBezTo>
                  <a:cubicBezTo>
                    <a:pt x="260" y="182"/>
                    <a:pt x="260" y="182"/>
                    <a:pt x="260" y="182"/>
                  </a:cubicBezTo>
                  <a:cubicBezTo>
                    <a:pt x="260" y="181"/>
                    <a:pt x="260" y="181"/>
                    <a:pt x="260" y="181"/>
                  </a:cubicBezTo>
                  <a:cubicBezTo>
                    <a:pt x="259" y="181"/>
                    <a:pt x="259" y="181"/>
                    <a:pt x="259" y="181"/>
                  </a:cubicBezTo>
                  <a:cubicBezTo>
                    <a:pt x="259" y="180"/>
                    <a:pt x="259" y="180"/>
                    <a:pt x="259" y="180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1" y="180"/>
                    <a:pt x="261" y="180"/>
                    <a:pt x="261" y="180"/>
                  </a:cubicBezTo>
                  <a:cubicBezTo>
                    <a:pt x="262" y="180"/>
                    <a:pt x="262" y="180"/>
                    <a:pt x="262" y="180"/>
                  </a:cubicBezTo>
                  <a:cubicBezTo>
                    <a:pt x="263" y="181"/>
                    <a:pt x="263" y="181"/>
                    <a:pt x="263" y="181"/>
                  </a:cubicBezTo>
                  <a:cubicBezTo>
                    <a:pt x="264" y="182"/>
                    <a:pt x="264" y="182"/>
                    <a:pt x="264" y="182"/>
                  </a:cubicBezTo>
                  <a:cubicBezTo>
                    <a:pt x="264" y="182"/>
                    <a:pt x="264" y="182"/>
                    <a:pt x="264" y="182"/>
                  </a:cubicBezTo>
                  <a:cubicBezTo>
                    <a:pt x="265" y="182"/>
                    <a:pt x="265" y="182"/>
                    <a:pt x="265" y="182"/>
                  </a:cubicBezTo>
                  <a:cubicBezTo>
                    <a:pt x="266" y="182"/>
                    <a:pt x="266" y="182"/>
                    <a:pt x="266" y="182"/>
                  </a:cubicBezTo>
                  <a:cubicBezTo>
                    <a:pt x="266" y="182"/>
                    <a:pt x="266" y="182"/>
                    <a:pt x="266" y="182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68" y="182"/>
                    <a:pt x="268" y="182"/>
                    <a:pt x="268" y="182"/>
                  </a:cubicBezTo>
                  <a:cubicBezTo>
                    <a:pt x="269" y="182"/>
                    <a:pt x="269" y="182"/>
                    <a:pt x="269" y="182"/>
                  </a:cubicBezTo>
                  <a:cubicBezTo>
                    <a:pt x="269" y="181"/>
                    <a:pt x="269" y="181"/>
                    <a:pt x="269" y="181"/>
                  </a:cubicBezTo>
                  <a:cubicBezTo>
                    <a:pt x="270" y="181"/>
                    <a:pt x="270" y="181"/>
                    <a:pt x="270" y="181"/>
                  </a:cubicBezTo>
                  <a:cubicBezTo>
                    <a:pt x="270" y="181"/>
                    <a:pt x="270" y="181"/>
                    <a:pt x="270" y="181"/>
                  </a:cubicBezTo>
                  <a:cubicBezTo>
                    <a:pt x="270" y="182"/>
                    <a:pt x="270" y="182"/>
                    <a:pt x="270" y="182"/>
                  </a:cubicBezTo>
                  <a:cubicBezTo>
                    <a:pt x="271" y="182"/>
                    <a:pt x="271" y="182"/>
                    <a:pt x="271" y="182"/>
                  </a:cubicBezTo>
                  <a:cubicBezTo>
                    <a:pt x="272" y="181"/>
                    <a:pt x="272" y="181"/>
                    <a:pt x="272" y="181"/>
                  </a:cubicBezTo>
                  <a:cubicBezTo>
                    <a:pt x="272" y="181"/>
                    <a:pt x="272" y="181"/>
                    <a:pt x="272" y="181"/>
                  </a:cubicBezTo>
                  <a:cubicBezTo>
                    <a:pt x="273" y="180"/>
                    <a:pt x="273" y="180"/>
                    <a:pt x="273" y="180"/>
                  </a:cubicBezTo>
                  <a:cubicBezTo>
                    <a:pt x="273" y="181"/>
                    <a:pt x="273" y="181"/>
                    <a:pt x="273" y="181"/>
                  </a:cubicBezTo>
                  <a:cubicBezTo>
                    <a:pt x="273" y="182"/>
                    <a:pt x="273" y="182"/>
                    <a:pt x="273" y="182"/>
                  </a:cubicBezTo>
                  <a:cubicBezTo>
                    <a:pt x="273" y="182"/>
                    <a:pt x="273" y="182"/>
                    <a:pt x="273" y="182"/>
                  </a:cubicBezTo>
                  <a:cubicBezTo>
                    <a:pt x="274" y="182"/>
                    <a:pt x="274" y="182"/>
                    <a:pt x="274" y="182"/>
                  </a:cubicBezTo>
                  <a:cubicBezTo>
                    <a:pt x="274" y="181"/>
                    <a:pt x="274" y="181"/>
                    <a:pt x="274" y="181"/>
                  </a:cubicBezTo>
                  <a:cubicBezTo>
                    <a:pt x="275" y="182"/>
                    <a:pt x="275" y="182"/>
                    <a:pt x="275" y="182"/>
                  </a:cubicBezTo>
                  <a:cubicBezTo>
                    <a:pt x="275" y="181"/>
                    <a:pt x="275" y="181"/>
                    <a:pt x="275" y="181"/>
                  </a:cubicBezTo>
                  <a:cubicBezTo>
                    <a:pt x="275" y="179"/>
                    <a:pt x="275" y="179"/>
                    <a:pt x="275" y="179"/>
                  </a:cubicBezTo>
                  <a:cubicBezTo>
                    <a:pt x="274" y="178"/>
                    <a:pt x="274" y="178"/>
                    <a:pt x="274" y="178"/>
                  </a:cubicBezTo>
                  <a:cubicBezTo>
                    <a:pt x="274" y="177"/>
                    <a:pt x="274" y="177"/>
                    <a:pt x="274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74" y="176"/>
                    <a:pt x="274" y="176"/>
                    <a:pt x="274" y="176"/>
                  </a:cubicBezTo>
                  <a:cubicBezTo>
                    <a:pt x="274" y="175"/>
                    <a:pt x="274" y="175"/>
                    <a:pt x="274" y="175"/>
                  </a:cubicBezTo>
                  <a:cubicBezTo>
                    <a:pt x="274" y="175"/>
                    <a:pt x="274" y="175"/>
                    <a:pt x="274" y="175"/>
                  </a:cubicBezTo>
                  <a:cubicBezTo>
                    <a:pt x="276" y="175"/>
                    <a:pt x="276" y="175"/>
                    <a:pt x="276" y="175"/>
                  </a:cubicBezTo>
                  <a:cubicBezTo>
                    <a:pt x="277" y="174"/>
                    <a:pt x="277" y="174"/>
                    <a:pt x="277" y="174"/>
                  </a:cubicBezTo>
                  <a:cubicBezTo>
                    <a:pt x="278" y="173"/>
                    <a:pt x="278" y="173"/>
                    <a:pt x="278" y="173"/>
                  </a:cubicBezTo>
                  <a:cubicBezTo>
                    <a:pt x="279" y="172"/>
                    <a:pt x="279" y="172"/>
                    <a:pt x="279" y="172"/>
                  </a:cubicBezTo>
                  <a:cubicBezTo>
                    <a:pt x="279" y="172"/>
                    <a:pt x="279" y="172"/>
                    <a:pt x="279" y="172"/>
                  </a:cubicBezTo>
                  <a:cubicBezTo>
                    <a:pt x="280" y="173"/>
                    <a:pt x="280" y="173"/>
                    <a:pt x="280" y="173"/>
                  </a:cubicBezTo>
                  <a:cubicBezTo>
                    <a:pt x="281" y="173"/>
                    <a:pt x="281" y="173"/>
                    <a:pt x="281" y="173"/>
                  </a:cubicBezTo>
                  <a:cubicBezTo>
                    <a:pt x="281" y="173"/>
                    <a:pt x="281" y="173"/>
                    <a:pt x="281" y="173"/>
                  </a:cubicBezTo>
                  <a:cubicBezTo>
                    <a:pt x="280" y="172"/>
                    <a:pt x="280" y="172"/>
                    <a:pt x="280" y="172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281" y="170"/>
                    <a:pt x="281" y="170"/>
                    <a:pt x="281" y="170"/>
                  </a:cubicBezTo>
                  <a:cubicBezTo>
                    <a:pt x="282" y="170"/>
                    <a:pt x="282" y="170"/>
                    <a:pt x="282" y="170"/>
                  </a:cubicBezTo>
                  <a:cubicBezTo>
                    <a:pt x="282" y="169"/>
                    <a:pt x="282" y="169"/>
                    <a:pt x="282" y="169"/>
                  </a:cubicBezTo>
                  <a:cubicBezTo>
                    <a:pt x="283" y="170"/>
                    <a:pt x="283" y="170"/>
                    <a:pt x="283" y="170"/>
                  </a:cubicBezTo>
                  <a:cubicBezTo>
                    <a:pt x="285" y="169"/>
                    <a:pt x="285" y="169"/>
                    <a:pt x="285" y="169"/>
                  </a:cubicBezTo>
                  <a:cubicBezTo>
                    <a:pt x="285" y="169"/>
                    <a:pt x="285" y="169"/>
                    <a:pt x="285" y="169"/>
                  </a:cubicBezTo>
                  <a:cubicBezTo>
                    <a:pt x="284" y="168"/>
                    <a:pt x="284" y="168"/>
                    <a:pt x="284" y="168"/>
                  </a:cubicBezTo>
                  <a:cubicBezTo>
                    <a:pt x="285" y="167"/>
                    <a:pt x="285" y="167"/>
                    <a:pt x="285" y="167"/>
                  </a:cubicBezTo>
                  <a:cubicBezTo>
                    <a:pt x="285" y="166"/>
                    <a:pt x="285" y="166"/>
                    <a:pt x="285" y="166"/>
                  </a:cubicBezTo>
                  <a:cubicBezTo>
                    <a:pt x="285" y="166"/>
                    <a:pt x="285" y="166"/>
                    <a:pt x="285" y="166"/>
                  </a:cubicBezTo>
                  <a:cubicBezTo>
                    <a:pt x="285" y="165"/>
                    <a:pt x="285" y="165"/>
                    <a:pt x="285" y="165"/>
                  </a:cubicBezTo>
                  <a:cubicBezTo>
                    <a:pt x="285" y="165"/>
                    <a:pt x="285" y="165"/>
                    <a:pt x="285" y="165"/>
                  </a:cubicBezTo>
                  <a:cubicBezTo>
                    <a:pt x="285" y="164"/>
                    <a:pt x="285" y="164"/>
                    <a:pt x="285" y="164"/>
                  </a:cubicBezTo>
                  <a:cubicBezTo>
                    <a:pt x="285" y="163"/>
                    <a:pt x="285" y="163"/>
                    <a:pt x="285" y="163"/>
                  </a:cubicBezTo>
                  <a:cubicBezTo>
                    <a:pt x="285" y="163"/>
                    <a:pt x="285" y="163"/>
                    <a:pt x="285" y="163"/>
                  </a:cubicBezTo>
                  <a:cubicBezTo>
                    <a:pt x="285" y="163"/>
                    <a:pt x="285" y="163"/>
                    <a:pt x="285" y="163"/>
                  </a:cubicBezTo>
                  <a:cubicBezTo>
                    <a:pt x="285" y="162"/>
                    <a:pt x="285" y="162"/>
                    <a:pt x="285" y="162"/>
                  </a:cubicBezTo>
                  <a:cubicBezTo>
                    <a:pt x="286" y="162"/>
                    <a:pt x="286" y="162"/>
                    <a:pt x="286" y="162"/>
                  </a:cubicBezTo>
                  <a:cubicBezTo>
                    <a:pt x="286" y="161"/>
                    <a:pt x="286" y="161"/>
                    <a:pt x="286" y="161"/>
                  </a:cubicBezTo>
                  <a:cubicBezTo>
                    <a:pt x="286" y="160"/>
                    <a:pt x="286" y="160"/>
                    <a:pt x="286" y="160"/>
                  </a:cubicBezTo>
                  <a:cubicBezTo>
                    <a:pt x="286" y="160"/>
                    <a:pt x="286" y="160"/>
                    <a:pt x="286" y="160"/>
                  </a:cubicBezTo>
                  <a:cubicBezTo>
                    <a:pt x="286" y="160"/>
                    <a:pt x="286" y="160"/>
                    <a:pt x="286" y="160"/>
                  </a:cubicBezTo>
                  <a:cubicBezTo>
                    <a:pt x="285" y="160"/>
                    <a:pt x="285" y="160"/>
                    <a:pt x="285" y="160"/>
                  </a:cubicBezTo>
                  <a:cubicBezTo>
                    <a:pt x="285" y="161"/>
                    <a:pt x="285" y="161"/>
                    <a:pt x="285" y="161"/>
                  </a:cubicBezTo>
                  <a:cubicBezTo>
                    <a:pt x="285" y="161"/>
                    <a:pt x="285" y="161"/>
                    <a:pt x="285" y="161"/>
                  </a:cubicBezTo>
                  <a:cubicBezTo>
                    <a:pt x="285" y="161"/>
                    <a:pt x="285" y="161"/>
                    <a:pt x="285" y="161"/>
                  </a:cubicBezTo>
                  <a:cubicBezTo>
                    <a:pt x="285" y="160"/>
                    <a:pt x="285" y="160"/>
                    <a:pt x="285" y="160"/>
                  </a:cubicBezTo>
                  <a:cubicBezTo>
                    <a:pt x="284" y="160"/>
                    <a:pt x="284" y="160"/>
                    <a:pt x="284" y="160"/>
                  </a:cubicBezTo>
                  <a:cubicBezTo>
                    <a:pt x="283" y="160"/>
                    <a:pt x="283" y="160"/>
                    <a:pt x="283" y="160"/>
                  </a:cubicBezTo>
                  <a:cubicBezTo>
                    <a:pt x="282" y="159"/>
                    <a:pt x="282" y="159"/>
                    <a:pt x="282" y="159"/>
                  </a:cubicBezTo>
                  <a:cubicBezTo>
                    <a:pt x="282" y="159"/>
                    <a:pt x="282" y="159"/>
                    <a:pt x="282" y="159"/>
                  </a:cubicBezTo>
                  <a:cubicBezTo>
                    <a:pt x="284" y="158"/>
                    <a:pt x="284" y="158"/>
                    <a:pt x="284" y="158"/>
                  </a:cubicBezTo>
                  <a:cubicBezTo>
                    <a:pt x="283" y="158"/>
                    <a:pt x="283" y="158"/>
                    <a:pt x="283" y="158"/>
                  </a:cubicBezTo>
                  <a:cubicBezTo>
                    <a:pt x="283" y="158"/>
                    <a:pt x="283" y="158"/>
                    <a:pt x="283" y="158"/>
                  </a:cubicBezTo>
                  <a:cubicBezTo>
                    <a:pt x="283" y="157"/>
                    <a:pt x="283" y="157"/>
                    <a:pt x="283" y="157"/>
                  </a:cubicBezTo>
                  <a:cubicBezTo>
                    <a:pt x="283" y="156"/>
                    <a:pt x="283" y="156"/>
                    <a:pt x="283" y="156"/>
                  </a:cubicBezTo>
                  <a:cubicBezTo>
                    <a:pt x="282" y="156"/>
                    <a:pt x="282" y="156"/>
                    <a:pt x="282" y="156"/>
                  </a:cubicBezTo>
                  <a:cubicBezTo>
                    <a:pt x="282" y="156"/>
                    <a:pt x="282" y="156"/>
                    <a:pt x="282" y="156"/>
                  </a:cubicBezTo>
                  <a:cubicBezTo>
                    <a:pt x="282" y="156"/>
                    <a:pt x="282" y="156"/>
                    <a:pt x="282" y="156"/>
                  </a:cubicBezTo>
                  <a:cubicBezTo>
                    <a:pt x="282" y="157"/>
                    <a:pt x="282" y="157"/>
                    <a:pt x="282" y="157"/>
                  </a:cubicBezTo>
                  <a:cubicBezTo>
                    <a:pt x="282" y="157"/>
                    <a:pt x="282" y="157"/>
                    <a:pt x="282" y="157"/>
                  </a:cubicBezTo>
                  <a:cubicBezTo>
                    <a:pt x="281" y="157"/>
                    <a:pt x="281" y="157"/>
                    <a:pt x="281" y="157"/>
                  </a:cubicBezTo>
                  <a:cubicBezTo>
                    <a:pt x="281" y="157"/>
                    <a:pt x="281" y="157"/>
                    <a:pt x="281" y="157"/>
                  </a:cubicBezTo>
                  <a:cubicBezTo>
                    <a:pt x="280" y="157"/>
                    <a:pt x="280" y="157"/>
                    <a:pt x="280" y="157"/>
                  </a:cubicBezTo>
                  <a:cubicBezTo>
                    <a:pt x="280" y="156"/>
                    <a:pt x="280" y="156"/>
                    <a:pt x="280" y="156"/>
                  </a:cubicBezTo>
                  <a:cubicBezTo>
                    <a:pt x="281" y="155"/>
                    <a:pt x="281" y="155"/>
                    <a:pt x="281" y="155"/>
                  </a:cubicBezTo>
                  <a:cubicBezTo>
                    <a:pt x="281" y="155"/>
                    <a:pt x="281" y="155"/>
                    <a:pt x="281" y="155"/>
                  </a:cubicBezTo>
                  <a:cubicBezTo>
                    <a:pt x="279" y="155"/>
                    <a:pt x="279" y="155"/>
                    <a:pt x="279" y="155"/>
                  </a:cubicBezTo>
                  <a:cubicBezTo>
                    <a:pt x="279" y="154"/>
                    <a:pt x="279" y="154"/>
                    <a:pt x="279" y="154"/>
                  </a:cubicBezTo>
                  <a:cubicBezTo>
                    <a:pt x="280" y="154"/>
                    <a:pt x="280" y="154"/>
                    <a:pt x="280" y="154"/>
                  </a:cubicBezTo>
                  <a:cubicBezTo>
                    <a:pt x="280" y="154"/>
                    <a:pt x="280" y="154"/>
                    <a:pt x="280" y="154"/>
                  </a:cubicBezTo>
                  <a:cubicBezTo>
                    <a:pt x="280" y="154"/>
                    <a:pt x="280" y="154"/>
                    <a:pt x="280" y="154"/>
                  </a:cubicBezTo>
                  <a:cubicBezTo>
                    <a:pt x="280" y="153"/>
                    <a:pt x="280" y="153"/>
                    <a:pt x="280" y="153"/>
                  </a:cubicBezTo>
                  <a:cubicBezTo>
                    <a:pt x="281" y="153"/>
                    <a:pt x="281" y="153"/>
                    <a:pt x="281" y="153"/>
                  </a:cubicBezTo>
                  <a:cubicBezTo>
                    <a:pt x="281" y="153"/>
                    <a:pt x="281" y="153"/>
                    <a:pt x="281" y="153"/>
                  </a:cubicBezTo>
                  <a:cubicBezTo>
                    <a:pt x="281" y="152"/>
                    <a:pt x="281" y="152"/>
                    <a:pt x="281" y="152"/>
                  </a:cubicBezTo>
                  <a:cubicBezTo>
                    <a:pt x="280" y="153"/>
                    <a:pt x="280" y="153"/>
                    <a:pt x="280" y="153"/>
                  </a:cubicBezTo>
                  <a:cubicBezTo>
                    <a:pt x="279" y="154"/>
                    <a:pt x="279" y="154"/>
                    <a:pt x="279" y="154"/>
                  </a:cubicBezTo>
                  <a:cubicBezTo>
                    <a:pt x="279" y="154"/>
                    <a:pt x="279" y="154"/>
                    <a:pt x="279" y="154"/>
                  </a:cubicBezTo>
                  <a:cubicBezTo>
                    <a:pt x="278" y="154"/>
                    <a:pt x="278" y="154"/>
                    <a:pt x="278" y="154"/>
                  </a:cubicBezTo>
                  <a:cubicBezTo>
                    <a:pt x="278" y="153"/>
                    <a:pt x="278" y="153"/>
                    <a:pt x="278" y="153"/>
                  </a:cubicBezTo>
                  <a:cubicBezTo>
                    <a:pt x="278" y="153"/>
                    <a:pt x="278" y="153"/>
                    <a:pt x="278" y="153"/>
                  </a:cubicBezTo>
                  <a:cubicBezTo>
                    <a:pt x="277" y="154"/>
                    <a:pt x="277" y="154"/>
                    <a:pt x="277" y="154"/>
                  </a:cubicBezTo>
                  <a:cubicBezTo>
                    <a:pt x="277" y="154"/>
                    <a:pt x="277" y="154"/>
                    <a:pt x="277" y="154"/>
                  </a:cubicBezTo>
                  <a:cubicBezTo>
                    <a:pt x="276" y="154"/>
                    <a:pt x="276" y="154"/>
                    <a:pt x="276" y="154"/>
                  </a:cubicBezTo>
                  <a:cubicBezTo>
                    <a:pt x="275" y="154"/>
                    <a:pt x="275" y="154"/>
                    <a:pt x="275" y="154"/>
                  </a:cubicBezTo>
                  <a:cubicBezTo>
                    <a:pt x="275" y="154"/>
                    <a:pt x="275" y="154"/>
                    <a:pt x="275" y="154"/>
                  </a:cubicBezTo>
                  <a:cubicBezTo>
                    <a:pt x="275" y="155"/>
                    <a:pt x="275" y="155"/>
                    <a:pt x="275" y="155"/>
                  </a:cubicBezTo>
                  <a:cubicBezTo>
                    <a:pt x="274" y="155"/>
                    <a:pt x="274" y="155"/>
                    <a:pt x="274" y="155"/>
                  </a:cubicBezTo>
                  <a:cubicBezTo>
                    <a:pt x="274" y="154"/>
                    <a:pt x="274" y="154"/>
                    <a:pt x="274" y="154"/>
                  </a:cubicBezTo>
                  <a:cubicBezTo>
                    <a:pt x="275" y="154"/>
                    <a:pt x="275" y="154"/>
                    <a:pt x="275" y="154"/>
                  </a:cubicBezTo>
                  <a:cubicBezTo>
                    <a:pt x="275" y="153"/>
                    <a:pt x="275" y="153"/>
                    <a:pt x="275" y="153"/>
                  </a:cubicBezTo>
                  <a:cubicBezTo>
                    <a:pt x="274" y="153"/>
                    <a:pt x="274" y="153"/>
                    <a:pt x="274" y="153"/>
                  </a:cubicBezTo>
                  <a:cubicBezTo>
                    <a:pt x="275" y="152"/>
                    <a:pt x="275" y="152"/>
                    <a:pt x="275" y="152"/>
                  </a:cubicBezTo>
                  <a:cubicBezTo>
                    <a:pt x="275" y="152"/>
                    <a:pt x="275" y="152"/>
                    <a:pt x="275" y="152"/>
                  </a:cubicBezTo>
                  <a:cubicBezTo>
                    <a:pt x="276" y="152"/>
                    <a:pt x="276" y="152"/>
                    <a:pt x="276" y="152"/>
                  </a:cubicBezTo>
                  <a:cubicBezTo>
                    <a:pt x="276" y="153"/>
                    <a:pt x="276" y="153"/>
                    <a:pt x="276" y="153"/>
                  </a:cubicBezTo>
                  <a:cubicBezTo>
                    <a:pt x="277" y="153"/>
                    <a:pt x="277" y="153"/>
                    <a:pt x="277" y="153"/>
                  </a:cubicBezTo>
                  <a:cubicBezTo>
                    <a:pt x="277" y="152"/>
                    <a:pt x="277" y="152"/>
                    <a:pt x="277" y="152"/>
                  </a:cubicBezTo>
                  <a:cubicBezTo>
                    <a:pt x="278" y="152"/>
                    <a:pt x="278" y="152"/>
                    <a:pt x="278" y="152"/>
                  </a:cubicBezTo>
                  <a:cubicBezTo>
                    <a:pt x="278" y="151"/>
                    <a:pt x="278" y="151"/>
                    <a:pt x="278" y="151"/>
                  </a:cubicBezTo>
                  <a:cubicBezTo>
                    <a:pt x="278" y="151"/>
                    <a:pt x="278" y="151"/>
                    <a:pt x="278" y="151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76" y="149"/>
                    <a:pt x="276" y="149"/>
                    <a:pt x="276" y="149"/>
                  </a:cubicBezTo>
                  <a:cubicBezTo>
                    <a:pt x="276" y="149"/>
                    <a:pt x="276" y="149"/>
                    <a:pt x="276" y="149"/>
                  </a:cubicBezTo>
                  <a:cubicBezTo>
                    <a:pt x="276" y="149"/>
                    <a:pt x="276" y="149"/>
                    <a:pt x="276" y="149"/>
                  </a:cubicBezTo>
                  <a:cubicBezTo>
                    <a:pt x="276" y="148"/>
                    <a:pt x="276" y="148"/>
                    <a:pt x="276" y="148"/>
                  </a:cubicBezTo>
                  <a:cubicBezTo>
                    <a:pt x="275" y="148"/>
                    <a:pt x="275" y="148"/>
                    <a:pt x="275" y="148"/>
                  </a:cubicBezTo>
                  <a:cubicBezTo>
                    <a:pt x="275" y="148"/>
                    <a:pt x="275" y="148"/>
                    <a:pt x="275" y="148"/>
                  </a:cubicBezTo>
                  <a:cubicBezTo>
                    <a:pt x="274" y="148"/>
                    <a:pt x="274" y="148"/>
                    <a:pt x="274" y="148"/>
                  </a:cubicBezTo>
                  <a:cubicBezTo>
                    <a:pt x="274" y="147"/>
                    <a:pt x="274" y="147"/>
                    <a:pt x="274" y="147"/>
                  </a:cubicBezTo>
                  <a:cubicBezTo>
                    <a:pt x="275" y="147"/>
                    <a:pt x="275" y="147"/>
                    <a:pt x="275" y="147"/>
                  </a:cubicBezTo>
                  <a:cubicBezTo>
                    <a:pt x="275" y="147"/>
                    <a:pt x="275" y="147"/>
                    <a:pt x="275" y="147"/>
                  </a:cubicBezTo>
                  <a:cubicBezTo>
                    <a:pt x="276" y="147"/>
                    <a:pt x="276" y="147"/>
                    <a:pt x="276" y="147"/>
                  </a:cubicBezTo>
                  <a:cubicBezTo>
                    <a:pt x="276" y="147"/>
                    <a:pt x="276" y="147"/>
                    <a:pt x="276" y="147"/>
                  </a:cubicBezTo>
                  <a:cubicBezTo>
                    <a:pt x="276" y="146"/>
                    <a:pt x="276" y="146"/>
                    <a:pt x="276" y="146"/>
                  </a:cubicBezTo>
                  <a:cubicBezTo>
                    <a:pt x="275" y="146"/>
                    <a:pt x="275" y="146"/>
                    <a:pt x="275" y="146"/>
                  </a:cubicBezTo>
                  <a:cubicBezTo>
                    <a:pt x="275" y="145"/>
                    <a:pt x="275" y="145"/>
                    <a:pt x="275" y="145"/>
                  </a:cubicBezTo>
                  <a:cubicBezTo>
                    <a:pt x="274" y="145"/>
                    <a:pt x="274" y="145"/>
                    <a:pt x="274" y="145"/>
                  </a:cubicBezTo>
                  <a:cubicBezTo>
                    <a:pt x="274" y="145"/>
                    <a:pt x="274" y="145"/>
                    <a:pt x="274" y="145"/>
                  </a:cubicBezTo>
                  <a:cubicBezTo>
                    <a:pt x="274" y="145"/>
                    <a:pt x="274" y="145"/>
                    <a:pt x="274" y="145"/>
                  </a:cubicBezTo>
                  <a:cubicBezTo>
                    <a:pt x="273" y="146"/>
                    <a:pt x="273" y="146"/>
                    <a:pt x="273" y="146"/>
                  </a:cubicBezTo>
                  <a:cubicBezTo>
                    <a:pt x="273" y="146"/>
                    <a:pt x="273" y="146"/>
                    <a:pt x="273" y="146"/>
                  </a:cubicBezTo>
                  <a:cubicBezTo>
                    <a:pt x="273" y="145"/>
                    <a:pt x="273" y="145"/>
                    <a:pt x="273" y="145"/>
                  </a:cubicBezTo>
                  <a:cubicBezTo>
                    <a:pt x="274" y="144"/>
                    <a:pt x="274" y="144"/>
                    <a:pt x="274" y="144"/>
                  </a:cubicBezTo>
                  <a:cubicBezTo>
                    <a:pt x="274" y="143"/>
                    <a:pt x="274" y="143"/>
                    <a:pt x="274" y="143"/>
                  </a:cubicBezTo>
                  <a:cubicBezTo>
                    <a:pt x="274" y="143"/>
                    <a:pt x="274" y="143"/>
                    <a:pt x="274" y="143"/>
                  </a:cubicBezTo>
                  <a:cubicBezTo>
                    <a:pt x="275" y="142"/>
                    <a:pt x="275" y="142"/>
                    <a:pt x="275" y="142"/>
                  </a:cubicBezTo>
                  <a:cubicBezTo>
                    <a:pt x="275" y="141"/>
                    <a:pt x="275" y="141"/>
                    <a:pt x="275" y="141"/>
                  </a:cubicBezTo>
                  <a:cubicBezTo>
                    <a:pt x="275" y="140"/>
                    <a:pt x="275" y="140"/>
                    <a:pt x="275" y="140"/>
                  </a:cubicBezTo>
                  <a:cubicBezTo>
                    <a:pt x="275" y="140"/>
                    <a:pt x="275" y="140"/>
                    <a:pt x="275" y="140"/>
                  </a:cubicBezTo>
                  <a:cubicBezTo>
                    <a:pt x="274" y="140"/>
                    <a:pt x="274" y="140"/>
                    <a:pt x="274" y="140"/>
                  </a:cubicBezTo>
                  <a:cubicBezTo>
                    <a:pt x="274" y="140"/>
                    <a:pt x="274" y="140"/>
                    <a:pt x="274" y="140"/>
                  </a:cubicBezTo>
                  <a:cubicBezTo>
                    <a:pt x="273" y="140"/>
                    <a:pt x="273" y="140"/>
                    <a:pt x="273" y="140"/>
                  </a:cubicBezTo>
                  <a:cubicBezTo>
                    <a:pt x="273" y="141"/>
                    <a:pt x="273" y="141"/>
                    <a:pt x="273" y="141"/>
                  </a:cubicBezTo>
                  <a:cubicBezTo>
                    <a:pt x="273" y="141"/>
                    <a:pt x="273" y="141"/>
                    <a:pt x="273" y="141"/>
                  </a:cubicBezTo>
                  <a:cubicBezTo>
                    <a:pt x="272" y="140"/>
                    <a:pt x="272" y="140"/>
                    <a:pt x="272" y="140"/>
                  </a:cubicBezTo>
                  <a:cubicBezTo>
                    <a:pt x="272" y="139"/>
                    <a:pt x="272" y="139"/>
                    <a:pt x="272" y="139"/>
                  </a:cubicBezTo>
                  <a:cubicBezTo>
                    <a:pt x="271" y="139"/>
                    <a:pt x="271" y="139"/>
                    <a:pt x="271" y="139"/>
                  </a:cubicBezTo>
                  <a:cubicBezTo>
                    <a:pt x="271" y="138"/>
                    <a:pt x="271" y="138"/>
                    <a:pt x="271" y="138"/>
                  </a:cubicBezTo>
                  <a:cubicBezTo>
                    <a:pt x="271" y="137"/>
                    <a:pt x="271" y="137"/>
                    <a:pt x="271" y="137"/>
                  </a:cubicBezTo>
                  <a:cubicBezTo>
                    <a:pt x="272" y="137"/>
                    <a:pt x="272" y="137"/>
                    <a:pt x="272" y="137"/>
                  </a:cubicBezTo>
                  <a:cubicBezTo>
                    <a:pt x="272" y="137"/>
                    <a:pt x="272" y="137"/>
                    <a:pt x="272" y="137"/>
                  </a:cubicBezTo>
                  <a:cubicBezTo>
                    <a:pt x="272" y="136"/>
                    <a:pt x="272" y="136"/>
                    <a:pt x="272" y="136"/>
                  </a:cubicBezTo>
                  <a:cubicBezTo>
                    <a:pt x="272" y="136"/>
                    <a:pt x="272" y="136"/>
                    <a:pt x="272" y="136"/>
                  </a:cubicBezTo>
                  <a:cubicBezTo>
                    <a:pt x="271" y="136"/>
                    <a:pt x="271" y="136"/>
                    <a:pt x="271" y="136"/>
                  </a:cubicBezTo>
                  <a:cubicBezTo>
                    <a:pt x="271" y="136"/>
                    <a:pt x="271" y="136"/>
                    <a:pt x="271" y="136"/>
                  </a:cubicBezTo>
                  <a:cubicBezTo>
                    <a:pt x="271" y="137"/>
                    <a:pt x="271" y="137"/>
                    <a:pt x="271" y="137"/>
                  </a:cubicBezTo>
                  <a:cubicBezTo>
                    <a:pt x="270" y="138"/>
                    <a:pt x="270" y="138"/>
                    <a:pt x="270" y="138"/>
                  </a:cubicBezTo>
                  <a:cubicBezTo>
                    <a:pt x="270" y="137"/>
                    <a:pt x="270" y="137"/>
                    <a:pt x="270" y="137"/>
                  </a:cubicBezTo>
                  <a:cubicBezTo>
                    <a:pt x="269" y="137"/>
                    <a:pt x="269" y="137"/>
                    <a:pt x="269" y="137"/>
                  </a:cubicBezTo>
                  <a:cubicBezTo>
                    <a:pt x="269" y="137"/>
                    <a:pt x="269" y="137"/>
                    <a:pt x="269" y="137"/>
                  </a:cubicBezTo>
                  <a:cubicBezTo>
                    <a:pt x="269" y="138"/>
                    <a:pt x="269" y="138"/>
                    <a:pt x="269" y="138"/>
                  </a:cubicBezTo>
                  <a:cubicBezTo>
                    <a:pt x="269" y="138"/>
                    <a:pt x="269" y="138"/>
                    <a:pt x="269" y="138"/>
                  </a:cubicBezTo>
                  <a:cubicBezTo>
                    <a:pt x="269" y="139"/>
                    <a:pt x="269" y="139"/>
                    <a:pt x="269" y="139"/>
                  </a:cubicBezTo>
                  <a:cubicBezTo>
                    <a:pt x="269" y="139"/>
                    <a:pt x="269" y="139"/>
                    <a:pt x="269" y="139"/>
                  </a:cubicBezTo>
                  <a:cubicBezTo>
                    <a:pt x="270" y="139"/>
                    <a:pt x="270" y="139"/>
                    <a:pt x="270" y="139"/>
                  </a:cubicBezTo>
                  <a:cubicBezTo>
                    <a:pt x="270" y="141"/>
                    <a:pt x="270" y="141"/>
                    <a:pt x="270" y="141"/>
                  </a:cubicBezTo>
                  <a:cubicBezTo>
                    <a:pt x="271" y="141"/>
                    <a:pt x="271" y="141"/>
                    <a:pt x="271" y="141"/>
                  </a:cubicBezTo>
                  <a:cubicBezTo>
                    <a:pt x="271" y="142"/>
                    <a:pt x="271" y="142"/>
                    <a:pt x="271" y="142"/>
                  </a:cubicBezTo>
                  <a:cubicBezTo>
                    <a:pt x="271" y="143"/>
                    <a:pt x="271" y="143"/>
                    <a:pt x="271" y="143"/>
                  </a:cubicBezTo>
                  <a:cubicBezTo>
                    <a:pt x="270" y="143"/>
                    <a:pt x="270" y="143"/>
                    <a:pt x="270" y="143"/>
                  </a:cubicBezTo>
                  <a:cubicBezTo>
                    <a:pt x="269" y="144"/>
                    <a:pt x="269" y="144"/>
                    <a:pt x="269" y="144"/>
                  </a:cubicBezTo>
                  <a:cubicBezTo>
                    <a:pt x="267" y="144"/>
                    <a:pt x="267" y="144"/>
                    <a:pt x="267" y="144"/>
                  </a:cubicBezTo>
                  <a:cubicBezTo>
                    <a:pt x="267" y="144"/>
                    <a:pt x="267" y="144"/>
                    <a:pt x="267" y="144"/>
                  </a:cubicBezTo>
                  <a:cubicBezTo>
                    <a:pt x="266" y="144"/>
                    <a:pt x="266" y="144"/>
                    <a:pt x="266" y="144"/>
                  </a:cubicBezTo>
                  <a:cubicBezTo>
                    <a:pt x="266" y="143"/>
                    <a:pt x="266" y="143"/>
                    <a:pt x="266" y="143"/>
                  </a:cubicBezTo>
                  <a:cubicBezTo>
                    <a:pt x="266" y="143"/>
                    <a:pt x="266" y="143"/>
                    <a:pt x="266" y="143"/>
                  </a:cubicBezTo>
                  <a:cubicBezTo>
                    <a:pt x="266" y="142"/>
                    <a:pt x="266" y="142"/>
                    <a:pt x="266" y="142"/>
                  </a:cubicBezTo>
                  <a:cubicBezTo>
                    <a:pt x="264" y="142"/>
                    <a:pt x="264" y="142"/>
                    <a:pt x="264" y="142"/>
                  </a:cubicBezTo>
                  <a:cubicBezTo>
                    <a:pt x="263" y="141"/>
                    <a:pt x="263" y="141"/>
                    <a:pt x="263" y="141"/>
                  </a:cubicBezTo>
                  <a:cubicBezTo>
                    <a:pt x="262" y="141"/>
                    <a:pt x="262" y="141"/>
                    <a:pt x="262" y="141"/>
                  </a:cubicBezTo>
                  <a:cubicBezTo>
                    <a:pt x="262" y="143"/>
                    <a:pt x="262" y="143"/>
                    <a:pt x="262" y="143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2" y="144"/>
                    <a:pt x="262" y="144"/>
                    <a:pt x="262" y="144"/>
                  </a:cubicBezTo>
                  <a:cubicBezTo>
                    <a:pt x="262" y="144"/>
                    <a:pt x="262" y="144"/>
                    <a:pt x="262" y="144"/>
                  </a:cubicBezTo>
                  <a:cubicBezTo>
                    <a:pt x="261" y="143"/>
                    <a:pt x="261" y="143"/>
                    <a:pt x="261" y="143"/>
                  </a:cubicBezTo>
                  <a:cubicBezTo>
                    <a:pt x="261" y="142"/>
                    <a:pt x="261" y="142"/>
                    <a:pt x="261" y="142"/>
                  </a:cubicBezTo>
                  <a:cubicBezTo>
                    <a:pt x="260" y="142"/>
                    <a:pt x="260" y="142"/>
                    <a:pt x="260" y="142"/>
                  </a:cubicBezTo>
                  <a:cubicBezTo>
                    <a:pt x="260" y="142"/>
                    <a:pt x="260" y="142"/>
                    <a:pt x="260" y="142"/>
                  </a:cubicBezTo>
                  <a:cubicBezTo>
                    <a:pt x="259" y="141"/>
                    <a:pt x="259" y="141"/>
                    <a:pt x="259" y="141"/>
                  </a:cubicBezTo>
                  <a:cubicBezTo>
                    <a:pt x="259" y="140"/>
                    <a:pt x="259" y="140"/>
                    <a:pt x="259" y="140"/>
                  </a:cubicBezTo>
                  <a:cubicBezTo>
                    <a:pt x="259" y="140"/>
                    <a:pt x="259" y="140"/>
                    <a:pt x="259" y="140"/>
                  </a:cubicBezTo>
                  <a:cubicBezTo>
                    <a:pt x="258" y="140"/>
                    <a:pt x="258" y="140"/>
                    <a:pt x="258" y="140"/>
                  </a:cubicBezTo>
                  <a:cubicBezTo>
                    <a:pt x="257" y="139"/>
                    <a:pt x="257" y="139"/>
                    <a:pt x="257" y="139"/>
                  </a:cubicBezTo>
                  <a:cubicBezTo>
                    <a:pt x="257" y="139"/>
                    <a:pt x="257" y="139"/>
                    <a:pt x="257" y="139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8" y="140"/>
                    <a:pt x="258" y="140"/>
                    <a:pt x="258" y="140"/>
                  </a:cubicBezTo>
                  <a:cubicBezTo>
                    <a:pt x="258" y="140"/>
                    <a:pt x="258" y="140"/>
                    <a:pt x="258" y="140"/>
                  </a:cubicBezTo>
                  <a:cubicBezTo>
                    <a:pt x="259" y="141"/>
                    <a:pt x="259" y="141"/>
                    <a:pt x="259" y="141"/>
                  </a:cubicBezTo>
                  <a:cubicBezTo>
                    <a:pt x="259" y="141"/>
                    <a:pt x="259" y="141"/>
                    <a:pt x="259" y="141"/>
                  </a:cubicBezTo>
                  <a:cubicBezTo>
                    <a:pt x="259" y="142"/>
                    <a:pt x="259" y="142"/>
                    <a:pt x="259" y="142"/>
                  </a:cubicBezTo>
                  <a:cubicBezTo>
                    <a:pt x="259" y="142"/>
                    <a:pt x="259" y="142"/>
                    <a:pt x="259" y="142"/>
                  </a:cubicBezTo>
                  <a:cubicBezTo>
                    <a:pt x="259" y="142"/>
                    <a:pt x="259" y="142"/>
                    <a:pt x="259" y="142"/>
                  </a:cubicBezTo>
                  <a:cubicBezTo>
                    <a:pt x="258" y="143"/>
                    <a:pt x="258" y="143"/>
                    <a:pt x="258" y="143"/>
                  </a:cubicBezTo>
                  <a:cubicBezTo>
                    <a:pt x="257" y="142"/>
                    <a:pt x="257" y="142"/>
                    <a:pt x="257" y="142"/>
                  </a:cubicBezTo>
                  <a:cubicBezTo>
                    <a:pt x="256" y="142"/>
                    <a:pt x="256" y="142"/>
                    <a:pt x="256" y="142"/>
                  </a:cubicBezTo>
                  <a:cubicBezTo>
                    <a:pt x="256" y="141"/>
                    <a:pt x="256" y="141"/>
                    <a:pt x="256" y="141"/>
                  </a:cubicBezTo>
                  <a:cubicBezTo>
                    <a:pt x="255" y="141"/>
                    <a:pt x="255" y="141"/>
                    <a:pt x="255" y="141"/>
                  </a:cubicBezTo>
                  <a:cubicBezTo>
                    <a:pt x="255" y="140"/>
                    <a:pt x="255" y="140"/>
                    <a:pt x="255" y="140"/>
                  </a:cubicBezTo>
                  <a:cubicBezTo>
                    <a:pt x="254" y="141"/>
                    <a:pt x="254" y="141"/>
                    <a:pt x="254" y="141"/>
                  </a:cubicBezTo>
                  <a:cubicBezTo>
                    <a:pt x="253" y="141"/>
                    <a:pt x="253" y="141"/>
                    <a:pt x="253" y="141"/>
                  </a:cubicBezTo>
                  <a:cubicBezTo>
                    <a:pt x="252" y="141"/>
                    <a:pt x="252" y="141"/>
                    <a:pt x="252" y="141"/>
                  </a:cubicBezTo>
                  <a:cubicBezTo>
                    <a:pt x="251" y="140"/>
                    <a:pt x="251" y="140"/>
                    <a:pt x="251" y="140"/>
                  </a:cubicBezTo>
                  <a:cubicBezTo>
                    <a:pt x="250" y="140"/>
                    <a:pt x="250" y="140"/>
                    <a:pt x="250" y="140"/>
                  </a:cubicBezTo>
                  <a:cubicBezTo>
                    <a:pt x="250" y="140"/>
                    <a:pt x="250" y="140"/>
                    <a:pt x="250" y="140"/>
                  </a:cubicBezTo>
                  <a:cubicBezTo>
                    <a:pt x="249" y="139"/>
                    <a:pt x="249" y="139"/>
                    <a:pt x="249" y="139"/>
                  </a:cubicBezTo>
                  <a:cubicBezTo>
                    <a:pt x="249" y="139"/>
                    <a:pt x="249" y="139"/>
                    <a:pt x="249" y="139"/>
                  </a:cubicBezTo>
                  <a:cubicBezTo>
                    <a:pt x="250" y="138"/>
                    <a:pt x="250" y="138"/>
                    <a:pt x="250" y="138"/>
                  </a:cubicBezTo>
                  <a:cubicBezTo>
                    <a:pt x="251" y="137"/>
                    <a:pt x="251" y="137"/>
                    <a:pt x="251" y="137"/>
                  </a:cubicBezTo>
                  <a:cubicBezTo>
                    <a:pt x="251" y="137"/>
                    <a:pt x="251" y="137"/>
                    <a:pt x="251" y="137"/>
                  </a:cubicBezTo>
                  <a:cubicBezTo>
                    <a:pt x="250" y="137"/>
                    <a:pt x="250" y="137"/>
                    <a:pt x="250" y="137"/>
                  </a:cubicBezTo>
                  <a:cubicBezTo>
                    <a:pt x="249" y="138"/>
                    <a:pt x="249" y="138"/>
                    <a:pt x="249" y="138"/>
                  </a:cubicBezTo>
                  <a:cubicBezTo>
                    <a:pt x="249" y="139"/>
                    <a:pt x="249" y="139"/>
                    <a:pt x="249" y="139"/>
                  </a:cubicBezTo>
                  <a:cubicBezTo>
                    <a:pt x="248" y="139"/>
                    <a:pt x="248" y="139"/>
                    <a:pt x="248" y="139"/>
                  </a:cubicBezTo>
                  <a:cubicBezTo>
                    <a:pt x="248" y="138"/>
                    <a:pt x="248" y="138"/>
                    <a:pt x="248" y="138"/>
                  </a:cubicBezTo>
                  <a:cubicBezTo>
                    <a:pt x="247" y="138"/>
                    <a:pt x="247" y="138"/>
                    <a:pt x="247" y="138"/>
                  </a:cubicBezTo>
                  <a:cubicBezTo>
                    <a:pt x="246" y="138"/>
                    <a:pt x="246" y="138"/>
                    <a:pt x="246" y="138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46" y="139"/>
                    <a:pt x="246" y="139"/>
                    <a:pt x="246" y="139"/>
                  </a:cubicBezTo>
                  <a:cubicBezTo>
                    <a:pt x="244" y="138"/>
                    <a:pt x="244" y="138"/>
                    <a:pt x="244" y="138"/>
                  </a:cubicBezTo>
                  <a:cubicBezTo>
                    <a:pt x="244" y="137"/>
                    <a:pt x="244" y="137"/>
                    <a:pt x="244" y="137"/>
                  </a:cubicBezTo>
                  <a:cubicBezTo>
                    <a:pt x="243" y="136"/>
                    <a:pt x="243" y="136"/>
                    <a:pt x="243" y="136"/>
                  </a:cubicBezTo>
                  <a:cubicBezTo>
                    <a:pt x="244" y="136"/>
                    <a:pt x="244" y="136"/>
                    <a:pt x="244" y="136"/>
                  </a:cubicBezTo>
                  <a:cubicBezTo>
                    <a:pt x="245" y="135"/>
                    <a:pt x="245" y="135"/>
                    <a:pt x="245" y="135"/>
                  </a:cubicBezTo>
                  <a:cubicBezTo>
                    <a:pt x="245" y="135"/>
                    <a:pt x="245" y="135"/>
                    <a:pt x="245" y="135"/>
                  </a:cubicBezTo>
                  <a:cubicBezTo>
                    <a:pt x="245" y="134"/>
                    <a:pt x="245" y="134"/>
                    <a:pt x="245" y="134"/>
                  </a:cubicBezTo>
                  <a:cubicBezTo>
                    <a:pt x="245" y="135"/>
                    <a:pt x="245" y="135"/>
                    <a:pt x="245" y="135"/>
                  </a:cubicBezTo>
                  <a:cubicBezTo>
                    <a:pt x="243" y="135"/>
                    <a:pt x="243" y="135"/>
                    <a:pt x="243" y="135"/>
                  </a:cubicBezTo>
                  <a:cubicBezTo>
                    <a:pt x="243" y="136"/>
                    <a:pt x="243" y="136"/>
                    <a:pt x="243" y="136"/>
                  </a:cubicBezTo>
                  <a:cubicBezTo>
                    <a:pt x="243" y="136"/>
                    <a:pt x="243" y="136"/>
                    <a:pt x="243" y="136"/>
                  </a:cubicBezTo>
                  <a:cubicBezTo>
                    <a:pt x="242" y="135"/>
                    <a:pt x="242" y="135"/>
                    <a:pt x="242" y="135"/>
                  </a:cubicBezTo>
                  <a:cubicBezTo>
                    <a:pt x="243" y="135"/>
                    <a:pt x="243" y="135"/>
                    <a:pt x="243" y="135"/>
                  </a:cubicBezTo>
                  <a:cubicBezTo>
                    <a:pt x="242" y="134"/>
                    <a:pt x="242" y="134"/>
                    <a:pt x="242" y="134"/>
                  </a:cubicBezTo>
                  <a:cubicBezTo>
                    <a:pt x="242" y="134"/>
                    <a:pt x="242" y="134"/>
                    <a:pt x="242" y="134"/>
                  </a:cubicBezTo>
                  <a:cubicBezTo>
                    <a:pt x="242" y="135"/>
                    <a:pt x="242" y="135"/>
                    <a:pt x="242" y="135"/>
                  </a:cubicBezTo>
                  <a:cubicBezTo>
                    <a:pt x="242" y="135"/>
                    <a:pt x="242" y="135"/>
                    <a:pt x="242" y="135"/>
                  </a:cubicBezTo>
                  <a:cubicBezTo>
                    <a:pt x="242" y="136"/>
                    <a:pt x="242" y="136"/>
                    <a:pt x="242" y="136"/>
                  </a:cubicBezTo>
                  <a:cubicBezTo>
                    <a:pt x="241" y="136"/>
                    <a:pt x="241" y="136"/>
                    <a:pt x="241" y="136"/>
                  </a:cubicBezTo>
                  <a:cubicBezTo>
                    <a:pt x="240" y="135"/>
                    <a:pt x="240" y="135"/>
                    <a:pt x="240" y="135"/>
                  </a:cubicBezTo>
                  <a:cubicBezTo>
                    <a:pt x="240" y="135"/>
                    <a:pt x="240" y="135"/>
                    <a:pt x="240" y="135"/>
                  </a:cubicBezTo>
                  <a:cubicBezTo>
                    <a:pt x="239" y="135"/>
                    <a:pt x="239" y="135"/>
                    <a:pt x="239" y="135"/>
                  </a:cubicBezTo>
                  <a:cubicBezTo>
                    <a:pt x="239" y="136"/>
                    <a:pt x="239" y="136"/>
                    <a:pt x="239" y="136"/>
                  </a:cubicBezTo>
                  <a:cubicBezTo>
                    <a:pt x="239" y="136"/>
                    <a:pt x="239" y="136"/>
                    <a:pt x="239" y="136"/>
                  </a:cubicBezTo>
                  <a:cubicBezTo>
                    <a:pt x="238" y="135"/>
                    <a:pt x="238" y="135"/>
                    <a:pt x="238" y="135"/>
                  </a:cubicBezTo>
                  <a:cubicBezTo>
                    <a:pt x="238" y="134"/>
                    <a:pt x="238" y="134"/>
                    <a:pt x="238" y="134"/>
                  </a:cubicBezTo>
                  <a:cubicBezTo>
                    <a:pt x="238" y="134"/>
                    <a:pt x="238" y="134"/>
                    <a:pt x="238" y="134"/>
                  </a:cubicBezTo>
                  <a:cubicBezTo>
                    <a:pt x="239" y="135"/>
                    <a:pt x="239" y="135"/>
                    <a:pt x="239" y="135"/>
                  </a:cubicBezTo>
                  <a:cubicBezTo>
                    <a:pt x="238" y="134"/>
                    <a:pt x="238" y="134"/>
                    <a:pt x="238" y="134"/>
                  </a:cubicBezTo>
                  <a:cubicBezTo>
                    <a:pt x="238" y="134"/>
                    <a:pt x="238" y="134"/>
                    <a:pt x="238" y="134"/>
                  </a:cubicBezTo>
                  <a:cubicBezTo>
                    <a:pt x="237" y="133"/>
                    <a:pt x="237" y="133"/>
                    <a:pt x="237" y="133"/>
                  </a:cubicBezTo>
                  <a:cubicBezTo>
                    <a:pt x="236" y="132"/>
                    <a:pt x="236" y="132"/>
                    <a:pt x="236" y="132"/>
                  </a:cubicBezTo>
                  <a:cubicBezTo>
                    <a:pt x="237" y="132"/>
                    <a:pt x="237" y="132"/>
                    <a:pt x="237" y="132"/>
                  </a:cubicBezTo>
                  <a:cubicBezTo>
                    <a:pt x="237" y="131"/>
                    <a:pt x="237" y="131"/>
                    <a:pt x="237" y="131"/>
                  </a:cubicBezTo>
                  <a:cubicBezTo>
                    <a:pt x="236" y="129"/>
                    <a:pt x="236" y="129"/>
                    <a:pt x="236" y="129"/>
                  </a:cubicBezTo>
                  <a:cubicBezTo>
                    <a:pt x="236" y="129"/>
                    <a:pt x="236" y="129"/>
                    <a:pt x="236" y="129"/>
                  </a:cubicBezTo>
                  <a:cubicBezTo>
                    <a:pt x="237" y="129"/>
                    <a:pt x="237" y="129"/>
                    <a:pt x="237" y="129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37" y="127"/>
                    <a:pt x="237" y="127"/>
                    <a:pt x="237" y="127"/>
                  </a:cubicBezTo>
                  <a:cubicBezTo>
                    <a:pt x="237" y="127"/>
                    <a:pt x="237" y="127"/>
                    <a:pt x="237" y="127"/>
                  </a:cubicBezTo>
                  <a:cubicBezTo>
                    <a:pt x="238" y="127"/>
                    <a:pt x="238" y="127"/>
                    <a:pt x="238" y="127"/>
                  </a:cubicBezTo>
                  <a:cubicBezTo>
                    <a:pt x="238" y="128"/>
                    <a:pt x="238" y="128"/>
                    <a:pt x="238" y="128"/>
                  </a:cubicBezTo>
                  <a:cubicBezTo>
                    <a:pt x="239" y="128"/>
                    <a:pt x="239" y="128"/>
                    <a:pt x="239" y="128"/>
                  </a:cubicBezTo>
                  <a:cubicBezTo>
                    <a:pt x="240" y="128"/>
                    <a:pt x="240" y="128"/>
                    <a:pt x="240" y="128"/>
                  </a:cubicBezTo>
                  <a:cubicBezTo>
                    <a:pt x="240" y="129"/>
                    <a:pt x="240" y="129"/>
                    <a:pt x="240" y="129"/>
                  </a:cubicBezTo>
                  <a:cubicBezTo>
                    <a:pt x="242" y="130"/>
                    <a:pt x="242" y="130"/>
                    <a:pt x="242" y="130"/>
                  </a:cubicBezTo>
                  <a:cubicBezTo>
                    <a:pt x="243" y="130"/>
                    <a:pt x="243" y="130"/>
                    <a:pt x="243" y="130"/>
                  </a:cubicBezTo>
                  <a:cubicBezTo>
                    <a:pt x="244" y="129"/>
                    <a:pt x="244" y="129"/>
                    <a:pt x="244" y="129"/>
                  </a:cubicBezTo>
                  <a:cubicBezTo>
                    <a:pt x="245" y="129"/>
                    <a:pt x="245" y="129"/>
                    <a:pt x="245" y="129"/>
                  </a:cubicBezTo>
                  <a:cubicBezTo>
                    <a:pt x="244" y="129"/>
                    <a:pt x="244" y="129"/>
                    <a:pt x="244" y="129"/>
                  </a:cubicBezTo>
                  <a:cubicBezTo>
                    <a:pt x="244" y="128"/>
                    <a:pt x="244" y="128"/>
                    <a:pt x="244" y="128"/>
                  </a:cubicBezTo>
                  <a:cubicBezTo>
                    <a:pt x="243" y="128"/>
                    <a:pt x="243" y="128"/>
                    <a:pt x="243" y="128"/>
                  </a:cubicBezTo>
                  <a:cubicBezTo>
                    <a:pt x="243" y="127"/>
                    <a:pt x="243" y="127"/>
                    <a:pt x="243" y="127"/>
                  </a:cubicBezTo>
                  <a:cubicBezTo>
                    <a:pt x="242" y="127"/>
                    <a:pt x="242" y="127"/>
                    <a:pt x="242" y="127"/>
                  </a:cubicBezTo>
                  <a:cubicBezTo>
                    <a:pt x="241" y="126"/>
                    <a:pt x="241" y="126"/>
                    <a:pt x="241" y="126"/>
                  </a:cubicBezTo>
                  <a:cubicBezTo>
                    <a:pt x="240" y="126"/>
                    <a:pt x="240" y="126"/>
                    <a:pt x="240" y="126"/>
                  </a:cubicBezTo>
                  <a:cubicBezTo>
                    <a:pt x="239" y="126"/>
                    <a:pt x="239" y="126"/>
                    <a:pt x="239" y="126"/>
                  </a:cubicBezTo>
                  <a:cubicBezTo>
                    <a:pt x="238" y="126"/>
                    <a:pt x="238" y="126"/>
                    <a:pt x="238" y="126"/>
                  </a:cubicBezTo>
                  <a:cubicBezTo>
                    <a:pt x="237" y="125"/>
                    <a:pt x="237" y="125"/>
                    <a:pt x="237" y="125"/>
                  </a:cubicBezTo>
                  <a:cubicBezTo>
                    <a:pt x="236" y="124"/>
                    <a:pt x="236" y="124"/>
                    <a:pt x="236" y="124"/>
                  </a:cubicBezTo>
                  <a:cubicBezTo>
                    <a:pt x="237" y="123"/>
                    <a:pt x="237" y="123"/>
                    <a:pt x="237" y="123"/>
                  </a:cubicBezTo>
                  <a:cubicBezTo>
                    <a:pt x="237" y="122"/>
                    <a:pt x="237" y="122"/>
                    <a:pt x="237" y="122"/>
                  </a:cubicBezTo>
                  <a:cubicBezTo>
                    <a:pt x="237" y="122"/>
                    <a:pt x="237" y="122"/>
                    <a:pt x="237" y="122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9" y="120"/>
                    <a:pt x="239" y="120"/>
                    <a:pt x="239" y="120"/>
                  </a:cubicBezTo>
                  <a:cubicBezTo>
                    <a:pt x="239" y="119"/>
                    <a:pt x="239" y="119"/>
                    <a:pt x="239" y="119"/>
                  </a:cubicBezTo>
                  <a:cubicBezTo>
                    <a:pt x="239" y="118"/>
                    <a:pt x="239" y="118"/>
                    <a:pt x="239" y="118"/>
                  </a:cubicBezTo>
                  <a:cubicBezTo>
                    <a:pt x="240" y="118"/>
                    <a:pt x="240" y="118"/>
                    <a:pt x="240" y="118"/>
                  </a:cubicBezTo>
                  <a:cubicBezTo>
                    <a:pt x="240" y="117"/>
                    <a:pt x="240" y="117"/>
                    <a:pt x="240" y="117"/>
                  </a:cubicBezTo>
                  <a:cubicBezTo>
                    <a:pt x="241" y="117"/>
                    <a:pt x="241" y="117"/>
                    <a:pt x="241" y="117"/>
                  </a:cubicBezTo>
                  <a:cubicBezTo>
                    <a:pt x="242" y="117"/>
                    <a:pt x="242" y="117"/>
                    <a:pt x="242" y="117"/>
                  </a:cubicBezTo>
                  <a:cubicBezTo>
                    <a:pt x="242" y="116"/>
                    <a:pt x="242" y="116"/>
                    <a:pt x="242" y="116"/>
                  </a:cubicBezTo>
                  <a:cubicBezTo>
                    <a:pt x="242" y="116"/>
                    <a:pt x="242" y="116"/>
                    <a:pt x="242" y="116"/>
                  </a:cubicBezTo>
                  <a:cubicBezTo>
                    <a:pt x="241" y="116"/>
                    <a:pt x="241" y="116"/>
                    <a:pt x="241" y="116"/>
                  </a:cubicBezTo>
                  <a:cubicBezTo>
                    <a:pt x="241" y="116"/>
                    <a:pt x="241" y="116"/>
                    <a:pt x="241" y="116"/>
                  </a:cubicBezTo>
                  <a:cubicBezTo>
                    <a:pt x="242" y="114"/>
                    <a:pt x="242" y="114"/>
                    <a:pt x="242" y="114"/>
                  </a:cubicBezTo>
                  <a:cubicBezTo>
                    <a:pt x="243" y="113"/>
                    <a:pt x="243" y="113"/>
                    <a:pt x="243" y="113"/>
                  </a:cubicBezTo>
                  <a:cubicBezTo>
                    <a:pt x="243" y="113"/>
                    <a:pt x="243" y="113"/>
                    <a:pt x="243" y="113"/>
                  </a:cubicBezTo>
                  <a:cubicBezTo>
                    <a:pt x="244" y="112"/>
                    <a:pt x="244" y="112"/>
                    <a:pt x="244" y="112"/>
                  </a:cubicBezTo>
                  <a:cubicBezTo>
                    <a:pt x="244" y="112"/>
                    <a:pt x="244" y="112"/>
                    <a:pt x="244" y="112"/>
                  </a:cubicBezTo>
                  <a:cubicBezTo>
                    <a:pt x="245" y="112"/>
                    <a:pt x="245" y="112"/>
                    <a:pt x="245" y="112"/>
                  </a:cubicBezTo>
                  <a:cubicBezTo>
                    <a:pt x="245" y="111"/>
                    <a:pt x="245" y="111"/>
                    <a:pt x="245" y="111"/>
                  </a:cubicBezTo>
                  <a:cubicBezTo>
                    <a:pt x="246" y="111"/>
                    <a:pt x="246" y="111"/>
                    <a:pt x="246" y="111"/>
                  </a:cubicBezTo>
                  <a:cubicBezTo>
                    <a:pt x="246" y="112"/>
                    <a:pt x="246" y="112"/>
                    <a:pt x="246" y="112"/>
                  </a:cubicBezTo>
                  <a:cubicBezTo>
                    <a:pt x="246" y="111"/>
                    <a:pt x="246" y="111"/>
                    <a:pt x="246" y="111"/>
                  </a:cubicBezTo>
                  <a:cubicBezTo>
                    <a:pt x="246" y="111"/>
                    <a:pt x="246" y="111"/>
                    <a:pt x="246" y="111"/>
                  </a:cubicBezTo>
                  <a:cubicBezTo>
                    <a:pt x="247" y="109"/>
                    <a:pt x="247" y="109"/>
                    <a:pt x="247" y="109"/>
                  </a:cubicBezTo>
                  <a:cubicBezTo>
                    <a:pt x="248" y="109"/>
                    <a:pt x="248" y="109"/>
                    <a:pt x="248" y="109"/>
                  </a:cubicBezTo>
                  <a:cubicBezTo>
                    <a:pt x="248" y="109"/>
                    <a:pt x="248" y="109"/>
                    <a:pt x="248" y="109"/>
                  </a:cubicBezTo>
                  <a:cubicBezTo>
                    <a:pt x="248" y="108"/>
                    <a:pt x="248" y="108"/>
                    <a:pt x="248" y="108"/>
                  </a:cubicBezTo>
                  <a:cubicBezTo>
                    <a:pt x="249" y="108"/>
                    <a:pt x="249" y="108"/>
                    <a:pt x="249" y="108"/>
                  </a:cubicBezTo>
                  <a:cubicBezTo>
                    <a:pt x="250" y="107"/>
                    <a:pt x="250" y="107"/>
                    <a:pt x="250" y="107"/>
                  </a:cubicBezTo>
                  <a:cubicBezTo>
                    <a:pt x="250" y="107"/>
                    <a:pt x="250" y="107"/>
                    <a:pt x="250" y="107"/>
                  </a:cubicBezTo>
                  <a:cubicBezTo>
                    <a:pt x="251" y="107"/>
                    <a:pt x="251" y="107"/>
                    <a:pt x="251" y="107"/>
                  </a:cubicBezTo>
                  <a:cubicBezTo>
                    <a:pt x="251" y="106"/>
                    <a:pt x="251" y="106"/>
                    <a:pt x="251" y="106"/>
                  </a:cubicBezTo>
                  <a:cubicBezTo>
                    <a:pt x="251" y="106"/>
                    <a:pt x="251" y="106"/>
                    <a:pt x="251" y="106"/>
                  </a:cubicBezTo>
                  <a:cubicBezTo>
                    <a:pt x="253" y="105"/>
                    <a:pt x="253" y="105"/>
                    <a:pt x="253" y="105"/>
                  </a:cubicBezTo>
                  <a:cubicBezTo>
                    <a:pt x="254" y="104"/>
                    <a:pt x="254" y="104"/>
                    <a:pt x="254" y="104"/>
                  </a:cubicBezTo>
                  <a:cubicBezTo>
                    <a:pt x="256" y="103"/>
                    <a:pt x="256" y="103"/>
                    <a:pt x="256" y="103"/>
                  </a:cubicBezTo>
                  <a:cubicBezTo>
                    <a:pt x="258" y="103"/>
                    <a:pt x="258" y="103"/>
                    <a:pt x="258" y="103"/>
                  </a:cubicBezTo>
                  <a:cubicBezTo>
                    <a:pt x="259" y="103"/>
                    <a:pt x="259" y="103"/>
                    <a:pt x="259" y="103"/>
                  </a:cubicBezTo>
                  <a:cubicBezTo>
                    <a:pt x="260" y="103"/>
                    <a:pt x="260" y="103"/>
                    <a:pt x="260" y="103"/>
                  </a:cubicBezTo>
                  <a:cubicBezTo>
                    <a:pt x="261" y="103"/>
                    <a:pt x="261" y="103"/>
                    <a:pt x="261" y="103"/>
                  </a:cubicBezTo>
                  <a:cubicBezTo>
                    <a:pt x="261" y="103"/>
                    <a:pt x="261" y="103"/>
                    <a:pt x="261" y="103"/>
                  </a:cubicBezTo>
                  <a:cubicBezTo>
                    <a:pt x="262" y="103"/>
                    <a:pt x="262" y="103"/>
                    <a:pt x="262" y="103"/>
                  </a:cubicBezTo>
                  <a:cubicBezTo>
                    <a:pt x="263" y="104"/>
                    <a:pt x="263" y="104"/>
                    <a:pt x="263" y="104"/>
                  </a:cubicBezTo>
                  <a:cubicBezTo>
                    <a:pt x="265" y="104"/>
                    <a:pt x="265" y="104"/>
                    <a:pt x="265" y="104"/>
                  </a:cubicBezTo>
                  <a:cubicBezTo>
                    <a:pt x="265" y="105"/>
                    <a:pt x="265" y="105"/>
                    <a:pt x="265" y="105"/>
                  </a:cubicBezTo>
                  <a:cubicBezTo>
                    <a:pt x="265" y="106"/>
                    <a:pt x="265" y="106"/>
                    <a:pt x="265" y="106"/>
                  </a:cubicBezTo>
                  <a:cubicBezTo>
                    <a:pt x="264" y="106"/>
                    <a:pt x="264" y="106"/>
                    <a:pt x="264" y="106"/>
                  </a:cubicBezTo>
                  <a:cubicBezTo>
                    <a:pt x="263" y="106"/>
                    <a:pt x="263" y="106"/>
                    <a:pt x="263" y="106"/>
                  </a:cubicBezTo>
                  <a:cubicBezTo>
                    <a:pt x="262" y="106"/>
                    <a:pt x="262" y="106"/>
                    <a:pt x="262" y="106"/>
                  </a:cubicBezTo>
                  <a:cubicBezTo>
                    <a:pt x="261" y="107"/>
                    <a:pt x="261" y="107"/>
                    <a:pt x="261" y="107"/>
                  </a:cubicBezTo>
                  <a:cubicBezTo>
                    <a:pt x="261" y="108"/>
                    <a:pt x="261" y="108"/>
                    <a:pt x="261" y="108"/>
                  </a:cubicBezTo>
                  <a:cubicBezTo>
                    <a:pt x="260" y="108"/>
                    <a:pt x="260" y="108"/>
                    <a:pt x="260" y="108"/>
                  </a:cubicBezTo>
                  <a:cubicBezTo>
                    <a:pt x="258" y="110"/>
                    <a:pt x="258" y="110"/>
                    <a:pt x="258" y="110"/>
                  </a:cubicBezTo>
                  <a:cubicBezTo>
                    <a:pt x="256" y="111"/>
                    <a:pt x="256" y="111"/>
                    <a:pt x="256" y="111"/>
                  </a:cubicBezTo>
                  <a:cubicBezTo>
                    <a:pt x="255" y="112"/>
                    <a:pt x="255" y="112"/>
                    <a:pt x="255" y="112"/>
                  </a:cubicBezTo>
                  <a:cubicBezTo>
                    <a:pt x="255" y="112"/>
                    <a:pt x="255" y="112"/>
                    <a:pt x="255" y="112"/>
                  </a:cubicBezTo>
                  <a:cubicBezTo>
                    <a:pt x="254" y="114"/>
                    <a:pt x="254" y="114"/>
                    <a:pt x="254" y="114"/>
                  </a:cubicBezTo>
                  <a:cubicBezTo>
                    <a:pt x="254" y="115"/>
                    <a:pt x="254" y="115"/>
                    <a:pt x="254" y="115"/>
                  </a:cubicBezTo>
                  <a:cubicBezTo>
                    <a:pt x="254" y="116"/>
                    <a:pt x="254" y="116"/>
                    <a:pt x="254" y="116"/>
                  </a:cubicBezTo>
                  <a:cubicBezTo>
                    <a:pt x="254" y="116"/>
                    <a:pt x="254" y="116"/>
                    <a:pt x="254" y="116"/>
                  </a:cubicBezTo>
                  <a:cubicBezTo>
                    <a:pt x="254" y="117"/>
                    <a:pt x="254" y="117"/>
                    <a:pt x="254" y="117"/>
                  </a:cubicBezTo>
                  <a:cubicBezTo>
                    <a:pt x="254" y="117"/>
                    <a:pt x="254" y="117"/>
                    <a:pt x="254" y="117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2" y="119"/>
                    <a:pt x="252" y="119"/>
                    <a:pt x="252" y="119"/>
                  </a:cubicBezTo>
                  <a:cubicBezTo>
                    <a:pt x="252" y="120"/>
                    <a:pt x="252" y="120"/>
                    <a:pt x="252" y="120"/>
                  </a:cubicBezTo>
                  <a:cubicBezTo>
                    <a:pt x="252" y="121"/>
                    <a:pt x="252" y="121"/>
                    <a:pt x="252" y="121"/>
                  </a:cubicBezTo>
                  <a:cubicBezTo>
                    <a:pt x="251" y="121"/>
                    <a:pt x="251" y="121"/>
                    <a:pt x="251" y="121"/>
                  </a:cubicBezTo>
                  <a:cubicBezTo>
                    <a:pt x="251" y="121"/>
                    <a:pt x="251" y="121"/>
                    <a:pt x="251" y="121"/>
                  </a:cubicBezTo>
                  <a:cubicBezTo>
                    <a:pt x="252" y="122"/>
                    <a:pt x="252" y="122"/>
                    <a:pt x="252" y="122"/>
                  </a:cubicBezTo>
                  <a:cubicBezTo>
                    <a:pt x="252" y="123"/>
                    <a:pt x="252" y="123"/>
                    <a:pt x="252" y="123"/>
                  </a:cubicBezTo>
                  <a:cubicBezTo>
                    <a:pt x="252" y="124"/>
                    <a:pt x="252" y="124"/>
                    <a:pt x="252" y="124"/>
                  </a:cubicBezTo>
                  <a:cubicBezTo>
                    <a:pt x="252" y="125"/>
                    <a:pt x="252" y="125"/>
                    <a:pt x="252" y="125"/>
                  </a:cubicBezTo>
                  <a:cubicBezTo>
                    <a:pt x="253" y="126"/>
                    <a:pt x="253" y="126"/>
                    <a:pt x="253" y="126"/>
                  </a:cubicBezTo>
                  <a:cubicBezTo>
                    <a:pt x="253" y="126"/>
                    <a:pt x="253" y="126"/>
                    <a:pt x="253" y="126"/>
                  </a:cubicBezTo>
                  <a:cubicBezTo>
                    <a:pt x="254" y="127"/>
                    <a:pt x="254" y="127"/>
                    <a:pt x="254" y="127"/>
                  </a:cubicBezTo>
                  <a:cubicBezTo>
                    <a:pt x="254" y="127"/>
                    <a:pt x="254" y="127"/>
                    <a:pt x="254" y="127"/>
                  </a:cubicBezTo>
                  <a:cubicBezTo>
                    <a:pt x="253" y="128"/>
                    <a:pt x="253" y="128"/>
                    <a:pt x="253" y="128"/>
                  </a:cubicBezTo>
                  <a:cubicBezTo>
                    <a:pt x="253" y="127"/>
                    <a:pt x="253" y="127"/>
                    <a:pt x="253" y="127"/>
                  </a:cubicBezTo>
                  <a:cubicBezTo>
                    <a:pt x="253" y="127"/>
                    <a:pt x="253" y="127"/>
                    <a:pt x="253" y="127"/>
                  </a:cubicBezTo>
                  <a:cubicBezTo>
                    <a:pt x="253" y="128"/>
                    <a:pt x="253" y="128"/>
                    <a:pt x="253" y="128"/>
                  </a:cubicBezTo>
                  <a:cubicBezTo>
                    <a:pt x="252" y="128"/>
                    <a:pt x="252" y="128"/>
                    <a:pt x="252" y="128"/>
                  </a:cubicBezTo>
                  <a:cubicBezTo>
                    <a:pt x="252" y="128"/>
                    <a:pt x="252" y="128"/>
                    <a:pt x="252" y="128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2" y="129"/>
                    <a:pt x="252" y="129"/>
                    <a:pt x="252" y="129"/>
                  </a:cubicBezTo>
                  <a:cubicBezTo>
                    <a:pt x="253" y="129"/>
                    <a:pt x="253" y="129"/>
                    <a:pt x="253" y="129"/>
                  </a:cubicBezTo>
                  <a:cubicBezTo>
                    <a:pt x="253" y="129"/>
                    <a:pt x="253" y="129"/>
                    <a:pt x="253" y="129"/>
                  </a:cubicBezTo>
                  <a:cubicBezTo>
                    <a:pt x="253" y="129"/>
                    <a:pt x="253" y="129"/>
                    <a:pt x="253" y="129"/>
                  </a:cubicBezTo>
                  <a:cubicBezTo>
                    <a:pt x="252" y="130"/>
                    <a:pt x="252" y="130"/>
                    <a:pt x="252" y="130"/>
                  </a:cubicBezTo>
                  <a:cubicBezTo>
                    <a:pt x="252" y="131"/>
                    <a:pt x="252" y="131"/>
                    <a:pt x="252" y="131"/>
                  </a:cubicBezTo>
                  <a:cubicBezTo>
                    <a:pt x="252" y="132"/>
                    <a:pt x="252" y="132"/>
                    <a:pt x="252" y="132"/>
                  </a:cubicBezTo>
                  <a:cubicBezTo>
                    <a:pt x="252" y="132"/>
                    <a:pt x="252" y="132"/>
                    <a:pt x="252" y="132"/>
                  </a:cubicBezTo>
                  <a:cubicBezTo>
                    <a:pt x="253" y="131"/>
                    <a:pt x="253" y="131"/>
                    <a:pt x="253" y="131"/>
                  </a:cubicBezTo>
                  <a:cubicBezTo>
                    <a:pt x="253" y="131"/>
                    <a:pt x="253" y="131"/>
                    <a:pt x="253" y="131"/>
                  </a:cubicBezTo>
                  <a:cubicBezTo>
                    <a:pt x="254" y="129"/>
                    <a:pt x="254" y="129"/>
                    <a:pt x="254" y="129"/>
                  </a:cubicBezTo>
                  <a:cubicBezTo>
                    <a:pt x="254" y="129"/>
                    <a:pt x="254" y="129"/>
                    <a:pt x="254" y="129"/>
                  </a:cubicBezTo>
                  <a:cubicBezTo>
                    <a:pt x="255" y="127"/>
                    <a:pt x="255" y="127"/>
                    <a:pt x="255" y="127"/>
                  </a:cubicBezTo>
                  <a:cubicBezTo>
                    <a:pt x="255" y="127"/>
                    <a:pt x="255" y="127"/>
                    <a:pt x="255" y="127"/>
                  </a:cubicBezTo>
                  <a:cubicBezTo>
                    <a:pt x="256" y="126"/>
                    <a:pt x="256" y="126"/>
                    <a:pt x="256" y="126"/>
                  </a:cubicBezTo>
                  <a:cubicBezTo>
                    <a:pt x="256" y="126"/>
                    <a:pt x="256" y="126"/>
                    <a:pt x="256" y="126"/>
                  </a:cubicBezTo>
                  <a:cubicBezTo>
                    <a:pt x="255" y="125"/>
                    <a:pt x="255" y="125"/>
                    <a:pt x="255" y="125"/>
                  </a:cubicBezTo>
                  <a:cubicBezTo>
                    <a:pt x="256" y="125"/>
                    <a:pt x="256" y="125"/>
                    <a:pt x="256" y="125"/>
                  </a:cubicBezTo>
                  <a:cubicBezTo>
                    <a:pt x="255" y="124"/>
                    <a:pt x="255" y="124"/>
                    <a:pt x="255" y="124"/>
                  </a:cubicBezTo>
                  <a:cubicBezTo>
                    <a:pt x="254" y="124"/>
                    <a:pt x="254" y="124"/>
                    <a:pt x="254" y="124"/>
                  </a:cubicBezTo>
                  <a:cubicBezTo>
                    <a:pt x="254" y="123"/>
                    <a:pt x="254" y="123"/>
                    <a:pt x="254" y="123"/>
                  </a:cubicBezTo>
                  <a:cubicBezTo>
                    <a:pt x="254" y="123"/>
                    <a:pt x="254" y="123"/>
                    <a:pt x="254" y="123"/>
                  </a:cubicBezTo>
                  <a:cubicBezTo>
                    <a:pt x="254" y="122"/>
                    <a:pt x="254" y="122"/>
                    <a:pt x="254" y="122"/>
                  </a:cubicBezTo>
                  <a:cubicBezTo>
                    <a:pt x="254" y="121"/>
                    <a:pt x="254" y="121"/>
                    <a:pt x="254" y="121"/>
                  </a:cubicBezTo>
                  <a:cubicBezTo>
                    <a:pt x="254" y="120"/>
                    <a:pt x="254" y="120"/>
                    <a:pt x="254" y="120"/>
                  </a:cubicBezTo>
                  <a:cubicBezTo>
                    <a:pt x="254" y="120"/>
                    <a:pt x="254" y="120"/>
                    <a:pt x="254" y="120"/>
                  </a:cubicBezTo>
                  <a:cubicBezTo>
                    <a:pt x="254" y="121"/>
                    <a:pt x="254" y="121"/>
                    <a:pt x="254" y="121"/>
                  </a:cubicBezTo>
                  <a:cubicBezTo>
                    <a:pt x="255" y="120"/>
                    <a:pt x="255" y="120"/>
                    <a:pt x="255" y="120"/>
                  </a:cubicBezTo>
                  <a:cubicBezTo>
                    <a:pt x="256" y="120"/>
                    <a:pt x="256" y="120"/>
                    <a:pt x="256" y="120"/>
                  </a:cubicBezTo>
                  <a:cubicBezTo>
                    <a:pt x="256" y="119"/>
                    <a:pt x="256" y="119"/>
                    <a:pt x="256" y="119"/>
                  </a:cubicBezTo>
                  <a:cubicBezTo>
                    <a:pt x="256" y="119"/>
                    <a:pt x="256" y="119"/>
                    <a:pt x="256" y="119"/>
                  </a:cubicBezTo>
                  <a:cubicBezTo>
                    <a:pt x="256" y="118"/>
                    <a:pt x="256" y="118"/>
                    <a:pt x="256" y="118"/>
                  </a:cubicBezTo>
                  <a:cubicBezTo>
                    <a:pt x="257" y="119"/>
                    <a:pt x="257" y="119"/>
                    <a:pt x="257" y="119"/>
                  </a:cubicBezTo>
                  <a:cubicBezTo>
                    <a:pt x="258" y="120"/>
                    <a:pt x="258" y="120"/>
                    <a:pt x="258" y="120"/>
                  </a:cubicBezTo>
                  <a:cubicBezTo>
                    <a:pt x="257" y="120"/>
                    <a:pt x="257" y="120"/>
                    <a:pt x="257" y="120"/>
                  </a:cubicBezTo>
                  <a:cubicBezTo>
                    <a:pt x="258" y="120"/>
                    <a:pt x="258" y="120"/>
                    <a:pt x="258" y="120"/>
                  </a:cubicBezTo>
                  <a:cubicBezTo>
                    <a:pt x="258" y="120"/>
                    <a:pt x="258" y="120"/>
                    <a:pt x="258" y="120"/>
                  </a:cubicBezTo>
                  <a:cubicBezTo>
                    <a:pt x="258" y="119"/>
                    <a:pt x="258" y="119"/>
                    <a:pt x="258" y="119"/>
                  </a:cubicBezTo>
                  <a:cubicBezTo>
                    <a:pt x="259" y="118"/>
                    <a:pt x="259" y="118"/>
                    <a:pt x="259" y="118"/>
                  </a:cubicBezTo>
                  <a:cubicBezTo>
                    <a:pt x="259" y="118"/>
                    <a:pt x="259" y="118"/>
                    <a:pt x="259" y="118"/>
                  </a:cubicBezTo>
                  <a:cubicBezTo>
                    <a:pt x="259" y="118"/>
                    <a:pt x="259" y="118"/>
                    <a:pt x="259" y="118"/>
                  </a:cubicBezTo>
                  <a:cubicBezTo>
                    <a:pt x="260" y="118"/>
                    <a:pt x="260" y="118"/>
                    <a:pt x="260" y="118"/>
                  </a:cubicBezTo>
                  <a:cubicBezTo>
                    <a:pt x="261" y="117"/>
                    <a:pt x="261" y="117"/>
                    <a:pt x="261" y="117"/>
                  </a:cubicBezTo>
                  <a:cubicBezTo>
                    <a:pt x="260" y="117"/>
                    <a:pt x="260" y="117"/>
                    <a:pt x="260" y="117"/>
                  </a:cubicBezTo>
                  <a:cubicBezTo>
                    <a:pt x="260" y="117"/>
                    <a:pt x="260" y="117"/>
                    <a:pt x="260" y="117"/>
                  </a:cubicBezTo>
                  <a:cubicBezTo>
                    <a:pt x="258" y="118"/>
                    <a:pt x="258" y="118"/>
                    <a:pt x="258" y="118"/>
                  </a:cubicBezTo>
                  <a:cubicBezTo>
                    <a:pt x="258" y="118"/>
                    <a:pt x="258" y="118"/>
                    <a:pt x="258" y="118"/>
                  </a:cubicBezTo>
                  <a:cubicBezTo>
                    <a:pt x="257" y="117"/>
                    <a:pt x="257" y="117"/>
                    <a:pt x="257" y="117"/>
                  </a:cubicBezTo>
                  <a:cubicBezTo>
                    <a:pt x="257" y="117"/>
                    <a:pt x="257" y="117"/>
                    <a:pt x="257" y="117"/>
                  </a:cubicBezTo>
                  <a:cubicBezTo>
                    <a:pt x="257" y="116"/>
                    <a:pt x="257" y="116"/>
                    <a:pt x="257" y="116"/>
                  </a:cubicBezTo>
                  <a:cubicBezTo>
                    <a:pt x="258" y="116"/>
                    <a:pt x="258" y="116"/>
                    <a:pt x="258" y="116"/>
                  </a:cubicBezTo>
                  <a:cubicBezTo>
                    <a:pt x="257" y="115"/>
                    <a:pt x="257" y="115"/>
                    <a:pt x="257" y="115"/>
                  </a:cubicBezTo>
                  <a:cubicBezTo>
                    <a:pt x="258" y="114"/>
                    <a:pt x="258" y="114"/>
                    <a:pt x="258" y="114"/>
                  </a:cubicBezTo>
                  <a:cubicBezTo>
                    <a:pt x="258" y="113"/>
                    <a:pt x="258" y="113"/>
                    <a:pt x="258" y="113"/>
                  </a:cubicBezTo>
                  <a:cubicBezTo>
                    <a:pt x="258" y="112"/>
                    <a:pt x="258" y="112"/>
                    <a:pt x="258" y="112"/>
                  </a:cubicBezTo>
                  <a:cubicBezTo>
                    <a:pt x="259" y="112"/>
                    <a:pt x="259" y="112"/>
                    <a:pt x="259" y="112"/>
                  </a:cubicBezTo>
                  <a:cubicBezTo>
                    <a:pt x="260" y="112"/>
                    <a:pt x="260" y="112"/>
                    <a:pt x="260" y="112"/>
                  </a:cubicBezTo>
                  <a:cubicBezTo>
                    <a:pt x="261" y="113"/>
                    <a:pt x="261" y="113"/>
                    <a:pt x="261" y="113"/>
                  </a:cubicBezTo>
                  <a:cubicBezTo>
                    <a:pt x="261" y="113"/>
                    <a:pt x="261" y="113"/>
                    <a:pt x="261" y="113"/>
                  </a:cubicBezTo>
                  <a:cubicBezTo>
                    <a:pt x="262" y="114"/>
                    <a:pt x="262" y="114"/>
                    <a:pt x="262" y="114"/>
                  </a:cubicBezTo>
                  <a:cubicBezTo>
                    <a:pt x="263" y="114"/>
                    <a:pt x="263" y="114"/>
                    <a:pt x="263" y="114"/>
                  </a:cubicBezTo>
                  <a:cubicBezTo>
                    <a:pt x="263" y="114"/>
                    <a:pt x="263" y="114"/>
                    <a:pt x="263" y="114"/>
                  </a:cubicBezTo>
                  <a:cubicBezTo>
                    <a:pt x="263" y="114"/>
                    <a:pt x="263" y="114"/>
                    <a:pt x="263" y="114"/>
                  </a:cubicBezTo>
                  <a:cubicBezTo>
                    <a:pt x="263" y="113"/>
                    <a:pt x="263" y="113"/>
                    <a:pt x="263" y="113"/>
                  </a:cubicBezTo>
                  <a:cubicBezTo>
                    <a:pt x="261" y="113"/>
                    <a:pt x="261" y="113"/>
                    <a:pt x="261" y="113"/>
                  </a:cubicBezTo>
                  <a:cubicBezTo>
                    <a:pt x="261" y="112"/>
                    <a:pt x="261" y="112"/>
                    <a:pt x="261" y="112"/>
                  </a:cubicBezTo>
                  <a:cubicBezTo>
                    <a:pt x="261" y="111"/>
                    <a:pt x="261" y="111"/>
                    <a:pt x="261" y="111"/>
                  </a:cubicBezTo>
                  <a:cubicBezTo>
                    <a:pt x="260" y="111"/>
                    <a:pt x="260" y="111"/>
                    <a:pt x="260" y="111"/>
                  </a:cubicBezTo>
                  <a:cubicBezTo>
                    <a:pt x="260" y="111"/>
                    <a:pt x="260" y="111"/>
                    <a:pt x="260" y="111"/>
                  </a:cubicBezTo>
                  <a:cubicBezTo>
                    <a:pt x="260" y="111"/>
                    <a:pt x="260" y="111"/>
                    <a:pt x="260" y="111"/>
                  </a:cubicBezTo>
                  <a:cubicBezTo>
                    <a:pt x="261" y="111"/>
                    <a:pt x="261" y="111"/>
                    <a:pt x="261" y="111"/>
                  </a:cubicBezTo>
                  <a:cubicBezTo>
                    <a:pt x="262" y="110"/>
                    <a:pt x="262" y="110"/>
                    <a:pt x="262" y="110"/>
                  </a:cubicBezTo>
                  <a:cubicBezTo>
                    <a:pt x="262" y="110"/>
                    <a:pt x="262" y="110"/>
                    <a:pt x="262" y="110"/>
                  </a:cubicBezTo>
                  <a:cubicBezTo>
                    <a:pt x="263" y="112"/>
                    <a:pt x="263" y="112"/>
                    <a:pt x="263" y="112"/>
                  </a:cubicBezTo>
                  <a:cubicBezTo>
                    <a:pt x="265" y="112"/>
                    <a:pt x="265" y="112"/>
                    <a:pt x="265" y="112"/>
                  </a:cubicBezTo>
                  <a:cubicBezTo>
                    <a:pt x="265" y="112"/>
                    <a:pt x="265" y="112"/>
                    <a:pt x="265" y="112"/>
                  </a:cubicBezTo>
                  <a:cubicBezTo>
                    <a:pt x="264" y="112"/>
                    <a:pt x="264" y="112"/>
                    <a:pt x="264" y="112"/>
                  </a:cubicBezTo>
                  <a:cubicBezTo>
                    <a:pt x="263" y="111"/>
                    <a:pt x="263" y="111"/>
                    <a:pt x="263" y="111"/>
                  </a:cubicBezTo>
                  <a:cubicBezTo>
                    <a:pt x="262" y="110"/>
                    <a:pt x="262" y="110"/>
                    <a:pt x="262" y="110"/>
                  </a:cubicBezTo>
                  <a:cubicBezTo>
                    <a:pt x="262" y="109"/>
                    <a:pt x="262" y="109"/>
                    <a:pt x="262" y="109"/>
                  </a:cubicBezTo>
                  <a:cubicBezTo>
                    <a:pt x="263" y="109"/>
                    <a:pt x="263" y="109"/>
                    <a:pt x="263" y="109"/>
                  </a:cubicBezTo>
                  <a:cubicBezTo>
                    <a:pt x="264" y="109"/>
                    <a:pt x="264" y="109"/>
                    <a:pt x="264" y="109"/>
                  </a:cubicBezTo>
                  <a:cubicBezTo>
                    <a:pt x="264" y="109"/>
                    <a:pt x="264" y="109"/>
                    <a:pt x="264" y="109"/>
                  </a:cubicBezTo>
                  <a:cubicBezTo>
                    <a:pt x="264" y="109"/>
                    <a:pt x="264" y="109"/>
                    <a:pt x="264" y="109"/>
                  </a:cubicBezTo>
                  <a:cubicBezTo>
                    <a:pt x="264" y="110"/>
                    <a:pt x="264" y="110"/>
                    <a:pt x="264" y="110"/>
                  </a:cubicBezTo>
                  <a:cubicBezTo>
                    <a:pt x="265" y="110"/>
                    <a:pt x="265" y="110"/>
                    <a:pt x="265" y="110"/>
                  </a:cubicBezTo>
                  <a:cubicBezTo>
                    <a:pt x="265" y="109"/>
                    <a:pt x="265" y="109"/>
                    <a:pt x="265" y="109"/>
                  </a:cubicBezTo>
                  <a:cubicBezTo>
                    <a:pt x="265" y="108"/>
                    <a:pt x="265" y="108"/>
                    <a:pt x="265" y="108"/>
                  </a:cubicBezTo>
                  <a:cubicBezTo>
                    <a:pt x="266" y="108"/>
                    <a:pt x="266" y="108"/>
                    <a:pt x="266" y="108"/>
                  </a:cubicBezTo>
                  <a:cubicBezTo>
                    <a:pt x="267" y="109"/>
                    <a:pt x="267" y="109"/>
                    <a:pt x="267" y="109"/>
                  </a:cubicBezTo>
                  <a:cubicBezTo>
                    <a:pt x="267" y="110"/>
                    <a:pt x="267" y="110"/>
                    <a:pt x="267" y="110"/>
                  </a:cubicBezTo>
                  <a:cubicBezTo>
                    <a:pt x="267" y="111"/>
                    <a:pt x="267" y="111"/>
                    <a:pt x="267" y="111"/>
                  </a:cubicBezTo>
                  <a:cubicBezTo>
                    <a:pt x="268" y="110"/>
                    <a:pt x="268" y="110"/>
                    <a:pt x="268" y="110"/>
                  </a:cubicBezTo>
                  <a:cubicBezTo>
                    <a:pt x="268" y="110"/>
                    <a:pt x="268" y="110"/>
                    <a:pt x="268" y="110"/>
                  </a:cubicBezTo>
                  <a:cubicBezTo>
                    <a:pt x="267" y="109"/>
                    <a:pt x="267" y="109"/>
                    <a:pt x="267" y="109"/>
                  </a:cubicBezTo>
                  <a:cubicBezTo>
                    <a:pt x="267" y="108"/>
                    <a:pt x="267" y="108"/>
                    <a:pt x="267" y="108"/>
                  </a:cubicBezTo>
                  <a:cubicBezTo>
                    <a:pt x="269" y="108"/>
                    <a:pt x="269" y="108"/>
                    <a:pt x="269" y="108"/>
                  </a:cubicBezTo>
                  <a:cubicBezTo>
                    <a:pt x="271" y="107"/>
                    <a:pt x="271" y="107"/>
                    <a:pt x="271" y="107"/>
                  </a:cubicBezTo>
                  <a:cubicBezTo>
                    <a:pt x="272" y="107"/>
                    <a:pt x="272" y="107"/>
                    <a:pt x="272" y="107"/>
                  </a:cubicBezTo>
                  <a:cubicBezTo>
                    <a:pt x="273" y="107"/>
                    <a:pt x="273" y="107"/>
                    <a:pt x="273" y="107"/>
                  </a:cubicBezTo>
                  <a:cubicBezTo>
                    <a:pt x="274" y="107"/>
                    <a:pt x="274" y="107"/>
                    <a:pt x="274" y="107"/>
                  </a:cubicBezTo>
                  <a:cubicBezTo>
                    <a:pt x="275" y="107"/>
                    <a:pt x="275" y="107"/>
                    <a:pt x="275" y="107"/>
                  </a:cubicBezTo>
                  <a:cubicBezTo>
                    <a:pt x="277" y="107"/>
                    <a:pt x="277" y="107"/>
                    <a:pt x="277" y="107"/>
                  </a:cubicBezTo>
                  <a:cubicBezTo>
                    <a:pt x="277" y="108"/>
                    <a:pt x="277" y="108"/>
                    <a:pt x="277" y="108"/>
                  </a:cubicBezTo>
                  <a:cubicBezTo>
                    <a:pt x="277" y="108"/>
                    <a:pt x="277" y="108"/>
                    <a:pt x="277" y="108"/>
                  </a:cubicBezTo>
                  <a:cubicBezTo>
                    <a:pt x="276" y="110"/>
                    <a:pt x="276" y="110"/>
                    <a:pt x="276" y="110"/>
                  </a:cubicBezTo>
                  <a:cubicBezTo>
                    <a:pt x="276" y="110"/>
                    <a:pt x="276" y="110"/>
                    <a:pt x="276" y="110"/>
                  </a:cubicBezTo>
                  <a:cubicBezTo>
                    <a:pt x="276" y="111"/>
                    <a:pt x="276" y="111"/>
                    <a:pt x="276" y="111"/>
                  </a:cubicBezTo>
                  <a:cubicBezTo>
                    <a:pt x="275" y="112"/>
                    <a:pt x="275" y="112"/>
                    <a:pt x="275" y="112"/>
                  </a:cubicBezTo>
                  <a:cubicBezTo>
                    <a:pt x="275" y="112"/>
                    <a:pt x="275" y="112"/>
                    <a:pt x="275" y="112"/>
                  </a:cubicBezTo>
                  <a:cubicBezTo>
                    <a:pt x="276" y="113"/>
                    <a:pt x="276" y="113"/>
                    <a:pt x="276" y="113"/>
                  </a:cubicBezTo>
                  <a:cubicBezTo>
                    <a:pt x="276" y="113"/>
                    <a:pt x="276" y="113"/>
                    <a:pt x="276" y="113"/>
                  </a:cubicBezTo>
                  <a:cubicBezTo>
                    <a:pt x="276" y="114"/>
                    <a:pt x="276" y="114"/>
                    <a:pt x="276" y="114"/>
                  </a:cubicBezTo>
                  <a:cubicBezTo>
                    <a:pt x="275" y="115"/>
                    <a:pt x="275" y="115"/>
                    <a:pt x="275" y="115"/>
                  </a:cubicBezTo>
                  <a:cubicBezTo>
                    <a:pt x="275" y="115"/>
                    <a:pt x="275" y="115"/>
                    <a:pt x="275" y="115"/>
                  </a:cubicBezTo>
                  <a:cubicBezTo>
                    <a:pt x="275" y="116"/>
                    <a:pt x="275" y="116"/>
                    <a:pt x="275" y="116"/>
                  </a:cubicBezTo>
                  <a:cubicBezTo>
                    <a:pt x="275" y="117"/>
                    <a:pt x="275" y="117"/>
                    <a:pt x="275" y="117"/>
                  </a:cubicBezTo>
                  <a:cubicBezTo>
                    <a:pt x="275" y="117"/>
                    <a:pt x="275" y="117"/>
                    <a:pt x="275" y="117"/>
                  </a:cubicBezTo>
                  <a:cubicBezTo>
                    <a:pt x="275" y="118"/>
                    <a:pt x="275" y="118"/>
                    <a:pt x="275" y="118"/>
                  </a:cubicBezTo>
                  <a:cubicBezTo>
                    <a:pt x="274" y="118"/>
                    <a:pt x="274" y="118"/>
                    <a:pt x="274" y="118"/>
                  </a:cubicBezTo>
                  <a:cubicBezTo>
                    <a:pt x="273" y="119"/>
                    <a:pt x="273" y="119"/>
                    <a:pt x="273" y="119"/>
                  </a:cubicBezTo>
                  <a:cubicBezTo>
                    <a:pt x="273" y="119"/>
                    <a:pt x="273" y="119"/>
                    <a:pt x="273" y="119"/>
                  </a:cubicBezTo>
                  <a:cubicBezTo>
                    <a:pt x="272" y="119"/>
                    <a:pt x="272" y="119"/>
                    <a:pt x="272" y="119"/>
                  </a:cubicBezTo>
                  <a:cubicBezTo>
                    <a:pt x="272" y="120"/>
                    <a:pt x="272" y="120"/>
                    <a:pt x="272" y="120"/>
                  </a:cubicBezTo>
                  <a:cubicBezTo>
                    <a:pt x="271" y="121"/>
                    <a:pt x="271" y="121"/>
                    <a:pt x="271" y="121"/>
                  </a:cubicBezTo>
                  <a:cubicBezTo>
                    <a:pt x="272" y="121"/>
                    <a:pt x="272" y="121"/>
                    <a:pt x="272" y="121"/>
                  </a:cubicBezTo>
                  <a:cubicBezTo>
                    <a:pt x="273" y="120"/>
                    <a:pt x="273" y="120"/>
                    <a:pt x="273" y="120"/>
                  </a:cubicBezTo>
                  <a:cubicBezTo>
                    <a:pt x="274" y="119"/>
                    <a:pt x="274" y="119"/>
                    <a:pt x="274" y="119"/>
                  </a:cubicBezTo>
                  <a:cubicBezTo>
                    <a:pt x="274" y="119"/>
                    <a:pt x="274" y="119"/>
                    <a:pt x="274" y="119"/>
                  </a:cubicBezTo>
                  <a:cubicBezTo>
                    <a:pt x="274" y="119"/>
                    <a:pt x="274" y="119"/>
                    <a:pt x="274" y="119"/>
                  </a:cubicBezTo>
                  <a:cubicBezTo>
                    <a:pt x="274" y="120"/>
                    <a:pt x="274" y="120"/>
                    <a:pt x="274" y="120"/>
                  </a:cubicBezTo>
                  <a:cubicBezTo>
                    <a:pt x="274" y="120"/>
                    <a:pt x="274" y="120"/>
                    <a:pt x="274" y="120"/>
                  </a:cubicBezTo>
                  <a:cubicBezTo>
                    <a:pt x="272" y="121"/>
                    <a:pt x="272" y="121"/>
                    <a:pt x="272" y="121"/>
                  </a:cubicBezTo>
                  <a:cubicBezTo>
                    <a:pt x="272" y="122"/>
                    <a:pt x="272" y="122"/>
                    <a:pt x="272" y="122"/>
                  </a:cubicBezTo>
                  <a:cubicBezTo>
                    <a:pt x="272" y="122"/>
                    <a:pt x="272" y="122"/>
                    <a:pt x="272" y="122"/>
                  </a:cubicBezTo>
                  <a:cubicBezTo>
                    <a:pt x="272" y="122"/>
                    <a:pt x="272" y="122"/>
                    <a:pt x="272" y="122"/>
                  </a:cubicBezTo>
                  <a:cubicBezTo>
                    <a:pt x="271" y="123"/>
                    <a:pt x="271" y="123"/>
                    <a:pt x="271" y="123"/>
                  </a:cubicBezTo>
                  <a:cubicBezTo>
                    <a:pt x="271" y="122"/>
                    <a:pt x="271" y="122"/>
                    <a:pt x="271" y="122"/>
                  </a:cubicBezTo>
                  <a:cubicBezTo>
                    <a:pt x="270" y="122"/>
                    <a:pt x="270" y="122"/>
                    <a:pt x="270" y="122"/>
                  </a:cubicBezTo>
                  <a:cubicBezTo>
                    <a:pt x="270" y="123"/>
                    <a:pt x="270" y="123"/>
                    <a:pt x="270" y="123"/>
                  </a:cubicBezTo>
                  <a:cubicBezTo>
                    <a:pt x="271" y="123"/>
                    <a:pt x="271" y="123"/>
                    <a:pt x="271" y="123"/>
                  </a:cubicBezTo>
                  <a:cubicBezTo>
                    <a:pt x="271" y="123"/>
                    <a:pt x="271" y="123"/>
                    <a:pt x="271" y="123"/>
                  </a:cubicBezTo>
                  <a:cubicBezTo>
                    <a:pt x="271" y="124"/>
                    <a:pt x="271" y="124"/>
                    <a:pt x="271" y="124"/>
                  </a:cubicBezTo>
                  <a:cubicBezTo>
                    <a:pt x="270" y="124"/>
                    <a:pt x="270" y="124"/>
                    <a:pt x="270" y="124"/>
                  </a:cubicBezTo>
                  <a:cubicBezTo>
                    <a:pt x="271" y="124"/>
                    <a:pt x="271" y="124"/>
                    <a:pt x="271" y="124"/>
                  </a:cubicBezTo>
                  <a:cubicBezTo>
                    <a:pt x="272" y="124"/>
                    <a:pt x="272" y="124"/>
                    <a:pt x="272" y="124"/>
                  </a:cubicBezTo>
                  <a:cubicBezTo>
                    <a:pt x="272" y="124"/>
                    <a:pt x="272" y="124"/>
                    <a:pt x="272" y="124"/>
                  </a:cubicBezTo>
                  <a:cubicBezTo>
                    <a:pt x="273" y="123"/>
                    <a:pt x="273" y="123"/>
                    <a:pt x="273" y="123"/>
                  </a:cubicBezTo>
                  <a:cubicBezTo>
                    <a:pt x="273" y="122"/>
                    <a:pt x="273" y="122"/>
                    <a:pt x="273" y="122"/>
                  </a:cubicBezTo>
                  <a:cubicBezTo>
                    <a:pt x="274" y="122"/>
                    <a:pt x="274" y="122"/>
                    <a:pt x="274" y="122"/>
                  </a:cubicBezTo>
                  <a:cubicBezTo>
                    <a:pt x="274" y="121"/>
                    <a:pt x="274" y="121"/>
                    <a:pt x="274" y="121"/>
                  </a:cubicBezTo>
                  <a:cubicBezTo>
                    <a:pt x="274" y="122"/>
                    <a:pt x="274" y="122"/>
                    <a:pt x="274" y="122"/>
                  </a:cubicBezTo>
                  <a:cubicBezTo>
                    <a:pt x="274" y="123"/>
                    <a:pt x="274" y="123"/>
                    <a:pt x="274" y="123"/>
                  </a:cubicBezTo>
                  <a:cubicBezTo>
                    <a:pt x="275" y="123"/>
                    <a:pt x="275" y="123"/>
                    <a:pt x="275" y="123"/>
                  </a:cubicBezTo>
                  <a:cubicBezTo>
                    <a:pt x="275" y="122"/>
                    <a:pt x="275" y="122"/>
                    <a:pt x="275" y="122"/>
                  </a:cubicBezTo>
                  <a:cubicBezTo>
                    <a:pt x="274" y="121"/>
                    <a:pt x="274" y="121"/>
                    <a:pt x="274" y="121"/>
                  </a:cubicBezTo>
                  <a:cubicBezTo>
                    <a:pt x="275" y="121"/>
                    <a:pt x="275" y="121"/>
                    <a:pt x="275" y="121"/>
                  </a:cubicBezTo>
                  <a:cubicBezTo>
                    <a:pt x="275" y="120"/>
                    <a:pt x="275" y="120"/>
                    <a:pt x="275" y="120"/>
                  </a:cubicBezTo>
                  <a:cubicBezTo>
                    <a:pt x="276" y="121"/>
                    <a:pt x="276" y="121"/>
                    <a:pt x="276" y="121"/>
                  </a:cubicBezTo>
                  <a:cubicBezTo>
                    <a:pt x="276" y="121"/>
                    <a:pt x="276" y="121"/>
                    <a:pt x="276" y="121"/>
                  </a:cubicBezTo>
                  <a:cubicBezTo>
                    <a:pt x="276" y="122"/>
                    <a:pt x="276" y="122"/>
                    <a:pt x="276" y="122"/>
                  </a:cubicBezTo>
                  <a:cubicBezTo>
                    <a:pt x="276" y="121"/>
                    <a:pt x="276" y="121"/>
                    <a:pt x="276" y="121"/>
                  </a:cubicBezTo>
                  <a:cubicBezTo>
                    <a:pt x="277" y="121"/>
                    <a:pt x="277" y="121"/>
                    <a:pt x="277" y="121"/>
                  </a:cubicBezTo>
                  <a:cubicBezTo>
                    <a:pt x="278" y="121"/>
                    <a:pt x="278" y="121"/>
                    <a:pt x="278" y="121"/>
                  </a:cubicBezTo>
                  <a:cubicBezTo>
                    <a:pt x="278" y="122"/>
                    <a:pt x="278" y="122"/>
                    <a:pt x="278" y="122"/>
                  </a:cubicBezTo>
                  <a:cubicBezTo>
                    <a:pt x="278" y="123"/>
                    <a:pt x="278" y="123"/>
                    <a:pt x="278" y="123"/>
                  </a:cubicBezTo>
                  <a:cubicBezTo>
                    <a:pt x="277" y="124"/>
                    <a:pt x="277" y="124"/>
                    <a:pt x="277" y="124"/>
                  </a:cubicBezTo>
                  <a:cubicBezTo>
                    <a:pt x="276" y="125"/>
                    <a:pt x="276" y="125"/>
                    <a:pt x="276" y="125"/>
                  </a:cubicBezTo>
                  <a:cubicBezTo>
                    <a:pt x="276" y="125"/>
                    <a:pt x="276" y="125"/>
                    <a:pt x="276" y="125"/>
                  </a:cubicBezTo>
                  <a:cubicBezTo>
                    <a:pt x="276" y="125"/>
                    <a:pt x="276" y="125"/>
                    <a:pt x="276" y="125"/>
                  </a:cubicBezTo>
                  <a:cubicBezTo>
                    <a:pt x="277" y="126"/>
                    <a:pt x="277" y="126"/>
                    <a:pt x="277" y="126"/>
                  </a:cubicBezTo>
                  <a:cubicBezTo>
                    <a:pt x="278" y="125"/>
                    <a:pt x="278" y="125"/>
                    <a:pt x="278" y="125"/>
                  </a:cubicBezTo>
                  <a:cubicBezTo>
                    <a:pt x="277" y="125"/>
                    <a:pt x="277" y="125"/>
                    <a:pt x="277" y="125"/>
                  </a:cubicBezTo>
                  <a:cubicBezTo>
                    <a:pt x="278" y="124"/>
                    <a:pt x="278" y="124"/>
                    <a:pt x="278" y="124"/>
                  </a:cubicBezTo>
                  <a:cubicBezTo>
                    <a:pt x="278" y="123"/>
                    <a:pt x="278" y="123"/>
                    <a:pt x="278" y="123"/>
                  </a:cubicBezTo>
                  <a:cubicBezTo>
                    <a:pt x="279" y="124"/>
                    <a:pt x="279" y="124"/>
                    <a:pt x="279" y="124"/>
                  </a:cubicBezTo>
                  <a:cubicBezTo>
                    <a:pt x="279" y="125"/>
                    <a:pt x="279" y="125"/>
                    <a:pt x="279" y="125"/>
                  </a:cubicBezTo>
                  <a:cubicBezTo>
                    <a:pt x="279" y="124"/>
                    <a:pt x="279" y="124"/>
                    <a:pt x="279" y="124"/>
                  </a:cubicBezTo>
                  <a:cubicBezTo>
                    <a:pt x="279" y="123"/>
                    <a:pt x="279" y="123"/>
                    <a:pt x="279" y="123"/>
                  </a:cubicBezTo>
                  <a:cubicBezTo>
                    <a:pt x="279" y="123"/>
                    <a:pt x="279" y="123"/>
                    <a:pt x="279" y="123"/>
                  </a:cubicBezTo>
                  <a:cubicBezTo>
                    <a:pt x="279" y="121"/>
                    <a:pt x="279" y="121"/>
                    <a:pt x="279" y="121"/>
                  </a:cubicBezTo>
                  <a:cubicBezTo>
                    <a:pt x="279" y="121"/>
                    <a:pt x="279" y="121"/>
                    <a:pt x="279" y="121"/>
                  </a:cubicBezTo>
                  <a:cubicBezTo>
                    <a:pt x="280" y="121"/>
                    <a:pt x="280" y="121"/>
                    <a:pt x="280" y="121"/>
                  </a:cubicBezTo>
                  <a:cubicBezTo>
                    <a:pt x="280" y="122"/>
                    <a:pt x="280" y="122"/>
                    <a:pt x="280" y="122"/>
                  </a:cubicBezTo>
                  <a:cubicBezTo>
                    <a:pt x="279" y="123"/>
                    <a:pt x="279" y="123"/>
                    <a:pt x="279" y="123"/>
                  </a:cubicBezTo>
                  <a:cubicBezTo>
                    <a:pt x="280" y="123"/>
                    <a:pt x="280" y="123"/>
                    <a:pt x="280" y="123"/>
                  </a:cubicBezTo>
                  <a:cubicBezTo>
                    <a:pt x="281" y="122"/>
                    <a:pt x="281" y="122"/>
                    <a:pt x="281" y="122"/>
                  </a:cubicBezTo>
                  <a:cubicBezTo>
                    <a:pt x="282" y="124"/>
                    <a:pt x="282" y="124"/>
                    <a:pt x="282" y="124"/>
                  </a:cubicBezTo>
                  <a:cubicBezTo>
                    <a:pt x="282" y="124"/>
                    <a:pt x="282" y="124"/>
                    <a:pt x="282" y="124"/>
                  </a:cubicBezTo>
                  <a:cubicBezTo>
                    <a:pt x="283" y="124"/>
                    <a:pt x="283" y="124"/>
                    <a:pt x="283" y="124"/>
                  </a:cubicBezTo>
                  <a:cubicBezTo>
                    <a:pt x="284" y="125"/>
                    <a:pt x="284" y="125"/>
                    <a:pt x="284" y="125"/>
                  </a:cubicBezTo>
                  <a:cubicBezTo>
                    <a:pt x="284" y="125"/>
                    <a:pt x="284" y="125"/>
                    <a:pt x="284" y="125"/>
                  </a:cubicBezTo>
                  <a:cubicBezTo>
                    <a:pt x="284" y="124"/>
                    <a:pt x="284" y="124"/>
                    <a:pt x="284" y="124"/>
                  </a:cubicBezTo>
                  <a:cubicBezTo>
                    <a:pt x="283" y="124"/>
                    <a:pt x="283" y="124"/>
                    <a:pt x="283" y="124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1" y="122"/>
                    <a:pt x="281" y="122"/>
                    <a:pt x="281" y="122"/>
                  </a:cubicBezTo>
                  <a:cubicBezTo>
                    <a:pt x="281" y="122"/>
                    <a:pt x="281" y="122"/>
                    <a:pt x="281" y="122"/>
                  </a:cubicBezTo>
                  <a:cubicBezTo>
                    <a:pt x="280" y="121"/>
                    <a:pt x="280" y="121"/>
                    <a:pt x="280" y="121"/>
                  </a:cubicBezTo>
                  <a:cubicBezTo>
                    <a:pt x="281" y="120"/>
                    <a:pt x="281" y="120"/>
                    <a:pt x="281" y="120"/>
                  </a:cubicBezTo>
                  <a:cubicBezTo>
                    <a:pt x="282" y="120"/>
                    <a:pt x="282" y="120"/>
                    <a:pt x="282" y="120"/>
                  </a:cubicBezTo>
                  <a:cubicBezTo>
                    <a:pt x="283" y="119"/>
                    <a:pt x="283" y="119"/>
                    <a:pt x="283" y="119"/>
                  </a:cubicBezTo>
                  <a:cubicBezTo>
                    <a:pt x="284" y="119"/>
                    <a:pt x="284" y="119"/>
                    <a:pt x="284" y="119"/>
                  </a:cubicBezTo>
                  <a:cubicBezTo>
                    <a:pt x="285" y="119"/>
                    <a:pt x="285" y="119"/>
                    <a:pt x="285" y="119"/>
                  </a:cubicBezTo>
                  <a:cubicBezTo>
                    <a:pt x="286" y="120"/>
                    <a:pt x="286" y="120"/>
                    <a:pt x="286" y="120"/>
                  </a:cubicBezTo>
                  <a:cubicBezTo>
                    <a:pt x="286" y="120"/>
                    <a:pt x="286" y="120"/>
                    <a:pt x="286" y="120"/>
                  </a:cubicBezTo>
                  <a:cubicBezTo>
                    <a:pt x="287" y="120"/>
                    <a:pt x="287" y="120"/>
                    <a:pt x="287" y="120"/>
                  </a:cubicBezTo>
                  <a:cubicBezTo>
                    <a:pt x="287" y="121"/>
                    <a:pt x="287" y="121"/>
                    <a:pt x="287" y="121"/>
                  </a:cubicBezTo>
                  <a:cubicBezTo>
                    <a:pt x="288" y="121"/>
                    <a:pt x="288" y="121"/>
                    <a:pt x="288" y="121"/>
                  </a:cubicBezTo>
                  <a:cubicBezTo>
                    <a:pt x="289" y="121"/>
                    <a:pt x="289" y="121"/>
                    <a:pt x="289" y="121"/>
                  </a:cubicBezTo>
                  <a:cubicBezTo>
                    <a:pt x="289" y="122"/>
                    <a:pt x="289" y="122"/>
                    <a:pt x="289" y="122"/>
                  </a:cubicBezTo>
                  <a:cubicBezTo>
                    <a:pt x="289" y="122"/>
                    <a:pt x="289" y="122"/>
                    <a:pt x="289" y="122"/>
                  </a:cubicBezTo>
                  <a:cubicBezTo>
                    <a:pt x="289" y="122"/>
                    <a:pt x="289" y="122"/>
                    <a:pt x="289" y="122"/>
                  </a:cubicBezTo>
                  <a:cubicBezTo>
                    <a:pt x="290" y="122"/>
                    <a:pt x="290" y="122"/>
                    <a:pt x="290" y="122"/>
                  </a:cubicBezTo>
                  <a:cubicBezTo>
                    <a:pt x="290" y="122"/>
                    <a:pt x="290" y="122"/>
                    <a:pt x="290" y="122"/>
                  </a:cubicBezTo>
                  <a:cubicBezTo>
                    <a:pt x="291" y="123"/>
                    <a:pt x="291" y="123"/>
                    <a:pt x="291" y="123"/>
                  </a:cubicBezTo>
                  <a:cubicBezTo>
                    <a:pt x="291" y="123"/>
                    <a:pt x="291" y="123"/>
                    <a:pt x="291" y="123"/>
                  </a:cubicBezTo>
                  <a:cubicBezTo>
                    <a:pt x="291" y="124"/>
                    <a:pt x="291" y="124"/>
                    <a:pt x="291" y="124"/>
                  </a:cubicBezTo>
                  <a:cubicBezTo>
                    <a:pt x="292" y="124"/>
                    <a:pt x="292" y="124"/>
                    <a:pt x="292" y="124"/>
                  </a:cubicBezTo>
                  <a:cubicBezTo>
                    <a:pt x="292" y="125"/>
                    <a:pt x="292" y="125"/>
                    <a:pt x="292" y="125"/>
                  </a:cubicBezTo>
                  <a:cubicBezTo>
                    <a:pt x="291" y="126"/>
                    <a:pt x="291" y="126"/>
                    <a:pt x="291" y="126"/>
                  </a:cubicBezTo>
                  <a:cubicBezTo>
                    <a:pt x="290" y="126"/>
                    <a:pt x="290" y="126"/>
                    <a:pt x="290" y="126"/>
                  </a:cubicBezTo>
                  <a:cubicBezTo>
                    <a:pt x="289" y="125"/>
                    <a:pt x="289" y="125"/>
                    <a:pt x="289" y="125"/>
                  </a:cubicBezTo>
                  <a:cubicBezTo>
                    <a:pt x="288" y="126"/>
                    <a:pt x="288" y="126"/>
                    <a:pt x="288" y="126"/>
                  </a:cubicBezTo>
                  <a:cubicBezTo>
                    <a:pt x="287" y="127"/>
                    <a:pt x="287" y="127"/>
                    <a:pt x="287" y="127"/>
                  </a:cubicBezTo>
                  <a:cubicBezTo>
                    <a:pt x="288" y="126"/>
                    <a:pt x="288" y="126"/>
                    <a:pt x="288" y="126"/>
                  </a:cubicBezTo>
                  <a:cubicBezTo>
                    <a:pt x="290" y="126"/>
                    <a:pt x="290" y="126"/>
                    <a:pt x="290" y="126"/>
                  </a:cubicBezTo>
                  <a:cubicBezTo>
                    <a:pt x="290" y="126"/>
                    <a:pt x="290" y="126"/>
                    <a:pt x="290" y="126"/>
                  </a:cubicBezTo>
                  <a:cubicBezTo>
                    <a:pt x="289" y="127"/>
                    <a:pt x="289" y="127"/>
                    <a:pt x="289" y="127"/>
                  </a:cubicBezTo>
                  <a:cubicBezTo>
                    <a:pt x="289" y="127"/>
                    <a:pt x="289" y="127"/>
                    <a:pt x="289" y="127"/>
                  </a:cubicBezTo>
                  <a:cubicBezTo>
                    <a:pt x="288" y="129"/>
                    <a:pt x="288" y="129"/>
                    <a:pt x="288" y="129"/>
                  </a:cubicBezTo>
                  <a:cubicBezTo>
                    <a:pt x="287" y="129"/>
                    <a:pt x="287" y="129"/>
                    <a:pt x="287" y="129"/>
                  </a:cubicBezTo>
                  <a:cubicBezTo>
                    <a:pt x="286" y="129"/>
                    <a:pt x="286" y="129"/>
                    <a:pt x="286" y="129"/>
                  </a:cubicBezTo>
                  <a:cubicBezTo>
                    <a:pt x="286" y="130"/>
                    <a:pt x="286" y="130"/>
                    <a:pt x="286" y="130"/>
                  </a:cubicBezTo>
                  <a:cubicBezTo>
                    <a:pt x="287" y="130"/>
                    <a:pt x="287" y="130"/>
                    <a:pt x="287" y="130"/>
                  </a:cubicBezTo>
                  <a:cubicBezTo>
                    <a:pt x="288" y="128"/>
                    <a:pt x="288" y="128"/>
                    <a:pt x="288" y="128"/>
                  </a:cubicBezTo>
                  <a:cubicBezTo>
                    <a:pt x="289" y="127"/>
                    <a:pt x="289" y="127"/>
                    <a:pt x="289" y="127"/>
                  </a:cubicBezTo>
                  <a:cubicBezTo>
                    <a:pt x="290" y="127"/>
                    <a:pt x="290" y="127"/>
                    <a:pt x="290" y="127"/>
                  </a:cubicBezTo>
                  <a:cubicBezTo>
                    <a:pt x="291" y="126"/>
                    <a:pt x="291" y="126"/>
                    <a:pt x="291" y="126"/>
                  </a:cubicBezTo>
                  <a:cubicBezTo>
                    <a:pt x="292" y="127"/>
                    <a:pt x="292" y="127"/>
                    <a:pt x="292" y="127"/>
                  </a:cubicBezTo>
                  <a:cubicBezTo>
                    <a:pt x="292" y="127"/>
                    <a:pt x="292" y="127"/>
                    <a:pt x="292" y="127"/>
                  </a:cubicBezTo>
                  <a:cubicBezTo>
                    <a:pt x="293" y="127"/>
                    <a:pt x="293" y="127"/>
                    <a:pt x="293" y="127"/>
                  </a:cubicBezTo>
                  <a:cubicBezTo>
                    <a:pt x="293" y="128"/>
                    <a:pt x="293" y="128"/>
                    <a:pt x="293" y="128"/>
                  </a:cubicBezTo>
                  <a:cubicBezTo>
                    <a:pt x="293" y="128"/>
                    <a:pt x="293" y="128"/>
                    <a:pt x="293" y="128"/>
                  </a:cubicBezTo>
                  <a:cubicBezTo>
                    <a:pt x="293" y="129"/>
                    <a:pt x="293" y="129"/>
                    <a:pt x="293" y="129"/>
                  </a:cubicBezTo>
                  <a:cubicBezTo>
                    <a:pt x="292" y="129"/>
                    <a:pt x="292" y="129"/>
                    <a:pt x="292" y="129"/>
                  </a:cubicBezTo>
                  <a:cubicBezTo>
                    <a:pt x="291" y="130"/>
                    <a:pt x="291" y="130"/>
                    <a:pt x="291" y="130"/>
                  </a:cubicBezTo>
                  <a:cubicBezTo>
                    <a:pt x="290" y="130"/>
                    <a:pt x="290" y="130"/>
                    <a:pt x="290" y="130"/>
                  </a:cubicBezTo>
                  <a:cubicBezTo>
                    <a:pt x="290" y="130"/>
                    <a:pt x="290" y="130"/>
                    <a:pt x="290" y="130"/>
                  </a:cubicBezTo>
                  <a:cubicBezTo>
                    <a:pt x="289" y="130"/>
                    <a:pt x="289" y="130"/>
                    <a:pt x="289" y="130"/>
                  </a:cubicBezTo>
                  <a:cubicBezTo>
                    <a:pt x="289" y="130"/>
                    <a:pt x="289" y="130"/>
                    <a:pt x="289" y="130"/>
                  </a:cubicBezTo>
                  <a:cubicBezTo>
                    <a:pt x="290" y="130"/>
                    <a:pt x="290" y="130"/>
                    <a:pt x="290" y="130"/>
                  </a:cubicBezTo>
                  <a:cubicBezTo>
                    <a:pt x="290" y="131"/>
                    <a:pt x="290" y="131"/>
                    <a:pt x="290" y="131"/>
                  </a:cubicBezTo>
                  <a:cubicBezTo>
                    <a:pt x="288" y="131"/>
                    <a:pt x="288" y="131"/>
                    <a:pt x="288" y="131"/>
                  </a:cubicBezTo>
                  <a:cubicBezTo>
                    <a:pt x="289" y="131"/>
                    <a:pt x="289" y="131"/>
                    <a:pt x="289" y="131"/>
                  </a:cubicBezTo>
                  <a:cubicBezTo>
                    <a:pt x="289" y="131"/>
                    <a:pt x="289" y="131"/>
                    <a:pt x="289" y="131"/>
                  </a:cubicBezTo>
                  <a:cubicBezTo>
                    <a:pt x="290" y="131"/>
                    <a:pt x="290" y="131"/>
                    <a:pt x="290" y="131"/>
                  </a:cubicBezTo>
                  <a:cubicBezTo>
                    <a:pt x="291" y="130"/>
                    <a:pt x="291" y="130"/>
                    <a:pt x="291" y="130"/>
                  </a:cubicBezTo>
                  <a:cubicBezTo>
                    <a:pt x="291" y="131"/>
                    <a:pt x="291" y="131"/>
                    <a:pt x="291" y="131"/>
                  </a:cubicBezTo>
                  <a:cubicBezTo>
                    <a:pt x="291" y="131"/>
                    <a:pt x="291" y="131"/>
                    <a:pt x="291" y="131"/>
                  </a:cubicBezTo>
                  <a:cubicBezTo>
                    <a:pt x="290" y="131"/>
                    <a:pt x="290" y="131"/>
                    <a:pt x="290" y="131"/>
                  </a:cubicBezTo>
                  <a:cubicBezTo>
                    <a:pt x="289" y="132"/>
                    <a:pt x="289" y="132"/>
                    <a:pt x="289" y="132"/>
                  </a:cubicBezTo>
                  <a:cubicBezTo>
                    <a:pt x="289" y="132"/>
                    <a:pt x="289" y="132"/>
                    <a:pt x="289" y="132"/>
                  </a:cubicBezTo>
                  <a:cubicBezTo>
                    <a:pt x="290" y="132"/>
                    <a:pt x="290" y="132"/>
                    <a:pt x="290" y="132"/>
                  </a:cubicBezTo>
                  <a:cubicBezTo>
                    <a:pt x="289" y="133"/>
                    <a:pt x="289" y="133"/>
                    <a:pt x="289" y="133"/>
                  </a:cubicBezTo>
                  <a:cubicBezTo>
                    <a:pt x="288" y="134"/>
                    <a:pt x="288" y="134"/>
                    <a:pt x="288" y="134"/>
                  </a:cubicBezTo>
                  <a:cubicBezTo>
                    <a:pt x="288" y="134"/>
                    <a:pt x="288" y="134"/>
                    <a:pt x="288" y="134"/>
                  </a:cubicBezTo>
                  <a:cubicBezTo>
                    <a:pt x="288" y="134"/>
                    <a:pt x="288" y="134"/>
                    <a:pt x="288" y="134"/>
                  </a:cubicBezTo>
                  <a:cubicBezTo>
                    <a:pt x="289" y="133"/>
                    <a:pt x="289" y="133"/>
                    <a:pt x="289" y="133"/>
                  </a:cubicBezTo>
                  <a:cubicBezTo>
                    <a:pt x="290" y="132"/>
                    <a:pt x="290" y="132"/>
                    <a:pt x="290" y="132"/>
                  </a:cubicBezTo>
                  <a:cubicBezTo>
                    <a:pt x="290" y="132"/>
                    <a:pt x="290" y="132"/>
                    <a:pt x="290" y="132"/>
                  </a:cubicBezTo>
                  <a:cubicBezTo>
                    <a:pt x="292" y="131"/>
                    <a:pt x="292" y="131"/>
                    <a:pt x="292" y="131"/>
                  </a:cubicBezTo>
                  <a:cubicBezTo>
                    <a:pt x="292" y="131"/>
                    <a:pt x="292" y="131"/>
                    <a:pt x="292" y="131"/>
                  </a:cubicBezTo>
                  <a:cubicBezTo>
                    <a:pt x="292" y="131"/>
                    <a:pt x="292" y="131"/>
                    <a:pt x="292" y="131"/>
                  </a:cubicBezTo>
                  <a:cubicBezTo>
                    <a:pt x="293" y="131"/>
                    <a:pt x="293" y="131"/>
                    <a:pt x="293" y="131"/>
                  </a:cubicBezTo>
                  <a:cubicBezTo>
                    <a:pt x="293" y="131"/>
                    <a:pt x="293" y="131"/>
                    <a:pt x="293" y="131"/>
                  </a:cubicBezTo>
                  <a:cubicBezTo>
                    <a:pt x="294" y="130"/>
                    <a:pt x="294" y="130"/>
                    <a:pt x="294" y="130"/>
                  </a:cubicBezTo>
                  <a:cubicBezTo>
                    <a:pt x="295" y="130"/>
                    <a:pt x="295" y="130"/>
                    <a:pt x="295" y="130"/>
                  </a:cubicBezTo>
                  <a:cubicBezTo>
                    <a:pt x="295" y="130"/>
                    <a:pt x="295" y="130"/>
                    <a:pt x="295" y="130"/>
                  </a:cubicBezTo>
                  <a:cubicBezTo>
                    <a:pt x="293" y="132"/>
                    <a:pt x="293" y="132"/>
                    <a:pt x="293" y="132"/>
                  </a:cubicBezTo>
                  <a:cubicBezTo>
                    <a:pt x="292" y="132"/>
                    <a:pt x="292" y="132"/>
                    <a:pt x="292" y="132"/>
                  </a:cubicBezTo>
                  <a:cubicBezTo>
                    <a:pt x="291" y="133"/>
                    <a:pt x="291" y="133"/>
                    <a:pt x="291" y="133"/>
                  </a:cubicBezTo>
                  <a:cubicBezTo>
                    <a:pt x="291" y="133"/>
                    <a:pt x="291" y="133"/>
                    <a:pt x="291" y="133"/>
                  </a:cubicBezTo>
                  <a:cubicBezTo>
                    <a:pt x="291" y="133"/>
                    <a:pt x="291" y="133"/>
                    <a:pt x="291" y="133"/>
                  </a:cubicBezTo>
                  <a:cubicBezTo>
                    <a:pt x="291" y="134"/>
                    <a:pt x="291" y="134"/>
                    <a:pt x="291" y="134"/>
                  </a:cubicBezTo>
                  <a:cubicBezTo>
                    <a:pt x="291" y="134"/>
                    <a:pt x="291" y="134"/>
                    <a:pt x="291" y="134"/>
                  </a:cubicBezTo>
                  <a:cubicBezTo>
                    <a:pt x="291" y="135"/>
                    <a:pt x="291" y="135"/>
                    <a:pt x="291" y="135"/>
                  </a:cubicBezTo>
                  <a:cubicBezTo>
                    <a:pt x="292" y="134"/>
                    <a:pt x="292" y="134"/>
                    <a:pt x="292" y="134"/>
                  </a:cubicBezTo>
                  <a:cubicBezTo>
                    <a:pt x="292" y="133"/>
                    <a:pt x="292" y="133"/>
                    <a:pt x="292" y="133"/>
                  </a:cubicBezTo>
                  <a:cubicBezTo>
                    <a:pt x="293" y="132"/>
                    <a:pt x="293" y="132"/>
                    <a:pt x="293" y="132"/>
                  </a:cubicBezTo>
                  <a:cubicBezTo>
                    <a:pt x="294" y="132"/>
                    <a:pt x="294" y="132"/>
                    <a:pt x="294" y="132"/>
                  </a:cubicBezTo>
                  <a:cubicBezTo>
                    <a:pt x="294" y="132"/>
                    <a:pt x="294" y="132"/>
                    <a:pt x="294" y="132"/>
                  </a:cubicBezTo>
                  <a:cubicBezTo>
                    <a:pt x="294" y="133"/>
                    <a:pt x="294" y="133"/>
                    <a:pt x="294" y="133"/>
                  </a:cubicBezTo>
                  <a:cubicBezTo>
                    <a:pt x="294" y="133"/>
                    <a:pt x="294" y="133"/>
                    <a:pt x="294" y="133"/>
                  </a:cubicBezTo>
                  <a:cubicBezTo>
                    <a:pt x="292" y="134"/>
                    <a:pt x="292" y="134"/>
                    <a:pt x="292" y="134"/>
                  </a:cubicBezTo>
                  <a:cubicBezTo>
                    <a:pt x="292" y="135"/>
                    <a:pt x="292" y="135"/>
                    <a:pt x="292" y="135"/>
                  </a:cubicBezTo>
                  <a:cubicBezTo>
                    <a:pt x="292" y="136"/>
                    <a:pt x="292" y="136"/>
                    <a:pt x="292" y="136"/>
                  </a:cubicBezTo>
                  <a:cubicBezTo>
                    <a:pt x="291" y="136"/>
                    <a:pt x="291" y="136"/>
                    <a:pt x="291" y="136"/>
                  </a:cubicBezTo>
                  <a:cubicBezTo>
                    <a:pt x="291" y="136"/>
                    <a:pt x="291" y="136"/>
                    <a:pt x="291" y="136"/>
                  </a:cubicBezTo>
                  <a:cubicBezTo>
                    <a:pt x="292" y="136"/>
                    <a:pt x="292" y="136"/>
                    <a:pt x="292" y="136"/>
                  </a:cubicBezTo>
                  <a:cubicBezTo>
                    <a:pt x="292" y="136"/>
                    <a:pt x="292" y="136"/>
                    <a:pt x="292" y="136"/>
                  </a:cubicBezTo>
                  <a:cubicBezTo>
                    <a:pt x="293" y="134"/>
                    <a:pt x="293" y="134"/>
                    <a:pt x="293" y="134"/>
                  </a:cubicBezTo>
                  <a:cubicBezTo>
                    <a:pt x="294" y="134"/>
                    <a:pt x="294" y="134"/>
                    <a:pt x="294" y="134"/>
                  </a:cubicBezTo>
                  <a:cubicBezTo>
                    <a:pt x="295" y="134"/>
                    <a:pt x="295" y="134"/>
                    <a:pt x="295" y="134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4" y="135"/>
                    <a:pt x="294" y="135"/>
                    <a:pt x="294" y="135"/>
                  </a:cubicBezTo>
                  <a:cubicBezTo>
                    <a:pt x="293" y="136"/>
                    <a:pt x="293" y="136"/>
                    <a:pt x="293" y="136"/>
                  </a:cubicBezTo>
                  <a:cubicBezTo>
                    <a:pt x="293" y="137"/>
                    <a:pt x="293" y="137"/>
                    <a:pt x="293" y="137"/>
                  </a:cubicBezTo>
                  <a:cubicBezTo>
                    <a:pt x="293" y="137"/>
                    <a:pt x="293" y="137"/>
                    <a:pt x="293" y="137"/>
                  </a:cubicBezTo>
                  <a:cubicBezTo>
                    <a:pt x="294" y="137"/>
                    <a:pt x="294" y="137"/>
                    <a:pt x="294" y="137"/>
                  </a:cubicBezTo>
                  <a:cubicBezTo>
                    <a:pt x="294" y="136"/>
                    <a:pt x="294" y="136"/>
                    <a:pt x="294" y="136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5" y="134"/>
                    <a:pt x="295" y="134"/>
                    <a:pt x="295" y="134"/>
                  </a:cubicBezTo>
                  <a:cubicBezTo>
                    <a:pt x="296" y="134"/>
                    <a:pt x="296" y="134"/>
                    <a:pt x="296" y="134"/>
                  </a:cubicBezTo>
                  <a:cubicBezTo>
                    <a:pt x="296" y="133"/>
                    <a:pt x="296" y="133"/>
                    <a:pt x="296" y="133"/>
                  </a:cubicBezTo>
                  <a:cubicBezTo>
                    <a:pt x="297" y="133"/>
                    <a:pt x="297" y="133"/>
                    <a:pt x="297" y="133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8" y="132"/>
                    <a:pt x="298" y="132"/>
                    <a:pt x="298" y="132"/>
                  </a:cubicBezTo>
                  <a:cubicBezTo>
                    <a:pt x="298" y="131"/>
                    <a:pt x="298" y="131"/>
                    <a:pt x="298" y="131"/>
                  </a:cubicBezTo>
                  <a:cubicBezTo>
                    <a:pt x="298" y="131"/>
                    <a:pt x="298" y="131"/>
                    <a:pt x="298" y="131"/>
                  </a:cubicBezTo>
                  <a:cubicBezTo>
                    <a:pt x="299" y="132"/>
                    <a:pt x="299" y="132"/>
                    <a:pt x="299" y="132"/>
                  </a:cubicBezTo>
                  <a:cubicBezTo>
                    <a:pt x="299" y="133"/>
                    <a:pt x="299" y="133"/>
                    <a:pt x="299" y="133"/>
                  </a:cubicBezTo>
                  <a:cubicBezTo>
                    <a:pt x="300" y="133"/>
                    <a:pt x="300" y="133"/>
                    <a:pt x="300" y="133"/>
                  </a:cubicBezTo>
                  <a:cubicBezTo>
                    <a:pt x="300" y="134"/>
                    <a:pt x="300" y="134"/>
                    <a:pt x="300" y="134"/>
                  </a:cubicBezTo>
                  <a:cubicBezTo>
                    <a:pt x="300" y="135"/>
                    <a:pt x="300" y="135"/>
                    <a:pt x="300" y="135"/>
                  </a:cubicBezTo>
                  <a:cubicBezTo>
                    <a:pt x="301" y="136"/>
                    <a:pt x="301" y="136"/>
                    <a:pt x="301" y="136"/>
                  </a:cubicBezTo>
                  <a:cubicBezTo>
                    <a:pt x="301" y="136"/>
                    <a:pt x="301" y="136"/>
                    <a:pt x="301" y="136"/>
                  </a:cubicBezTo>
                  <a:cubicBezTo>
                    <a:pt x="301" y="136"/>
                    <a:pt x="301" y="136"/>
                    <a:pt x="301" y="136"/>
                  </a:cubicBezTo>
                  <a:cubicBezTo>
                    <a:pt x="300" y="137"/>
                    <a:pt x="300" y="137"/>
                    <a:pt x="300" y="137"/>
                  </a:cubicBezTo>
                  <a:cubicBezTo>
                    <a:pt x="299" y="137"/>
                    <a:pt x="299" y="137"/>
                    <a:pt x="299" y="137"/>
                  </a:cubicBezTo>
                  <a:cubicBezTo>
                    <a:pt x="299" y="137"/>
                    <a:pt x="299" y="137"/>
                    <a:pt x="299" y="137"/>
                  </a:cubicBezTo>
                  <a:cubicBezTo>
                    <a:pt x="298" y="136"/>
                    <a:pt x="298" y="136"/>
                    <a:pt x="298" y="136"/>
                  </a:cubicBezTo>
                  <a:cubicBezTo>
                    <a:pt x="298" y="136"/>
                    <a:pt x="298" y="136"/>
                    <a:pt x="298" y="136"/>
                  </a:cubicBezTo>
                  <a:cubicBezTo>
                    <a:pt x="297" y="137"/>
                    <a:pt x="297" y="137"/>
                    <a:pt x="297" y="137"/>
                  </a:cubicBezTo>
                  <a:cubicBezTo>
                    <a:pt x="297" y="137"/>
                    <a:pt x="297" y="137"/>
                    <a:pt x="297" y="137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5" y="138"/>
                    <a:pt x="295" y="138"/>
                    <a:pt x="295" y="138"/>
                  </a:cubicBezTo>
                  <a:cubicBezTo>
                    <a:pt x="295" y="138"/>
                    <a:pt x="295" y="138"/>
                    <a:pt x="295" y="138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6" y="139"/>
                    <a:pt x="296" y="139"/>
                    <a:pt x="296" y="139"/>
                  </a:cubicBezTo>
                  <a:cubicBezTo>
                    <a:pt x="296" y="139"/>
                    <a:pt x="296" y="139"/>
                    <a:pt x="296" y="139"/>
                  </a:cubicBezTo>
                  <a:cubicBezTo>
                    <a:pt x="295" y="140"/>
                    <a:pt x="295" y="140"/>
                    <a:pt x="295" y="140"/>
                  </a:cubicBezTo>
                  <a:cubicBezTo>
                    <a:pt x="294" y="140"/>
                    <a:pt x="294" y="140"/>
                    <a:pt x="294" y="140"/>
                  </a:cubicBezTo>
                  <a:cubicBezTo>
                    <a:pt x="295" y="140"/>
                    <a:pt x="295" y="140"/>
                    <a:pt x="295" y="140"/>
                  </a:cubicBezTo>
                  <a:cubicBezTo>
                    <a:pt x="296" y="140"/>
                    <a:pt x="296" y="140"/>
                    <a:pt x="296" y="140"/>
                  </a:cubicBezTo>
                  <a:cubicBezTo>
                    <a:pt x="297" y="140"/>
                    <a:pt x="297" y="140"/>
                    <a:pt x="297" y="140"/>
                  </a:cubicBezTo>
                  <a:cubicBezTo>
                    <a:pt x="298" y="140"/>
                    <a:pt x="298" y="140"/>
                    <a:pt x="298" y="140"/>
                  </a:cubicBezTo>
                  <a:cubicBezTo>
                    <a:pt x="298" y="139"/>
                    <a:pt x="298" y="139"/>
                    <a:pt x="298" y="139"/>
                  </a:cubicBezTo>
                  <a:cubicBezTo>
                    <a:pt x="299" y="139"/>
                    <a:pt x="299" y="139"/>
                    <a:pt x="299" y="139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300" y="139"/>
                    <a:pt x="300" y="139"/>
                    <a:pt x="300" y="139"/>
                  </a:cubicBezTo>
                  <a:cubicBezTo>
                    <a:pt x="300" y="138"/>
                    <a:pt x="300" y="138"/>
                    <a:pt x="300" y="138"/>
                  </a:cubicBezTo>
                  <a:cubicBezTo>
                    <a:pt x="301" y="138"/>
                    <a:pt x="301" y="138"/>
                    <a:pt x="301" y="138"/>
                  </a:cubicBezTo>
                  <a:cubicBezTo>
                    <a:pt x="302" y="137"/>
                    <a:pt x="302" y="137"/>
                    <a:pt x="302" y="137"/>
                  </a:cubicBezTo>
                  <a:cubicBezTo>
                    <a:pt x="302" y="138"/>
                    <a:pt x="302" y="138"/>
                    <a:pt x="302" y="138"/>
                  </a:cubicBezTo>
                  <a:cubicBezTo>
                    <a:pt x="302" y="138"/>
                    <a:pt x="302" y="138"/>
                    <a:pt x="302" y="138"/>
                  </a:cubicBezTo>
                  <a:cubicBezTo>
                    <a:pt x="302" y="139"/>
                    <a:pt x="302" y="139"/>
                    <a:pt x="302" y="139"/>
                  </a:cubicBezTo>
                  <a:cubicBezTo>
                    <a:pt x="302" y="139"/>
                    <a:pt x="302" y="139"/>
                    <a:pt x="302" y="139"/>
                  </a:cubicBezTo>
                  <a:cubicBezTo>
                    <a:pt x="301" y="140"/>
                    <a:pt x="301" y="140"/>
                    <a:pt x="301" y="140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299" y="141"/>
                    <a:pt x="299" y="141"/>
                    <a:pt x="299" y="141"/>
                  </a:cubicBezTo>
                  <a:cubicBezTo>
                    <a:pt x="299" y="141"/>
                    <a:pt x="299" y="141"/>
                    <a:pt x="299" y="141"/>
                  </a:cubicBezTo>
                  <a:cubicBezTo>
                    <a:pt x="298" y="141"/>
                    <a:pt x="298" y="141"/>
                    <a:pt x="298" y="141"/>
                  </a:cubicBezTo>
                  <a:cubicBezTo>
                    <a:pt x="298" y="141"/>
                    <a:pt x="298" y="141"/>
                    <a:pt x="298" y="141"/>
                  </a:cubicBezTo>
                  <a:cubicBezTo>
                    <a:pt x="297" y="142"/>
                    <a:pt x="297" y="142"/>
                    <a:pt x="297" y="142"/>
                  </a:cubicBezTo>
                  <a:cubicBezTo>
                    <a:pt x="297" y="142"/>
                    <a:pt x="297" y="142"/>
                    <a:pt x="297" y="142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6" y="144"/>
                    <a:pt x="296" y="144"/>
                    <a:pt x="296" y="144"/>
                  </a:cubicBezTo>
                  <a:cubicBezTo>
                    <a:pt x="296" y="144"/>
                    <a:pt x="296" y="144"/>
                    <a:pt x="296" y="144"/>
                  </a:cubicBezTo>
                  <a:cubicBezTo>
                    <a:pt x="296" y="144"/>
                    <a:pt x="296" y="144"/>
                    <a:pt x="296" y="144"/>
                  </a:cubicBezTo>
                  <a:cubicBezTo>
                    <a:pt x="297" y="143"/>
                    <a:pt x="297" y="143"/>
                    <a:pt x="297" y="143"/>
                  </a:cubicBezTo>
                  <a:cubicBezTo>
                    <a:pt x="298" y="142"/>
                    <a:pt x="298" y="142"/>
                    <a:pt x="298" y="142"/>
                  </a:cubicBezTo>
                  <a:cubicBezTo>
                    <a:pt x="298" y="142"/>
                    <a:pt x="298" y="142"/>
                    <a:pt x="298" y="142"/>
                  </a:cubicBezTo>
                  <a:cubicBezTo>
                    <a:pt x="299" y="142"/>
                    <a:pt x="299" y="142"/>
                    <a:pt x="299" y="142"/>
                  </a:cubicBezTo>
                  <a:cubicBezTo>
                    <a:pt x="299" y="142"/>
                    <a:pt x="299" y="142"/>
                    <a:pt x="299" y="142"/>
                  </a:cubicBezTo>
                  <a:cubicBezTo>
                    <a:pt x="299" y="142"/>
                    <a:pt x="299" y="142"/>
                    <a:pt x="299" y="142"/>
                  </a:cubicBezTo>
                  <a:cubicBezTo>
                    <a:pt x="299" y="143"/>
                    <a:pt x="299" y="143"/>
                    <a:pt x="299" y="143"/>
                  </a:cubicBezTo>
                  <a:cubicBezTo>
                    <a:pt x="298" y="144"/>
                    <a:pt x="298" y="144"/>
                    <a:pt x="298" y="144"/>
                  </a:cubicBezTo>
                  <a:cubicBezTo>
                    <a:pt x="297" y="145"/>
                    <a:pt x="297" y="145"/>
                    <a:pt x="297" y="145"/>
                  </a:cubicBezTo>
                  <a:cubicBezTo>
                    <a:pt x="296" y="145"/>
                    <a:pt x="296" y="145"/>
                    <a:pt x="296" y="145"/>
                  </a:cubicBezTo>
                  <a:cubicBezTo>
                    <a:pt x="296" y="145"/>
                    <a:pt x="296" y="145"/>
                    <a:pt x="296" y="145"/>
                  </a:cubicBezTo>
                  <a:cubicBezTo>
                    <a:pt x="298" y="145"/>
                    <a:pt x="298" y="145"/>
                    <a:pt x="298" y="145"/>
                  </a:cubicBezTo>
                  <a:cubicBezTo>
                    <a:pt x="299" y="143"/>
                    <a:pt x="299" y="143"/>
                    <a:pt x="299" y="143"/>
                  </a:cubicBezTo>
                  <a:cubicBezTo>
                    <a:pt x="300" y="142"/>
                    <a:pt x="300" y="142"/>
                    <a:pt x="300" y="142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301" y="141"/>
                    <a:pt x="301" y="141"/>
                    <a:pt x="301" y="141"/>
                  </a:cubicBezTo>
                  <a:cubicBezTo>
                    <a:pt x="302" y="140"/>
                    <a:pt x="302" y="140"/>
                    <a:pt x="302" y="140"/>
                  </a:cubicBezTo>
                  <a:cubicBezTo>
                    <a:pt x="303" y="140"/>
                    <a:pt x="303" y="140"/>
                    <a:pt x="303" y="140"/>
                  </a:cubicBezTo>
                  <a:cubicBezTo>
                    <a:pt x="304" y="140"/>
                    <a:pt x="304" y="140"/>
                    <a:pt x="304" y="140"/>
                  </a:cubicBezTo>
                  <a:cubicBezTo>
                    <a:pt x="304" y="140"/>
                    <a:pt x="304" y="140"/>
                    <a:pt x="304" y="140"/>
                  </a:cubicBezTo>
                  <a:cubicBezTo>
                    <a:pt x="304" y="140"/>
                    <a:pt x="304" y="140"/>
                    <a:pt x="304" y="140"/>
                  </a:cubicBezTo>
                  <a:cubicBezTo>
                    <a:pt x="303" y="141"/>
                    <a:pt x="303" y="141"/>
                    <a:pt x="303" y="141"/>
                  </a:cubicBezTo>
                  <a:cubicBezTo>
                    <a:pt x="302" y="141"/>
                    <a:pt x="302" y="141"/>
                    <a:pt x="302" y="141"/>
                  </a:cubicBezTo>
                  <a:cubicBezTo>
                    <a:pt x="301" y="142"/>
                    <a:pt x="301" y="142"/>
                    <a:pt x="301" y="142"/>
                  </a:cubicBezTo>
                  <a:cubicBezTo>
                    <a:pt x="301" y="142"/>
                    <a:pt x="301" y="142"/>
                    <a:pt x="301" y="142"/>
                  </a:cubicBezTo>
                  <a:cubicBezTo>
                    <a:pt x="301" y="142"/>
                    <a:pt x="301" y="142"/>
                    <a:pt x="301" y="142"/>
                  </a:cubicBezTo>
                  <a:cubicBezTo>
                    <a:pt x="302" y="142"/>
                    <a:pt x="302" y="142"/>
                    <a:pt x="302" y="142"/>
                  </a:cubicBezTo>
                  <a:cubicBezTo>
                    <a:pt x="303" y="142"/>
                    <a:pt x="303" y="142"/>
                    <a:pt x="303" y="142"/>
                  </a:cubicBezTo>
                  <a:cubicBezTo>
                    <a:pt x="304" y="141"/>
                    <a:pt x="304" y="141"/>
                    <a:pt x="304" y="141"/>
                  </a:cubicBezTo>
                  <a:cubicBezTo>
                    <a:pt x="304" y="141"/>
                    <a:pt x="304" y="141"/>
                    <a:pt x="304" y="141"/>
                  </a:cubicBezTo>
                  <a:cubicBezTo>
                    <a:pt x="305" y="141"/>
                    <a:pt x="305" y="141"/>
                    <a:pt x="305" y="141"/>
                  </a:cubicBezTo>
                  <a:cubicBezTo>
                    <a:pt x="305" y="140"/>
                    <a:pt x="305" y="140"/>
                    <a:pt x="305" y="140"/>
                  </a:cubicBezTo>
                  <a:cubicBezTo>
                    <a:pt x="306" y="140"/>
                    <a:pt x="306" y="140"/>
                    <a:pt x="306" y="140"/>
                  </a:cubicBezTo>
                  <a:cubicBezTo>
                    <a:pt x="306" y="141"/>
                    <a:pt x="306" y="141"/>
                    <a:pt x="306" y="141"/>
                  </a:cubicBezTo>
                  <a:cubicBezTo>
                    <a:pt x="307" y="142"/>
                    <a:pt x="307" y="142"/>
                    <a:pt x="307" y="142"/>
                  </a:cubicBezTo>
                  <a:cubicBezTo>
                    <a:pt x="308" y="143"/>
                    <a:pt x="308" y="143"/>
                    <a:pt x="308" y="143"/>
                  </a:cubicBezTo>
                  <a:cubicBezTo>
                    <a:pt x="308" y="143"/>
                    <a:pt x="308" y="143"/>
                    <a:pt x="308" y="143"/>
                  </a:cubicBezTo>
                  <a:cubicBezTo>
                    <a:pt x="309" y="144"/>
                    <a:pt x="309" y="144"/>
                    <a:pt x="309" y="144"/>
                  </a:cubicBezTo>
                  <a:cubicBezTo>
                    <a:pt x="308" y="144"/>
                    <a:pt x="308" y="144"/>
                    <a:pt x="308" y="144"/>
                  </a:cubicBezTo>
                  <a:cubicBezTo>
                    <a:pt x="308" y="145"/>
                    <a:pt x="308" y="145"/>
                    <a:pt x="308" y="145"/>
                  </a:cubicBezTo>
                  <a:cubicBezTo>
                    <a:pt x="307" y="145"/>
                    <a:pt x="307" y="145"/>
                    <a:pt x="307" y="145"/>
                  </a:cubicBezTo>
                  <a:cubicBezTo>
                    <a:pt x="307" y="144"/>
                    <a:pt x="307" y="144"/>
                    <a:pt x="307" y="144"/>
                  </a:cubicBezTo>
                  <a:cubicBezTo>
                    <a:pt x="307" y="144"/>
                    <a:pt x="307" y="144"/>
                    <a:pt x="307" y="144"/>
                  </a:cubicBezTo>
                  <a:cubicBezTo>
                    <a:pt x="307" y="144"/>
                    <a:pt x="307" y="144"/>
                    <a:pt x="307" y="144"/>
                  </a:cubicBezTo>
                  <a:cubicBezTo>
                    <a:pt x="306" y="145"/>
                    <a:pt x="306" y="145"/>
                    <a:pt x="306" y="145"/>
                  </a:cubicBezTo>
                  <a:cubicBezTo>
                    <a:pt x="306" y="145"/>
                    <a:pt x="306" y="145"/>
                    <a:pt x="306" y="145"/>
                  </a:cubicBezTo>
                  <a:cubicBezTo>
                    <a:pt x="304" y="145"/>
                    <a:pt x="304" y="145"/>
                    <a:pt x="304" y="145"/>
                  </a:cubicBezTo>
                  <a:cubicBezTo>
                    <a:pt x="304" y="146"/>
                    <a:pt x="304" y="146"/>
                    <a:pt x="304" y="146"/>
                  </a:cubicBezTo>
                  <a:cubicBezTo>
                    <a:pt x="303" y="146"/>
                    <a:pt x="303" y="146"/>
                    <a:pt x="303" y="146"/>
                  </a:cubicBezTo>
                  <a:cubicBezTo>
                    <a:pt x="302" y="146"/>
                    <a:pt x="302" y="146"/>
                    <a:pt x="302" y="146"/>
                  </a:cubicBezTo>
                  <a:cubicBezTo>
                    <a:pt x="301" y="146"/>
                    <a:pt x="301" y="146"/>
                    <a:pt x="301" y="146"/>
                  </a:cubicBezTo>
                  <a:cubicBezTo>
                    <a:pt x="300" y="147"/>
                    <a:pt x="300" y="147"/>
                    <a:pt x="300" y="147"/>
                  </a:cubicBezTo>
                  <a:cubicBezTo>
                    <a:pt x="300" y="147"/>
                    <a:pt x="300" y="147"/>
                    <a:pt x="300" y="147"/>
                  </a:cubicBezTo>
                  <a:cubicBezTo>
                    <a:pt x="301" y="147"/>
                    <a:pt x="301" y="147"/>
                    <a:pt x="301" y="147"/>
                  </a:cubicBezTo>
                  <a:cubicBezTo>
                    <a:pt x="301" y="148"/>
                    <a:pt x="301" y="148"/>
                    <a:pt x="301" y="148"/>
                  </a:cubicBezTo>
                  <a:cubicBezTo>
                    <a:pt x="299" y="148"/>
                    <a:pt x="299" y="148"/>
                    <a:pt x="299" y="148"/>
                  </a:cubicBezTo>
                  <a:cubicBezTo>
                    <a:pt x="299" y="148"/>
                    <a:pt x="299" y="148"/>
                    <a:pt x="299" y="148"/>
                  </a:cubicBezTo>
                  <a:cubicBezTo>
                    <a:pt x="301" y="148"/>
                    <a:pt x="301" y="148"/>
                    <a:pt x="301" y="148"/>
                  </a:cubicBezTo>
                  <a:cubicBezTo>
                    <a:pt x="301" y="147"/>
                    <a:pt x="301" y="147"/>
                    <a:pt x="301" y="147"/>
                  </a:cubicBezTo>
                  <a:cubicBezTo>
                    <a:pt x="303" y="146"/>
                    <a:pt x="303" y="146"/>
                    <a:pt x="303" y="146"/>
                  </a:cubicBezTo>
                  <a:cubicBezTo>
                    <a:pt x="304" y="146"/>
                    <a:pt x="304" y="146"/>
                    <a:pt x="304" y="146"/>
                  </a:cubicBezTo>
                  <a:cubicBezTo>
                    <a:pt x="304" y="146"/>
                    <a:pt x="304" y="146"/>
                    <a:pt x="304" y="146"/>
                  </a:cubicBezTo>
                  <a:cubicBezTo>
                    <a:pt x="305" y="146"/>
                    <a:pt x="305" y="146"/>
                    <a:pt x="305" y="146"/>
                  </a:cubicBezTo>
                  <a:cubicBezTo>
                    <a:pt x="306" y="146"/>
                    <a:pt x="306" y="146"/>
                    <a:pt x="306" y="146"/>
                  </a:cubicBezTo>
                  <a:cubicBezTo>
                    <a:pt x="306" y="146"/>
                    <a:pt x="306" y="146"/>
                    <a:pt x="306" y="146"/>
                  </a:cubicBezTo>
                  <a:cubicBezTo>
                    <a:pt x="305" y="147"/>
                    <a:pt x="305" y="147"/>
                    <a:pt x="305" y="147"/>
                  </a:cubicBezTo>
                  <a:cubicBezTo>
                    <a:pt x="305" y="148"/>
                    <a:pt x="305" y="148"/>
                    <a:pt x="305" y="148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3" y="148"/>
                    <a:pt x="303" y="148"/>
                    <a:pt x="303" y="148"/>
                  </a:cubicBezTo>
                  <a:cubicBezTo>
                    <a:pt x="302" y="149"/>
                    <a:pt x="302" y="149"/>
                    <a:pt x="302" y="149"/>
                  </a:cubicBezTo>
                  <a:cubicBezTo>
                    <a:pt x="302" y="149"/>
                    <a:pt x="302" y="149"/>
                    <a:pt x="302" y="149"/>
                  </a:cubicBezTo>
                  <a:cubicBezTo>
                    <a:pt x="301" y="149"/>
                    <a:pt x="301" y="149"/>
                    <a:pt x="301" y="149"/>
                  </a:cubicBezTo>
                  <a:cubicBezTo>
                    <a:pt x="301" y="149"/>
                    <a:pt x="301" y="149"/>
                    <a:pt x="301" y="149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1" y="149"/>
                    <a:pt x="301" y="149"/>
                    <a:pt x="301" y="149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3" y="149"/>
                    <a:pt x="303" y="149"/>
                    <a:pt x="303" y="149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5" y="148"/>
                    <a:pt x="305" y="148"/>
                    <a:pt x="305" y="148"/>
                  </a:cubicBezTo>
                  <a:cubicBezTo>
                    <a:pt x="306" y="149"/>
                    <a:pt x="306" y="149"/>
                    <a:pt x="306" y="149"/>
                  </a:cubicBezTo>
                  <a:cubicBezTo>
                    <a:pt x="306" y="148"/>
                    <a:pt x="306" y="148"/>
                    <a:pt x="306" y="148"/>
                  </a:cubicBezTo>
                  <a:cubicBezTo>
                    <a:pt x="307" y="148"/>
                    <a:pt x="307" y="148"/>
                    <a:pt x="307" y="148"/>
                  </a:cubicBezTo>
                  <a:cubicBezTo>
                    <a:pt x="307" y="147"/>
                    <a:pt x="307" y="147"/>
                    <a:pt x="307" y="147"/>
                  </a:cubicBezTo>
                  <a:cubicBezTo>
                    <a:pt x="307" y="147"/>
                    <a:pt x="307" y="147"/>
                    <a:pt x="307" y="147"/>
                  </a:cubicBezTo>
                  <a:cubicBezTo>
                    <a:pt x="307" y="147"/>
                    <a:pt x="307" y="147"/>
                    <a:pt x="307" y="147"/>
                  </a:cubicBezTo>
                  <a:cubicBezTo>
                    <a:pt x="308" y="146"/>
                    <a:pt x="308" y="146"/>
                    <a:pt x="308" y="146"/>
                  </a:cubicBezTo>
                  <a:cubicBezTo>
                    <a:pt x="308" y="146"/>
                    <a:pt x="308" y="146"/>
                    <a:pt x="308" y="146"/>
                  </a:cubicBezTo>
                  <a:cubicBezTo>
                    <a:pt x="308" y="145"/>
                    <a:pt x="308" y="145"/>
                    <a:pt x="308" y="145"/>
                  </a:cubicBezTo>
                  <a:cubicBezTo>
                    <a:pt x="308" y="146"/>
                    <a:pt x="308" y="146"/>
                    <a:pt x="308" y="146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310" y="148"/>
                    <a:pt x="310" y="148"/>
                    <a:pt x="310" y="148"/>
                  </a:cubicBezTo>
                  <a:cubicBezTo>
                    <a:pt x="310" y="149"/>
                    <a:pt x="310" y="149"/>
                    <a:pt x="310" y="149"/>
                  </a:cubicBezTo>
                  <a:cubicBezTo>
                    <a:pt x="310" y="150"/>
                    <a:pt x="310" y="150"/>
                    <a:pt x="310" y="150"/>
                  </a:cubicBezTo>
                  <a:cubicBezTo>
                    <a:pt x="310" y="150"/>
                    <a:pt x="310" y="150"/>
                    <a:pt x="310" y="150"/>
                  </a:cubicBezTo>
                  <a:cubicBezTo>
                    <a:pt x="310" y="151"/>
                    <a:pt x="310" y="151"/>
                    <a:pt x="310" y="151"/>
                  </a:cubicBezTo>
                  <a:cubicBezTo>
                    <a:pt x="309" y="151"/>
                    <a:pt x="309" y="151"/>
                    <a:pt x="309" y="151"/>
                  </a:cubicBezTo>
                  <a:cubicBezTo>
                    <a:pt x="308" y="150"/>
                    <a:pt x="308" y="150"/>
                    <a:pt x="308" y="150"/>
                  </a:cubicBezTo>
                  <a:cubicBezTo>
                    <a:pt x="307" y="150"/>
                    <a:pt x="307" y="150"/>
                    <a:pt x="307" y="150"/>
                  </a:cubicBezTo>
                  <a:cubicBezTo>
                    <a:pt x="307" y="150"/>
                    <a:pt x="307" y="150"/>
                    <a:pt x="307" y="150"/>
                  </a:cubicBezTo>
                  <a:cubicBezTo>
                    <a:pt x="306" y="151"/>
                    <a:pt x="306" y="151"/>
                    <a:pt x="306" y="151"/>
                  </a:cubicBezTo>
                  <a:cubicBezTo>
                    <a:pt x="305" y="151"/>
                    <a:pt x="305" y="151"/>
                    <a:pt x="305" y="151"/>
                  </a:cubicBezTo>
                  <a:cubicBezTo>
                    <a:pt x="305" y="151"/>
                    <a:pt x="305" y="151"/>
                    <a:pt x="305" y="151"/>
                  </a:cubicBezTo>
                  <a:cubicBezTo>
                    <a:pt x="304" y="151"/>
                    <a:pt x="304" y="151"/>
                    <a:pt x="304" y="151"/>
                  </a:cubicBezTo>
                  <a:cubicBezTo>
                    <a:pt x="304" y="151"/>
                    <a:pt x="304" y="151"/>
                    <a:pt x="304" y="151"/>
                  </a:cubicBezTo>
                  <a:cubicBezTo>
                    <a:pt x="303" y="151"/>
                    <a:pt x="303" y="151"/>
                    <a:pt x="303" y="151"/>
                  </a:cubicBezTo>
                  <a:cubicBezTo>
                    <a:pt x="303" y="152"/>
                    <a:pt x="303" y="152"/>
                    <a:pt x="303" y="152"/>
                  </a:cubicBezTo>
                  <a:cubicBezTo>
                    <a:pt x="305" y="151"/>
                    <a:pt x="305" y="151"/>
                    <a:pt x="305" y="151"/>
                  </a:cubicBezTo>
                  <a:cubicBezTo>
                    <a:pt x="305" y="152"/>
                    <a:pt x="305" y="152"/>
                    <a:pt x="305" y="152"/>
                  </a:cubicBezTo>
                  <a:cubicBezTo>
                    <a:pt x="307" y="153"/>
                    <a:pt x="307" y="153"/>
                    <a:pt x="307" y="153"/>
                  </a:cubicBezTo>
                  <a:cubicBezTo>
                    <a:pt x="307" y="153"/>
                    <a:pt x="307" y="153"/>
                    <a:pt x="307" y="153"/>
                  </a:cubicBezTo>
                  <a:cubicBezTo>
                    <a:pt x="308" y="153"/>
                    <a:pt x="308" y="153"/>
                    <a:pt x="308" y="153"/>
                  </a:cubicBezTo>
                  <a:cubicBezTo>
                    <a:pt x="308" y="153"/>
                    <a:pt x="308" y="153"/>
                    <a:pt x="308" y="153"/>
                  </a:cubicBezTo>
                  <a:cubicBezTo>
                    <a:pt x="309" y="153"/>
                    <a:pt x="309" y="153"/>
                    <a:pt x="309" y="153"/>
                  </a:cubicBezTo>
                  <a:cubicBezTo>
                    <a:pt x="309" y="153"/>
                    <a:pt x="309" y="153"/>
                    <a:pt x="309" y="153"/>
                  </a:cubicBezTo>
                  <a:cubicBezTo>
                    <a:pt x="310" y="154"/>
                    <a:pt x="310" y="154"/>
                    <a:pt x="310" y="154"/>
                  </a:cubicBezTo>
                  <a:cubicBezTo>
                    <a:pt x="310" y="154"/>
                    <a:pt x="310" y="154"/>
                    <a:pt x="310" y="154"/>
                  </a:cubicBezTo>
                  <a:cubicBezTo>
                    <a:pt x="311" y="155"/>
                    <a:pt x="311" y="155"/>
                    <a:pt x="311" y="155"/>
                  </a:cubicBezTo>
                  <a:cubicBezTo>
                    <a:pt x="311" y="156"/>
                    <a:pt x="311" y="156"/>
                    <a:pt x="311" y="156"/>
                  </a:cubicBezTo>
                  <a:cubicBezTo>
                    <a:pt x="310" y="156"/>
                    <a:pt x="310" y="156"/>
                    <a:pt x="310" y="156"/>
                  </a:cubicBezTo>
                  <a:cubicBezTo>
                    <a:pt x="310" y="156"/>
                    <a:pt x="310" y="156"/>
                    <a:pt x="310" y="156"/>
                  </a:cubicBezTo>
                  <a:cubicBezTo>
                    <a:pt x="309" y="155"/>
                    <a:pt x="309" y="155"/>
                    <a:pt x="309" y="155"/>
                  </a:cubicBezTo>
                  <a:cubicBezTo>
                    <a:pt x="309" y="155"/>
                    <a:pt x="309" y="155"/>
                    <a:pt x="309" y="155"/>
                  </a:cubicBezTo>
                  <a:cubicBezTo>
                    <a:pt x="309" y="156"/>
                    <a:pt x="309" y="156"/>
                    <a:pt x="309" y="156"/>
                  </a:cubicBezTo>
                  <a:cubicBezTo>
                    <a:pt x="308" y="156"/>
                    <a:pt x="308" y="156"/>
                    <a:pt x="308" y="156"/>
                  </a:cubicBezTo>
                  <a:cubicBezTo>
                    <a:pt x="308" y="155"/>
                    <a:pt x="308" y="155"/>
                    <a:pt x="308" y="155"/>
                  </a:cubicBezTo>
                  <a:cubicBezTo>
                    <a:pt x="308" y="155"/>
                    <a:pt x="308" y="155"/>
                    <a:pt x="308" y="155"/>
                  </a:cubicBezTo>
                  <a:cubicBezTo>
                    <a:pt x="307" y="155"/>
                    <a:pt x="307" y="155"/>
                    <a:pt x="307" y="155"/>
                  </a:cubicBezTo>
                  <a:cubicBezTo>
                    <a:pt x="306" y="154"/>
                    <a:pt x="306" y="154"/>
                    <a:pt x="306" y="154"/>
                  </a:cubicBezTo>
                  <a:cubicBezTo>
                    <a:pt x="306" y="154"/>
                    <a:pt x="306" y="154"/>
                    <a:pt x="306" y="154"/>
                  </a:cubicBezTo>
                  <a:cubicBezTo>
                    <a:pt x="305" y="154"/>
                    <a:pt x="305" y="154"/>
                    <a:pt x="305" y="154"/>
                  </a:cubicBezTo>
                  <a:cubicBezTo>
                    <a:pt x="304" y="154"/>
                    <a:pt x="304" y="154"/>
                    <a:pt x="304" y="154"/>
                  </a:cubicBezTo>
                  <a:cubicBezTo>
                    <a:pt x="304" y="154"/>
                    <a:pt x="304" y="154"/>
                    <a:pt x="304" y="154"/>
                  </a:cubicBezTo>
                  <a:cubicBezTo>
                    <a:pt x="304" y="154"/>
                    <a:pt x="304" y="154"/>
                    <a:pt x="304" y="154"/>
                  </a:cubicBezTo>
                  <a:cubicBezTo>
                    <a:pt x="305" y="154"/>
                    <a:pt x="305" y="154"/>
                    <a:pt x="305" y="154"/>
                  </a:cubicBezTo>
                  <a:cubicBezTo>
                    <a:pt x="305" y="155"/>
                    <a:pt x="305" y="155"/>
                    <a:pt x="305" y="155"/>
                  </a:cubicBezTo>
                  <a:cubicBezTo>
                    <a:pt x="305" y="155"/>
                    <a:pt x="305" y="155"/>
                    <a:pt x="305" y="155"/>
                  </a:cubicBezTo>
                  <a:cubicBezTo>
                    <a:pt x="304" y="155"/>
                    <a:pt x="304" y="155"/>
                    <a:pt x="304" y="155"/>
                  </a:cubicBezTo>
                  <a:cubicBezTo>
                    <a:pt x="304" y="155"/>
                    <a:pt x="304" y="155"/>
                    <a:pt x="304" y="155"/>
                  </a:cubicBezTo>
                  <a:cubicBezTo>
                    <a:pt x="303" y="155"/>
                    <a:pt x="303" y="155"/>
                    <a:pt x="303" y="155"/>
                  </a:cubicBezTo>
                  <a:cubicBezTo>
                    <a:pt x="302" y="156"/>
                    <a:pt x="302" y="156"/>
                    <a:pt x="302" y="156"/>
                  </a:cubicBezTo>
                  <a:cubicBezTo>
                    <a:pt x="302" y="156"/>
                    <a:pt x="302" y="156"/>
                    <a:pt x="302" y="156"/>
                  </a:cubicBezTo>
                  <a:cubicBezTo>
                    <a:pt x="303" y="156"/>
                    <a:pt x="303" y="156"/>
                    <a:pt x="303" y="156"/>
                  </a:cubicBezTo>
                  <a:cubicBezTo>
                    <a:pt x="303" y="156"/>
                    <a:pt x="303" y="156"/>
                    <a:pt x="303" y="156"/>
                  </a:cubicBezTo>
                  <a:cubicBezTo>
                    <a:pt x="304" y="156"/>
                    <a:pt x="304" y="156"/>
                    <a:pt x="304" y="156"/>
                  </a:cubicBezTo>
                  <a:cubicBezTo>
                    <a:pt x="304" y="155"/>
                    <a:pt x="304" y="155"/>
                    <a:pt x="304" y="155"/>
                  </a:cubicBezTo>
                  <a:cubicBezTo>
                    <a:pt x="305" y="155"/>
                    <a:pt x="305" y="155"/>
                    <a:pt x="305" y="155"/>
                  </a:cubicBezTo>
                  <a:cubicBezTo>
                    <a:pt x="306" y="156"/>
                    <a:pt x="306" y="156"/>
                    <a:pt x="306" y="156"/>
                  </a:cubicBezTo>
                  <a:cubicBezTo>
                    <a:pt x="306" y="156"/>
                    <a:pt x="306" y="156"/>
                    <a:pt x="306" y="156"/>
                  </a:cubicBezTo>
                  <a:cubicBezTo>
                    <a:pt x="306" y="156"/>
                    <a:pt x="306" y="156"/>
                    <a:pt x="306" y="156"/>
                  </a:cubicBezTo>
                  <a:cubicBezTo>
                    <a:pt x="306" y="157"/>
                    <a:pt x="306" y="157"/>
                    <a:pt x="306" y="157"/>
                  </a:cubicBezTo>
                  <a:cubicBezTo>
                    <a:pt x="306" y="157"/>
                    <a:pt x="306" y="157"/>
                    <a:pt x="306" y="157"/>
                  </a:cubicBezTo>
                  <a:cubicBezTo>
                    <a:pt x="305" y="157"/>
                    <a:pt x="305" y="157"/>
                    <a:pt x="305" y="157"/>
                  </a:cubicBezTo>
                  <a:cubicBezTo>
                    <a:pt x="305" y="157"/>
                    <a:pt x="305" y="157"/>
                    <a:pt x="305" y="157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4" y="156"/>
                    <a:pt x="304" y="156"/>
                    <a:pt x="304" y="156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5" y="157"/>
                    <a:pt x="305" y="157"/>
                    <a:pt x="305" y="157"/>
                  </a:cubicBezTo>
                  <a:cubicBezTo>
                    <a:pt x="305" y="158"/>
                    <a:pt x="305" y="158"/>
                    <a:pt x="305" y="158"/>
                  </a:cubicBezTo>
                  <a:cubicBezTo>
                    <a:pt x="305" y="158"/>
                    <a:pt x="305" y="158"/>
                    <a:pt x="305" y="158"/>
                  </a:cubicBezTo>
                  <a:cubicBezTo>
                    <a:pt x="305" y="159"/>
                    <a:pt x="305" y="159"/>
                    <a:pt x="305" y="159"/>
                  </a:cubicBezTo>
                  <a:cubicBezTo>
                    <a:pt x="305" y="159"/>
                    <a:pt x="305" y="159"/>
                    <a:pt x="305" y="159"/>
                  </a:cubicBezTo>
                  <a:cubicBezTo>
                    <a:pt x="303" y="158"/>
                    <a:pt x="303" y="158"/>
                    <a:pt x="303" y="158"/>
                  </a:cubicBezTo>
                  <a:cubicBezTo>
                    <a:pt x="302" y="158"/>
                    <a:pt x="302" y="158"/>
                    <a:pt x="302" y="158"/>
                  </a:cubicBezTo>
                  <a:cubicBezTo>
                    <a:pt x="301" y="158"/>
                    <a:pt x="301" y="158"/>
                    <a:pt x="301" y="158"/>
                  </a:cubicBezTo>
                  <a:cubicBezTo>
                    <a:pt x="300" y="158"/>
                    <a:pt x="300" y="158"/>
                    <a:pt x="300" y="158"/>
                  </a:cubicBezTo>
                  <a:cubicBezTo>
                    <a:pt x="300" y="158"/>
                    <a:pt x="300" y="158"/>
                    <a:pt x="300" y="158"/>
                  </a:cubicBezTo>
                  <a:cubicBezTo>
                    <a:pt x="301" y="158"/>
                    <a:pt x="301" y="158"/>
                    <a:pt x="301" y="158"/>
                  </a:cubicBezTo>
                  <a:cubicBezTo>
                    <a:pt x="303" y="159"/>
                    <a:pt x="303" y="159"/>
                    <a:pt x="303" y="159"/>
                  </a:cubicBezTo>
                  <a:cubicBezTo>
                    <a:pt x="303" y="160"/>
                    <a:pt x="303" y="160"/>
                    <a:pt x="303" y="160"/>
                  </a:cubicBezTo>
                  <a:cubicBezTo>
                    <a:pt x="303" y="160"/>
                    <a:pt x="303" y="160"/>
                    <a:pt x="303" y="160"/>
                  </a:cubicBezTo>
                  <a:cubicBezTo>
                    <a:pt x="302" y="159"/>
                    <a:pt x="302" y="159"/>
                    <a:pt x="302" y="159"/>
                  </a:cubicBezTo>
                  <a:cubicBezTo>
                    <a:pt x="301" y="159"/>
                    <a:pt x="301" y="159"/>
                    <a:pt x="301" y="159"/>
                  </a:cubicBezTo>
                  <a:cubicBezTo>
                    <a:pt x="301" y="160"/>
                    <a:pt x="301" y="160"/>
                    <a:pt x="301" y="160"/>
                  </a:cubicBezTo>
                  <a:cubicBezTo>
                    <a:pt x="301" y="160"/>
                    <a:pt x="301" y="160"/>
                    <a:pt x="301" y="160"/>
                  </a:cubicBezTo>
                  <a:cubicBezTo>
                    <a:pt x="302" y="160"/>
                    <a:pt x="302" y="160"/>
                    <a:pt x="302" y="160"/>
                  </a:cubicBezTo>
                  <a:cubicBezTo>
                    <a:pt x="302" y="160"/>
                    <a:pt x="302" y="160"/>
                    <a:pt x="302" y="160"/>
                  </a:cubicBezTo>
                  <a:cubicBezTo>
                    <a:pt x="303" y="160"/>
                    <a:pt x="303" y="160"/>
                    <a:pt x="303" y="160"/>
                  </a:cubicBezTo>
                  <a:cubicBezTo>
                    <a:pt x="303" y="160"/>
                    <a:pt x="303" y="160"/>
                    <a:pt x="303" y="160"/>
                  </a:cubicBezTo>
                  <a:cubicBezTo>
                    <a:pt x="303" y="161"/>
                    <a:pt x="303" y="161"/>
                    <a:pt x="303" y="161"/>
                  </a:cubicBezTo>
                  <a:cubicBezTo>
                    <a:pt x="303" y="161"/>
                    <a:pt x="303" y="161"/>
                    <a:pt x="303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2"/>
                    <a:pt x="304" y="162"/>
                    <a:pt x="304" y="162"/>
                  </a:cubicBezTo>
                  <a:cubicBezTo>
                    <a:pt x="305" y="162"/>
                    <a:pt x="305" y="162"/>
                    <a:pt x="305" y="162"/>
                  </a:cubicBezTo>
                  <a:cubicBezTo>
                    <a:pt x="305" y="161"/>
                    <a:pt x="305" y="161"/>
                    <a:pt x="305" y="161"/>
                  </a:cubicBezTo>
                  <a:cubicBezTo>
                    <a:pt x="305" y="161"/>
                    <a:pt x="305" y="161"/>
                    <a:pt x="305" y="161"/>
                  </a:cubicBezTo>
                  <a:cubicBezTo>
                    <a:pt x="306" y="161"/>
                    <a:pt x="306" y="161"/>
                    <a:pt x="306" y="161"/>
                  </a:cubicBezTo>
                  <a:cubicBezTo>
                    <a:pt x="307" y="161"/>
                    <a:pt x="307" y="161"/>
                    <a:pt x="307" y="161"/>
                  </a:cubicBezTo>
                  <a:cubicBezTo>
                    <a:pt x="308" y="161"/>
                    <a:pt x="308" y="161"/>
                    <a:pt x="308" y="161"/>
                  </a:cubicBezTo>
                  <a:cubicBezTo>
                    <a:pt x="307" y="162"/>
                    <a:pt x="307" y="162"/>
                    <a:pt x="307" y="162"/>
                  </a:cubicBezTo>
                  <a:cubicBezTo>
                    <a:pt x="307" y="162"/>
                    <a:pt x="307" y="162"/>
                    <a:pt x="307" y="162"/>
                  </a:cubicBezTo>
                  <a:cubicBezTo>
                    <a:pt x="306" y="162"/>
                    <a:pt x="306" y="162"/>
                    <a:pt x="306" y="162"/>
                  </a:cubicBezTo>
                  <a:cubicBezTo>
                    <a:pt x="306" y="162"/>
                    <a:pt x="306" y="162"/>
                    <a:pt x="306" y="162"/>
                  </a:cubicBezTo>
                  <a:cubicBezTo>
                    <a:pt x="305" y="162"/>
                    <a:pt x="305" y="162"/>
                    <a:pt x="305" y="162"/>
                  </a:cubicBezTo>
                  <a:cubicBezTo>
                    <a:pt x="304" y="163"/>
                    <a:pt x="304" y="163"/>
                    <a:pt x="304" y="163"/>
                  </a:cubicBezTo>
                  <a:cubicBezTo>
                    <a:pt x="304" y="163"/>
                    <a:pt x="304" y="163"/>
                    <a:pt x="304" y="163"/>
                  </a:cubicBezTo>
                  <a:cubicBezTo>
                    <a:pt x="304" y="163"/>
                    <a:pt x="304" y="163"/>
                    <a:pt x="304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6" y="163"/>
                    <a:pt x="306" y="163"/>
                    <a:pt x="306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7" y="163"/>
                    <a:pt x="307" y="163"/>
                    <a:pt x="307" y="163"/>
                  </a:cubicBezTo>
                  <a:cubicBezTo>
                    <a:pt x="307" y="164"/>
                    <a:pt x="307" y="164"/>
                    <a:pt x="307" y="164"/>
                  </a:cubicBezTo>
                  <a:cubicBezTo>
                    <a:pt x="307" y="164"/>
                    <a:pt x="307" y="164"/>
                    <a:pt x="307" y="164"/>
                  </a:cubicBezTo>
                  <a:cubicBezTo>
                    <a:pt x="307" y="164"/>
                    <a:pt x="307" y="164"/>
                    <a:pt x="307" y="164"/>
                  </a:cubicBezTo>
                  <a:cubicBezTo>
                    <a:pt x="308" y="165"/>
                    <a:pt x="308" y="165"/>
                    <a:pt x="308" y="165"/>
                  </a:cubicBezTo>
                  <a:cubicBezTo>
                    <a:pt x="308" y="165"/>
                    <a:pt x="308" y="165"/>
                    <a:pt x="308" y="165"/>
                  </a:cubicBezTo>
                  <a:cubicBezTo>
                    <a:pt x="307" y="166"/>
                    <a:pt x="307" y="166"/>
                    <a:pt x="307" y="166"/>
                  </a:cubicBezTo>
                  <a:cubicBezTo>
                    <a:pt x="307" y="166"/>
                    <a:pt x="307" y="166"/>
                    <a:pt x="307" y="166"/>
                  </a:cubicBezTo>
                  <a:cubicBezTo>
                    <a:pt x="308" y="166"/>
                    <a:pt x="308" y="166"/>
                    <a:pt x="308" y="166"/>
                  </a:cubicBezTo>
                  <a:cubicBezTo>
                    <a:pt x="308" y="166"/>
                    <a:pt x="308" y="166"/>
                    <a:pt x="308" y="166"/>
                  </a:cubicBezTo>
                  <a:cubicBezTo>
                    <a:pt x="308" y="165"/>
                    <a:pt x="308" y="165"/>
                    <a:pt x="308" y="165"/>
                  </a:cubicBezTo>
                  <a:cubicBezTo>
                    <a:pt x="309" y="165"/>
                    <a:pt x="309" y="165"/>
                    <a:pt x="309" y="165"/>
                  </a:cubicBezTo>
                  <a:cubicBezTo>
                    <a:pt x="309" y="166"/>
                    <a:pt x="309" y="166"/>
                    <a:pt x="309" y="166"/>
                  </a:cubicBezTo>
                  <a:cubicBezTo>
                    <a:pt x="309" y="166"/>
                    <a:pt x="309" y="166"/>
                    <a:pt x="309" y="166"/>
                  </a:cubicBezTo>
                  <a:cubicBezTo>
                    <a:pt x="308" y="167"/>
                    <a:pt x="308" y="167"/>
                    <a:pt x="308" y="167"/>
                  </a:cubicBezTo>
                  <a:cubicBezTo>
                    <a:pt x="307" y="168"/>
                    <a:pt x="307" y="168"/>
                    <a:pt x="307" y="168"/>
                  </a:cubicBezTo>
                  <a:cubicBezTo>
                    <a:pt x="307" y="169"/>
                    <a:pt x="307" y="169"/>
                    <a:pt x="307" y="169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08" y="167"/>
                    <a:pt x="308" y="167"/>
                    <a:pt x="308" y="167"/>
                  </a:cubicBezTo>
                  <a:cubicBezTo>
                    <a:pt x="308" y="167"/>
                    <a:pt x="308" y="167"/>
                    <a:pt x="308" y="167"/>
                  </a:cubicBezTo>
                  <a:cubicBezTo>
                    <a:pt x="309" y="166"/>
                    <a:pt x="309" y="166"/>
                    <a:pt x="309" y="166"/>
                  </a:cubicBezTo>
                  <a:cubicBezTo>
                    <a:pt x="310" y="166"/>
                    <a:pt x="310" y="166"/>
                    <a:pt x="310" y="166"/>
                  </a:cubicBezTo>
                  <a:cubicBezTo>
                    <a:pt x="310" y="166"/>
                    <a:pt x="310" y="166"/>
                    <a:pt x="310" y="166"/>
                  </a:cubicBezTo>
                  <a:cubicBezTo>
                    <a:pt x="310" y="165"/>
                    <a:pt x="310" y="165"/>
                    <a:pt x="310" y="165"/>
                  </a:cubicBezTo>
                  <a:cubicBezTo>
                    <a:pt x="311" y="165"/>
                    <a:pt x="311" y="165"/>
                    <a:pt x="311" y="165"/>
                  </a:cubicBezTo>
                  <a:cubicBezTo>
                    <a:pt x="311" y="165"/>
                    <a:pt x="311" y="165"/>
                    <a:pt x="311" y="165"/>
                  </a:cubicBezTo>
                  <a:cubicBezTo>
                    <a:pt x="311" y="166"/>
                    <a:pt x="311" y="166"/>
                    <a:pt x="311" y="166"/>
                  </a:cubicBezTo>
                  <a:cubicBezTo>
                    <a:pt x="310" y="167"/>
                    <a:pt x="310" y="167"/>
                    <a:pt x="310" y="167"/>
                  </a:cubicBezTo>
                  <a:cubicBezTo>
                    <a:pt x="309" y="167"/>
                    <a:pt x="309" y="167"/>
                    <a:pt x="309" y="167"/>
                  </a:cubicBezTo>
                  <a:cubicBezTo>
                    <a:pt x="309" y="168"/>
                    <a:pt x="309" y="168"/>
                    <a:pt x="309" y="168"/>
                  </a:cubicBezTo>
                  <a:cubicBezTo>
                    <a:pt x="309" y="169"/>
                    <a:pt x="309" y="169"/>
                    <a:pt x="309" y="169"/>
                  </a:cubicBezTo>
                  <a:cubicBezTo>
                    <a:pt x="310" y="168"/>
                    <a:pt x="310" y="168"/>
                    <a:pt x="310" y="168"/>
                  </a:cubicBezTo>
                  <a:cubicBezTo>
                    <a:pt x="310" y="168"/>
                    <a:pt x="310" y="168"/>
                    <a:pt x="310" y="168"/>
                  </a:cubicBezTo>
                  <a:cubicBezTo>
                    <a:pt x="310" y="167"/>
                    <a:pt x="310" y="167"/>
                    <a:pt x="310" y="167"/>
                  </a:cubicBezTo>
                  <a:cubicBezTo>
                    <a:pt x="310" y="167"/>
                    <a:pt x="310" y="167"/>
                    <a:pt x="310" y="167"/>
                  </a:cubicBezTo>
                  <a:cubicBezTo>
                    <a:pt x="311" y="166"/>
                    <a:pt x="311" y="166"/>
                    <a:pt x="311" y="166"/>
                  </a:cubicBezTo>
                  <a:cubicBezTo>
                    <a:pt x="312" y="166"/>
                    <a:pt x="312" y="166"/>
                    <a:pt x="312" y="166"/>
                  </a:cubicBezTo>
                  <a:cubicBezTo>
                    <a:pt x="313" y="165"/>
                    <a:pt x="313" y="165"/>
                    <a:pt x="313" y="165"/>
                  </a:cubicBezTo>
                  <a:cubicBezTo>
                    <a:pt x="313" y="165"/>
                    <a:pt x="313" y="165"/>
                    <a:pt x="313" y="165"/>
                  </a:cubicBezTo>
                  <a:cubicBezTo>
                    <a:pt x="313" y="166"/>
                    <a:pt x="313" y="166"/>
                    <a:pt x="313" y="166"/>
                  </a:cubicBezTo>
                  <a:cubicBezTo>
                    <a:pt x="312" y="167"/>
                    <a:pt x="312" y="167"/>
                    <a:pt x="312" y="167"/>
                  </a:cubicBezTo>
                  <a:cubicBezTo>
                    <a:pt x="311" y="167"/>
                    <a:pt x="311" y="167"/>
                    <a:pt x="311" y="167"/>
                  </a:cubicBezTo>
                  <a:cubicBezTo>
                    <a:pt x="311" y="167"/>
                    <a:pt x="311" y="167"/>
                    <a:pt x="311" y="167"/>
                  </a:cubicBezTo>
                  <a:cubicBezTo>
                    <a:pt x="311" y="168"/>
                    <a:pt x="311" y="168"/>
                    <a:pt x="311" y="168"/>
                  </a:cubicBezTo>
                  <a:cubicBezTo>
                    <a:pt x="311" y="168"/>
                    <a:pt x="311" y="168"/>
                    <a:pt x="311" y="168"/>
                  </a:cubicBezTo>
                  <a:cubicBezTo>
                    <a:pt x="311" y="168"/>
                    <a:pt x="311" y="168"/>
                    <a:pt x="311" y="168"/>
                  </a:cubicBezTo>
                  <a:cubicBezTo>
                    <a:pt x="312" y="168"/>
                    <a:pt x="312" y="168"/>
                    <a:pt x="312" y="168"/>
                  </a:cubicBezTo>
                  <a:cubicBezTo>
                    <a:pt x="312" y="168"/>
                    <a:pt x="312" y="168"/>
                    <a:pt x="312" y="168"/>
                  </a:cubicBezTo>
                  <a:cubicBezTo>
                    <a:pt x="313" y="168"/>
                    <a:pt x="313" y="168"/>
                    <a:pt x="313" y="168"/>
                  </a:cubicBezTo>
                  <a:cubicBezTo>
                    <a:pt x="314" y="168"/>
                    <a:pt x="314" y="168"/>
                    <a:pt x="314" y="168"/>
                  </a:cubicBezTo>
                  <a:cubicBezTo>
                    <a:pt x="314" y="169"/>
                    <a:pt x="314" y="169"/>
                    <a:pt x="314" y="169"/>
                  </a:cubicBezTo>
                  <a:cubicBezTo>
                    <a:pt x="314" y="169"/>
                    <a:pt x="314" y="169"/>
                    <a:pt x="314" y="169"/>
                  </a:cubicBezTo>
                  <a:cubicBezTo>
                    <a:pt x="313" y="170"/>
                    <a:pt x="313" y="170"/>
                    <a:pt x="313" y="170"/>
                  </a:cubicBezTo>
                  <a:cubicBezTo>
                    <a:pt x="313" y="170"/>
                    <a:pt x="313" y="170"/>
                    <a:pt x="313" y="170"/>
                  </a:cubicBezTo>
                  <a:cubicBezTo>
                    <a:pt x="314" y="170"/>
                    <a:pt x="314" y="170"/>
                    <a:pt x="314" y="170"/>
                  </a:cubicBezTo>
                  <a:cubicBezTo>
                    <a:pt x="314" y="171"/>
                    <a:pt x="314" y="171"/>
                    <a:pt x="314" y="171"/>
                  </a:cubicBezTo>
                  <a:cubicBezTo>
                    <a:pt x="313" y="171"/>
                    <a:pt x="313" y="171"/>
                    <a:pt x="313" y="171"/>
                  </a:cubicBezTo>
                  <a:cubicBezTo>
                    <a:pt x="313" y="171"/>
                    <a:pt x="313" y="171"/>
                    <a:pt x="313" y="171"/>
                  </a:cubicBezTo>
                  <a:cubicBezTo>
                    <a:pt x="313" y="171"/>
                    <a:pt x="313" y="171"/>
                    <a:pt x="313" y="171"/>
                  </a:cubicBezTo>
                  <a:cubicBezTo>
                    <a:pt x="314" y="171"/>
                    <a:pt x="314" y="171"/>
                    <a:pt x="314" y="171"/>
                  </a:cubicBezTo>
                  <a:cubicBezTo>
                    <a:pt x="312" y="172"/>
                    <a:pt x="312" y="172"/>
                    <a:pt x="312" y="172"/>
                  </a:cubicBezTo>
                  <a:cubicBezTo>
                    <a:pt x="312" y="172"/>
                    <a:pt x="312" y="172"/>
                    <a:pt x="312" y="172"/>
                  </a:cubicBezTo>
                  <a:cubicBezTo>
                    <a:pt x="312" y="172"/>
                    <a:pt x="312" y="172"/>
                    <a:pt x="312" y="172"/>
                  </a:cubicBezTo>
                  <a:cubicBezTo>
                    <a:pt x="313" y="172"/>
                    <a:pt x="313" y="172"/>
                    <a:pt x="313" y="172"/>
                  </a:cubicBezTo>
                  <a:cubicBezTo>
                    <a:pt x="314" y="172"/>
                    <a:pt x="314" y="172"/>
                    <a:pt x="314" y="172"/>
                  </a:cubicBezTo>
                  <a:cubicBezTo>
                    <a:pt x="314" y="172"/>
                    <a:pt x="314" y="172"/>
                    <a:pt x="314" y="172"/>
                  </a:cubicBezTo>
                  <a:cubicBezTo>
                    <a:pt x="315" y="172"/>
                    <a:pt x="315" y="172"/>
                    <a:pt x="315" y="172"/>
                  </a:cubicBezTo>
                  <a:cubicBezTo>
                    <a:pt x="315" y="172"/>
                    <a:pt x="315" y="172"/>
                    <a:pt x="315" y="172"/>
                  </a:cubicBezTo>
                  <a:cubicBezTo>
                    <a:pt x="315" y="173"/>
                    <a:pt x="315" y="173"/>
                    <a:pt x="315" y="173"/>
                  </a:cubicBezTo>
                  <a:cubicBezTo>
                    <a:pt x="314" y="173"/>
                    <a:pt x="314" y="173"/>
                    <a:pt x="314" y="173"/>
                  </a:cubicBezTo>
                  <a:cubicBezTo>
                    <a:pt x="315" y="173"/>
                    <a:pt x="315" y="173"/>
                    <a:pt x="315" y="173"/>
                  </a:cubicBezTo>
                  <a:cubicBezTo>
                    <a:pt x="316" y="172"/>
                    <a:pt x="316" y="172"/>
                    <a:pt x="316" y="172"/>
                  </a:cubicBezTo>
                  <a:cubicBezTo>
                    <a:pt x="316" y="172"/>
                    <a:pt x="316" y="172"/>
                    <a:pt x="316" y="172"/>
                  </a:cubicBezTo>
                  <a:cubicBezTo>
                    <a:pt x="317" y="171"/>
                    <a:pt x="317" y="171"/>
                    <a:pt x="317" y="171"/>
                  </a:cubicBezTo>
                  <a:cubicBezTo>
                    <a:pt x="318" y="172"/>
                    <a:pt x="318" y="172"/>
                    <a:pt x="318" y="172"/>
                  </a:cubicBezTo>
                  <a:cubicBezTo>
                    <a:pt x="318" y="172"/>
                    <a:pt x="318" y="172"/>
                    <a:pt x="318" y="172"/>
                  </a:cubicBezTo>
                  <a:cubicBezTo>
                    <a:pt x="317" y="172"/>
                    <a:pt x="317" y="172"/>
                    <a:pt x="317" y="172"/>
                  </a:cubicBezTo>
                  <a:cubicBezTo>
                    <a:pt x="317" y="172"/>
                    <a:pt x="317" y="172"/>
                    <a:pt x="317" y="172"/>
                  </a:cubicBezTo>
                  <a:cubicBezTo>
                    <a:pt x="316" y="173"/>
                    <a:pt x="316" y="173"/>
                    <a:pt x="316" y="173"/>
                  </a:cubicBezTo>
                  <a:cubicBezTo>
                    <a:pt x="316" y="174"/>
                    <a:pt x="316" y="174"/>
                    <a:pt x="316" y="174"/>
                  </a:cubicBezTo>
                  <a:cubicBezTo>
                    <a:pt x="315" y="174"/>
                    <a:pt x="315" y="174"/>
                    <a:pt x="315" y="174"/>
                  </a:cubicBezTo>
                  <a:cubicBezTo>
                    <a:pt x="315" y="175"/>
                    <a:pt x="315" y="175"/>
                    <a:pt x="315" y="175"/>
                  </a:cubicBezTo>
                  <a:cubicBezTo>
                    <a:pt x="315" y="175"/>
                    <a:pt x="315" y="175"/>
                    <a:pt x="315" y="175"/>
                  </a:cubicBezTo>
                  <a:cubicBezTo>
                    <a:pt x="315" y="175"/>
                    <a:pt x="315" y="175"/>
                    <a:pt x="315" y="175"/>
                  </a:cubicBezTo>
                  <a:cubicBezTo>
                    <a:pt x="316" y="175"/>
                    <a:pt x="316" y="175"/>
                    <a:pt x="316" y="175"/>
                  </a:cubicBezTo>
                  <a:cubicBezTo>
                    <a:pt x="316" y="175"/>
                    <a:pt x="316" y="175"/>
                    <a:pt x="316" y="175"/>
                  </a:cubicBezTo>
                  <a:cubicBezTo>
                    <a:pt x="317" y="174"/>
                    <a:pt x="317" y="174"/>
                    <a:pt x="317" y="174"/>
                  </a:cubicBezTo>
                  <a:cubicBezTo>
                    <a:pt x="317" y="173"/>
                    <a:pt x="317" y="173"/>
                    <a:pt x="317" y="173"/>
                  </a:cubicBezTo>
                  <a:cubicBezTo>
                    <a:pt x="317" y="174"/>
                    <a:pt x="317" y="174"/>
                    <a:pt x="317" y="174"/>
                  </a:cubicBezTo>
                  <a:cubicBezTo>
                    <a:pt x="317" y="175"/>
                    <a:pt x="317" y="175"/>
                    <a:pt x="317" y="175"/>
                  </a:cubicBezTo>
                  <a:cubicBezTo>
                    <a:pt x="317" y="176"/>
                    <a:pt x="317" y="176"/>
                    <a:pt x="317" y="176"/>
                  </a:cubicBezTo>
                  <a:cubicBezTo>
                    <a:pt x="316" y="176"/>
                    <a:pt x="316" y="176"/>
                    <a:pt x="316" y="176"/>
                  </a:cubicBezTo>
                  <a:cubicBezTo>
                    <a:pt x="317" y="176"/>
                    <a:pt x="317" y="176"/>
                    <a:pt x="317" y="176"/>
                  </a:cubicBezTo>
                  <a:cubicBezTo>
                    <a:pt x="317" y="175"/>
                    <a:pt x="317" y="175"/>
                    <a:pt x="317" y="175"/>
                  </a:cubicBezTo>
                  <a:cubicBezTo>
                    <a:pt x="317" y="174"/>
                    <a:pt x="317" y="174"/>
                    <a:pt x="317" y="174"/>
                  </a:cubicBezTo>
                  <a:cubicBezTo>
                    <a:pt x="318" y="174"/>
                    <a:pt x="318" y="174"/>
                    <a:pt x="318" y="174"/>
                  </a:cubicBezTo>
                  <a:cubicBezTo>
                    <a:pt x="318" y="174"/>
                    <a:pt x="318" y="174"/>
                    <a:pt x="318" y="174"/>
                  </a:cubicBezTo>
                  <a:cubicBezTo>
                    <a:pt x="318" y="175"/>
                    <a:pt x="318" y="175"/>
                    <a:pt x="318" y="175"/>
                  </a:cubicBezTo>
                  <a:cubicBezTo>
                    <a:pt x="319" y="176"/>
                    <a:pt x="319" y="176"/>
                    <a:pt x="319" y="176"/>
                  </a:cubicBezTo>
                  <a:cubicBezTo>
                    <a:pt x="319" y="176"/>
                    <a:pt x="319" y="176"/>
                    <a:pt x="319" y="176"/>
                  </a:cubicBezTo>
                  <a:cubicBezTo>
                    <a:pt x="319" y="175"/>
                    <a:pt x="319" y="175"/>
                    <a:pt x="319" y="175"/>
                  </a:cubicBezTo>
                  <a:cubicBezTo>
                    <a:pt x="319" y="174"/>
                    <a:pt x="319" y="174"/>
                    <a:pt x="319" y="174"/>
                  </a:cubicBezTo>
                  <a:cubicBezTo>
                    <a:pt x="320" y="174"/>
                    <a:pt x="320" y="174"/>
                    <a:pt x="320" y="174"/>
                  </a:cubicBezTo>
                  <a:cubicBezTo>
                    <a:pt x="320" y="174"/>
                    <a:pt x="320" y="174"/>
                    <a:pt x="320" y="174"/>
                  </a:cubicBezTo>
                  <a:cubicBezTo>
                    <a:pt x="320" y="175"/>
                    <a:pt x="320" y="175"/>
                    <a:pt x="320" y="175"/>
                  </a:cubicBezTo>
                  <a:cubicBezTo>
                    <a:pt x="320" y="175"/>
                    <a:pt x="320" y="175"/>
                    <a:pt x="320" y="175"/>
                  </a:cubicBezTo>
                  <a:cubicBezTo>
                    <a:pt x="321" y="175"/>
                    <a:pt x="321" y="175"/>
                    <a:pt x="321" y="175"/>
                  </a:cubicBezTo>
                  <a:cubicBezTo>
                    <a:pt x="321" y="175"/>
                    <a:pt x="321" y="175"/>
                    <a:pt x="321" y="175"/>
                  </a:cubicBezTo>
                  <a:cubicBezTo>
                    <a:pt x="321" y="176"/>
                    <a:pt x="321" y="176"/>
                    <a:pt x="321" y="176"/>
                  </a:cubicBezTo>
                  <a:cubicBezTo>
                    <a:pt x="322" y="176"/>
                    <a:pt x="322" y="176"/>
                    <a:pt x="322" y="176"/>
                  </a:cubicBezTo>
                  <a:cubicBezTo>
                    <a:pt x="322" y="176"/>
                    <a:pt x="322" y="176"/>
                    <a:pt x="322" y="176"/>
                  </a:cubicBezTo>
                  <a:cubicBezTo>
                    <a:pt x="322" y="177"/>
                    <a:pt x="322" y="177"/>
                    <a:pt x="322" y="177"/>
                  </a:cubicBezTo>
                  <a:cubicBezTo>
                    <a:pt x="323" y="177"/>
                    <a:pt x="323" y="177"/>
                    <a:pt x="323" y="177"/>
                  </a:cubicBezTo>
                  <a:cubicBezTo>
                    <a:pt x="323" y="178"/>
                    <a:pt x="323" y="178"/>
                    <a:pt x="323" y="178"/>
                  </a:cubicBezTo>
                  <a:cubicBezTo>
                    <a:pt x="323" y="178"/>
                    <a:pt x="323" y="178"/>
                    <a:pt x="323" y="178"/>
                  </a:cubicBezTo>
                  <a:cubicBezTo>
                    <a:pt x="322" y="178"/>
                    <a:pt x="322" y="178"/>
                    <a:pt x="322" y="178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1" y="177"/>
                    <a:pt x="321" y="177"/>
                    <a:pt x="321" y="177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19" y="178"/>
                    <a:pt x="319" y="178"/>
                    <a:pt x="319" y="178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0" y="178"/>
                    <a:pt x="320" y="178"/>
                    <a:pt x="320" y="178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0" y="179"/>
                    <a:pt x="320" y="179"/>
                    <a:pt x="320" y="179"/>
                  </a:cubicBezTo>
                  <a:cubicBezTo>
                    <a:pt x="319" y="179"/>
                    <a:pt x="319" y="179"/>
                    <a:pt x="319" y="179"/>
                  </a:cubicBezTo>
                  <a:cubicBezTo>
                    <a:pt x="320" y="179"/>
                    <a:pt x="320" y="179"/>
                    <a:pt x="320" y="17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1" y="180"/>
                    <a:pt x="321" y="180"/>
                    <a:pt x="321" y="180"/>
                  </a:cubicBezTo>
                  <a:cubicBezTo>
                    <a:pt x="320" y="180"/>
                    <a:pt x="320" y="180"/>
                    <a:pt x="320" y="180"/>
                  </a:cubicBezTo>
                  <a:cubicBezTo>
                    <a:pt x="320" y="180"/>
                    <a:pt x="320" y="180"/>
                    <a:pt x="320" y="180"/>
                  </a:cubicBezTo>
                  <a:cubicBezTo>
                    <a:pt x="319" y="180"/>
                    <a:pt x="319" y="180"/>
                    <a:pt x="319" y="180"/>
                  </a:cubicBezTo>
                  <a:cubicBezTo>
                    <a:pt x="318" y="180"/>
                    <a:pt x="318" y="180"/>
                    <a:pt x="318" y="180"/>
                  </a:cubicBezTo>
                  <a:cubicBezTo>
                    <a:pt x="318" y="179"/>
                    <a:pt x="318" y="179"/>
                    <a:pt x="318" y="179"/>
                  </a:cubicBezTo>
                  <a:cubicBezTo>
                    <a:pt x="318" y="179"/>
                    <a:pt x="318" y="179"/>
                    <a:pt x="318" y="179"/>
                  </a:cubicBezTo>
                  <a:cubicBezTo>
                    <a:pt x="318" y="178"/>
                    <a:pt x="318" y="178"/>
                    <a:pt x="318" y="178"/>
                  </a:cubicBezTo>
                  <a:cubicBezTo>
                    <a:pt x="317" y="178"/>
                    <a:pt x="317" y="178"/>
                    <a:pt x="317" y="178"/>
                  </a:cubicBezTo>
                  <a:cubicBezTo>
                    <a:pt x="317" y="178"/>
                    <a:pt x="317" y="178"/>
                    <a:pt x="317" y="178"/>
                  </a:cubicBezTo>
                  <a:cubicBezTo>
                    <a:pt x="317" y="179"/>
                    <a:pt x="317" y="179"/>
                    <a:pt x="317" y="179"/>
                  </a:cubicBezTo>
                  <a:cubicBezTo>
                    <a:pt x="317" y="179"/>
                    <a:pt x="317" y="179"/>
                    <a:pt x="317" y="179"/>
                  </a:cubicBezTo>
                  <a:cubicBezTo>
                    <a:pt x="318" y="180"/>
                    <a:pt x="318" y="180"/>
                    <a:pt x="318" y="180"/>
                  </a:cubicBezTo>
                  <a:cubicBezTo>
                    <a:pt x="318" y="180"/>
                    <a:pt x="318" y="180"/>
                    <a:pt x="318" y="180"/>
                  </a:cubicBezTo>
                  <a:cubicBezTo>
                    <a:pt x="317" y="180"/>
                    <a:pt x="317" y="180"/>
                    <a:pt x="317" y="180"/>
                  </a:cubicBezTo>
                  <a:cubicBezTo>
                    <a:pt x="316" y="180"/>
                    <a:pt x="316" y="180"/>
                    <a:pt x="316" y="180"/>
                  </a:cubicBezTo>
                  <a:cubicBezTo>
                    <a:pt x="316" y="179"/>
                    <a:pt x="316" y="179"/>
                    <a:pt x="316" y="179"/>
                  </a:cubicBezTo>
                  <a:cubicBezTo>
                    <a:pt x="316" y="180"/>
                    <a:pt x="316" y="180"/>
                    <a:pt x="316" y="180"/>
                  </a:cubicBezTo>
                  <a:cubicBezTo>
                    <a:pt x="316" y="180"/>
                    <a:pt x="316" y="180"/>
                    <a:pt x="316" y="180"/>
                  </a:cubicBezTo>
                  <a:cubicBezTo>
                    <a:pt x="317" y="180"/>
                    <a:pt x="317" y="180"/>
                    <a:pt x="317" y="180"/>
                  </a:cubicBezTo>
                  <a:cubicBezTo>
                    <a:pt x="318" y="181"/>
                    <a:pt x="318" y="181"/>
                    <a:pt x="318" y="181"/>
                  </a:cubicBezTo>
                  <a:cubicBezTo>
                    <a:pt x="318" y="181"/>
                    <a:pt x="318" y="181"/>
                    <a:pt x="318" y="181"/>
                  </a:cubicBezTo>
                  <a:cubicBezTo>
                    <a:pt x="318" y="181"/>
                    <a:pt x="318" y="181"/>
                    <a:pt x="318" y="181"/>
                  </a:cubicBezTo>
                  <a:cubicBezTo>
                    <a:pt x="318" y="182"/>
                    <a:pt x="318" y="182"/>
                    <a:pt x="318" y="182"/>
                  </a:cubicBezTo>
                  <a:cubicBezTo>
                    <a:pt x="317" y="182"/>
                    <a:pt x="317" y="182"/>
                    <a:pt x="317" y="182"/>
                  </a:cubicBezTo>
                  <a:cubicBezTo>
                    <a:pt x="317" y="181"/>
                    <a:pt x="317" y="181"/>
                    <a:pt x="317" y="181"/>
                  </a:cubicBezTo>
                  <a:cubicBezTo>
                    <a:pt x="316" y="181"/>
                    <a:pt x="316" y="181"/>
                    <a:pt x="316" y="181"/>
                  </a:cubicBezTo>
                  <a:cubicBezTo>
                    <a:pt x="315" y="181"/>
                    <a:pt x="315" y="181"/>
                    <a:pt x="315" y="181"/>
                  </a:cubicBezTo>
                  <a:cubicBezTo>
                    <a:pt x="315" y="181"/>
                    <a:pt x="315" y="181"/>
                    <a:pt x="315" y="181"/>
                  </a:cubicBezTo>
                  <a:cubicBezTo>
                    <a:pt x="315" y="181"/>
                    <a:pt x="315" y="181"/>
                    <a:pt x="315" y="181"/>
                  </a:cubicBezTo>
                  <a:cubicBezTo>
                    <a:pt x="316" y="181"/>
                    <a:pt x="316" y="181"/>
                    <a:pt x="316" y="181"/>
                  </a:cubicBezTo>
                  <a:cubicBezTo>
                    <a:pt x="317" y="182"/>
                    <a:pt x="317" y="182"/>
                    <a:pt x="317" y="182"/>
                  </a:cubicBezTo>
                  <a:cubicBezTo>
                    <a:pt x="317" y="183"/>
                    <a:pt x="317" y="183"/>
                    <a:pt x="317" y="183"/>
                  </a:cubicBezTo>
                  <a:cubicBezTo>
                    <a:pt x="316" y="183"/>
                    <a:pt x="316" y="183"/>
                    <a:pt x="316" y="183"/>
                  </a:cubicBezTo>
                  <a:cubicBezTo>
                    <a:pt x="316" y="183"/>
                    <a:pt x="316" y="183"/>
                    <a:pt x="316" y="183"/>
                  </a:cubicBezTo>
                  <a:cubicBezTo>
                    <a:pt x="316" y="183"/>
                    <a:pt x="316" y="183"/>
                    <a:pt x="316" y="183"/>
                  </a:cubicBezTo>
                  <a:cubicBezTo>
                    <a:pt x="315" y="182"/>
                    <a:pt x="315" y="182"/>
                    <a:pt x="315" y="182"/>
                  </a:cubicBezTo>
                  <a:cubicBezTo>
                    <a:pt x="315" y="182"/>
                    <a:pt x="315" y="182"/>
                    <a:pt x="315" y="182"/>
                  </a:cubicBezTo>
                  <a:cubicBezTo>
                    <a:pt x="315" y="182"/>
                    <a:pt x="315" y="182"/>
                    <a:pt x="315" y="182"/>
                  </a:cubicBezTo>
                  <a:cubicBezTo>
                    <a:pt x="315" y="183"/>
                    <a:pt x="315" y="183"/>
                    <a:pt x="315" y="183"/>
                  </a:cubicBezTo>
                  <a:cubicBezTo>
                    <a:pt x="315" y="183"/>
                    <a:pt x="315" y="183"/>
                    <a:pt x="315" y="183"/>
                  </a:cubicBezTo>
                  <a:cubicBezTo>
                    <a:pt x="315" y="184"/>
                    <a:pt x="315" y="184"/>
                    <a:pt x="315" y="184"/>
                  </a:cubicBezTo>
                  <a:cubicBezTo>
                    <a:pt x="315" y="184"/>
                    <a:pt x="315" y="184"/>
                    <a:pt x="315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3" y="184"/>
                    <a:pt x="313" y="184"/>
                    <a:pt x="313" y="184"/>
                  </a:cubicBezTo>
                  <a:cubicBezTo>
                    <a:pt x="313" y="184"/>
                    <a:pt x="313" y="184"/>
                    <a:pt x="313" y="184"/>
                  </a:cubicBezTo>
                  <a:cubicBezTo>
                    <a:pt x="313" y="184"/>
                    <a:pt x="313" y="184"/>
                    <a:pt x="313" y="184"/>
                  </a:cubicBezTo>
                  <a:cubicBezTo>
                    <a:pt x="313" y="183"/>
                    <a:pt x="313" y="183"/>
                    <a:pt x="313" y="183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12" y="184"/>
                    <a:pt x="312" y="184"/>
                    <a:pt x="312" y="184"/>
                  </a:cubicBezTo>
                  <a:cubicBezTo>
                    <a:pt x="312" y="184"/>
                    <a:pt x="312" y="184"/>
                    <a:pt x="312" y="184"/>
                  </a:cubicBezTo>
                  <a:cubicBezTo>
                    <a:pt x="311" y="184"/>
                    <a:pt x="311" y="184"/>
                    <a:pt x="311" y="184"/>
                  </a:cubicBezTo>
                  <a:cubicBezTo>
                    <a:pt x="311" y="184"/>
                    <a:pt x="311" y="184"/>
                    <a:pt x="311" y="184"/>
                  </a:cubicBezTo>
                  <a:cubicBezTo>
                    <a:pt x="312" y="184"/>
                    <a:pt x="312" y="184"/>
                    <a:pt x="312" y="184"/>
                  </a:cubicBezTo>
                  <a:cubicBezTo>
                    <a:pt x="312" y="184"/>
                    <a:pt x="312" y="184"/>
                    <a:pt x="312" y="184"/>
                  </a:cubicBezTo>
                  <a:cubicBezTo>
                    <a:pt x="312" y="185"/>
                    <a:pt x="312" y="185"/>
                    <a:pt x="312" y="185"/>
                  </a:cubicBezTo>
                  <a:cubicBezTo>
                    <a:pt x="311" y="185"/>
                    <a:pt x="311" y="185"/>
                    <a:pt x="311" y="185"/>
                  </a:cubicBezTo>
                  <a:cubicBezTo>
                    <a:pt x="311" y="185"/>
                    <a:pt x="311" y="185"/>
                    <a:pt x="311" y="185"/>
                  </a:cubicBezTo>
                  <a:cubicBezTo>
                    <a:pt x="311" y="185"/>
                    <a:pt x="311" y="185"/>
                    <a:pt x="311" y="185"/>
                  </a:cubicBezTo>
                  <a:cubicBezTo>
                    <a:pt x="311" y="185"/>
                    <a:pt x="311" y="185"/>
                    <a:pt x="311" y="185"/>
                  </a:cubicBezTo>
                  <a:cubicBezTo>
                    <a:pt x="312" y="185"/>
                    <a:pt x="312" y="185"/>
                    <a:pt x="312" y="185"/>
                  </a:cubicBezTo>
                  <a:cubicBezTo>
                    <a:pt x="312" y="186"/>
                    <a:pt x="312" y="186"/>
                    <a:pt x="312" y="186"/>
                  </a:cubicBezTo>
                  <a:cubicBezTo>
                    <a:pt x="312" y="186"/>
                    <a:pt x="312" y="186"/>
                    <a:pt x="312" y="186"/>
                  </a:cubicBezTo>
                  <a:cubicBezTo>
                    <a:pt x="311" y="186"/>
                    <a:pt x="311" y="186"/>
                    <a:pt x="311" y="186"/>
                  </a:cubicBezTo>
                  <a:cubicBezTo>
                    <a:pt x="311" y="186"/>
                    <a:pt x="311" y="186"/>
                    <a:pt x="311" y="186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8"/>
                    <a:pt x="311" y="188"/>
                    <a:pt x="311" y="188"/>
                  </a:cubicBezTo>
                  <a:cubicBezTo>
                    <a:pt x="311" y="188"/>
                    <a:pt x="311" y="188"/>
                    <a:pt x="311" y="188"/>
                  </a:cubicBezTo>
                  <a:cubicBezTo>
                    <a:pt x="311" y="189"/>
                    <a:pt x="311" y="189"/>
                    <a:pt x="311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09" y="188"/>
                    <a:pt x="309" y="188"/>
                    <a:pt x="309" y="188"/>
                  </a:cubicBezTo>
                  <a:cubicBezTo>
                    <a:pt x="309" y="188"/>
                    <a:pt x="309" y="188"/>
                    <a:pt x="309" y="188"/>
                  </a:cubicBezTo>
                  <a:cubicBezTo>
                    <a:pt x="309" y="188"/>
                    <a:pt x="309" y="188"/>
                    <a:pt x="309" y="188"/>
                  </a:cubicBezTo>
                  <a:cubicBezTo>
                    <a:pt x="309" y="187"/>
                    <a:pt x="309" y="187"/>
                    <a:pt x="309" y="187"/>
                  </a:cubicBezTo>
                  <a:cubicBezTo>
                    <a:pt x="309" y="187"/>
                    <a:pt x="309" y="187"/>
                    <a:pt x="309" y="187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08" y="187"/>
                    <a:pt x="308" y="187"/>
                    <a:pt x="308" y="187"/>
                  </a:cubicBezTo>
                  <a:cubicBezTo>
                    <a:pt x="308" y="187"/>
                    <a:pt x="308" y="187"/>
                    <a:pt x="308" y="187"/>
                  </a:cubicBezTo>
                  <a:cubicBezTo>
                    <a:pt x="308" y="187"/>
                    <a:pt x="308" y="187"/>
                    <a:pt x="308" y="187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7" y="186"/>
                    <a:pt x="307" y="186"/>
                    <a:pt x="307" y="186"/>
                  </a:cubicBezTo>
                  <a:cubicBezTo>
                    <a:pt x="307" y="187"/>
                    <a:pt x="307" y="187"/>
                    <a:pt x="307" y="187"/>
                  </a:cubicBezTo>
                  <a:cubicBezTo>
                    <a:pt x="307" y="187"/>
                    <a:pt x="307" y="187"/>
                    <a:pt x="307" y="187"/>
                  </a:cubicBezTo>
                  <a:cubicBezTo>
                    <a:pt x="306" y="187"/>
                    <a:pt x="306" y="187"/>
                    <a:pt x="306" y="187"/>
                  </a:cubicBezTo>
                  <a:cubicBezTo>
                    <a:pt x="306" y="187"/>
                    <a:pt x="306" y="187"/>
                    <a:pt x="306" y="187"/>
                  </a:cubicBezTo>
                  <a:cubicBezTo>
                    <a:pt x="306" y="186"/>
                    <a:pt x="306" y="186"/>
                    <a:pt x="306" y="186"/>
                  </a:cubicBezTo>
                  <a:cubicBezTo>
                    <a:pt x="306" y="186"/>
                    <a:pt x="306" y="186"/>
                    <a:pt x="306" y="186"/>
                  </a:cubicBezTo>
                  <a:cubicBezTo>
                    <a:pt x="306" y="185"/>
                    <a:pt x="306" y="185"/>
                    <a:pt x="306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6" y="185"/>
                    <a:pt x="306" y="185"/>
                    <a:pt x="306" y="185"/>
                  </a:cubicBezTo>
                  <a:cubicBezTo>
                    <a:pt x="306" y="185"/>
                    <a:pt x="306" y="185"/>
                    <a:pt x="306" y="185"/>
                  </a:cubicBezTo>
                  <a:cubicBezTo>
                    <a:pt x="305" y="184"/>
                    <a:pt x="305" y="184"/>
                    <a:pt x="305" y="184"/>
                  </a:cubicBezTo>
                  <a:cubicBezTo>
                    <a:pt x="306" y="184"/>
                    <a:pt x="306" y="184"/>
                    <a:pt x="306" y="184"/>
                  </a:cubicBezTo>
                  <a:cubicBezTo>
                    <a:pt x="306" y="184"/>
                    <a:pt x="306" y="184"/>
                    <a:pt x="306" y="184"/>
                  </a:cubicBezTo>
                  <a:cubicBezTo>
                    <a:pt x="307" y="183"/>
                    <a:pt x="307" y="183"/>
                    <a:pt x="307" y="183"/>
                  </a:cubicBezTo>
                  <a:cubicBezTo>
                    <a:pt x="306" y="183"/>
                    <a:pt x="306" y="183"/>
                    <a:pt x="306" y="183"/>
                  </a:cubicBezTo>
                  <a:cubicBezTo>
                    <a:pt x="306" y="183"/>
                    <a:pt x="306" y="183"/>
                    <a:pt x="306" y="183"/>
                  </a:cubicBezTo>
                  <a:cubicBezTo>
                    <a:pt x="306" y="183"/>
                    <a:pt x="306" y="183"/>
                    <a:pt x="306" y="183"/>
                  </a:cubicBezTo>
                  <a:cubicBezTo>
                    <a:pt x="305" y="183"/>
                    <a:pt x="305" y="183"/>
                    <a:pt x="305" y="183"/>
                  </a:cubicBezTo>
                  <a:cubicBezTo>
                    <a:pt x="306" y="183"/>
                    <a:pt x="306" y="183"/>
                    <a:pt x="306" y="183"/>
                  </a:cubicBezTo>
                  <a:cubicBezTo>
                    <a:pt x="306" y="182"/>
                    <a:pt x="306" y="182"/>
                    <a:pt x="306" y="182"/>
                  </a:cubicBezTo>
                  <a:cubicBezTo>
                    <a:pt x="307" y="182"/>
                    <a:pt x="307" y="182"/>
                    <a:pt x="307" y="182"/>
                  </a:cubicBezTo>
                  <a:cubicBezTo>
                    <a:pt x="307" y="182"/>
                    <a:pt x="307" y="182"/>
                    <a:pt x="307" y="182"/>
                  </a:cubicBezTo>
                  <a:cubicBezTo>
                    <a:pt x="306" y="182"/>
                    <a:pt x="306" y="182"/>
                    <a:pt x="306" y="182"/>
                  </a:cubicBezTo>
                  <a:cubicBezTo>
                    <a:pt x="305" y="182"/>
                    <a:pt x="305" y="182"/>
                    <a:pt x="305" y="182"/>
                  </a:cubicBezTo>
                  <a:cubicBezTo>
                    <a:pt x="305" y="182"/>
                    <a:pt x="305" y="182"/>
                    <a:pt x="305" y="182"/>
                  </a:cubicBezTo>
                  <a:cubicBezTo>
                    <a:pt x="305" y="182"/>
                    <a:pt x="305" y="182"/>
                    <a:pt x="305" y="182"/>
                  </a:cubicBezTo>
                  <a:cubicBezTo>
                    <a:pt x="306" y="181"/>
                    <a:pt x="306" y="181"/>
                    <a:pt x="306" y="181"/>
                  </a:cubicBezTo>
                  <a:cubicBezTo>
                    <a:pt x="306" y="181"/>
                    <a:pt x="306" y="181"/>
                    <a:pt x="306" y="181"/>
                  </a:cubicBezTo>
                  <a:cubicBezTo>
                    <a:pt x="307" y="181"/>
                    <a:pt x="307" y="181"/>
                    <a:pt x="307" y="181"/>
                  </a:cubicBezTo>
                  <a:cubicBezTo>
                    <a:pt x="308" y="180"/>
                    <a:pt x="308" y="180"/>
                    <a:pt x="308" y="180"/>
                  </a:cubicBezTo>
                  <a:cubicBezTo>
                    <a:pt x="308" y="180"/>
                    <a:pt x="308" y="180"/>
                    <a:pt x="308" y="180"/>
                  </a:cubicBezTo>
                  <a:cubicBezTo>
                    <a:pt x="309" y="179"/>
                    <a:pt x="309" y="179"/>
                    <a:pt x="309" y="179"/>
                  </a:cubicBezTo>
                  <a:cubicBezTo>
                    <a:pt x="309" y="179"/>
                    <a:pt x="309" y="179"/>
                    <a:pt x="309" y="179"/>
                  </a:cubicBezTo>
                  <a:cubicBezTo>
                    <a:pt x="310" y="178"/>
                    <a:pt x="310" y="178"/>
                    <a:pt x="310" y="178"/>
                  </a:cubicBezTo>
                  <a:cubicBezTo>
                    <a:pt x="310" y="178"/>
                    <a:pt x="310" y="178"/>
                    <a:pt x="310" y="178"/>
                  </a:cubicBezTo>
                  <a:cubicBezTo>
                    <a:pt x="309" y="178"/>
                    <a:pt x="309" y="178"/>
                    <a:pt x="309" y="178"/>
                  </a:cubicBezTo>
                  <a:cubicBezTo>
                    <a:pt x="309" y="179"/>
                    <a:pt x="309" y="179"/>
                    <a:pt x="309" y="179"/>
                  </a:cubicBezTo>
                  <a:cubicBezTo>
                    <a:pt x="308" y="179"/>
                    <a:pt x="308" y="179"/>
                    <a:pt x="308" y="179"/>
                  </a:cubicBezTo>
                  <a:cubicBezTo>
                    <a:pt x="308" y="180"/>
                    <a:pt x="308" y="180"/>
                    <a:pt x="308" y="180"/>
                  </a:cubicBezTo>
                  <a:cubicBezTo>
                    <a:pt x="307" y="180"/>
                    <a:pt x="307" y="180"/>
                    <a:pt x="307" y="180"/>
                  </a:cubicBezTo>
                  <a:cubicBezTo>
                    <a:pt x="306" y="180"/>
                    <a:pt x="306" y="180"/>
                    <a:pt x="306" y="180"/>
                  </a:cubicBezTo>
                  <a:cubicBezTo>
                    <a:pt x="305" y="181"/>
                    <a:pt x="305" y="181"/>
                    <a:pt x="305" y="181"/>
                  </a:cubicBezTo>
                  <a:cubicBezTo>
                    <a:pt x="304" y="181"/>
                    <a:pt x="304" y="181"/>
                    <a:pt x="304" y="181"/>
                  </a:cubicBezTo>
                  <a:cubicBezTo>
                    <a:pt x="304" y="181"/>
                    <a:pt x="304" y="181"/>
                    <a:pt x="304" y="181"/>
                  </a:cubicBezTo>
                  <a:cubicBezTo>
                    <a:pt x="304" y="180"/>
                    <a:pt x="304" y="180"/>
                    <a:pt x="304" y="180"/>
                  </a:cubicBezTo>
                  <a:cubicBezTo>
                    <a:pt x="305" y="179"/>
                    <a:pt x="305" y="179"/>
                    <a:pt x="305" y="179"/>
                  </a:cubicBezTo>
                  <a:cubicBezTo>
                    <a:pt x="306" y="179"/>
                    <a:pt x="306" y="179"/>
                    <a:pt x="306" y="179"/>
                  </a:cubicBezTo>
                  <a:cubicBezTo>
                    <a:pt x="306" y="178"/>
                    <a:pt x="306" y="178"/>
                    <a:pt x="306" y="178"/>
                  </a:cubicBezTo>
                  <a:cubicBezTo>
                    <a:pt x="306" y="178"/>
                    <a:pt x="306" y="178"/>
                    <a:pt x="306" y="178"/>
                  </a:cubicBezTo>
                  <a:cubicBezTo>
                    <a:pt x="306" y="178"/>
                    <a:pt x="306" y="178"/>
                    <a:pt x="306" y="178"/>
                  </a:cubicBezTo>
                  <a:cubicBezTo>
                    <a:pt x="306" y="178"/>
                    <a:pt x="306" y="178"/>
                    <a:pt x="306" y="178"/>
                  </a:cubicBezTo>
                  <a:cubicBezTo>
                    <a:pt x="304" y="179"/>
                    <a:pt x="304" y="179"/>
                    <a:pt x="304" y="179"/>
                  </a:cubicBezTo>
                  <a:cubicBezTo>
                    <a:pt x="303" y="180"/>
                    <a:pt x="303" y="180"/>
                    <a:pt x="303" y="180"/>
                  </a:cubicBezTo>
                  <a:cubicBezTo>
                    <a:pt x="303" y="179"/>
                    <a:pt x="303" y="179"/>
                    <a:pt x="303" y="179"/>
                  </a:cubicBezTo>
                  <a:cubicBezTo>
                    <a:pt x="303" y="179"/>
                    <a:pt x="303" y="179"/>
                    <a:pt x="303" y="179"/>
                  </a:cubicBezTo>
                  <a:cubicBezTo>
                    <a:pt x="303" y="179"/>
                    <a:pt x="303" y="179"/>
                    <a:pt x="303" y="179"/>
                  </a:cubicBezTo>
                  <a:cubicBezTo>
                    <a:pt x="303" y="178"/>
                    <a:pt x="303" y="178"/>
                    <a:pt x="303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302" y="176"/>
                    <a:pt x="302" y="176"/>
                    <a:pt x="302" y="176"/>
                  </a:cubicBezTo>
                  <a:cubicBezTo>
                    <a:pt x="302" y="176"/>
                    <a:pt x="302" y="176"/>
                    <a:pt x="302" y="176"/>
                  </a:cubicBezTo>
                  <a:cubicBezTo>
                    <a:pt x="302" y="176"/>
                    <a:pt x="302" y="176"/>
                    <a:pt x="302" y="176"/>
                  </a:cubicBezTo>
                  <a:cubicBezTo>
                    <a:pt x="302" y="175"/>
                    <a:pt x="302" y="175"/>
                    <a:pt x="302" y="175"/>
                  </a:cubicBezTo>
                  <a:cubicBezTo>
                    <a:pt x="301" y="175"/>
                    <a:pt x="301" y="175"/>
                    <a:pt x="301" y="175"/>
                  </a:cubicBezTo>
                  <a:cubicBezTo>
                    <a:pt x="301" y="175"/>
                    <a:pt x="301" y="175"/>
                    <a:pt x="301" y="175"/>
                  </a:cubicBezTo>
                  <a:cubicBezTo>
                    <a:pt x="301" y="176"/>
                    <a:pt x="301" y="176"/>
                    <a:pt x="301" y="176"/>
                  </a:cubicBezTo>
                  <a:cubicBezTo>
                    <a:pt x="301" y="176"/>
                    <a:pt x="301" y="176"/>
                    <a:pt x="301" y="176"/>
                  </a:cubicBezTo>
                  <a:cubicBezTo>
                    <a:pt x="301" y="176"/>
                    <a:pt x="301" y="176"/>
                    <a:pt x="301" y="176"/>
                  </a:cubicBezTo>
                  <a:cubicBezTo>
                    <a:pt x="300" y="176"/>
                    <a:pt x="300" y="176"/>
                    <a:pt x="300" y="176"/>
                  </a:cubicBezTo>
                  <a:cubicBezTo>
                    <a:pt x="300" y="175"/>
                    <a:pt x="300" y="175"/>
                    <a:pt x="300" y="175"/>
                  </a:cubicBezTo>
                  <a:cubicBezTo>
                    <a:pt x="299" y="175"/>
                    <a:pt x="299" y="175"/>
                    <a:pt x="299" y="175"/>
                  </a:cubicBezTo>
                  <a:cubicBezTo>
                    <a:pt x="300" y="176"/>
                    <a:pt x="300" y="176"/>
                    <a:pt x="300" y="176"/>
                  </a:cubicBezTo>
                  <a:cubicBezTo>
                    <a:pt x="300" y="177"/>
                    <a:pt x="300" y="177"/>
                    <a:pt x="300" y="177"/>
                  </a:cubicBezTo>
                  <a:cubicBezTo>
                    <a:pt x="300" y="177"/>
                    <a:pt x="300" y="177"/>
                    <a:pt x="300" y="177"/>
                  </a:cubicBezTo>
                  <a:cubicBezTo>
                    <a:pt x="300" y="177"/>
                    <a:pt x="300" y="177"/>
                    <a:pt x="300" y="177"/>
                  </a:cubicBezTo>
                  <a:cubicBezTo>
                    <a:pt x="300" y="177"/>
                    <a:pt x="300" y="177"/>
                    <a:pt x="300" y="177"/>
                  </a:cubicBezTo>
                  <a:cubicBezTo>
                    <a:pt x="300" y="178"/>
                    <a:pt x="300" y="178"/>
                    <a:pt x="300" y="178"/>
                  </a:cubicBezTo>
                  <a:cubicBezTo>
                    <a:pt x="299" y="178"/>
                    <a:pt x="299" y="178"/>
                    <a:pt x="299" y="178"/>
                  </a:cubicBezTo>
                  <a:cubicBezTo>
                    <a:pt x="299" y="177"/>
                    <a:pt x="299" y="177"/>
                    <a:pt x="299" y="177"/>
                  </a:cubicBezTo>
                  <a:cubicBezTo>
                    <a:pt x="299" y="177"/>
                    <a:pt x="299" y="177"/>
                    <a:pt x="299" y="177"/>
                  </a:cubicBezTo>
                  <a:cubicBezTo>
                    <a:pt x="298" y="176"/>
                    <a:pt x="298" y="176"/>
                    <a:pt x="298" y="176"/>
                  </a:cubicBezTo>
                  <a:cubicBezTo>
                    <a:pt x="298" y="177"/>
                    <a:pt x="298" y="177"/>
                    <a:pt x="298" y="177"/>
                  </a:cubicBezTo>
                  <a:cubicBezTo>
                    <a:pt x="298" y="177"/>
                    <a:pt x="298" y="177"/>
                    <a:pt x="298" y="177"/>
                  </a:cubicBezTo>
                  <a:cubicBezTo>
                    <a:pt x="298" y="177"/>
                    <a:pt x="298" y="177"/>
                    <a:pt x="298" y="177"/>
                  </a:cubicBezTo>
                  <a:cubicBezTo>
                    <a:pt x="298" y="178"/>
                    <a:pt x="298" y="178"/>
                    <a:pt x="298" y="178"/>
                  </a:cubicBezTo>
                  <a:cubicBezTo>
                    <a:pt x="299" y="178"/>
                    <a:pt x="299" y="178"/>
                    <a:pt x="299" y="178"/>
                  </a:cubicBezTo>
                  <a:cubicBezTo>
                    <a:pt x="299" y="179"/>
                    <a:pt x="299" y="179"/>
                    <a:pt x="299" y="179"/>
                  </a:cubicBezTo>
                  <a:cubicBezTo>
                    <a:pt x="300" y="179"/>
                    <a:pt x="300" y="179"/>
                    <a:pt x="300" y="179"/>
                  </a:cubicBezTo>
                  <a:cubicBezTo>
                    <a:pt x="299" y="180"/>
                    <a:pt x="299" y="180"/>
                    <a:pt x="299" y="180"/>
                  </a:cubicBezTo>
                  <a:cubicBezTo>
                    <a:pt x="300" y="180"/>
                    <a:pt x="300" y="180"/>
                    <a:pt x="300" y="180"/>
                  </a:cubicBezTo>
                  <a:cubicBezTo>
                    <a:pt x="300" y="180"/>
                    <a:pt x="300" y="180"/>
                    <a:pt x="300" y="180"/>
                  </a:cubicBezTo>
                  <a:cubicBezTo>
                    <a:pt x="299" y="181"/>
                    <a:pt x="299" y="181"/>
                    <a:pt x="299" y="181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7" y="180"/>
                    <a:pt x="297" y="180"/>
                    <a:pt x="297" y="180"/>
                  </a:cubicBezTo>
                  <a:cubicBezTo>
                    <a:pt x="297" y="179"/>
                    <a:pt x="297" y="179"/>
                    <a:pt x="297" y="179"/>
                  </a:cubicBezTo>
                  <a:cubicBezTo>
                    <a:pt x="297" y="179"/>
                    <a:pt x="297" y="179"/>
                    <a:pt x="297" y="179"/>
                  </a:cubicBezTo>
                  <a:cubicBezTo>
                    <a:pt x="297" y="178"/>
                    <a:pt x="297" y="178"/>
                    <a:pt x="297" y="178"/>
                  </a:cubicBezTo>
                  <a:cubicBezTo>
                    <a:pt x="296" y="178"/>
                    <a:pt x="296" y="178"/>
                    <a:pt x="296" y="178"/>
                  </a:cubicBezTo>
                  <a:cubicBezTo>
                    <a:pt x="295" y="178"/>
                    <a:pt x="295" y="178"/>
                    <a:pt x="295" y="178"/>
                  </a:cubicBezTo>
                  <a:cubicBezTo>
                    <a:pt x="295" y="178"/>
                    <a:pt x="295" y="178"/>
                    <a:pt x="295" y="178"/>
                  </a:cubicBezTo>
                  <a:cubicBezTo>
                    <a:pt x="295" y="177"/>
                    <a:pt x="295" y="177"/>
                    <a:pt x="295" y="177"/>
                  </a:cubicBezTo>
                  <a:cubicBezTo>
                    <a:pt x="294" y="177"/>
                    <a:pt x="294" y="177"/>
                    <a:pt x="294" y="177"/>
                  </a:cubicBezTo>
                  <a:cubicBezTo>
                    <a:pt x="294" y="177"/>
                    <a:pt x="294" y="177"/>
                    <a:pt x="294" y="177"/>
                  </a:cubicBezTo>
                  <a:cubicBezTo>
                    <a:pt x="293" y="177"/>
                    <a:pt x="293" y="177"/>
                    <a:pt x="293" y="177"/>
                  </a:cubicBezTo>
                  <a:cubicBezTo>
                    <a:pt x="293" y="178"/>
                    <a:pt x="293" y="178"/>
                    <a:pt x="293" y="178"/>
                  </a:cubicBezTo>
                  <a:cubicBezTo>
                    <a:pt x="294" y="178"/>
                    <a:pt x="294" y="178"/>
                    <a:pt x="294" y="178"/>
                  </a:cubicBezTo>
                  <a:cubicBezTo>
                    <a:pt x="295" y="178"/>
                    <a:pt x="295" y="178"/>
                    <a:pt x="295" y="178"/>
                  </a:cubicBezTo>
                  <a:cubicBezTo>
                    <a:pt x="296" y="178"/>
                    <a:pt x="296" y="178"/>
                    <a:pt x="296" y="178"/>
                  </a:cubicBezTo>
                  <a:cubicBezTo>
                    <a:pt x="296" y="179"/>
                    <a:pt x="296" y="179"/>
                    <a:pt x="296" y="179"/>
                  </a:cubicBezTo>
                  <a:cubicBezTo>
                    <a:pt x="295" y="180"/>
                    <a:pt x="295" y="180"/>
                    <a:pt x="295" y="180"/>
                  </a:cubicBezTo>
                  <a:cubicBezTo>
                    <a:pt x="295" y="180"/>
                    <a:pt x="295" y="180"/>
                    <a:pt x="295" y="180"/>
                  </a:cubicBezTo>
                  <a:cubicBezTo>
                    <a:pt x="296" y="180"/>
                    <a:pt x="296" y="180"/>
                    <a:pt x="296" y="180"/>
                  </a:cubicBezTo>
                  <a:cubicBezTo>
                    <a:pt x="296" y="180"/>
                    <a:pt x="296" y="180"/>
                    <a:pt x="296" y="180"/>
                  </a:cubicBezTo>
                  <a:cubicBezTo>
                    <a:pt x="296" y="181"/>
                    <a:pt x="296" y="181"/>
                    <a:pt x="296" y="181"/>
                  </a:cubicBezTo>
                  <a:cubicBezTo>
                    <a:pt x="296" y="181"/>
                    <a:pt x="296" y="181"/>
                    <a:pt x="296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6" y="182"/>
                    <a:pt x="296" y="182"/>
                    <a:pt x="296" y="182"/>
                  </a:cubicBezTo>
                  <a:cubicBezTo>
                    <a:pt x="295" y="183"/>
                    <a:pt x="295" y="183"/>
                    <a:pt x="295" y="183"/>
                  </a:cubicBezTo>
                  <a:cubicBezTo>
                    <a:pt x="294" y="184"/>
                    <a:pt x="294" y="184"/>
                    <a:pt x="294" y="184"/>
                  </a:cubicBezTo>
                  <a:cubicBezTo>
                    <a:pt x="296" y="183"/>
                    <a:pt x="296" y="183"/>
                    <a:pt x="296" y="183"/>
                  </a:cubicBezTo>
                  <a:cubicBezTo>
                    <a:pt x="296" y="183"/>
                    <a:pt x="296" y="183"/>
                    <a:pt x="296" y="183"/>
                  </a:cubicBezTo>
                  <a:cubicBezTo>
                    <a:pt x="297" y="182"/>
                    <a:pt x="297" y="182"/>
                    <a:pt x="297" y="182"/>
                  </a:cubicBezTo>
                  <a:cubicBezTo>
                    <a:pt x="298" y="182"/>
                    <a:pt x="298" y="182"/>
                    <a:pt x="298" y="182"/>
                  </a:cubicBezTo>
                  <a:cubicBezTo>
                    <a:pt x="298" y="183"/>
                    <a:pt x="298" y="183"/>
                    <a:pt x="298" y="183"/>
                  </a:cubicBezTo>
                  <a:cubicBezTo>
                    <a:pt x="298" y="183"/>
                    <a:pt x="298" y="183"/>
                    <a:pt x="298" y="183"/>
                  </a:cubicBezTo>
                  <a:cubicBezTo>
                    <a:pt x="297" y="183"/>
                    <a:pt x="297" y="183"/>
                    <a:pt x="297" y="183"/>
                  </a:cubicBezTo>
                  <a:cubicBezTo>
                    <a:pt x="297" y="184"/>
                    <a:pt x="297" y="184"/>
                    <a:pt x="297" y="184"/>
                  </a:cubicBezTo>
                  <a:cubicBezTo>
                    <a:pt x="297" y="184"/>
                    <a:pt x="297" y="184"/>
                    <a:pt x="297" y="184"/>
                  </a:cubicBezTo>
                  <a:cubicBezTo>
                    <a:pt x="298" y="184"/>
                    <a:pt x="298" y="184"/>
                    <a:pt x="298" y="184"/>
                  </a:cubicBezTo>
                  <a:cubicBezTo>
                    <a:pt x="299" y="185"/>
                    <a:pt x="299" y="185"/>
                    <a:pt x="299" y="185"/>
                  </a:cubicBezTo>
                  <a:cubicBezTo>
                    <a:pt x="298" y="185"/>
                    <a:pt x="298" y="185"/>
                    <a:pt x="298" y="185"/>
                  </a:cubicBezTo>
                  <a:cubicBezTo>
                    <a:pt x="297" y="185"/>
                    <a:pt x="297" y="185"/>
                    <a:pt x="297" y="185"/>
                  </a:cubicBezTo>
                  <a:cubicBezTo>
                    <a:pt x="297" y="185"/>
                    <a:pt x="297" y="185"/>
                    <a:pt x="297" y="185"/>
                  </a:cubicBezTo>
                  <a:cubicBezTo>
                    <a:pt x="298" y="185"/>
                    <a:pt x="298" y="185"/>
                    <a:pt x="298" y="185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7"/>
                    <a:pt x="298" y="187"/>
                    <a:pt x="298" y="187"/>
                  </a:cubicBezTo>
                  <a:cubicBezTo>
                    <a:pt x="298" y="187"/>
                    <a:pt x="298" y="187"/>
                    <a:pt x="298" y="187"/>
                  </a:cubicBezTo>
                  <a:cubicBezTo>
                    <a:pt x="298" y="187"/>
                    <a:pt x="298" y="187"/>
                    <a:pt x="298" y="187"/>
                  </a:cubicBezTo>
                  <a:cubicBezTo>
                    <a:pt x="298" y="188"/>
                    <a:pt x="298" y="188"/>
                    <a:pt x="298" y="188"/>
                  </a:cubicBezTo>
                  <a:cubicBezTo>
                    <a:pt x="299" y="189"/>
                    <a:pt x="299" y="189"/>
                    <a:pt x="299" y="189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9" y="187"/>
                    <a:pt x="299" y="187"/>
                    <a:pt x="299" y="187"/>
                  </a:cubicBezTo>
                  <a:cubicBezTo>
                    <a:pt x="299" y="187"/>
                    <a:pt x="299" y="187"/>
                    <a:pt x="299" y="187"/>
                  </a:cubicBezTo>
                  <a:cubicBezTo>
                    <a:pt x="300" y="188"/>
                    <a:pt x="300" y="188"/>
                    <a:pt x="300" y="188"/>
                  </a:cubicBezTo>
                  <a:cubicBezTo>
                    <a:pt x="300" y="188"/>
                    <a:pt x="300" y="188"/>
                    <a:pt x="300" y="188"/>
                  </a:cubicBezTo>
                  <a:cubicBezTo>
                    <a:pt x="300" y="189"/>
                    <a:pt x="300" y="189"/>
                    <a:pt x="300" y="189"/>
                  </a:cubicBezTo>
                  <a:cubicBezTo>
                    <a:pt x="300" y="189"/>
                    <a:pt x="300" y="189"/>
                    <a:pt x="300" y="189"/>
                  </a:cubicBezTo>
                  <a:cubicBezTo>
                    <a:pt x="300" y="189"/>
                    <a:pt x="300" y="189"/>
                    <a:pt x="300" y="189"/>
                  </a:cubicBezTo>
                  <a:cubicBezTo>
                    <a:pt x="300" y="190"/>
                    <a:pt x="300" y="190"/>
                    <a:pt x="300" y="190"/>
                  </a:cubicBezTo>
                  <a:cubicBezTo>
                    <a:pt x="301" y="190"/>
                    <a:pt x="301" y="190"/>
                    <a:pt x="301" y="190"/>
                  </a:cubicBezTo>
                  <a:cubicBezTo>
                    <a:pt x="301" y="189"/>
                    <a:pt x="301" y="189"/>
                    <a:pt x="301" y="189"/>
                  </a:cubicBezTo>
                  <a:cubicBezTo>
                    <a:pt x="301" y="190"/>
                    <a:pt x="301" y="190"/>
                    <a:pt x="301" y="190"/>
                  </a:cubicBezTo>
                  <a:cubicBezTo>
                    <a:pt x="301" y="189"/>
                    <a:pt x="301" y="189"/>
                    <a:pt x="301" y="189"/>
                  </a:cubicBezTo>
                  <a:cubicBezTo>
                    <a:pt x="301" y="189"/>
                    <a:pt x="301" y="189"/>
                    <a:pt x="301" y="189"/>
                  </a:cubicBezTo>
                  <a:cubicBezTo>
                    <a:pt x="302" y="189"/>
                    <a:pt x="302" y="189"/>
                    <a:pt x="302" y="189"/>
                  </a:cubicBezTo>
                  <a:cubicBezTo>
                    <a:pt x="302" y="190"/>
                    <a:pt x="302" y="190"/>
                    <a:pt x="302" y="190"/>
                  </a:cubicBezTo>
                  <a:cubicBezTo>
                    <a:pt x="302" y="190"/>
                    <a:pt x="302" y="190"/>
                    <a:pt x="302" y="190"/>
                  </a:cubicBezTo>
                  <a:cubicBezTo>
                    <a:pt x="302" y="191"/>
                    <a:pt x="302" y="191"/>
                    <a:pt x="302" y="191"/>
                  </a:cubicBezTo>
                  <a:cubicBezTo>
                    <a:pt x="301" y="191"/>
                    <a:pt x="301" y="191"/>
                    <a:pt x="301" y="191"/>
                  </a:cubicBezTo>
                  <a:cubicBezTo>
                    <a:pt x="301" y="191"/>
                    <a:pt x="301" y="191"/>
                    <a:pt x="301" y="191"/>
                  </a:cubicBezTo>
                  <a:cubicBezTo>
                    <a:pt x="302" y="192"/>
                    <a:pt x="302" y="192"/>
                    <a:pt x="302" y="192"/>
                  </a:cubicBezTo>
                  <a:cubicBezTo>
                    <a:pt x="303" y="192"/>
                    <a:pt x="303" y="192"/>
                    <a:pt x="303" y="192"/>
                  </a:cubicBezTo>
                  <a:cubicBezTo>
                    <a:pt x="303" y="191"/>
                    <a:pt x="303" y="191"/>
                    <a:pt x="303" y="191"/>
                  </a:cubicBezTo>
                  <a:cubicBezTo>
                    <a:pt x="304" y="192"/>
                    <a:pt x="304" y="192"/>
                    <a:pt x="304" y="192"/>
                  </a:cubicBezTo>
                  <a:cubicBezTo>
                    <a:pt x="303" y="192"/>
                    <a:pt x="303" y="192"/>
                    <a:pt x="303" y="192"/>
                  </a:cubicBezTo>
                  <a:cubicBezTo>
                    <a:pt x="303" y="192"/>
                    <a:pt x="303" y="192"/>
                    <a:pt x="303" y="192"/>
                  </a:cubicBezTo>
                  <a:cubicBezTo>
                    <a:pt x="302" y="193"/>
                    <a:pt x="302" y="193"/>
                    <a:pt x="302" y="193"/>
                  </a:cubicBezTo>
                  <a:cubicBezTo>
                    <a:pt x="302" y="193"/>
                    <a:pt x="302" y="193"/>
                    <a:pt x="302" y="193"/>
                  </a:cubicBezTo>
                  <a:cubicBezTo>
                    <a:pt x="303" y="194"/>
                    <a:pt x="303" y="194"/>
                    <a:pt x="303" y="194"/>
                  </a:cubicBezTo>
                  <a:cubicBezTo>
                    <a:pt x="303" y="195"/>
                    <a:pt x="303" y="195"/>
                    <a:pt x="303" y="195"/>
                  </a:cubicBezTo>
                  <a:cubicBezTo>
                    <a:pt x="303" y="195"/>
                    <a:pt x="303" y="195"/>
                    <a:pt x="303" y="195"/>
                  </a:cubicBezTo>
                  <a:cubicBezTo>
                    <a:pt x="303" y="196"/>
                    <a:pt x="303" y="196"/>
                    <a:pt x="303" y="196"/>
                  </a:cubicBezTo>
                  <a:cubicBezTo>
                    <a:pt x="304" y="197"/>
                    <a:pt x="304" y="197"/>
                    <a:pt x="304" y="197"/>
                  </a:cubicBezTo>
                  <a:cubicBezTo>
                    <a:pt x="304" y="197"/>
                    <a:pt x="304" y="197"/>
                    <a:pt x="304" y="197"/>
                  </a:cubicBezTo>
                  <a:cubicBezTo>
                    <a:pt x="304" y="198"/>
                    <a:pt x="304" y="198"/>
                    <a:pt x="304" y="198"/>
                  </a:cubicBezTo>
                  <a:cubicBezTo>
                    <a:pt x="304" y="199"/>
                    <a:pt x="304" y="199"/>
                    <a:pt x="304" y="199"/>
                  </a:cubicBezTo>
                  <a:cubicBezTo>
                    <a:pt x="303" y="199"/>
                    <a:pt x="303" y="199"/>
                    <a:pt x="303" y="199"/>
                  </a:cubicBezTo>
                  <a:cubicBezTo>
                    <a:pt x="304" y="200"/>
                    <a:pt x="304" y="200"/>
                    <a:pt x="304" y="200"/>
                  </a:cubicBezTo>
                  <a:cubicBezTo>
                    <a:pt x="303" y="201"/>
                    <a:pt x="303" y="201"/>
                    <a:pt x="303" y="201"/>
                  </a:cubicBezTo>
                  <a:cubicBezTo>
                    <a:pt x="302" y="199"/>
                    <a:pt x="302" y="199"/>
                    <a:pt x="302" y="199"/>
                  </a:cubicBezTo>
                  <a:cubicBezTo>
                    <a:pt x="302" y="199"/>
                    <a:pt x="302" y="199"/>
                    <a:pt x="302" y="199"/>
                  </a:cubicBezTo>
                  <a:cubicBezTo>
                    <a:pt x="302" y="198"/>
                    <a:pt x="302" y="198"/>
                    <a:pt x="302" y="198"/>
                  </a:cubicBezTo>
                  <a:cubicBezTo>
                    <a:pt x="302" y="197"/>
                    <a:pt x="302" y="197"/>
                    <a:pt x="302" y="197"/>
                  </a:cubicBezTo>
                  <a:cubicBezTo>
                    <a:pt x="302" y="198"/>
                    <a:pt x="302" y="198"/>
                    <a:pt x="302" y="198"/>
                  </a:cubicBezTo>
                  <a:cubicBezTo>
                    <a:pt x="302" y="199"/>
                    <a:pt x="302" y="199"/>
                    <a:pt x="302" y="199"/>
                  </a:cubicBezTo>
                  <a:cubicBezTo>
                    <a:pt x="302" y="200"/>
                    <a:pt x="302" y="200"/>
                    <a:pt x="302" y="200"/>
                  </a:cubicBezTo>
                  <a:cubicBezTo>
                    <a:pt x="302" y="201"/>
                    <a:pt x="302" y="201"/>
                    <a:pt x="302" y="201"/>
                  </a:cubicBezTo>
                  <a:cubicBezTo>
                    <a:pt x="302" y="202"/>
                    <a:pt x="302" y="202"/>
                    <a:pt x="302" y="202"/>
                  </a:cubicBezTo>
                  <a:cubicBezTo>
                    <a:pt x="302" y="203"/>
                    <a:pt x="302" y="203"/>
                    <a:pt x="302" y="203"/>
                  </a:cubicBezTo>
                  <a:cubicBezTo>
                    <a:pt x="302" y="203"/>
                    <a:pt x="302" y="203"/>
                    <a:pt x="302" y="203"/>
                  </a:cubicBezTo>
                  <a:cubicBezTo>
                    <a:pt x="301" y="203"/>
                    <a:pt x="301" y="203"/>
                    <a:pt x="301" y="203"/>
                  </a:cubicBezTo>
                  <a:cubicBezTo>
                    <a:pt x="301" y="202"/>
                    <a:pt x="301" y="202"/>
                    <a:pt x="301" y="202"/>
                  </a:cubicBezTo>
                  <a:cubicBezTo>
                    <a:pt x="300" y="202"/>
                    <a:pt x="300" y="202"/>
                    <a:pt x="300" y="202"/>
                  </a:cubicBezTo>
                  <a:cubicBezTo>
                    <a:pt x="301" y="204"/>
                    <a:pt x="301" y="204"/>
                    <a:pt x="301" y="204"/>
                  </a:cubicBezTo>
                  <a:cubicBezTo>
                    <a:pt x="300" y="205"/>
                    <a:pt x="300" y="205"/>
                    <a:pt x="300" y="205"/>
                  </a:cubicBezTo>
                  <a:cubicBezTo>
                    <a:pt x="301" y="205"/>
                    <a:pt x="301" y="205"/>
                    <a:pt x="301" y="205"/>
                  </a:cubicBezTo>
                  <a:cubicBezTo>
                    <a:pt x="301" y="205"/>
                    <a:pt x="301" y="205"/>
                    <a:pt x="301" y="205"/>
                  </a:cubicBezTo>
                  <a:cubicBezTo>
                    <a:pt x="300" y="205"/>
                    <a:pt x="300" y="205"/>
                    <a:pt x="300" y="205"/>
                  </a:cubicBezTo>
                  <a:cubicBezTo>
                    <a:pt x="299" y="205"/>
                    <a:pt x="299" y="205"/>
                    <a:pt x="299" y="205"/>
                  </a:cubicBezTo>
                  <a:cubicBezTo>
                    <a:pt x="299" y="204"/>
                    <a:pt x="299" y="204"/>
                    <a:pt x="299" y="204"/>
                  </a:cubicBezTo>
                  <a:cubicBezTo>
                    <a:pt x="299" y="203"/>
                    <a:pt x="299" y="203"/>
                    <a:pt x="299" y="203"/>
                  </a:cubicBezTo>
                  <a:cubicBezTo>
                    <a:pt x="299" y="202"/>
                    <a:pt x="299" y="202"/>
                    <a:pt x="299" y="202"/>
                  </a:cubicBezTo>
                  <a:cubicBezTo>
                    <a:pt x="299" y="203"/>
                    <a:pt x="299" y="203"/>
                    <a:pt x="299" y="203"/>
                  </a:cubicBezTo>
                  <a:cubicBezTo>
                    <a:pt x="298" y="203"/>
                    <a:pt x="298" y="203"/>
                    <a:pt x="298" y="203"/>
                  </a:cubicBezTo>
                  <a:cubicBezTo>
                    <a:pt x="298" y="202"/>
                    <a:pt x="298" y="202"/>
                    <a:pt x="298" y="202"/>
                  </a:cubicBezTo>
                  <a:cubicBezTo>
                    <a:pt x="298" y="201"/>
                    <a:pt x="298" y="201"/>
                    <a:pt x="298" y="201"/>
                  </a:cubicBezTo>
                  <a:cubicBezTo>
                    <a:pt x="298" y="202"/>
                    <a:pt x="298" y="202"/>
                    <a:pt x="298" y="202"/>
                  </a:cubicBezTo>
                  <a:cubicBezTo>
                    <a:pt x="298" y="202"/>
                    <a:pt x="298" y="202"/>
                    <a:pt x="298" y="202"/>
                  </a:cubicBezTo>
                  <a:cubicBezTo>
                    <a:pt x="297" y="202"/>
                    <a:pt x="297" y="202"/>
                    <a:pt x="297" y="202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2"/>
                    <a:pt x="297" y="202"/>
                    <a:pt x="297" y="202"/>
                  </a:cubicBezTo>
                  <a:cubicBezTo>
                    <a:pt x="296" y="201"/>
                    <a:pt x="296" y="201"/>
                    <a:pt x="296" y="201"/>
                  </a:cubicBezTo>
                  <a:cubicBezTo>
                    <a:pt x="296" y="201"/>
                    <a:pt x="296" y="201"/>
                    <a:pt x="296" y="201"/>
                  </a:cubicBezTo>
                  <a:cubicBezTo>
                    <a:pt x="296" y="201"/>
                    <a:pt x="296" y="201"/>
                    <a:pt x="296" y="201"/>
                  </a:cubicBezTo>
                  <a:cubicBezTo>
                    <a:pt x="296" y="200"/>
                    <a:pt x="296" y="200"/>
                    <a:pt x="296" y="200"/>
                  </a:cubicBezTo>
                  <a:cubicBezTo>
                    <a:pt x="295" y="199"/>
                    <a:pt x="295" y="199"/>
                    <a:pt x="295" y="199"/>
                  </a:cubicBezTo>
                  <a:cubicBezTo>
                    <a:pt x="295" y="198"/>
                    <a:pt x="295" y="198"/>
                    <a:pt x="295" y="198"/>
                  </a:cubicBezTo>
                  <a:cubicBezTo>
                    <a:pt x="295" y="199"/>
                    <a:pt x="295" y="199"/>
                    <a:pt x="295" y="199"/>
                  </a:cubicBezTo>
                  <a:cubicBezTo>
                    <a:pt x="295" y="200"/>
                    <a:pt x="295" y="200"/>
                    <a:pt x="295" y="200"/>
                  </a:cubicBezTo>
                  <a:cubicBezTo>
                    <a:pt x="295" y="201"/>
                    <a:pt x="295" y="201"/>
                    <a:pt x="295" y="201"/>
                  </a:cubicBezTo>
                  <a:cubicBezTo>
                    <a:pt x="295" y="201"/>
                    <a:pt x="295" y="201"/>
                    <a:pt x="295" y="201"/>
                  </a:cubicBezTo>
                  <a:cubicBezTo>
                    <a:pt x="294" y="200"/>
                    <a:pt x="294" y="200"/>
                    <a:pt x="294" y="200"/>
                  </a:cubicBezTo>
                  <a:cubicBezTo>
                    <a:pt x="294" y="199"/>
                    <a:pt x="294" y="199"/>
                    <a:pt x="294" y="199"/>
                  </a:cubicBezTo>
                  <a:cubicBezTo>
                    <a:pt x="294" y="199"/>
                    <a:pt x="294" y="199"/>
                    <a:pt x="294" y="199"/>
                  </a:cubicBezTo>
                  <a:cubicBezTo>
                    <a:pt x="293" y="199"/>
                    <a:pt x="293" y="199"/>
                    <a:pt x="293" y="199"/>
                  </a:cubicBezTo>
                  <a:cubicBezTo>
                    <a:pt x="293" y="198"/>
                    <a:pt x="293" y="198"/>
                    <a:pt x="293" y="198"/>
                  </a:cubicBezTo>
                  <a:cubicBezTo>
                    <a:pt x="292" y="197"/>
                    <a:pt x="292" y="197"/>
                    <a:pt x="292" y="197"/>
                  </a:cubicBezTo>
                  <a:cubicBezTo>
                    <a:pt x="292" y="197"/>
                    <a:pt x="292" y="197"/>
                    <a:pt x="292" y="197"/>
                  </a:cubicBezTo>
                  <a:cubicBezTo>
                    <a:pt x="292" y="196"/>
                    <a:pt x="292" y="196"/>
                    <a:pt x="292" y="196"/>
                  </a:cubicBezTo>
                  <a:cubicBezTo>
                    <a:pt x="291" y="197"/>
                    <a:pt x="291" y="197"/>
                    <a:pt x="291" y="197"/>
                  </a:cubicBezTo>
                  <a:cubicBezTo>
                    <a:pt x="291" y="197"/>
                    <a:pt x="291" y="197"/>
                    <a:pt x="291" y="197"/>
                  </a:cubicBezTo>
                  <a:cubicBezTo>
                    <a:pt x="292" y="198"/>
                    <a:pt x="292" y="198"/>
                    <a:pt x="292" y="198"/>
                  </a:cubicBezTo>
                  <a:cubicBezTo>
                    <a:pt x="292" y="199"/>
                    <a:pt x="292" y="199"/>
                    <a:pt x="292" y="199"/>
                  </a:cubicBezTo>
                  <a:cubicBezTo>
                    <a:pt x="291" y="198"/>
                    <a:pt x="291" y="198"/>
                    <a:pt x="291" y="198"/>
                  </a:cubicBezTo>
                  <a:cubicBezTo>
                    <a:pt x="291" y="198"/>
                    <a:pt x="291" y="198"/>
                    <a:pt x="291" y="198"/>
                  </a:cubicBezTo>
                  <a:cubicBezTo>
                    <a:pt x="291" y="197"/>
                    <a:pt x="291" y="197"/>
                    <a:pt x="291" y="197"/>
                  </a:cubicBezTo>
                  <a:cubicBezTo>
                    <a:pt x="290" y="197"/>
                    <a:pt x="290" y="197"/>
                    <a:pt x="290" y="197"/>
                  </a:cubicBezTo>
                  <a:cubicBezTo>
                    <a:pt x="289" y="196"/>
                    <a:pt x="289" y="196"/>
                    <a:pt x="289" y="196"/>
                  </a:cubicBezTo>
                  <a:cubicBezTo>
                    <a:pt x="289" y="195"/>
                    <a:pt x="289" y="195"/>
                    <a:pt x="289" y="195"/>
                  </a:cubicBezTo>
                  <a:cubicBezTo>
                    <a:pt x="288" y="195"/>
                    <a:pt x="288" y="195"/>
                    <a:pt x="288" y="195"/>
                  </a:cubicBezTo>
                  <a:cubicBezTo>
                    <a:pt x="288" y="196"/>
                    <a:pt x="288" y="196"/>
                    <a:pt x="288" y="196"/>
                  </a:cubicBezTo>
                  <a:cubicBezTo>
                    <a:pt x="287" y="195"/>
                    <a:pt x="287" y="195"/>
                    <a:pt x="287" y="195"/>
                  </a:cubicBezTo>
                  <a:cubicBezTo>
                    <a:pt x="287" y="196"/>
                    <a:pt x="287" y="196"/>
                    <a:pt x="287" y="196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9" y="198"/>
                    <a:pt x="289" y="198"/>
                    <a:pt x="289" y="198"/>
                  </a:cubicBezTo>
                  <a:cubicBezTo>
                    <a:pt x="289" y="198"/>
                    <a:pt x="289" y="198"/>
                    <a:pt x="289" y="198"/>
                  </a:cubicBezTo>
                  <a:cubicBezTo>
                    <a:pt x="289" y="199"/>
                    <a:pt x="289" y="199"/>
                    <a:pt x="289" y="199"/>
                  </a:cubicBezTo>
                  <a:cubicBezTo>
                    <a:pt x="289" y="200"/>
                    <a:pt x="289" y="200"/>
                    <a:pt x="289" y="200"/>
                  </a:cubicBezTo>
                  <a:cubicBezTo>
                    <a:pt x="289" y="200"/>
                    <a:pt x="289" y="200"/>
                    <a:pt x="289" y="200"/>
                  </a:cubicBezTo>
                  <a:cubicBezTo>
                    <a:pt x="290" y="200"/>
                    <a:pt x="290" y="200"/>
                    <a:pt x="290" y="200"/>
                  </a:cubicBezTo>
                  <a:cubicBezTo>
                    <a:pt x="291" y="200"/>
                    <a:pt x="291" y="200"/>
                    <a:pt x="291" y="200"/>
                  </a:cubicBezTo>
                  <a:cubicBezTo>
                    <a:pt x="291" y="201"/>
                    <a:pt x="291" y="201"/>
                    <a:pt x="291" y="201"/>
                  </a:cubicBezTo>
                  <a:cubicBezTo>
                    <a:pt x="291" y="201"/>
                    <a:pt x="291" y="201"/>
                    <a:pt x="291" y="201"/>
                  </a:cubicBezTo>
                  <a:cubicBezTo>
                    <a:pt x="292" y="201"/>
                    <a:pt x="292" y="201"/>
                    <a:pt x="292" y="201"/>
                  </a:cubicBezTo>
                  <a:cubicBezTo>
                    <a:pt x="291" y="202"/>
                    <a:pt x="291" y="202"/>
                    <a:pt x="291" y="202"/>
                  </a:cubicBezTo>
                  <a:cubicBezTo>
                    <a:pt x="292" y="202"/>
                    <a:pt x="292" y="202"/>
                    <a:pt x="292" y="202"/>
                  </a:cubicBezTo>
                  <a:cubicBezTo>
                    <a:pt x="292" y="202"/>
                    <a:pt x="292" y="202"/>
                    <a:pt x="292" y="202"/>
                  </a:cubicBezTo>
                  <a:cubicBezTo>
                    <a:pt x="293" y="203"/>
                    <a:pt x="293" y="203"/>
                    <a:pt x="293" y="203"/>
                  </a:cubicBezTo>
                  <a:cubicBezTo>
                    <a:pt x="293" y="203"/>
                    <a:pt x="293" y="203"/>
                    <a:pt x="293" y="203"/>
                  </a:cubicBezTo>
                  <a:cubicBezTo>
                    <a:pt x="293" y="203"/>
                    <a:pt x="293" y="203"/>
                    <a:pt x="293" y="203"/>
                  </a:cubicBezTo>
                  <a:cubicBezTo>
                    <a:pt x="294" y="204"/>
                    <a:pt x="294" y="204"/>
                    <a:pt x="294" y="204"/>
                  </a:cubicBezTo>
                  <a:cubicBezTo>
                    <a:pt x="294" y="204"/>
                    <a:pt x="294" y="204"/>
                    <a:pt x="294" y="204"/>
                  </a:cubicBezTo>
                  <a:cubicBezTo>
                    <a:pt x="293" y="205"/>
                    <a:pt x="293" y="205"/>
                    <a:pt x="293" y="205"/>
                  </a:cubicBezTo>
                  <a:cubicBezTo>
                    <a:pt x="294" y="205"/>
                    <a:pt x="294" y="205"/>
                    <a:pt x="294" y="205"/>
                  </a:cubicBezTo>
                  <a:cubicBezTo>
                    <a:pt x="294" y="206"/>
                    <a:pt x="294" y="206"/>
                    <a:pt x="294" y="206"/>
                  </a:cubicBezTo>
                  <a:cubicBezTo>
                    <a:pt x="294" y="206"/>
                    <a:pt x="294" y="206"/>
                    <a:pt x="294" y="206"/>
                  </a:cubicBezTo>
                  <a:cubicBezTo>
                    <a:pt x="295" y="205"/>
                    <a:pt x="295" y="205"/>
                    <a:pt x="295" y="205"/>
                  </a:cubicBezTo>
                  <a:cubicBezTo>
                    <a:pt x="295" y="206"/>
                    <a:pt x="295" y="206"/>
                    <a:pt x="295" y="206"/>
                  </a:cubicBezTo>
                  <a:cubicBezTo>
                    <a:pt x="295" y="206"/>
                    <a:pt x="295" y="206"/>
                    <a:pt x="295" y="206"/>
                  </a:cubicBezTo>
                  <a:cubicBezTo>
                    <a:pt x="295" y="207"/>
                    <a:pt x="295" y="207"/>
                    <a:pt x="295" y="207"/>
                  </a:cubicBezTo>
                  <a:cubicBezTo>
                    <a:pt x="295" y="207"/>
                    <a:pt x="295" y="207"/>
                    <a:pt x="295" y="207"/>
                  </a:cubicBezTo>
                  <a:cubicBezTo>
                    <a:pt x="296" y="207"/>
                    <a:pt x="296" y="207"/>
                    <a:pt x="296" y="207"/>
                  </a:cubicBezTo>
                  <a:cubicBezTo>
                    <a:pt x="295" y="208"/>
                    <a:pt x="295" y="208"/>
                    <a:pt x="295" y="208"/>
                  </a:cubicBezTo>
                  <a:cubicBezTo>
                    <a:pt x="295" y="207"/>
                    <a:pt x="295" y="207"/>
                    <a:pt x="295" y="207"/>
                  </a:cubicBezTo>
                  <a:cubicBezTo>
                    <a:pt x="294" y="208"/>
                    <a:pt x="294" y="208"/>
                    <a:pt x="294" y="208"/>
                  </a:cubicBezTo>
                  <a:cubicBezTo>
                    <a:pt x="295" y="208"/>
                    <a:pt x="295" y="208"/>
                    <a:pt x="295" y="208"/>
                  </a:cubicBezTo>
                  <a:cubicBezTo>
                    <a:pt x="295" y="209"/>
                    <a:pt x="295" y="209"/>
                    <a:pt x="295" y="209"/>
                  </a:cubicBezTo>
                  <a:cubicBezTo>
                    <a:pt x="295" y="209"/>
                    <a:pt x="295" y="209"/>
                    <a:pt x="295" y="209"/>
                  </a:cubicBezTo>
                  <a:cubicBezTo>
                    <a:pt x="295" y="209"/>
                    <a:pt x="295" y="209"/>
                    <a:pt x="295" y="209"/>
                  </a:cubicBezTo>
                  <a:close/>
                  <a:moveTo>
                    <a:pt x="221" y="190"/>
                  </a:moveTo>
                  <a:cubicBezTo>
                    <a:pt x="221" y="190"/>
                    <a:pt x="221" y="190"/>
                    <a:pt x="221" y="190"/>
                  </a:cubicBezTo>
                  <a:cubicBezTo>
                    <a:pt x="222" y="189"/>
                    <a:pt x="222" y="189"/>
                    <a:pt x="222" y="189"/>
                  </a:cubicBezTo>
                  <a:cubicBezTo>
                    <a:pt x="222" y="189"/>
                    <a:pt x="222" y="189"/>
                    <a:pt x="222" y="189"/>
                  </a:cubicBezTo>
                  <a:cubicBezTo>
                    <a:pt x="222" y="189"/>
                    <a:pt x="222" y="189"/>
                    <a:pt x="222" y="189"/>
                  </a:cubicBezTo>
                  <a:cubicBezTo>
                    <a:pt x="223" y="189"/>
                    <a:pt x="223" y="189"/>
                    <a:pt x="223" y="189"/>
                  </a:cubicBezTo>
                  <a:cubicBezTo>
                    <a:pt x="223" y="189"/>
                    <a:pt x="223" y="189"/>
                    <a:pt x="223" y="189"/>
                  </a:cubicBezTo>
                  <a:cubicBezTo>
                    <a:pt x="224" y="189"/>
                    <a:pt x="224" y="189"/>
                    <a:pt x="224" y="189"/>
                  </a:cubicBezTo>
                  <a:cubicBezTo>
                    <a:pt x="224" y="189"/>
                    <a:pt x="224" y="189"/>
                    <a:pt x="224" y="189"/>
                  </a:cubicBezTo>
                  <a:cubicBezTo>
                    <a:pt x="225" y="189"/>
                    <a:pt x="225" y="189"/>
                    <a:pt x="225" y="189"/>
                  </a:cubicBezTo>
                  <a:cubicBezTo>
                    <a:pt x="225" y="190"/>
                    <a:pt x="225" y="190"/>
                    <a:pt x="225" y="190"/>
                  </a:cubicBezTo>
                  <a:cubicBezTo>
                    <a:pt x="224" y="191"/>
                    <a:pt x="224" y="191"/>
                    <a:pt x="224" y="191"/>
                  </a:cubicBezTo>
                  <a:cubicBezTo>
                    <a:pt x="224" y="191"/>
                    <a:pt x="224" y="191"/>
                    <a:pt x="224" y="191"/>
                  </a:cubicBezTo>
                  <a:cubicBezTo>
                    <a:pt x="224" y="192"/>
                    <a:pt x="224" y="192"/>
                    <a:pt x="224" y="192"/>
                  </a:cubicBezTo>
                  <a:cubicBezTo>
                    <a:pt x="224" y="193"/>
                    <a:pt x="224" y="193"/>
                    <a:pt x="224" y="193"/>
                  </a:cubicBezTo>
                  <a:cubicBezTo>
                    <a:pt x="224" y="193"/>
                    <a:pt x="224" y="193"/>
                    <a:pt x="224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28" y="192"/>
                    <a:pt x="228" y="192"/>
                    <a:pt x="228" y="192"/>
                  </a:cubicBezTo>
                  <a:cubicBezTo>
                    <a:pt x="228" y="192"/>
                    <a:pt x="228" y="192"/>
                    <a:pt x="228" y="192"/>
                  </a:cubicBezTo>
                  <a:cubicBezTo>
                    <a:pt x="229" y="192"/>
                    <a:pt x="229" y="192"/>
                    <a:pt x="229" y="192"/>
                  </a:cubicBezTo>
                  <a:cubicBezTo>
                    <a:pt x="229" y="191"/>
                    <a:pt x="229" y="191"/>
                    <a:pt x="229" y="191"/>
                  </a:cubicBezTo>
                  <a:cubicBezTo>
                    <a:pt x="230" y="190"/>
                    <a:pt x="230" y="190"/>
                    <a:pt x="230" y="190"/>
                  </a:cubicBezTo>
                  <a:cubicBezTo>
                    <a:pt x="230" y="190"/>
                    <a:pt x="230" y="190"/>
                    <a:pt x="230" y="190"/>
                  </a:cubicBezTo>
                  <a:cubicBezTo>
                    <a:pt x="230" y="190"/>
                    <a:pt x="230" y="190"/>
                    <a:pt x="230" y="190"/>
                  </a:cubicBezTo>
                  <a:cubicBezTo>
                    <a:pt x="231" y="190"/>
                    <a:pt x="231" y="190"/>
                    <a:pt x="231" y="190"/>
                  </a:cubicBezTo>
                  <a:cubicBezTo>
                    <a:pt x="232" y="190"/>
                    <a:pt x="232" y="190"/>
                    <a:pt x="232" y="190"/>
                  </a:cubicBezTo>
                  <a:cubicBezTo>
                    <a:pt x="232" y="190"/>
                    <a:pt x="232" y="190"/>
                    <a:pt x="232" y="190"/>
                  </a:cubicBezTo>
                  <a:cubicBezTo>
                    <a:pt x="232" y="190"/>
                    <a:pt x="232" y="190"/>
                    <a:pt x="232" y="190"/>
                  </a:cubicBezTo>
                  <a:cubicBezTo>
                    <a:pt x="233" y="189"/>
                    <a:pt x="233" y="189"/>
                    <a:pt x="233" y="189"/>
                  </a:cubicBezTo>
                  <a:cubicBezTo>
                    <a:pt x="233" y="188"/>
                    <a:pt x="233" y="188"/>
                    <a:pt x="233" y="188"/>
                  </a:cubicBezTo>
                  <a:cubicBezTo>
                    <a:pt x="233" y="187"/>
                    <a:pt x="233" y="187"/>
                    <a:pt x="233" y="187"/>
                  </a:cubicBezTo>
                  <a:cubicBezTo>
                    <a:pt x="234" y="187"/>
                    <a:pt x="234" y="187"/>
                    <a:pt x="234" y="187"/>
                  </a:cubicBezTo>
                  <a:cubicBezTo>
                    <a:pt x="234" y="187"/>
                    <a:pt x="234" y="187"/>
                    <a:pt x="234" y="187"/>
                  </a:cubicBezTo>
                  <a:cubicBezTo>
                    <a:pt x="235" y="187"/>
                    <a:pt x="235" y="187"/>
                    <a:pt x="235" y="187"/>
                  </a:cubicBezTo>
                  <a:cubicBezTo>
                    <a:pt x="235" y="187"/>
                    <a:pt x="235" y="187"/>
                    <a:pt x="235" y="187"/>
                  </a:cubicBezTo>
                  <a:cubicBezTo>
                    <a:pt x="236" y="186"/>
                    <a:pt x="236" y="186"/>
                    <a:pt x="236" y="186"/>
                  </a:cubicBezTo>
                  <a:cubicBezTo>
                    <a:pt x="236" y="187"/>
                    <a:pt x="236" y="187"/>
                    <a:pt x="236" y="187"/>
                  </a:cubicBezTo>
                  <a:cubicBezTo>
                    <a:pt x="236" y="187"/>
                    <a:pt x="236" y="187"/>
                    <a:pt x="236" y="187"/>
                  </a:cubicBezTo>
                  <a:cubicBezTo>
                    <a:pt x="236" y="188"/>
                    <a:pt x="236" y="188"/>
                    <a:pt x="236" y="188"/>
                  </a:cubicBezTo>
                  <a:cubicBezTo>
                    <a:pt x="235" y="188"/>
                    <a:pt x="235" y="188"/>
                    <a:pt x="235" y="188"/>
                  </a:cubicBezTo>
                  <a:cubicBezTo>
                    <a:pt x="236" y="188"/>
                    <a:pt x="236" y="188"/>
                    <a:pt x="236" y="188"/>
                  </a:cubicBezTo>
                  <a:cubicBezTo>
                    <a:pt x="237" y="188"/>
                    <a:pt x="237" y="188"/>
                    <a:pt x="237" y="188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7" y="190"/>
                    <a:pt x="237" y="190"/>
                    <a:pt x="237" y="190"/>
                  </a:cubicBezTo>
                  <a:cubicBezTo>
                    <a:pt x="237" y="190"/>
                    <a:pt x="237" y="190"/>
                    <a:pt x="237" y="190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38" y="191"/>
                    <a:pt x="238" y="191"/>
                    <a:pt x="238" y="191"/>
                  </a:cubicBezTo>
                  <a:cubicBezTo>
                    <a:pt x="238" y="191"/>
                    <a:pt x="238" y="191"/>
                    <a:pt x="238" y="191"/>
                  </a:cubicBezTo>
                  <a:cubicBezTo>
                    <a:pt x="239" y="191"/>
                    <a:pt x="239" y="191"/>
                    <a:pt x="239" y="191"/>
                  </a:cubicBezTo>
                  <a:cubicBezTo>
                    <a:pt x="239" y="191"/>
                    <a:pt x="239" y="191"/>
                    <a:pt x="239" y="191"/>
                  </a:cubicBezTo>
                  <a:cubicBezTo>
                    <a:pt x="239" y="192"/>
                    <a:pt x="239" y="192"/>
                    <a:pt x="239" y="192"/>
                  </a:cubicBezTo>
                  <a:cubicBezTo>
                    <a:pt x="240" y="192"/>
                    <a:pt x="240" y="192"/>
                    <a:pt x="240" y="192"/>
                  </a:cubicBezTo>
                  <a:cubicBezTo>
                    <a:pt x="241" y="192"/>
                    <a:pt x="241" y="192"/>
                    <a:pt x="241" y="192"/>
                  </a:cubicBezTo>
                  <a:cubicBezTo>
                    <a:pt x="241" y="192"/>
                    <a:pt x="241" y="192"/>
                    <a:pt x="241" y="192"/>
                  </a:cubicBezTo>
                  <a:cubicBezTo>
                    <a:pt x="242" y="193"/>
                    <a:pt x="242" y="193"/>
                    <a:pt x="242" y="193"/>
                  </a:cubicBezTo>
                  <a:cubicBezTo>
                    <a:pt x="243" y="193"/>
                    <a:pt x="243" y="193"/>
                    <a:pt x="243" y="193"/>
                  </a:cubicBezTo>
                  <a:cubicBezTo>
                    <a:pt x="243" y="192"/>
                    <a:pt x="243" y="192"/>
                    <a:pt x="243" y="192"/>
                  </a:cubicBezTo>
                  <a:cubicBezTo>
                    <a:pt x="244" y="191"/>
                    <a:pt x="244" y="191"/>
                    <a:pt x="244" y="191"/>
                  </a:cubicBezTo>
                  <a:cubicBezTo>
                    <a:pt x="244" y="191"/>
                    <a:pt x="244" y="191"/>
                    <a:pt x="244" y="191"/>
                  </a:cubicBezTo>
                  <a:cubicBezTo>
                    <a:pt x="245" y="191"/>
                    <a:pt x="245" y="191"/>
                    <a:pt x="245" y="191"/>
                  </a:cubicBezTo>
                  <a:cubicBezTo>
                    <a:pt x="245" y="190"/>
                    <a:pt x="245" y="190"/>
                    <a:pt x="245" y="190"/>
                  </a:cubicBezTo>
                  <a:cubicBezTo>
                    <a:pt x="245" y="190"/>
                    <a:pt x="245" y="190"/>
                    <a:pt x="245" y="190"/>
                  </a:cubicBezTo>
                  <a:cubicBezTo>
                    <a:pt x="244" y="190"/>
                    <a:pt x="244" y="190"/>
                    <a:pt x="244" y="190"/>
                  </a:cubicBezTo>
                  <a:cubicBezTo>
                    <a:pt x="245" y="190"/>
                    <a:pt x="245" y="190"/>
                    <a:pt x="245" y="190"/>
                  </a:cubicBezTo>
                  <a:cubicBezTo>
                    <a:pt x="245" y="189"/>
                    <a:pt x="245" y="189"/>
                    <a:pt x="245" y="189"/>
                  </a:cubicBezTo>
                  <a:cubicBezTo>
                    <a:pt x="244" y="189"/>
                    <a:pt x="244" y="189"/>
                    <a:pt x="244" y="189"/>
                  </a:cubicBezTo>
                  <a:cubicBezTo>
                    <a:pt x="244" y="188"/>
                    <a:pt x="244" y="188"/>
                    <a:pt x="244" y="188"/>
                  </a:cubicBezTo>
                  <a:cubicBezTo>
                    <a:pt x="244" y="188"/>
                    <a:pt x="244" y="188"/>
                    <a:pt x="244" y="188"/>
                  </a:cubicBezTo>
                  <a:cubicBezTo>
                    <a:pt x="244" y="189"/>
                    <a:pt x="244" y="189"/>
                    <a:pt x="244" y="189"/>
                  </a:cubicBezTo>
                  <a:cubicBezTo>
                    <a:pt x="244" y="189"/>
                    <a:pt x="244" y="189"/>
                    <a:pt x="244" y="189"/>
                  </a:cubicBezTo>
                  <a:cubicBezTo>
                    <a:pt x="243" y="189"/>
                    <a:pt x="243" y="189"/>
                    <a:pt x="243" y="189"/>
                  </a:cubicBezTo>
                  <a:cubicBezTo>
                    <a:pt x="242" y="189"/>
                    <a:pt x="242" y="189"/>
                    <a:pt x="242" y="189"/>
                  </a:cubicBezTo>
                  <a:cubicBezTo>
                    <a:pt x="242" y="188"/>
                    <a:pt x="242" y="188"/>
                    <a:pt x="242" y="188"/>
                  </a:cubicBezTo>
                  <a:cubicBezTo>
                    <a:pt x="242" y="188"/>
                    <a:pt x="242" y="188"/>
                    <a:pt x="242" y="188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40" y="189"/>
                    <a:pt x="240" y="189"/>
                    <a:pt x="240" y="189"/>
                  </a:cubicBezTo>
                  <a:cubicBezTo>
                    <a:pt x="240" y="188"/>
                    <a:pt x="240" y="188"/>
                    <a:pt x="240" y="188"/>
                  </a:cubicBezTo>
                  <a:cubicBezTo>
                    <a:pt x="240" y="188"/>
                    <a:pt x="240" y="188"/>
                    <a:pt x="240" y="188"/>
                  </a:cubicBezTo>
                  <a:cubicBezTo>
                    <a:pt x="241" y="188"/>
                    <a:pt x="241" y="188"/>
                    <a:pt x="241" y="188"/>
                  </a:cubicBezTo>
                  <a:cubicBezTo>
                    <a:pt x="242" y="187"/>
                    <a:pt x="242" y="187"/>
                    <a:pt x="242" y="187"/>
                  </a:cubicBezTo>
                  <a:cubicBezTo>
                    <a:pt x="242" y="187"/>
                    <a:pt x="242" y="187"/>
                    <a:pt x="242" y="187"/>
                  </a:cubicBezTo>
                  <a:cubicBezTo>
                    <a:pt x="241" y="187"/>
                    <a:pt x="241" y="187"/>
                    <a:pt x="241" y="187"/>
                  </a:cubicBezTo>
                  <a:cubicBezTo>
                    <a:pt x="241" y="186"/>
                    <a:pt x="241" y="186"/>
                    <a:pt x="241" y="186"/>
                  </a:cubicBezTo>
                  <a:cubicBezTo>
                    <a:pt x="241" y="185"/>
                    <a:pt x="241" y="185"/>
                    <a:pt x="241" y="185"/>
                  </a:cubicBezTo>
                  <a:cubicBezTo>
                    <a:pt x="241" y="185"/>
                    <a:pt x="241" y="185"/>
                    <a:pt x="241" y="185"/>
                  </a:cubicBezTo>
                  <a:cubicBezTo>
                    <a:pt x="241" y="184"/>
                    <a:pt x="241" y="184"/>
                    <a:pt x="241" y="184"/>
                  </a:cubicBezTo>
                  <a:cubicBezTo>
                    <a:pt x="241" y="184"/>
                    <a:pt x="241" y="184"/>
                    <a:pt x="241" y="184"/>
                  </a:cubicBezTo>
                  <a:cubicBezTo>
                    <a:pt x="240" y="183"/>
                    <a:pt x="240" y="183"/>
                    <a:pt x="240" y="183"/>
                  </a:cubicBezTo>
                  <a:cubicBezTo>
                    <a:pt x="239" y="182"/>
                    <a:pt x="239" y="182"/>
                    <a:pt x="239" y="182"/>
                  </a:cubicBezTo>
                  <a:cubicBezTo>
                    <a:pt x="239" y="182"/>
                    <a:pt x="239" y="182"/>
                    <a:pt x="239" y="182"/>
                  </a:cubicBezTo>
                  <a:cubicBezTo>
                    <a:pt x="238" y="181"/>
                    <a:pt x="238" y="181"/>
                    <a:pt x="238" y="181"/>
                  </a:cubicBezTo>
                  <a:cubicBezTo>
                    <a:pt x="238" y="181"/>
                    <a:pt x="238" y="181"/>
                    <a:pt x="238" y="181"/>
                  </a:cubicBezTo>
                  <a:cubicBezTo>
                    <a:pt x="238" y="181"/>
                    <a:pt x="238" y="181"/>
                    <a:pt x="238" y="181"/>
                  </a:cubicBezTo>
                  <a:cubicBezTo>
                    <a:pt x="238" y="180"/>
                    <a:pt x="238" y="180"/>
                    <a:pt x="238" y="180"/>
                  </a:cubicBezTo>
                  <a:cubicBezTo>
                    <a:pt x="237" y="179"/>
                    <a:pt x="237" y="179"/>
                    <a:pt x="237" y="179"/>
                  </a:cubicBezTo>
                  <a:cubicBezTo>
                    <a:pt x="236" y="179"/>
                    <a:pt x="236" y="179"/>
                    <a:pt x="236" y="179"/>
                  </a:cubicBezTo>
                  <a:cubicBezTo>
                    <a:pt x="235" y="179"/>
                    <a:pt x="235" y="179"/>
                    <a:pt x="235" y="179"/>
                  </a:cubicBezTo>
                  <a:cubicBezTo>
                    <a:pt x="234" y="178"/>
                    <a:pt x="234" y="178"/>
                    <a:pt x="234" y="178"/>
                  </a:cubicBezTo>
                  <a:cubicBezTo>
                    <a:pt x="235" y="177"/>
                    <a:pt x="235" y="177"/>
                    <a:pt x="235" y="177"/>
                  </a:cubicBezTo>
                  <a:cubicBezTo>
                    <a:pt x="235" y="177"/>
                    <a:pt x="235" y="177"/>
                    <a:pt x="235" y="177"/>
                  </a:cubicBezTo>
                  <a:cubicBezTo>
                    <a:pt x="234" y="177"/>
                    <a:pt x="234" y="177"/>
                    <a:pt x="234" y="177"/>
                  </a:cubicBezTo>
                  <a:cubicBezTo>
                    <a:pt x="234" y="176"/>
                    <a:pt x="234" y="176"/>
                    <a:pt x="234" y="176"/>
                  </a:cubicBezTo>
                  <a:cubicBezTo>
                    <a:pt x="234" y="176"/>
                    <a:pt x="234" y="176"/>
                    <a:pt x="234" y="176"/>
                  </a:cubicBezTo>
                  <a:cubicBezTo>
                    <a:pt x="233" y="177"/>
                    <a:pt x="233" y="177"/>
                    <a:pt x="233" y="177"/>
                  </a:cubicBezTo>
                  <a:cubicBezTo>
                    <a:pt x="233" y="178"/>
                    <a:pt x="233" y="178"/>
                    <a:pt x="233" y="178"/>
                  </a:cubicBezTo>
                  <a:cubicBezTo>
                    <a:pt x="232" y="178"/>
                    <a:pt x="232" y="178"/>
                    <a:pt x="232" y="178"/>
                  </a:cubicBezTo>
                  <a:cubicBezTo>
                    <a:pt x="232" y="178"/>
                    <a:pt x="232" y="178"/>
                    <a:pt x="232" y="178"/>
                  </a:cubicBezTo>
                  <a:cubicBezTo>
                    <a:pt x="232" y="177"/>
                    <a:pt x="232" y="177"/>
                    <a:pt x="232" y="177"/>
                  </a:cubicBezTo>
                  <a:cubicBezTo>
                    <a:pt x="232" y="176"/>
                    <a:pt x="232" y="176"/>
                    <a:pt x="232" y="176"/>
                  </a:cubicBezTo>
                  <a:cubicBezTo>
                    <a:pt x="232" y="175"/>
                    <a:pt x="232" y="175"/>
                    <a:pt x="232" y="175"/>
                  </a:cubicBezTo>
                  <a:cubicBezTo>
                    <a:pt x="232" y="175"/>
                    <a:pt x="232" y="175"/>
                    <a:pt x="232" y="175"/>
                  </a:cubicBezTo>
                  <a:cubicBezTo>
                    <a:pt x="233" y="175"/>
                    <a:pt x="233" y="175"/>
                    <a:pt x="233" y="175"/>
                  </a:cubicBezTo>
                  <a:cubicBezTo>
                    <a:pt x="233" y="175"/>
                    <a:pt x="233" y="175"/>
                    <a:pt x="233" y="175"/>
                  </a:cubicBezTo>
                  <a:cubicBezTo>
                    <a:pt x="233" y="174"/>
                    <a:pt x="233" y="174"/>
                    <a:pt x="233" y="174"/>
                  </a:cubicBezTo>
                  <a:cubicBezTo>
                    <a:pt x="232" y="174"/>
                    <a:pt x="232" y="174"/>
                    <a:pt x="232" y="174"/>
                  </a:cubicBezTo>
                  <a:cubicBezTo>
                    <a:pt x="232" y="174"/>
                    <a:pt x="232" y="174"/>
                    <a:pt x="232" y="174"/>
                  </a:cubicBezTo>
                  <a:cubicBezTo>
                    <a:pt x="232" y="173"/>
                    <a:pt x="232" y="173"/>
                    <a:pt x="232" y="173"/>
                  </a:cubicBezTo>
                  <a:cubicBezTo>
                    <a:pt x="232" y="172"/>
                    <a:pt x="232" y="172"/>
                    <a:pt x="232" y="172"/>
                  </a:cubicBezTo>
                  <a:cubicBezTo>
                    <a:pt x="232" y="172"/>
                    <a:pt x="232" y="172"/>
                    <a:pt x="232" y="172"/>
                  </a:cubicBezTo>
                  <a:cubicBezTo>
                    <a:pt x="230" y="173"/>
                    <a:pt x="230" y="173"/>
                    <a:pt x="230" y="173"/>
                  </a:cubicBezTo>
                  <a:cubicBezTo>
                    <a:pt x="229" y="174"/>
                    <a:pt x="229" y="174"/>
                    <a:pt x="229" y="174"/>
                  </a:cubicBezTo>
                  <a:cubicBezTo>
                    <a:pt x="229" y="175"/>
                    <a:pt x="229" y="175"/>
                    <a:pt x="229" y="175"/>
                  </a:cubicBezTo>
                  <a:cubicBezTo>
                    <a:pt x="228" y="176"/>
                    <a:pt x="228" y="176"/>
                    <a:pt x="228" y="176"/>
                  </a:cubicBezTo>
                  <a:cubicBezTo>
                    <a:pt x="228" y="177"/>
                    <a:pt x="228" y="177"/>
                    <a:pt x="228" y="177"/>
                  </a:cubicBezTo>
                  <a:cubicBezTo>
                    <a:pt x="227" y="177"/>
                    <a:pt x="227" y="177"/>
                    <a:pt x="227" y="177"/>
                  </a:cubicBezTo>
                  <a:cubicBezTo>
                    <a:pt x="227" y="178"/>
                    <a:pt x="227" y="178"/>
                    <a:pt x="227" y="178"/>
                  </a:cubicBezTo>
                  <a:cubicBezTo>
                    <a:pt x="226" y="179"/>
                    <a:pt x="226" y="179"/>
                    <a:pt x="226" y="179"/>
                  </a:cubicBezTo>
                  <a:cubicBezTo>
                    <a:pt x="227" y="180"/>
                    <a:pt x="227" y="180"/>
                    <a:pt x="227" y="180"/>
                  </a:cubicBezTo>
                  <a:cubicBezTo>
                    <a:pt x="226" y="180"/>
                    <a:pt x="226" y="180"/>
                    <a:pt x="226" y="180"/>
                  </a:cubicBezTo>
                  <a:cubicBezTo>
                    <a:pt x="226" y="181"/>
                    <a:pt x="226" y="181"/>
                    <a:pt x="226" y="181"/>
                  </a:cubicBezTo>
                  <a:cubicBezTo>
                    <a:pt x="226" y="181"/>
                    <a:pt x="226" y="181"/>
                    <a:pt x="226" y="181"/>
                  </a:cubicBezTo>
                  <a:cubicBezTo>
                    <a:pt x="225" y="182"/>
                    <a:pt x="225" y="182"/>
                    <a:pt x="225" y="182"/>
                  </a:cubicBezTo>
                  <a:cubicBezTo>
                    <a:pt x="224" y="183"/>
                    <a:pt x="224" y="183"/>
                    <a:pt x="224" y="183"/>
                  </a:cubicBezTo>
                  <a:cubicBezTo>
                    <a:pt x="224" y="184"/>
                    <a:pt x="224" y="184"/>
                    <a:pt x="224" y="184"/>
                  </a:cubicBezTo>
                  <a:cubicBezTo>
                    <a:pt x="224" y="184"/>
                    <a:pt x="224" y="184"/>
                    <a:pt x="224" y="184"/>
                  </a:cubicBezTo>
                  <a:cubicBezTo>
                    <a:pt x="224" y="186"/>
                    <a:pt x="224" y="186"/>
                    <a:pt x="224" y="186"/>
                  </a:cubicBezTo>
                  <a:cubicBezTo>
                    <a:pt x="224" y="186"/>
                    <a:pt x="224" y="186"/>
                    <a:pt x="224" y="186"/>
                  </a:cubicBezTo>
                  <a:cubicBezTo>
                    <a:pt x="223" y="186"/>
                    <a:pt x="223" y="186"/>
                    <a:pt x="223" y="186"/>
                  </a:cubicBezTo>
                  <a:cubicBezTo>
                    <a:pt x="221" y="187"/>
                    <a:pt x="221" y="187"/>
                    <a:pt x="221" y="187"/>
                  </a:cubicBezTo>
                  <a:cubicBezTo>
                    <a:pt x="221" y="187"/>
                    <a:pt x="221" y="187"/>
                    <a:pt x="221" y="187"/>
                  </a:cubicBezTo>
                  <a:cubicBezTo>
                    <a:pt x="221" y="189"/>
                    <a:pt x="221" y="189"/>
                    <a:pt x="221" y="189"/>
                  </a:cubicBezTo>
                  <a:cubicBezTo>
                    <a:pt x="221" y="190"/>
                    <a:pt x="221" y="190"/>
                    <a:pt x="221" y="190"/>
                  </a:cubicBezTo>
                  <a:close/>
                  <a:moveTo>
                    <a:pt x="228" y="201"/>
                  </a:moveTo>
                  <a:cubicBezTo>
                    <a:pt x="228" y="201"/>
                    <a:pt x="228" y="201"/>
                    <a:pt x="228" y="201"/>
                  </a:cubicBezTo>
                  <a:cubicBezTo>
                    <a:pt x="229" y="201"/>
                    <a:pt x="229" y="201"/>
                    <a:pt x="229" y="201"/>
                  </a:cubicBezTo>
                  <a:cubicBezTo>
                    <a:pt x="229" y="200"/>
                    <a:pt x="229" y="200"/>
                    <a:pt x="229" y="200"/>
                  </a:cubicBezTo>
                  <a:cubicBezTo>
                    <a:pt x="230" y="200"/>
                    <a:pt x="230" y="200"/>
                    <a:pt x="230" y="200"/>
                  </a:cubicBezTo>
                  <a:cubicBezTo>
                    <a:pt x="230" y="201"/>
                    <a:pt x="230" y="201"/>
                    <a:pt x="230" y="201"/>
                  </a:cubicBezTo>
                  <a:cubicBezTo>
                    <a:pt x="231" y="201"/>
                    <a:pt x="231" y="201"/>
                    <a:pt x="231" y="201"/>
                  </a:cubicBezTo>
                  <a:cubicBezTo>
                    <a:pt x="231" y="201"/>
                    <a:pt x="231" y="201"/>
                    <a:pt x="231" y="201"/>
                  </a:cubicBezTo>
                  <a:cubicBezTo>
                    <a:pt x="232" y="200"/>
                    <a:pt x="232" y="200"/>
                    <a:pt x="232" y="200"/>
                  </a:cubicBezTo>
                  <a:cubicBezTo>
                    <a:pt x="233" y="200"/>
                    <a:pt x="233" y="200"/>
                    <a:pt x="233" y="200"/>
                  </a:cubicBezTo>
                  <a:cubicBezTo>
                    <a:pt x="234" y="199"/>
                    <a:pt x="234" y="199"/>
                    <a:pt x="234" y="199"/>
                  </a:cubicBezTo>
                  <a:cubicBezTo>
                    <a:pt x="235" y="198"/>
                    <a:pt x="235" y="198"/>
                    <a:pt x="235" y="198"/>
                  </a:cubicBezTo>
                  <a:cubicBezTo>
                    <a:pt x="235" y="198"/>
                    <a:pt x="235" y="198"/>
                    <a:pt x="235" y="198"/>
                  </a:cubicBezTo>
                  <a:cubicBezTo>
                    <a:pt x="236" y="198"/>
                    <a:pt x="236" y="198"/>
                    <a:pt x="236" y="198"/>
                  </a:cubicBezTo>
                  <a:cubicBezTo>
                    <a:pt x="236" y="197"/>
                    <a:pt x="236" y="197"/>
                    <a:pt x="236" y="197"/>
                  </a:cubicBezTo>
                  <a:cubicBezTo>
                    <a:pt x="237" y="197"/>
                    <a:pt x="237" y="197"/>
                    <a:pt x="237" y="197"/>
                  </a:cubicBezTo>
                  <a:cubicBezTo>
                    <a:pt x="237" y="196"/>
                    <a:pt x="237" y="196"/>
                    <a:pt x="237" y="196"/>
                  </a:cubicBezTo>
                  <a:cubicBezTo>
                    <a:pt x="236" y="196"/>
                    <a:pt x="236" y="196"/>
                    <a:pt x="236" y="196"/>
                  </a:cubicBezTo>
                  <a:cubicBezTo>
                    <a:pt x="236" y="196"/>
                    <a:pt x="236" y="196"/>
                    <a:pt x="236" y="196"/>
                  </a:cubicBezTo>
                  <a:cubicBezTo>
                    <a:pt x="235" y="196"/>
                    <a:pt x="235" y="196"/>
                    <a:pt x="235" y="196"/>
                  </a:cubicBezTo>
                  <a:cubicBezTo>
                    <a:pt x="234" y="196"/>
                    <a:pt x="234" y="196"/>
                    <a:pt x="234" y="196"/>
                  </a:cubicBezTo>
                  <a:cubicBezTo>
                    <a:pt x="234" y="196"/>
                    <a:pt x="234" y="196"/>
                    <a:pt x="234" y="196"/>
                  </a:cubicBezTo>
                  <a:cubicBezTo>
                    <a:pt x="233" y="196"/>
                    <a:pt x="233" y="196"/>
                    <a:pt x="233" y="196"/>
                  </a:cubicBezTo>
                  <a:cubicBezTo>
                    <a:pt x="233" y="197"/>
                    <a:pt x="233" y="197"/>
                    <a:pt x="233" y="197"/>
                  </a:cubicBezTo>
                  <a:cubicBezTo>
                    <a:pt x="232" y="197"/>
                    <a:pt x="232" y="197"/>
                    <a:pt x="232" y="197"/>
                  </a:cubicBezTo>
                  <a:cubicBezTo>
                    <a:pt x="232" y="196"/>
                    <a:pt x="232" y="196"/>
                    <a:pt x="232" y="196"/>
                  </a:cubicBezTo>
                  <a:cubicBezTo>
                    <a:pt x="232" y="196"/>
                    <a:pt x="232" y="196"/>
                    <a:pt x="232" y="196"/>
                  </a:cubicBezTo>
                  <a:cubicBezTo>
                    <a:pt x="231" y="196"/>
                    <a:pt x="231" y="196"/>
                    <a:pt x="231" y="196"/>
                  </a:cubicBezTo>
                  <a:cubicBezTo>
                    <a:pt x="230" y="197"/>
                    <a:pt x="230" y="197"/>
                    <a:pt x="230" y="197"/>
                  </a:cubicBezTo>
                  <a:cubicBezTo>
                    <a:pt x="230" y="198"/>
                    <a:pt x="230" y="198"/>
                    <a:pt x="230" y="198"/>
                  </a:cubicBezTo>
                  <a:cubicBezTo>
                    <a:pt x="229" y="198"/>
                    <a:pt x="229" y="198"/>
                    <a:pt x="229" y="198"/>
                  </a:cubicBezTo>
                  <a:cubicBezTo>
                    <a:pt x="228" y="198"/>
                    <a:pt x="228" y="198"/>
                    <a:pt x="228" y="198"/>
                  </a:cubicBezTo>
                  <a:cubicBezTo>
                    <a:pt x="228" y="199"/>
                    <a:pt x="228" y="199"/>
                    <a:pt x="228" y="199"/>
                  </a:cubicBezTo>
                  <a:cubicBezTo>
                    <a:pt x="228" y="199"/>
                    <a:pt x="228" y="199"/>
                    <a:pt x="228" y="199"/>
                  </a:cubicBezTo>
                  <a:cubicBezTo>
                    <a:pt x="228" y="200"/>
                    <a:pt x="228" y="200"/>
                    <a:pt x="228" y="200"/>
                  </a:cubicBezTo>
                  <a:cubicBezTo>
                    <a:pt x="228" y="201"/>
                    <a:pt x="228" y="201"/>
                    <a:pt x="228" y="201"/>
                  </a:cubicBezTo>
                  <a:cubicBezTo>
                    <a:pt x="228" y="201"/>
                    <a:pt x="228" y="201"/>
                    <a:pt x="228" y="201"/>
                  </a:cubicBezTo>
                  <a:close/>
                  <a:moveTo>
                    <a:pt x="300" y="206"/>
                  </a:moveTo>
                  <a:cubicBezTo>
                    <a:pt x="300" y="207"/>
                    <a:pt x="300" y="207"/>
                    <a:pt x="300" y="207"/>
                  </a:cubicBezTo>
                  <a:cubicBezTo>
                    <a:pt x="301" y="207"/>
                    <a:pt x="301" y="207"/>
                    <a:pt x="301" y="207"/>
                  </a:cubicBezTo>
                  <a:cubicBezTo>
                    <a:pt x="301" y="207"/>
                    <a:pt x="301" y="207"/>
                    <a:pt x="301" y="207"/>
                  </a:cubicBezTo>
                  <a:cubicBezTo>
                    <a:pt x="302" y="207"/>
                    <a:pt x="302" y="207"/>
                    <a:pt x="302" y="207"/>
                  </a:cubicBezTo>
                  <a:cubicBezTo>
                    <a:pt x="302" y="207"/>
                    <a:pt x="302" y="207"/>
                    <a:pt x="302" y="207"/>
                  </a:cubicBezTo>
                  <a:cubicBezTo>
                    <a:pt x="302" y="206"/>
                    <a:pt x="302" y="206"/>
                    <a:pt x="302" y="206"/>
                  </a:cubicBezTo>
                  <a:cubicBezTo>
                    <a:pt x="302" y="206"/>
                    <a:pt x="302" y="206"/>
                    <a:pt x="302" y="206"/>
                  </a:cubicBezTo>
                  <a:cubicBezTo>
                    <a:pt x="302" y="206"/>
                    <a:pt x="302" y="206"/>
                    <a:pt x="302" y="206"/>
                  </a:cubicBezTo>
                  <a:cubicBezTo>
                    <a:pt x="301" y="206"/>
                    <a:pt x="301" y="206"/>
                    <a:pt x="301" y="206"/>
                  </a:cubicBezTo>
                  <a:cubicBezTo>
                    <a:pt x="300" y="206"/>
                    <a:pt x="300" y="206"/>
                    <a:pt x="300" y="206"/>
                  </a:cubicBezTo>
                  <a:cubicBezTo>
                    <a:pt x="300" y="206"/>
                    <a:pt x="300" y="206"/>
                    <a:pt x="300" y="206"/>
                  </a:cubicBezTo>
                  <a:close/>
                  <a:moveTo>
                    <a:pt x="277" y="201"/>
                  </a:moveTo>
                  <a:cubicBezTo>
                    <a:pt x="278" y="201"/>
                    <a:pt x="278" y="201"/>
                    <a:pt x="278" y="201"/>
                  </a:cubicBezTo>
                  <a:cubicBezTo>
                    <a:pt x="278" y="202"/>
                    <a:pt x="278" y="202"/>
                    <a:pt x="278" y="202"/>
                  </a:cubicBezTo>
                  <a:cubicBezTo>
                    <a:pt x="279" y="202"/>
                    <a:pt x="279" y="202"/>
                    <a:pt x="279" y="202"/>
                  </a:cubicBezTo>
                  <a:cubicBezTo>
                    <a:pt x="278" y="202"/>
                    <a:pt x="278" y="202"/>
                    <a:pt x="278" y="202"/>
                  </a:cubicBezTo>
                  <a:cubicBezTo>
                    <a:pt x="279" y="203"/>
                    <a:pt x="279" y="203"/>
                    <a:pt x="279" y="203"/>
                  </a:cubicBezTo>
                  <a:cubicBezTo>
                    <a:pt x="279" y="203"/>
                    <a:pt x="279" y="203"/>
                    <a:pt x="279" y="203"/>
                  </a:cubicBezTo>
                  <a:cubicBezTo>
                    <a:pt x="279" y="203"/>
                    <a:pt x="279" y="203"/>
                    <a:pt x="279" y="203"/>
                  </a:cubicBezTo>
                  <a:cubicBezTo>
                    <a:pt x="280" y="203"/>
                    <a:pt x="280" y="203"/>
                    <a:pt x="280" y="203"/>
                  </a:cubicBezTo>
                  <a:cubicBezTo>
                    <a:pt x="280" y="203"/>
                    <a:pt x="280" y="203"/>
                    <a:pt x="280" y="203"/>
                  </a:cubicBezTo>
                  <a:cubicBezTo>
                    <a:pt x="280" y="203"/>
                    <a:pt x="280" y="203"/>
                    <a:pt x="280" y="203"/>
                  </a:cubicBezTo>
                  <a:cubicBezTo>
                    <a:pt x="280" y="202"/>
                    <a:pt x="280" y="202"/>
                    <a:pt x="280" y="202"/>
                  </a:cubicBezTo>
                  <a:cubicBezTo>
                    <a:pt x="280" y="202"/>
                    <a:pt x="280" y="202"/>
                    <a:pt x="280" y="202"/>
                  </a:cubicBezTo>
                  <a:cubicBezTo>
                    <a:pt x="279" y="202"/>
                    <a:pt x="279" y="202"/>
                    <a:pt x="279" y="202"/>
                  </a:cubicBezTo>
                  <a:cubicBezTo>
                    <a:pt x="279" y="201"/>
                    <a:pt x="279" y="201"/>
                    <a:pt x="279" y="201"/>
                  </a:cubicBezTo>
                  <a:cubicBezTo>
                    <a:pt x="278" y="201"/>
                    <a:pt x="278" y="201"/>
                    <a:pt x="278" y="201"/>
                  </a:cubicBezTo>
                  <a:cubicBezTo>
                    <a:pt x="278" y="201"/>
                    <a:pt x="278" y="201"/>
                    <a:pt x="278" y="201"/>
                  </a:cubicBezTo>
                  <a:cubicBezTo>
                    <a:pt x="277" y="201"/>
                    <a:pt x="277" y="201"/>
                    <a:pt x="277" y="201"/>
                  </a:cubicBezTo>
                  <a:close/>
                  <a:moveTo>
                    <a:pt x="299" y="212"/>
                  </a:moveTo>
                  <a:cubicBezTo>
                    <a:pt x="298" y="211"/>
                    <a:pt x="298" y="211"/>
                    <a:pt x="298" y="211"/>
                  </a:cubicBezTo>
                  <a:cubicBezTo>
                    <a:pt x="298" y="211"/>
                    <a:pt x="298" y="211"/>
                    <a:pt x="298" y="211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9" y="211"/>
                    <a:pt x="299" y="211"/>
                    <a:pt x="299" y="211"/>
                  </a:cubicBezTo>
                  <a:cubicBezTo>
                    <a:pt x="299" y="211"/>
                    <a:pt x="299" y="211"/>
                    <a:pt x="299" y="211"/>
                  </a:cubicBezTo>
                  <a:cubicBezTo>
                    <a:pt x="299" y="212"/>
                    <a:pt x="299" y="212"/>
                    <a:pt x="299" y="212"/>
                  </a:cubicBezTo>
                  <a:close/>
                  <a:moveTo>
                    <a:pt x="298" y="214"/>
                  </a:moveTo>
                  <a:cubicBezTo>
                    <a:pt x="298" y="214"/>
                    <a:pt x="298" y="214"/>
                    <a:pt x="298" y="214"/>
                  </a:cubicBezTo>
                  <a:cubicBezTo>
                    <a:pt x="298" y="213"/>
                    <a:pt x="298" y="213"/>
                    <a:pt x="298" y="213"/>
                  </a:cubicBezTo>
                  <a:cubicBezTo>
                    <a:pt x="297" y="213"/>
                    <a:pt x="297" y="213"/>
                    <a:pt x="297" y="213"/>
                  </a:cubicBezTo>
                  <a:cubicBezTo>
                    <a:pt x="297" y="213"/>
                    <a:pt x="297" y="213"/>
                    <a:pt x="297" y="213"/>
                  </a:cubicBezTo>
                  <a:cubicBezTo>
                    <a:pt x="296" y="212"/>
                    <a:pt x="296" y="212"/>
                    <a:pt x="296" y="212"/>
                  </a:cubicBezTo>
                  <a:cubicBezTo>
                    <a:pt x="296" y="212"/>
                    <a:pt x="296" y="212"/>
                    <a:pt x="296" y="212"/>
                  </a:cubicBezTo>
                  <a:cubicBezTo>
                    <a:pt x="297" y="212"/>
                    <a:pt x="297" y="212"/>
                    <a:pt x="297" y="212"/>
                  </a:cubicBezTo>
                  <a:cubicBezTo>
                    <a:pt x="297" y="212"/>
                    <a:pt x="297" y="212"/>
                    <a:pt x="297" y="212"/>
                  </a:cubicBezTo>
                  <a:cubicBezTo>
                    <a:pt x="298" y="212"/>
                    <a:pt x="298" y="212"/>
                    <a:pt x="298" y="212"/>
                  </a:cubicBezTo>
                  <a:cubicBezTo>
                    <a:pt x="299" y="212"/>
                    <a:pt x="299" y="212"/>
                    <a:pt x="299" y="212"/>
                  </a:cubicBezTo>
                  <a:cubicBezTo>
                    <a:pt x="299" y="213"/>
                    <a:pt x="299" y="213"/>
                    <a:pt x="299" y="213"/>
                  </a:cubicBezTo>
                  <a:cubicBezTo>
                    <a:pt x="299" y="213"/>
                    <a:pt x="299" y="213"/>
                    <a:pt x="299" y="213"/>
                  </a:cubicBezTo>
                  <a:cubicBezTo>
                    <a:pt x="299" y="213"/>
                    <a:pt x="299" y="213"/>
                    <a:pt x="299" y="213"/>
                  </a:cubicBezTo>
                  <a:cubicBezTo>
                    <a:pt x="298" y="214"/>
                    <a:pt x="298" y="214"/>
                    <a:pt x="298" y="214"/>
                  </a:cubicBezTo>
                  <a:cubicBezTo>
                    <a:pt x="298" y="214"/>
                    <a:pt x="298" y="214"/>
                    <a:pt x="298" y="214"/>
                  </a:cubicBezTo>
                  <a:cubicBezTo>
                    <a:pt x="298" y="214"/>
                    <a:pt x="298" y="214"/>
                    <a:pt x="298" y="214"/>
                  </a:cubicBezTo>
                  <a:close/>
                  <a:moveTo>
                    <a:pt x="276" y="226"/>
                  </a:moveTo>
                  <a:cubicBezTo>
                    <a:pt x="276" y="227"/>
                    <a:pt x="276" y="227"/>
                    <a:pt x="276" y="227"/>
                  </a:cubicBezTo>
                  <a:cubicBezTo>
                    <a:pt x="276" y="226"/>
                    <a:pt x="276" y="226"/>
                    <a:pt x="276" y="226"/>
                  </a:cubicBezTo>
                  <a:cubicBezTo>
                    <a:pt x="276" y="226"/>
                    <a:pt x="276" y="226"/>
                    <a:pt x="276" y="226"/>
                  </a:cubicBezTo>
                  <a:close/>
                  <a:moveTo>
                    <a:pt x="276" y="226"/>
                  </a:moveTo>
                  <a:cubicBezTo>
                    <a:pt x="276" y="227"/>
                    <a:pt x="276" y="227"/>
                    <a:pt x="276" y="227"/>
                  </a:cubicBezTo>
                  <a:cubicBezTo>
                    <a:pt x="276" y="227"/>
                    <a:pt x="276" y="227"/>
                    <a:pt x="276" y="227"/>
                  </a:cubicBezTo>
                  <a:cubicBezTo>
                    <a:pt x="276" y="226"/>
                    <a:pt x="276" y="226"/>
                    <a:pt x="276" y="226"/>
                  </a:cubicBezTo>
                  <a:close/>
                  <a:moveTo>
                    <a:pt x="277" y="226"/>
                  </a:moveTo>
                  <a:cubicBezTo>
                    <a:pt x="277" y="227"/>
                    <a:pt x="277" y="227"/>
                    <a:pt x="277" y="227"/>
                  </a:cubicBezTo>
                  <a:cubicBezTo>
                    <a:pt x="277" y="227"/>
                    <a:pt x="277" y="227"/>
                    <a:pt x="277" y="227"/>
                  </a:cubicBezTo>
                  <a:cubicBezTo>
                    <a:pt x="277" y="228"/>
                    <a:pt x="277" y="228"/>
                    <a:pt x="277" y="228"/>
                  </a:cubicBezTo>
                  <a:cubicBezTo>
                    <a:pt x="277" y="227"/>
                    <a:pt x="277" y="227"/>
                    <a:pt x="277" y="227"/>
                  </a:cubicBezTo>
                  <a:cubicBezTo>
                    <a:pt x="277" y="227"/>
                    <a:pt x="277" y="227"/>
                    <a:pt x="277" y="227"/>
                  </a:cubicBezTo>
                  <a:cubicBezTo>
                    <a:pt x="277" y="226"/>
                    <a:pt x="277" y="226"/>
                    <a:pt x="277" y="226"/>
                  </a:cubicBezTo>
                  <a:close/>
                  <a:moveTo>
                    <a:pt x="283" y="220"/>
                  </a:moveTo>
                  <a:cubicBezTo>
                    <a:pt x="283" y="220"/>
                    <a:pt x="283" y="220"/>
                    <a:pt x="283" y="220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283" y="218"/>
                    <a:pt x="283" y="218"/>
                    <a:pt x="283" y="218"/>
                  </a:cubicBezTo>
                  <a:cubicBezTo>
                    <a:pt x="284" y="218"/>
                    <a:pt x="284" y="218"/>
                    <a:pt x="284" y="218"/>
                  </a:cubicBezTo>
                  <a:cubicBezTo>
                    <a:pt x="285" y="217"/>
                    <a:pt x="285" y="217"/>
                    <a:pt x="285" y="217"/>
                  </a:cubicBezTo>
                  <a:cubicBezTo>
                    <a:pt x="285" y="218"/>
                    <a:pt x="285" y="218"/>
                    <a:pt x="285" y="218"/>
                  </a:cubicBezTo>
                  <a:cubicBezTo>
                    <a:pt x="285" y="218"/>
                    <a:pt x="285" y="218"/>
                    <a:pt x="285" y="218"/>
                  </a:cubicBezTo>
                  <a:cubicBezTo>
                    <a:pt x="285" y="218"/>
                    <a:pt x="285" y="218"/>
                    <a:pt x="285" y="218"/>
                  </a:cubicBezTo>
                  <a:cubicBezTo>
                    <a:pt x="285" y="219"/>
                    <a:pt x="285" y="219"/>
                    <a:pt x="285" y="219"/>
                  </a:cubicBezTo>
                  <a:cubicBezTo>
                    <a:pt x="285" y="219"/>
                    <a:pt x="285" y="219"/>
                    <a:pt x="285" y="219"/>
                  </a:cubicBezTo>
                  <a:cubicBezTo>
                    <a:pt x="284" y="220"/>
                    <a:pt x="284" y="220"/>
                    <a:pt x="284" y="220"/>
                  </a:cubicBezTo>
                  <a:cubicBezTo>
                    <a:pt x="284" y="220"/>
                    <a:pt x="284" y="220"/>
                    <a:pt x="284" y="220"/>
                  </a:cubicBezTo>
                  <a:cubicBezTo>
                    <a:pt x="283" y="220"/>
                    <a:pt x="283" y="220"/>
                    <a:pt x="283" y="220"/>
                  </a:cubicBezTo>
                  <a:cubicBezTo>
                    <a:pt x="283" y="220"/>
                    <a:pt x="283" y="220"/>
                    <a:pt x="283" y="220"/>
                  </a:cubicBezTo>
                  <a:close/>
                  <a:moveTo>
                    <a:pt x="263" y="200"/>
                  </a:moveTo>
                  <a:cubicBezTo>
                    <a:pt x="264" y="201"/>
                    <a:pt x="264" y="201"/>
                    <a:pt x="264" y="201"/>
                  </a:cubicBezTo>
                  <a:cubicBezTo>
                    <a:pt x="265" y="201"/>
                    <a:pt x="265" y="201"/>
                    <a:pt x="265" y="201"/>
                  </a:cubicBezTo>
                  <a:cubicBezTo>
                    <a:pt x="265" y="201"/>
                    <a:pt x="265" y="201"/>
                    <a:pt x="265" y="201"/>
                  </a:cubicBezTo>
                  <a:cubicBezTo>
                    <a:pt x="266" y="202"/>
                    <a:pt x="266" y="202"/>
                    <a:pt x="266" y="202"/>
                  </a:cubicBezTo>
                  <a:cubicBezTo>
                    <a:pt x="266" y="201"/>
                    <a:pt x="266" y="201"/>
                    <a:pt x="266" y="201"/>
                  </a:cubicBezTo>
                  <a:cubicBezTo>
                    <a:pt x="265" y="201"/>
                    <a:pt x="265" y="201"/>
                    <a:pt x="265" y="201"/>
                  </a:cubicBezTo>
                  <a:cubicBezTo>
                    <a:pt x="264" y="200"/>
                    <a:pt x="264" y="200"/>
                    <a:pt x="264" y="200"/>
                  </a:cubicBezTo>
                  <a:cubicBezTo>
                    <a:pt x="264" y="200"/>
                    <a:pt x="264" y="200"/>
                    <a:pt x="264" y="200"/>
                  </a:cubicBezTo>
                  <a:cubicBezTo>
                    <a:pt x="263" y="200"/>
                    <a:pt x="263" y="200"/>
                    <a:pt x="263" y="200"/>
                  </a:cubicBezTo>
                  <a:close/>
                  <a:moveTo>
                    <a:pt x="257" y="195"/>
                  </a:moveTo>
                  <a:cubicBezTo>
                    <a:pt x="257" y="195"/>
                    <a:pt x="257" y="195"/>
                    <a:pt x="257" y="195"/>
                  </a:cubicBezTo>
                  <a:cubicBezTo>
                    <a:pt x="257" y="195"/>
                    <a:pt x="257" y="195"/>
                    <a:pt x="257" y="195"/>
                  </a:cubicBezTo>
                  <a:cubicBezTo>
                    <a:pt x="258" y="195"/>
                    <a:pt x="258" y="195"/>
                    <a:pt x="258" y="195"/>
                  </a:cubicBezTo>
                  <a:cubicBezTo>
                    <a:pt x="258" y="195"/>
                    <a:pt x="258" y="195"/>
                    <a:pt x="258" y="195"/>
                  </a:cubicBezTo>
                  <a:cubicBezTo>
                    <a:pt x="258" y="195"/>
                    <a:pt x="258" y="195"/>
                    <a:pt x="258" y="195"/>
                  </a:cubicBezTo>
                  <a:cubicBezTo>
                    <a:pt x="259" y="195"/>
                    <a:pt x="259" y="195"/>
                    <a:pt x="259" y="195"/>
                  </a:cubicBezTo>
                  <a:cubicBezTo>
                    <a:pt x="259" y="194"/>
                    <a:pt x="259" y="194"/>
                    <a:pt x="259" y="194"/>
                  </a:cubicBezTo>
                  <a:cubicBezTo>
                    <a:pt x="258" y="194"/>
                    <a:pt x="258" y="194"/>
                    <a:pt x="258" y="194"/>
                  </a:cubicBezTo>
                  <a:cubicBezTo>
                    <a:pt x="259" y="194"/>
                    <a:pt x="259" y="194"/>
                    <a:pt x="259" y="194"/>
                  </a:cubicBezTo>
                  <a:cubicBezTo>
                    <a:pt x="259" y="194"/>
                    <a:pt x="259" y="194"/>
                    <a:pt x="259" y="194"/>
                  </a:cubicBezTo>
                  <a:cubicBezTo>
                    <a:pt x="258" y="193"/>
                    <a:pt x="258" y="193"/>
                    <a:pt x="258" y="193"/>
                  </a:cubicBezTo>
                  <a:cubicBezTo>
                    <a:pt x="257" y="193"/>
                    <a:pt x="257" y="193"/>
                    <a:pt x="257" y="193"/>
                  </a:cubicBezTo>
                  <a:cubicBezTo>
                    <a:pt x="257" y="193"/>
                    <a:pt x="257" y="193"/>
                    <a:pt x="257" y="193"/>
                  </a:cubicBezTo>
                  <a:cubicBezTo>
                    <a:pt x="257" y="193"/>
                    <a:pt x="257" y="193"/>
                    <a:pt x="257" y="193"/>
                  </a:cubicBezTo>
                  <a:cubicBezTo>
                    <a:pt x="256" y="193"/>
                    <a:pt x="256" y="193"/>
                    <a:pt x="256" y="193"/>
                  </a:cubicBezTo>
                  <a:cubicBezTo>
                    <a:pt x="256" y="192"/>
                    <a:pt x="256" y="192"/>
                    <a:pt x="256" y="192"/>
                  </a:cubicBezTo>
                  <a:cubicBezTo>
                    <a:pt x="255" y="193"/>
                    <a:pt x="255" y="193"/>
                    <a:pt x="255" y="193"/>
                  </a:cubicBezTo>
                  <a:cubicBezTo>
                    <a:pt x="255" y="193"/>
                    <a:pt x="255" y="193"/>
                    <a:pt x="255" y="193"/>
                  </a:cubicBezTo>
                  <a:cubicBezTo>
                    <a:pt x="255" y="193"/>
                    <a:pt x="255" y="193"/>
                    <a:pt x="255" y="193"/>
                  </a:cubicBezTo>
                  <a:cubicBezTo>
                    <a:pt x="256" y="193"/>
                    <a:pt x="256" y="193"/>
                    <a:pt x="256" y="193"/>
                  </a:cubicBezTo>
                  <a:cubicBezTo>
                    <a:pt x="256" y="194"/>
                    <a:pt x="256" y="194"/>
                    <a:pt x="256" y="194"/>
                  </a:cubicBezTo>
                  <a:cubicBezTo>
                    <a:pt x="256" y="194"/>
                    <a:pt x="256" y="194"/>
                    <a:pt x="256" y="194"/>
                  </a:cubicBezTo>
                  <a:cubicBezTo>
                    <a:pt x="257" y="194"/>
                    <a:pt x="257" y="194"/>
                    <a:pt x="257" y="194"/>
                  </a:cubicBezTo>
                  <a:cubicBezTo>
                    <a:pt x="257" y="195"/>
                    <a:pt x="257" y="195"/>
                    <a:pt x="257" y="195"/>
                  </a:cubicBezTo>
                  <a:close/>
                  <a:moveTo>
                    <a:pt x="252" y="197"/>
                  </a:moveTo>
                  <a:cubicBezTo>
                    <a:pt x="253" y="197"/>
                    <a:pt x="253" y="197"/>
                    <a:pt x="253" y="197"/>
                  </a:cubicBezTo>
                  <a:cubicBezTo>
                    <a:pt x="253" y="197"/>
                    <a:pt x="253" y="197"/>
                    <a:pt x="253" y="197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53" y="194"/>
                    <a:pt x="253" y="194"/>
                    <a:pt x="253" y="194"/>
                  </a:cubicBezTo>
                  <a:cubicBezTo>
                    <a:pt x="252" y="194"/>
                    <a:pt x="252" y="194"/>
                    <a:pt x="252" y="194"/>
                  </a:cubicBezTo>
                  <a:cubicBezTo>
                    <a:pt x="252" y="193"/>
                    <a:pt x="252" y="193"/>
                    <a:pt x="252" y="193"/>
                  </a:cubicBezTo>
                  <a:cubicBezTo>
                    <a:pt x="252" y="194"/>
                    <a:pt x="252" y="194"/>
                    <a:pt x="252" y="194"/>
                  </a:cubicBezTo>
                  <a:cubicBezTo>
                    <a:pt x="251" y="194"/>
                    <a:pt x="251" y="194"/>
                    <a:pt x="251" y="194"/>
                  </a:cubicBezTo>
                  <a:cubicBezTo>
                    <a:pt x="250" y="193"/>
                    <a:pt x="250" y="193"/>
                    <a:pt x="250" y="193"/>
                  </a:cubicBezTo>
                  <a:cubicBezTo>
                    <a:pt x="250" y="194"/>
                    <a:pt x="250" y="194"/>
                    <a:pt x="250" y="194"/>
                  </a:cubicBezTo>
                  <a:cubicBezTo>
                    <a:pt x="250" y="194"/>
                    <a:pt x="250" y="194"/>
                    <a:pt x="250" y="194"/>
                  </a:cubicBezTo>
                  <a:cubicBezTo>
                    <a:pt x="251" y="195"/>
                    <a:pt x="251" y="195"/>
                    <a:pt x="251" y="195"/>
                  </a:cubicBezTo>
                  <a:cubicBezTo>
                    <a:pt x="251" y="196"/>
                    <a:pt x="251" y="196"/>
                    <a:pt x="251" y="196"/>
                  </a:cubicBezTo>
                  <a:cubicBezTo>
                    <a:pt x="252" y="196"/>
                    <a:pt x="252" y="196"/>
                    <a:pt x="252" y="196"/>
                  </a:cubicBezTo>
                  <a:cubicBezTo>
                    <a:pt x="252" y="197"/>
                    <a:pt x="252" y="197"/>
                    <a:pt x="252" y="197"/>
                  </a:cubicBezTo>
                  <a:cubicBezTo>
                    <a:pt x="252" y="197"/>
                    <a:pt x="252" y="197"/>
                    <a:pt x="252" y="197"/>
                  </a:cubicBezTo>
                  <a:close/>
                  <a:moveTo>
                    <a:pt x="251" y="200"/>
                  </a:moveTo>
                  <a:cubicBezTo>
                    <a:pt x="251" y="200"/>
                    <a:pt x="252" y="200"/>
                    <a:pt x="252" y="200"/>
                  </a:cubicBezTo>
                  <a:cubicBezTo>
                    <a:pt x="251" y="200"/>
                    <a:pt x="251" y="200"/>
                    <a:pt x="251" y="200"/>
                  </a:cubicBezTo>
                  <a:cubicBezTo>
                    <a:pt x="250" y="200"/>
                    <a:pt x="250" y="200"/>
                    <a:pt x="250" y="200"/>
                  </a:cubicBezTo>
                  <a:cubicBezTo>
                    <a:pt x="251" y="200"/>
                    <a:pt x="251" y="200"/>
                    <a:pt x="251" y="200"/>
                  </a:cubicBezTo>
                  <a:cubicBezTo>
                    <a:pt x="251" y="200"/>
                    <a:pt x="251" y="200"/>
                    <a:pt x="251" y="200"/>
                  </a:cubicBezTo>
                  <a:close/>
                  <a:moveTo>
                    <a:pt x="242" y="207"/>
                  </a:moveTo>
                  <a:cubicBezTo>
                    <a:pt x="242" y="207"/>
                    <a:pt x="242" y="207"/>
                    <a:pt x="242" y="207"/>
                  </a:cubicBezTo>
                  <a:cubicBezTo>
                    <a:pt x="242" y="206"/>
                    <a:pt x="242" y="206"/>
                    <a:pt x="242" y="206"/>
                  </a:cubicBezTo>
                  <a:cubicBezTo>
                    <a:pt x="242" y="206"/>
                    <a:pt x="242" y="206"/>
                    <a:pt x="242" y="206"/>
                  </a:cubicBezTo>
                  <a:cubicBezTo>
                    <a:pt x="242" y="206"/>
                    <a:pt x="242" y="206"/>
                    <a:pt x="242" y="206"/>
                  </a:cubicBezTo>
                  <a:cubicBezTo>
                    <a:pt x="243" y="205"/>
                    <a:pt x="243" y="205"/>
                    <a:pt x="243" y="205"/>
                  </a:cubicBezTo>
                  <a:cubicBezTo>
                    <a:pt x="242" y="205"/>
                    <a:pt x="242" y="205"/>
                    <a:pt x="242" y="205"/>
                  </a:cubicBezTo>
                  <a:cubicBezTo>
                    <a:pt x="242" y="205"/>
                    <a:pt x="242" y="205"/>
                    <a:pt x="242" y="205"/>
                  </a:cubicBezTo>
                  <a:cubicBezTo>
                    <a:pt x="243" y="204"/>
                    <a:pt x="243" y="204"/>
                    <a:pt x="243" y="204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4" y="202"/>
                    <a:pt x="244" y="202"/>
                    <a:pt x="244" y="202"/>
                  </a:cubicBezTo>
                  <a:cubicBezTo>
                    <a:pt x="245" y="202"/>
                    <a:pt x="245" y="202"/>
                    <a:pt x="245" y="202"/>
                  </a:cubicBezTo>
                  <a:cubicBezTo>
                    <a:pt x="245" y="201"/>
                    <a:pt x="245" y="201"/>
                    <a:pt x="245" y="201"/>
                  </a:cubicBezTo>
                  <a:cubicBezTo>
                    <a:pt x="245" y="201"/>
                    <a:pt x="245" y="201"/>
                    <a:pt x="245" y="201"/>
                  </a:cubicBezTo>
                  <a:cubicBezTo>
                    <a:pt x="245" y="201"/>
                    <a:pt x="245" y="201"/>
                    <a:pt x="245" y="201"/>
                  </a:cubicBezTo>
                  <a:cubicBezTo>
                    <a:pt x="245" y="200"/>
                    <a:pt x="245" y="200"/>
                    <a:pt x="245" y="200"/>
                  </a:cubicBezTo>
                  <a:cubicBezTo>
                    <a:pt x="244" y="201"/>
                    <a:pt x="244" y="201"/>
                    <a:pt x="244" y="201"/>
                  </a:cubicBezTo>
                  <a:cubicBezTo>
                    <a:pt x="244" y="201"/>
                    <a:pt x="244" y="201"/>
                    <a:pt x="244" y="201"/>
                  </a:cubicBezTo>
                  <a:cubicBezTo>
                    <a:pt x="243" y="200"/>
                    <a:pt x="243" y="200"/>
                    <a:pt x="243" y="200"/>
                  </a:cubicBezTo>
                  <a:cubicBezTo>
                    <a:pt x="243" y="200"/>
                    <a:pt x="243" y="200"/>
                    <a:pt x="243" y="200"/>
                  </a:cubicBezTo>
                  <a:cubicBezTo>
                    <a:pt x="243" y="200"/>
                    <a:pt x="243" y="200"/>
                    <a:pt x="243" y="200"/>
                  </a:cubicBezTo>
                  <a:cubicBezTo>
                    <a:pt x="242" y="201"/>
                    <a:pt x="242" y="201"/>
                    <a:pt x="242" y="201"/>
                  </a:cubicBezTo>
                  <a:cubicBezTo>
                    <a:pt x="241" y="201"/>
                    <a:pt x="241" y="201"/>
                    <a:pt x="241" y="201"/>
                  </a:cubicBezTo>
                  <a:cubicBezTo>
                    <a:pt x="241" y="202"/>
                    <a:pt x="241" y="202"/>
                    <a:pt x="241" y="202"/>
                  </a:cubicBezTo>
                  <a:cubicBezTo>
                    <a:pt x="241" y="202"/>
                    <a:pt x="241" y="202"/>
                    <a:pt x="241" y="202"/>
                  </a:cubicBezTo>
                  <a:cubicBezTo>
                    <a:pt x="241" y="203"/>
                    <a:pt x="241" y="203"/>
                    <a:pt x="241" y="203"/>
                  </a:cubicBezTo>
                  <a:cubicBezTo>
                    <a:pt x="240" y="203"/>
                    <a:pt x="240" y="203"/>
                    <a:pt x="240" y="203"/>
                  </a:cubicBezTo>
                  <a:cubicBezTo>
                    <a:pt x="240" y="204"/>
                    <a:pt x="240" y="204"/>
                    <a:pt x="240" y="204"/>
                  </a:cubicBezTo>
                  <a:cubicBezTo>
                    <a:pt x="240" y="204"/>
                    <a:pt x="240" y="204"/>
                    <a:pt x="240" y="204"/>
                  </a:cubicBezTo>
                  <a:cubicBezTo>
                    <a:pt x="240" y="205"/>
                    <a:pt x="240" y="205"/>
                    <a:pt x="240" y="205"/>
                  </a:cubicBezTo>
                  <a:cubicBezTo>
                    <a:pt x="240" y="205"/>
                    <a:pt x="240" y="205"/>
                    <a:pt x="240" y="205"/>
                  </a:cubicBezTo>
                  <a:cubicBezTo>
                    <a:pt x="241" y="205"/>
                    <a:pt x="241" y="205"/>
                    <a:pt x="241" y="205"/>
                  </a:cubicBezTo>
                  <a:cubicBezTo>
                    <a:pt x="241" y="206"/>
                    <a:pt x="241" y="206"/>
                    <a:pt x="241" y="206"/>
                  </a:cubicBezTo>
                  <a:cubicBezTo>
                    <a:pt x="241" y="206"/>
                    <a:pt x="241" y="206"/>
                    <a:pt x="241" y="206"/>
                  </a:cubicBezTo>
                  <a:cubicBezTo>
                    <a:pt x="242" y="207"/>
                    <a:pt x="242" y="207"/>
                    <a:pt x="242" y="207"/>
                  </a:cubicBezTo>
                  <a:close/>
                  <a:moveTo>
                    <a:pt x="233" y="240"/>
                  </a:moveTo>
                  <a:cubicBezTo>
                    <a:pt x="233" y="240"/>
                    <a:pt x="233" y="240"/>
                    <a:pt x="233" y="240"/>
                  </a:cubicBezTo>
                  <a:cubicBezTo>
                    <a:pt x="233" y="240"/>
                    <a:pt x="233" y="240"/>
                    <a:pt x="233" y="240"/>
                  </a:cubicBezTo>
                  <a:cubicBezTo>
                    <a:pt x="233" y="240"/>
                    <a:pt x="233" y="240"/>
                    <a:pt x="233" y="240"/>
                  </a:cubicBezTo>
                  <a:cubicBezTo>
                    <a:pt x="233" y="240"/>
                    <a:pt x="233" y="240"/>
                    <a:pt x="233" y="240"/>
                  </a:cubicBezTo>
                  <a:close/>
                  <a:moveTo>
                    <a:pt x="233" y="243"/>
                  </a:moveTo>
                  <a:cubicBezTo>
                    <a:pt x="234" y="243"/>
                    <a:pt x="234" y="243"/>
                    <a:pt x="234" y="243"/>
                  </a:cubicBezTo>
                  <a:cubicBezTo>
                    <a:pt x="234" y="242"/>
                    <a:pt x="234" y="242"/>
                    <a:pt x="234" y="242"/>
                  </a:cubicBezTo>
                  <a:cubicBezTo>
                    <a:pt x="234" y="242"/>
                    <a:pt x="234" y="242"/>
                    <a:pt x="234" y="242"/>
                  </a:cubicBezTo>
                  <a:cubicBezTo>
                    <a:pt x="234" y="243"/>
                    <a:pt x="234" y="243"/>
                    <a:pt x="234" y="243"/>
                  </a:cubicBezTo>
                  <a:cubicBezTo>
                    <a:pt x="234" y="243"/>
                    <a:pt x="234" y="243"/>
                    <a:pt x="234" y="243"/>
                  </a:cubicBezTo>
                  <a:cubicBezTo>
                    <a:pt x="234" y="243"/>
                    <a:pt x="233" y="243"/>
                    <a:pt x="233" y="243"/>
                  </a:cubicBezTo>
                  <a:close/>
                  <a:moveTo>
                    <a:pt x="228" y="242"/>
                  </a:moveTo>
                  <a:cubicBezTo>
                    <a:pt x="228" y="242"/>
                    <a:pt x="228" y="242"/>
                    <a:pt x="228" y="242"/>
                  </a:cubicBezTo>
                  <a:cubicBezTo>
                    <a:pt x="229" y="242"/>
                    <a:pt x="229" y="242"/>
                    <a:pt x="229" y="242"/>
                  </a:cubicBezTo>
                  <a:cubicBezTo>
                    <a:pt x="229" y="241"/>
                    <a:pt x="229" y="241"/>
                    <a:pt x="229" y="241"/>
                  </a:cubicBezTo>
                  <a:cubicBezTo>
                    <a:pt x="230" y="241"/>
                    <a:pt x="230" y="241"/>
                    <a:pt x="230" y="241"/>
                  </a:cubicBezTo>
                  <a:cubicBezTo>
                    <a:pt x="230" y="241"/>
                    <a:pt x="230" y="241"/>
                    <a:pt x="230" y="241"/>
                  </a:cubicBezTo>
                  <a:cubicBezTo>
                    <a:pt x="231" y="241"/>
                    <a:pt x="231" y="241"/>
                    <a:pt x="231" y="241"/>
                  </a:cubicBezTo>
                  <a:cubicBezTo>
                    <a:pt x="230" y="242"/>
                    <a:pt x="230" y="242"/>
                    <a:pt x="230" y="242"/>
                  </a:cubicBezTo>
                  <a:cubicBezTo>
                    <a:pt x="229" y="242"/>
                    <a:pt x="229" y="242"/>
                    <a:pt x="229" y="242"/>
                  </a:cubicBezTo>
                  <a:cubicBezTo>
                    <a:pt x="228" y="243"/>
                    <a:pt x="228" y="243"/>
                    <a:pt x="228" y="243"/>
                  </a:cubicBezTo>
                  <a:cubicBezTo>
                    <a:pt x="228" y="242"/>
                    <a:pt x="228" y="242"/>
                    <a:pt x="228" y="242"/>
                  </a:cubicBezTo>
                  <a:close/>
                  <a:moveTo>
                    <a:pt x="232" y="244"/>
                  </a:moveTo>
                  <a:cubicBezTo>
                    <a:pt x="233" y="243"/>
                    <a:pt x="233" y="243"/>
                    <a:pt x="233" y="243"/>
                  </a:cubicBezTo>
                  <a:cubicBezTo>
                    <a:pt x="233" y="242"/>
                    <a:pt x="233" y="242"/>
                    <a:pt x="233" y="242"/>
                  </a:cubicBezTo>
                  <a:cubicBezTo>
                    <a:pt x="233" y="242"/>
                    <a:pt x="233" y="242"/>
                    <a:pt x="233" y="242"/>
                  </a:cubicBezTo>
                  <a:cubicBezTo>
                    <a:pt x="233" y="243"/>
                    <a:pt x="233" y="243"/>
                    <a:pt x="233" y="243"/>
                  </a:cubicBezTo>
                  <a:cubicBezTo>
                    <a:pt x="232" y="244"/>
                    <a:pt x="232" y="244"/>
                    <a:pt x="232" y="244"/>
                  </a:cubicBezTo>
                  <a:cubicBezTo>
                    <a:pt x="232" y="244"/>
                    <a:pt x="232" y="244"/>
                    <a:pt x="232" y="244"/>
                  </a:cubicBezTo>
                  <a:cubicBezTo>
                    <a:pt x="232" y="244"/>
                    <a:pt x="232" y="244"/>
                    <a:pt x="232" y="244"/>
                  </a:cubicBezTo>
                  <a:cubicBezTo>
                    <a:pt x="233" y="243"/>
                    <a:pt x="233" y="243"/>
                    <a:pt x="233" y="243"/>
                  </a:cubicBezTo>
                  <a:cubicBezTo>
                    <a:pt x="234" y="243"/>
                    <a:pt x="234" y="243"/>
                    <a:pt x="234" y="243"/>
                  </a:cubicBezTo>
                  <a:cubicBezTo>
                    <a:pt x="234" y="242"/>
                    <a:pt x="234" y="242"/>
                    <a:pt x="234" y="242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32" y="241"/>
                    <a:pt x="232" y="241"/>
                    <a:pt x="232" y="241"/>
                  </a:cubicBezTo>
                  <a:cubicBezTo>
                    <a:pt x="232" y="241"/>
                    <a:pt x="232" y="241"/>
                    <a:pt x="232" y="241"/>
                  </a:cubicBezTo>
                  <a:cubicBezTo>
                    <a:pt x="232" y="242"/>
                    <a:pt x="232" y="242"/>
                    <a:pt x="232" y="242"/>
                  </a:cubicBezTo>
                  <a:cubicBezTo>
                    <a:pt x="231" y="243"/>
                    <a:pt x="231" y="243"/>
                    <a:pt x="231" y="243"/>
                  </a:cubicBezTo>
                  <a:cubicBezTo>
                    <a:pt x="230" y="243"/>
                    <a:pt x="230" y="243"/>
                    <a:pt x="230" y="243"/>
                  </a:cubicBezTo>
                  <a:cubicBezTo>
                    <a:pt x="231" y="242"/>
                    <a:pt x="231" y="242"/>
                    <a:pt x="231" y="242"/>
                  </a:cubicBezTo>
                  <a:cubicBezTo>
                    <a:pt x="231" y="242"/>
                    <a:pt x="231" y="242"/>
                    <a:pt x="231" y="242"/>
                  </a:cubicBezTo>
                  <a:cubicBezTo>
                    <a:pt x="232" y="241"/>
                    <a:pt x="232" y="241"/>
                    <a:pt x="232" y="241"/>
                  </a:cubicBezTo>
                  <a:cubicBezTo>
                    <a:pt x="231" y="241"/>
                    <a:pt x="231" y="241"/>
                    <a:pt x="231" y="241"/>
                  </a:cubicBezTo>
                  <a:cubicBezTo>
                    <a:pt x="231" y="241"/>
                    <a:pt x="231" y="241"/>
                    <a:pt x="231" y="241"/>
                  </a:cubicBezTo>
                  <a:cubicBezTo>
                    <a:pt x="230" y="242"/>
                    <a:pt x="230" y="242"/>
                    <a:pt x="230" y="242"/>
                  </a:cubicBezTo>
                  <a:cubicBezTo>
                    <a:pt x="229" y="243"/>
                    <a:pt x="229" y="243"/>
                    <a:pt x="229" y="243"/>
                  </a:cubicBezTo>
                  <a:cubicBezTo>
                    <a:pt x="229" y="244"/>
                    <a:pt x="229" y="244"/>
                    <a:pt x="229" y="244"/>
                  </a:cubicBezTo>
                  <a:cubicBezTo>
                    <a:pt x="229" y="244"/>
                    <a:pt x="229" y="244"/>
                    <a:pt x="229" y="244"/>
                  </a:cubicBezTo>
                  <a:cubicBezTo>
                    <a:pt x="229" y="245"/>
                    <a:pt x="229" y="245"/>
                    <a:pt x="229" y="245"/>
                  </a:cubicBezTo>
                  <a:cubicBezTo>
                    <a:pt x="229" y="245"/>
                    <a:pt x="229" y="245"/>
                    <a:pt x="229" y="245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45"/>
                    <a:pt x="230" y="245"/>
                    <a:pt x="230" y="245"/>
                  </a:cubicBezTo>
                  <a:cubicBezTo>
                    <a:pt x="230" y="245"/>
                    <a:pt x="230" y="245"/>
                    <a:pt x="230" y="245"/>
                  </a:cubicBezTo>
                  <a:cubicBezTo>
                    <a:pt x="230" y="245"/>
                    <a:pt x="230" y="245"/>
                    <a:pt x="230" y="245"/>
                  </a:cubicBezTo>
                  <a:cubicBezTo>
                    <a:pt x="231" y="245"/>
                    <a:pt x="231" y="245"/>
                    <a:pt x="231" y="245"/>
                  </a:cubicBezTo>
                  <a:cubicBezTo>
                    <a:pt x="231" y="245"/>
                    <a:pt x="232" y="244"/>
                    <a:pt x="232" y="244"/>
                  </a:cubicBezTo>
                  <a:close/>
                  <a:moveTo>
                    <a:pt x="231" y="244"/>
                  </a:moveTo>
                  <a:cubicBezTo>
                    <a:pt x="231" y="243"/>
                    <a:pt x="231" y="243"/>
                    <a:pt x="231" y="243"/>
                  </a:cubicBezTo>
                  <a:cubicBezTo>
                    <a:pt x="232" y="242"/>
                    <a:pt x="232" y="242"/>
                    <a:pt x="232" y="242"/>
                  </a:cubicBezTo>
                  <a:cubicBezTo>
                    <a:pt x="232" y="243"/>
                    <a:pt x="232" y="243"/>
                    <a:pt x="232" y="243"/>
                  </a:cubicBezTo>
                  <a:cubicBezTo>
                    <a:pt x="231" y="244"/>
                    <a:pt x="231" y="244"/>
                    <a:pt x="231" y="244"/>
                  </a:cubicBezTo>
                  <a:cubicBezTo>
                    <a:pt x="231" y="244"/>
                    <a:pt x="231" y="244"/>
                    <a:pt x="231" y="244"/>
                  </a:cubicBezTo>
                  <a:close/>
                  <a:moveTo>
                    <a:pt x="291" y="299"/>
                  </a:moveTo>
                  <a:cubicBezTo>
                    <a:pt x="290" y="299"/>
                    <a:pt x="290" y="299"/>
                    <a:pt x="290" y="299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1" y="298"/>
                    <a:pt x="291" y="298"/>
                    <a:pt x="291" y="298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0" y="299"/>
                    <a:pt x="290" y="299"/>
                    <a:pt x="290" y="299"/>
                  </a:cubicBezTo>
                  <a:cubicBezTo>
                    <a:pt x="290" y="299"/>
                    <a:pt x="290" y="299"/>
                    <a:pt x="290" y="299"/>
                  </a:cubicBezTo>
                  <a:cubicBezTo>
                    <a:pt x="291" y="299"/>
                    <a:pt x="291" y="299"/>
                    <a:pt x="291" y="299"/>
                  </a:cubicBezTo>
                  <a:close/>
                  <a:moveTo>
                    <a:pt x="312" y="302"/>
                  </a:moveTo>
                  <a:cubicBezTo>
                    <a:pt x="312" y="302"/>
                    <a:pt x="312" y="302"/>
                    <a:pt x="312" y="302"/>
                  </a:cubicBezTo>
                  <a:cubicBezTo>
                    <a:pt x="312" y="301"/>
                    <a:pt x="312" y="301"/>
                    <a:pt x="312" y="301"/>
                  </a:cubicBezTo>
                  <a:cubicBezTo>
                    <a:pt x="312" y="301"/>
                    <a:pt x="312" y="301"/>
                    <a:pt x="312" y="301"/>
                  </a:cubicBezTo>
                  <a:cubicBezTo>
                    <a:pt x="312" y="300"/>
                    <a:pt x="312" y="300"/>
                    <a:pt x="312" y="300"/>
                  </a:cubicBezTo>
                  <a:cubicBezTo>
                    <a:pt x="312" y="300"/>
                    <a:pt x="312" y="300"/>
                    <a:pt x="312" y="300"/>
                  </a:cubicBezTo>
                  <a:cubicBezTo>
                    <a:pt x="313" y="300"/>
                    <a:pt x="313" y="300"/>
                    <a:pt x="313" y="300"/>
                  </a:cubicBezTo>
                  <a:cubicBezTo>
                    <a:pt x="313" y="300"/>
                    <a:pt x="313" y="300"/>
                    <a:pt x="313" y="300"/>
                  </a:cubicBezTo>
                  <a:cubicBezTo>
                    <a:pt x="313" y="300"/>
                    <a:pt x="313" y="300"/>
                    <a:pt x="313" y="300"/>
                  </a:cubicBezTo>
                  <a:cubicBezTo>
                    <a:pt x="313" y="301"/>
                    <a:pt x="313" y="301"/>
                    <a:pt x="313" y="301"/>
                  </a:cubicBezTo>
                  <a:cubicBezTo>
                    <a:pt x="312" y="301"/>
                    <a:pt x="312" y="301"/>
                    <a:pt x="312" y="301"/>
                  </a:cubicBezTo>
                  <a:cubicBezTo>
                    <a:pt x="312" y="301"/>
                    <a:pt x="312" y="301"/>
                    <a:pt x="312" y="301"/>
                  </a:cubicBezTo>
                  <a:cubicBezTo>
                    <a:pt x="313" y="302"/>
                    <a:pt x="313" y="302"/>
                    <a:pt x="313" y="302"/>
                  </a:cubicBezTo>
                  <a:cubicBezTo>
                    <a:pt x="313" y="302"/>
                    <a:pt x="313" y="302"/>
                    <a:pt x="313" y="302"/>
                  </a:cubicBezTo>
                  <a:cubicBezTo>
                    <a:pt x="313" y="302"/>
                    <a:pt x="313" y="302"/>
                    <a:pt x="313" y="302"/>
                  </a:cubicBezTo>
                  <a:cubicBezTo>
                    <a:pt x="312" y="302"/>
                    <a:pt x="312" y="302"/>
                    <a:pt x="312" y="302"/>
                  </a:cubicBezTo>
                  <a:close/>
                  <a:moveTo>
                    <a:pt x="313" y="303"/>
                  </a:moveTo>
                  <a:cubicBezTo>
                    <a:pt x="313" y="302"/>
                    <a:pt x="313" y="302"/>
                    <a:pt x="313" y="302"/>
                  </a:cubicBezTo>
                  <a:cubicBezTo>
                    <a:pt x="314" y="302"/>
                    <a:pt x="314" y="302"/>
                    <a:pt x="314" y="302"/>
                  </a:cubicBezTo>
                  <a:cubicBezTo>
                    <a:pt x="314" y="303"/>
                    <a:pt x="314" y="303"/>
                    <a:pt x="314" y="303"/>
                  </a:cubicBezTo>
                  <a:cubicBezTo>
                    <a:pt x="313" y="303"/>
                    <a:pt x="313" y="303"/>
                    <a:pt x="313" y="303"/>
                  </a:cubicBezTo>
                  <a:cubicBezTo>
                    <a:pt x="313" y="303"/>
                    <a:pt x="313" y="303"/>
                    <a:pt x="313" y="303"/>
                  </a:cubicBezTo>
                  <a:close/>
                  <a:moveTo>
                    <a:pt x="322" y="275"/>
                  </a:moveTo>
                  <a:cubicBezTo>
                    <a:pt x="322" y="274"/>
                    <a:pt x="322" y="274"/>
                    <a:pt x="322" y="274"/>
                  </a:cubicBezTo>
                  <a:cubicBezTo>
                    <a:pt x="323" y="273"/>
                    <a:pt x="323" y="273"/>
                    <a:pt x="323" y="273"/>
                  </a:cubicBezTo>
                  <a:cubicBezTo>
                    <a:pt x="323" y="274"/>
                    <a:pt x="323" y="274"/>
                    <a:pt x="323" y="274"/>
                  </a:cubicBezTo>
                  <a:cubicBezTo>
                    <a:pt x="322" y="275"/>
                    <a:pt x="322" y="275"/>
                    <a:pt x="322" y="275"/>
                  </a:cubicBezTo>
                  <a:cubicBezTo>
                    <a:pt x="322" y="275"/>
                    <a:pt x="322" y="275"/>
                    <a:pt x="322" y="275"/>
                  </a:cubicBezTo>
                  <a:cubicBezTo>
                    <a:pt x="322" y="275"/>
                    <a:pt x="322" y="275"/>
                    <a:pt x="322" y="275"/>
                  </a:cubicBezTo>
                  <a:close/>
                  <a:moveTo>
                    <a:pt x="319" y="280"/>
                  </a:moveTo>
                  <a:cubicBezTo>
                    <a:pt x="319" y="281"/>
                    <a:pt x="319" y="281"/>
                    <a:pt x="319" y="281"/>
                  </a:cubicBezTo>
                  <a:cubicBezTo>
                    <a:pt x="319" y="281"/>
                    <a:pt x="319" y="281"/>
                    <a:pt x="319" y="281"/>
                  </a:cubicBezTo>
                  <a:cubicBezTo>
                    <a:pt x="320" y="281"/>
                    <a:pt x="320" y="281"/>
                    <a:pt x="320" y="281"/>
                  </a:cubicBezTo>
                  <a:cubicBezTo>
                    <a:pt x="320" y="281"/>
                    <a:pt x="320" y="281"/>
                    <a:pt x="320" y="281"/>
                  </a:cubicBezTo>
                  <a:cubicBezTo>
                    <a:pt x="320" y="280"/>
                    <a:pt x="320" y="280"/>
                    <a:pt x="320" y="280"/>
                  </a:cubicBezTo>
                  <a:cubicBezTo>
                    <a:pt x="320" y="280"/>
                    <a:pt x="320" y="280"/>
                    <a:pt x="320" y="280"/>
                  </a:cubicBezTo>
                  <a:cubicBezTo>
                    <a:pt x="319" y="280"/>
                    <a:pt x="319" y="280"/>
                    <a:pt x="319" y="280"/>
                  </a:cubicBezTo>
                  <a:close/>
                  <a:moveTo>
                    <a:pt x="324" y="287"/>
                  </a:moveTo>
                  <a:cubicBezTo>
                    <a:pt x="324" y="286"/>
                    <a:pt x="324" y="286"/>
                    <a:pt x="324" y="286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25" y="287"/>
                    <a:pt x="325" y="287"/>
                    <a:pt x="325" y="287"/>
                  </a:cubicBezTo>
                  <a:cubicBezTo>
                    <a:pt x="325" y="287"/>
                    <a:pt x="325" y="287"/>
                    <a:pt x="325" y="287"/>
                  </a:cubicBezTo>
                  <a:cubicBezTo>
                    <a:pt x="324" y="287"/>
                    <a:pt x="324" y="287"/>
                    <a:pt x="324" y="287"/>
                  </a:cubicBezTo>
                  <a:cubicBezTo>
                    <a:pt x="324" y="287"/>
                    <a:pt x="324" y="287"/>
                    <a:pt x="324" y="287"/>
                  </a:cubicBezTo>
                  <a:close/>
                  <a:moveTo>
                    <a:pt x="322" y="287"/>
                  </a:moveTo>
                  <a:cubicBezTo>
                    <a:pt x="322" y="287"/>
                    <a:pt x="322" y="287"/>
                    <a:pt x="322" y="287"/>
                  </a:cubicBezTo>
                  <a:cubicBezTo>
                    <a:pt x="322" y="287"/>
                    <a:pt x="322" y="287"/>
                    <a:pt x="322" y="287"/>
                  </a:cubicBezTo>
                  <a:cubicBezTo>
                    <a:pt x="323" y="287"/>
                    <a:pt x="323" y="287"/>
                    <a:pt x="323" y="287"/>
                  </a:cubicBezTo>
                  <a:cubicBezTo>
                    <a:pt x="322" y="286"/>
                    <a:pt x="322" y="286"/>
                    <a:pt x="322" y="286"/>
                  </a:cubicBezTo>
                  <a:cubicBezTo>
                    <a:pt x="323" y="286"/>
                    <a:pt x="323" y="286"/>
                    <a:pt x="323" y="286"/>
                  </a:cubicBezTo>
                  <a:cubicBezTo>
                    <a:pt x="323" y="287"/>
                    <a:pt x="323" y="287"/>
                    <a:pt x="323" y="287"/>
                  </a:cubicBezTo>
                  <a:cubicBezTo>
                    <a:pt x="322" y="287"/>
                    <a:pt x="322" y="287"/>
                    <a:pt x="322" y="287"/>
                  </a:cubicBezTo>
                  <a:cubicBezTo>
                    <a:pt x="322" y="288"/>
                    <a:pt x="322" y="288"/>
                    <a:pt x="322" y="288"/>
                  </a:cubicBezTo>
                  <a:cubicBezTo>
                    <a:pt x="321" y="288"/>
                    <a:pt x="321" y="288"/>
                    <a:pt x="321" y="288"/>
                  </a:cubicBezTo>
                  <a:cubicBezTo>
                    <a:pt x="321" y="287"/>
                    <a:pt x="321" y="287"/>
                    <a:pt x="321" y="287"/>
                  </a:cubicBezTo>
                  <a:cubicBezTo>
                    <a:pt x="322" y="287"/>
                    <a:pt x="322" y="287"/>
                    <a:pt x="322" y="287"/>
                  </a:cubicBezTo>
                  <a:close/>
                  <a:moveTo>
                    <a:pt x="315" y="297"/>
                  </a:moveTo>
                  <a:cubicBezTo>
                    <a:pt x="315" y="297"/>
                    <a:pt x="315" y="297"/>
                    <a:pt x="315" y="297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5" y="297"/>
                    <a:pt x="315" y="297"/>
                    <a:pt x="315" y="297"/>
                  </a:cubicBezTo>
                  <a:close/>
                  <a:moveTo>
                    <a:pt x="324" y="295"/>
                  </a:moveTo>
                  <a:cubicBezTo>
                    <a:pt x="324" y="295"/>
                    <a:pt x="324" y="295"/>
                    <a:pt x="324" y="295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5" y="295"/>
                    <a:pt x="325" y="295"/>
                    <a:pt x="325" y="295"/>
                  </a:cubicBezTo>
                  <a:cubicBezTo>
                    <a:pt x="325" y="295"/>
                    <a:pt x="325" y="295"/>
                    <a:pt x="325" y="295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4" y="295"/>
                    <a:pt x="324" y="295"/>
                    <a:pt x="324" y="295"/>
                  </a:cubicBezTo>
                  <a:close/>
                  <a:moveTo>
                    <a:pt x="314" y="280"/>
                  </a:moveTo>
                  <a:cubicBezTo>
                    <a:pt x="313" y="280"/>
                    <a:pt x="313" y="280"/>
                    <a:pt x="313" y="280"/>
                  </a:cubicBezTo>
                  <a:cubicBezTo>
                    <a:pt x="313" y="281"/>
                    <a:pt x="313" y="281"/>
                    <a:pt x="313" y="281"/>
                  </a:cubicBezTo>
                  <a:cubicBezTo>
                    <a:pt x="312" y="281"/>
                    <a:pt x="312" y="281"/>
                    <a:pt x="312" y="281"/>
                  </a:cubicBezTo>
                  <a:cubicBezTo>
                    <a:pt x="312" y="281"/>
                    <a:pt x="312" y="281"/>
                    <a:pt x="312" y="281"/>
                  </a:cubicBezTo>
                  <a:cubicBezTo>
                    <a:pt x="312" y="281"/>
                    <a:pt x="312" y="281"/>
                    <a:pt x="312" y="281"/>
                  </a:cubicBezTo>
                  <a:cubicBezTo>
                    <a:pt x="312" y="281"/>
                    <a:pt x="312" y="281"/>
                    <a:pt x="312" y="281"/>
                  </a:cubicBezTo>
                  <a:cubicBezTo>
                    <a:pt x="312" y="282"/>
                    <a:pt x="312" y="282"/>
                    <a:pt x="312" y="282"/>
                  </a:cubicBezTo>
                  <a:cubicBezTo>
                    <a:pt x="312" y="282"/>
                    <a:pt x="312" y="282"/>
                    <a:pt x="312" y="282"/>
                  </a:cubicBezTo>
                  <a:cubicBezTo>
                    <a:pt x="312" y="282"/>
                    <a:pt x="312" y="282"/>
                    <a:pt x="312" y="282"/>
                  </a:cubicBezTo>
                  <a:cubicBezTo>
                    <a:pt x="311" y="282"/>
                    <a:pt x="311" y="282"/>
                    <a:pt x="311" y="282"/>
                  </a:cubicBezTo>
                  <a:cubicBezTo>
                    <a:pt x="311" y="283"/>
                    <a:pt x="311" y="283"/>
                    <a:pt x="311" y="283"/>
                  </a:cubicBezTo>
                  <a:cubicBezTo>
                    <a:pt x="311" y="283"/>
                    <a:pt x="311" y="283"/>
                    <a:pt x="311" y="283"/>
                  </a:cubicBezTo>
                  <a:cubicBezTo>
                    <a:pt x="311" y="283"/>
                    <a:pt x="311" y="283"/>
                    <a:pt x="311" y="283"/>
                  </a:cubicBezTo>
                  <a:cubicBezTo>
                    <a:pt x="311" y="283"/>
                    <a:pt x="311" y="283"/>
                    <a:pt x="311" y="283"/>
                  </a:cubicBezTo>
                  <a:cubicBezTo>
                    <a:pt x="311" y="284"/>
                    <a:pt x="311" y="284"/>
                    <a:pt x="311" y="284"/>
                  </a:cubicBezTo>
                  <a:cubicBezTo>
                    <a:pt x="310" y="284"/>
                    <a:pt x="310" y="284"/>
                    <a:pt x="310" y="284"/>
                  </a:cubicBezTo>
                  <a:cubicBezTo>
                    <a:pt x="310" y="284"/>
                    <a:pt x="310" y="284"/>
                    <a:pt x="310" y="284"/>
                  </a:cubicBezTo>
                  <a:cubicBezTo>
                    <a:pt x="310" y="285"/>
                    <a:pt x="310" y="285"/>
                    <a:pt x="310" y="285"/>
                  </a:cubicBezTo>
                  <a:cubicBezTo>
                    <a:pt x="309" y="286"/>
                    <a:pt x="309" y="286"/>
                    <a:pt x="309" y="286"/>
                  </a:cubicBezTo>
                  <a:cubicBezTo>
                    <a:pt x="309" y="286"/>
                    <a:pt x="309" y="286"/>
                    <a:pt x="309" y="286"/>
                  </a:cubicBezTo>
                  <a:cubicBezTo>
                    <a:pt x="309" y="287"/>
                    <a:pt x="309" y="287"/>
                    <a:pt x="309" y="287"/>
                  </a:cubicBezTo>
                  <a:cubicBezTo>
                    <a:pt x="309" y="287"/>
                    <a:pt x="309" y="287"/>
                    <a:pt x="309" y="287"/>
                  </a:cubicBezTo>
                  <a:cubicBezTo>
                    <a:pt x="309" y="287"/>
                    <a:pt x="309" y="287"/>
                    <a:pt x="309" y="287"/>
                  </a:cubicBezTo>
                  <a:cubicBezTo>
                    <a:pt x="309" y="287"/>
                    <a:pt x="309" y="287"/>
                    <a:pt x="309" y="287"/>
                  </a:cubicBezTo>
                  <a:cubicBezTo>
                    <a:pt x="308" y="287"/>
                    <a:pt x="308" y="287"/>
                    <a:pt x="308" y="287"/>
                  </a:cubicBezTo>
                  <a:cubicBezTo>
                    <a:pt x="308" y="287"/>
                    <a:pt x="308" y="287"/>
                    <a:pt x="308" y="287"/>
                  </a:cubicBezTo>
                  <a:cubicBezTo>
                    <a:pt x="307" y="288"/>
                    <a:pt x="307" y="288"/>
                    <a:pt x="307" y="288"/>
                  </a:cubicBezTo>
                  <a:cubicBezTo>
                    <a:pt x="307" y="288"/>
                    <a:pt x="307" y="288"/>
                    <a:pt x="307" y="288"/>
                  </a:cubicBezTo>
                  <a:cubicBezTo>
                    <a:pt x="308" y="288"/>
                    <a:pt x="308" y="288"/>
                    <a:pt x="308" y="288"/>
                  </a:cubicBezTo>
                  <a:cubicBezTo>
                    <a:pt x="308" y="289"/>
                    <a:pt x="308" y="289"/>
                    <a:pt x="308" y="289"/>
                  </a:cubicBezTo>
                  <a:cubicBezTo>
                    <a:pt x="308" y="289"/>
                    <a:pt x="308" y="289"/>
                    <a:pt x="308" y="289"/>
                  </a:cubicBezTo>
                  <a:cubicBezTo>
                    <a:pt x="308" y="289"/>
                    <a:pt x="308" y="289"/>
                    <a:pt x="308" y="289"/>
                  </a:cubicBezTo>
                  <a:cubicBezTo>
                    <a:pt x="307" y="290"/>
                    <a:pt x="307" y="290"/>
                    <a:pt x="307" y="290"/>
                  </a:cubicBezTo>
                  <a:cubicBezTo>
                    <a:pt x="306" y="289"/>
                    <a:pt x="306" y="289"/>
                    <a:pt x="306" y="289"/>
                  </a:cubicBezTo>
                  <a:cubicBezTo>
                    <a:pt x="306" y="290"/>
                    <a:pt x="306" y="290"/>
                    <a:pt x="306" y="290"/>
                  </a:cubicBezTo>
                  <a:cubicBezTo>
                    <a:pt x="306" y="290"/>
                    <a:pt x="306" y="290"/>
                    <a:pt x="306" y="290"/>
                  </a:cubicBezTo>
                  <a:cubicBezTo>
                    <a:pt x="306" y="290"/>
                    <a:pt x="306" y="290"/>
                    <a:pt x="306" y="290"/>
                  </a:cubicBezTo>
                  <a:cubicBezTo>
                    <a:pt x="305" y="291"/>
                    <a:pt x="305" y="291"/>
                    <a:pt x="305" y="291"/>
                  </a:cubicBezTo>
                  <a:cubicBezTo>
                    <a:pt x="305" y="292"/>
                    <a:pt x="305" y="292"/>
                    <a:pt x="305" y="292"/>
                  </a:cubicBezTo>
                  <a:cubicBezTo>
                    <a:pt x="304" y="292"/>
                    <a:pt x="304" y="292"/>
                    <a:pt x="304" y="292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4" y="292"/>
                    <a:pt x="304" y="292"/>
                    <a:pt x="304" y="292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4" y="290"/>
                    <a:pt x="304" y="290"/>
                    <a:pt x="304" y="290"/>
                  </a:cubicBezTo>
                  <a:cubicBezTo>
                    <a:pt x="305" y="290"/>
                    <a:pt x="305" y="290"/>
                    <a:pt x="305" y="290"/>
                  </a:cubicBezTo>
                  <a:cubicBezTo>
                    <a:pt x="304" y="290"/>
                    <a:pt x="304" y="290"/>
                    <a:pt x="304" y="290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3" y="291"/>
                    <a:pt x="303" y="291"/>
                    <a:pt x="303" y="291"/>
                  </a:cubicBezTo>
                  <a:cubicBezTo>
                    <a:pt x="302" y="292"/>
                    <a:pt x="302" y="292"/>
                    <a:pt x="302" y="292"/>
                  </a:cubicBezTo>
                  <a:cubicBezTo>
                    <a:pt x="303" y="292"/>
                    <a:pt x="303" y="292"/>
                    <a:pt x="303" y="292"/>
                  </a:cubicBezTo>
                  <a:cubicBezTo>
                    <a:pt x="303" y="292"/>
                    <a:pt x="303" y="292"/>
                    <a:pt x="303" y="292"/>
                  </a:cubicBezTo>
                  <a:cubicBezTo>
                    <a:pt x="304" y="292"/>
                    <a:pt x="304" y="292"/>
                    <a:pt x="304" y="292"/>
                  </a:cubicBezTo>
                  <a:cubicBezTo>
                    <a:pt x="305" y="292"/>
                    <a:pt x="305" y="292"/>
                    <a:pt x="305" y="292"/>
                  </a:cubicBezTo>
                  <a:cubicBezTo>
                    <a:pt x="305" y="292"/>
                    <a:pt x="305" y="292"/>
                    <a:pt x="305" y="292"/>
                  </a:cubicBezTo>
                  <a:cubicBezTo>
                    <a:pt x="304" y="293"/>
                    <a:pt x="304" y="293"/>
                    <a:pt x="304" y="293"/>
                  </a:cubicBezTo>
                  <a:cubicBezTo>
                    <a:pt x="303" y="294"/>
                    <a:pt x="303" y="294"/>
                    <a:pt x="303" y="294"/>
                  </a:cubicBezTo>
                  <a:cubicBezTo>
                    <a:pt x="302" y="295"/>
                    <a:pt x="302" y="295"/>
                    <a:pt x="302" y="295"/>
                  </a:cubicBezTo>
                  <a:cubicBezTo>
                    <a:pt x="302" y="295"/>
                    <a:pt x="302" y="295"/>
                    <a:pt x="302" y="295"/>
                  </a:cubicBezTo>
                  <a:cubicBezTo>
                    <a:pt x="301" y="295"/>
                    <a:pt x="301" y="295"/>
                    <a:pt x="301" y="295"/>
                  </a:cubicBezTo>
                  <a:cubicBezTo>
                    <a:pt x="301" y="296"/>
                    <a:pt x="301" y="296"/>
                    <a:pt x="301" y="296"/>
                  </a:cubicBezTo>
                  <a:cubicBezTo>
                    <a:pt x="301" y="296"/>
                    <a:pt x="301" y="296"/>
                    <a:pt x="301" y="296"/>
                  </a:cubicBezTo>
                  <a:cubicBezTo>
                    <a:pt x="301" y="297"/>
                    <a:pt x="301" y="297"/>
                    <a:pt x="301" y="297"/>
                  </a:cubicBezTo>
                  <a:cubicBezTo>
                    <a:pt x="301" y="297"/>
                    <a:pt x="301" y="297"/>
                    <a:pt x="301" y="297"/>
                  </a:cubicBezTo>
                  <a:cubicBezTo>
                    <a:pt x="302" y="297"/>
                    <a:pt x="302" y="297"/>
                    <a:pt x="302" y="297"/>
                  </a:cubicBezTo>
                  <a:cubicBezTo>
                    <a:pt x="302" y="297"/>
                    <a:pt x="302" y="297"/>
                    <a:pt x="302" y="297"/>
                  </a:cubicBezTo>
                  <a:cubicBezTo>
                    <a:pt x="303" y="297"/>
                    <a:pt x="303" y="297"/>
                    <a:pt x="303" y="297"/>
                  </a:cubicBezTo>
                  <a:cubicBezTo>
                    <a:pt x="304" y="297"/>
                    <a:pt x="304" y="297"/>
                    <a:pt x="304" y="297"/>
                  </a:cubicBezTo>
                  <a:cubicBezTo>
                    <a:pt x="305" y="297"/>
                    <a:pt x="305" y="297"/>
                    <a:pt x="305" y="297"/>
                  </a:cubicBezTo>
                  <a:cubicBezTo>
                    <a:pt x="305" y="296"/>
                    <a:pt x="305" y="296"/>
                    <a:pt x="305" y="296"/>
                  </a:cubicBezTo>
                  <a:cubicBezTo>
                    <a:pt x="305" y="296"/>
                    <a:pt x="305" y="296"/>
                    <a:pt x="305" y="296"/>
                  </a:cubicBezTo>
                  <a:cubicBezTo>
                    <a:pt x="306" y="296"/>
                    <a:pt x="306" y="296"/>
                    <a:pt x="306" y="296"/>
                  </a:cubicBezTo>
                  <a:cubicBezTo>
                    <a:pt x="305" y="297"/>
                    <a:pt x="305" y="297"/>
                    <a:pt x="305" y="297"/>
                  </a:cubicBezTo>
                  <a:cubicBezTo>
                    <a:pt x="306" y="297"/>
                    <a:pt x="306" y="297"/>
                    <a:pt x="306" y="297"/>
                  </a:cubicBezTo>
                  <a:cubicBezTo>
                    <a:pt x="307" y="297"/>
                    <a:pt x="307" y="297"/>
                    <a:pt x="307" y="297"/>
                  </a:cubicBezTo>
                  <a:cubicBezTo>
                    <a:pt x="307" y="297"/>
                    <a:pt x="307" y="297"/>
                    <a:pt x="307" y="297"/>
                  </a:cubicBezTo>
                  <a:cubicBezTo>
                    <a:pt x="308" y="297"/>
                    <a:pt x="308" y="297"/>
                    <a:pt x="308" y="297"/>
                  </a:cubicBezTo>
                  <a:cubicBezTo>
                    <a:pt x="309" y="297"/>
                    <a:pt x="309" y="297"/>
                    <a:pt x="309" y="297"/>
                  </a:cubicBezTo>
                  <a:cubicBezTo>
                    <a:pt x="309" y="297"/>
                    <a:pt x="309" y="297"/>
                    <a:pt x="309" y="297"/>
                  </a:cubicBezTo>
                  <a:cubicBezTo>
                    <a:pt x="309" y="297"/>
                    <a:pt x="309" y="297"/>
                    <a:pt x="309" y="297"/>
                  </a:cubicBezTo>
                  <a:cubicBezTo>
                    <a:pt x="310" y="298"/>
                    <a:pt x="310" y="298"/>
                    <a:pt x="310" y="298"/>
                  </a:cubicBezTo>
                  <a:cubicBezTo>
                    <a:pt x="310" y="297"/>
                    <a:pt x="310" y="297"/>
                    <a:pt x="310" y="297"/>
                  </a:cubicBezTo>
                  <a:cubicBezTo>
                    <a:pt x="311" y="298"/>
                    <a:pt x="311" y="298"/>
                    <a:pt x="311" y="298"/>
                  </a:cubicBezTo>
                  <a:cubicBezTo>
                    <a:pt x="311" y="298"/>
                    <a:pt x="311" y="298"/>
                    <a:pt x="311" y="298"/>
                  </a:cubicBezTo>
                  <a:cubicBezTo>
                    <a:pt x="311" y="297"/>
                    <a:pt x="311" y="297"/>
                    <a:pt x="311" y="297"/>
                  </a:cubicBezTo>
                  <a:cubicBezTo>
                    <a:pt x="311" y="297"/>
                    <a:pt x="311" y="297"/>
                    <a:pt x="311" y="297"/>
                  </a:cubicBezTo>
                  <a:cubicBezTo>
                    <a:pt x="312" y="297"/>
                    <a:pt x="312" y="297"/>
                    <a:pt x="312" y="297"/>
                  </a:cubicBezTo>
                  <a:cubicBezTo>
                    <a:pt x="312" y="297"/>
                    <a:pt x="312" y="297"/>
                    <a:pt x="312" y="297"/>
                  </a:cubicBezTo>
                  <a:cubicBezTo>
                    <a:pt x="313" y="297"/>
                    <a:pt x="313" y="297"/>
                    <a:pt x="313" y="297"/>
                  </a:cubicBezTo>
                  <a:cubicBezTo>
                    <a:pt x="313" y="297"/>
                    <a:pt x="313" y="297"/>
                    <a:pt x="313" y="297"/>
                  </a:cubicBezTo>
                  <a:cubicBezTo>
                    <a:pt x="313" y="297"/>
                    <a:pt x="313" y="297"/>
                    <a:pt x="313" y="297"/>
                  </a:cubicBezTo>
                  <a:cubicBezTo>
                    <a:pt x="314" y="297"/>
                    <a:pt x="314" y="297"/>
                    <a:pt x="314" y="297"/>
                  </a:cubicBezTo>
                  <a:cubicBezTo>
                    <a:pt x="314" y="297"/>
                    <a:pt x="314" y="297"/>
                    <a:pt x="314" y="297"/>
                  </a:cubicBezTo>
                  <a:cubicBezTo>
                    <a:pt x="314" y="297"/>
                    <a:pt x="314" y="297"/>
                    <a:pt x="314" y="297"/>
                  </a:cubicBezTo>
                  <a:cubicBezTo>
                    <a:pt x="314" y="296"/>
                    <a:pt x="314" y="296"/>
                    <a:pt x="314" y="296"/>
                  </a:cubicBezTo>
                  <a:cubicBezTo>
                    <a:pt x="314" y="296"/>
                    <a:pt x="314" y="296"/>
                    <a:pt x="314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4" y="297"/>
                    <a:pt x="314" y="297"/>
                    <a:pt x="314" y="297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6" y="297"/>
                    <a:pt x="316" y="297"/>
                    <a:pt x="316" y="297"/>
                  </a:cubicBezTo>
                  <a:cubicBezTo>
                    <a:pt x="316" y="297"/>
                    <a:pt x="316" y="297"/>
                    <a:pt x="316" y="297"/>
                  </a:cubicBezTo>
                  <a:cubicBezTo>
                    <a:pt x="316" y="297"/>
                    <a:pt x="316" y="297"/>
                    <a:pt x="316" y="297"/>
                  </a:cubicBezTo>
                  <a:cubicBezTo>
                    <a:pt x="315" y="298"/>
                    <a:pt x="315" y="298"/>
                    <a:pt x="315" y="298"/>
                  </a:cubicBezTo>
                  <a:cubicBezTo>
                    <a:pt x="314" y="298"/>
                    <a:pt x="314" y="298"/>
                    <a:pt x="314" y="298"/>
                  </a:cubicBezTo>
                  <a:cubicBezTo>
                    <a:pt x="314" y="298"/>
                    <a:pt x="314" y="298"/>
                    <a:pt x="314" y="298"/>
                  </a:cubicBezTo>
                  <a:cubicBezTo>
                    <a:pt x="315" y="298"/>
                    <a:pt x="315" y="298"/>
                    <a:pt x="315" y="298"/>
                  </a:cubicBezTo>
                  <a:cubicBezTo>
                    <a:pt x="315" y="298"/>
                    <a:pt x="315" y="298"/>
                    <a:pt x="315" y="298"/>
                  </a:cubicBezTo>
                  <a:cubicBezTo>
                    <a:pt x="315" y="298"/>
                    <a:pt x="315" y="298"/>
                    <a:pt x="315" y="298"/>
                  </a:cubicBezTo>
                  <a:cubicBezTo>
                    <a:pt x="316" y="298"/>
                    <a:pt x="316" y="298"/>
                    <a:pt x="316" y="298"/>
                  </a:cubicBezTo>
                  <a:cubicBezTo>
                    <a:pt x="316" y="298"/>
                    <a:pt x="316" y="298"/>
                    <a:pt x="316" y="298"/>
                  </a:cubicBezTo>
                  <a:cubicBezTo>
                    <a:pt x="316" y="298"/>
                    <a:pt x="316" y="298"/>
                    <a:pt x="316" y="298"/>
                  </a:cubicBezTo>
                  <a:cubicBezTo>
                    <a:pt x="317" y="298"/>
                    <a:pt x="317" y="298"/>
                    <a:pt x="317" y="298"/>
                  </a:cubicBezTo>
                  <a:cubicBezTo>
                    <a:pt x="317" y="298"/>
                    <a:pt x="317" y="298"/>
                    <a:pt x="317" y="298"/>
                  </a:cubicBezTo>
                  <a:cubicBezTo>
                    <a:pt x="317" y="297"/>
                    <a:pt x="317" y="297"/>
                    <a:pt x="317" y="297"/>
                  </a:cubicBezTo>
                  <a:cubicBezTo>
                    <a:pt x="317" y="297"/>
                    <a:pt x="317" y="297"/>
                    <a:pt x="317" y="297"/>
                  </a:cubicBezTo>
                  <a:cubicBezTo>
                    <a:pt x="318" y="297"/>
                    <a:pt x="318" y="297"/>
                    <a:pt x="318" y="297"/>
                  </a:cubicBezTo>
                  <a:cubicBezTo>
                    <a:pt x="318" y="298"/>
                    <a:pt x="318" y="298"/>
                    <a:pt x="318" y="298"/>
                  </a:cubicBezTo>
                  <a:cubicBezTo>
                    <a:pt x="319" y="298"/>
                    <a:pt x="319" y="298"/>
                    <a:pt x="319" y="298"/>
                  </a:cubicBezTo>
                  <a:cubicBezTo>
                    <a:pt x="319" y="297"/>
                    <a:pt x="319" y="297"/>
                    <a:pt x="319" y="297"/>
                  </a:cubicBezTo>
                  <a:cubicBezTo>
                    <a:pt x="320" y="297"/>
                    <a:pt x="320" y="297"/>
                    <a:pt x="320" y="297"/>
                  </a:cubicBezTo>
                  <a:cubicBezTo>
                    <a:pt x="319" y="298"/>
                    <a:pt x="319" y="298"/>
                    <a:pt x="319" y="298"/>
                  </a:cubicBezTo>
                  <a:cubicBezTo>
                    <a:pt x="319" y="298"/>
                    <a:pt x="319" y="298"/>
                    <a:pt x="319" y="298"/>
                  </a:cubicBezTo>
                  <a:cubicBezTo>
                    <a:pt x="319" y="298"/>
                    <a:pt x="319" y="298"/>
                    <a:pt x="319" y="298"/>
                  </a:cubicBezTo>
                  <a:cubicBezTo>
                    <a:pt x="318" y="298"/>
                    <a:pt x="318" y="298"/>
                    <a:pt x="318" y="298"/>
                  </a:cubicBezTo>
                  <a:cubicBezTo>
                    <a:pt x="317" y="299"/>
                    <a:pt x="317" y="299"/>
                    <a:pt x="317" y="299"/>
                  </a:cubicBezTo>
                  <a:cubicBezTo>
                    <a:pt x="317" y="299"/>
                    <a:pt x="317" y="299"/>
                    <a:pt x="317" y="299"/>
                  </a:cubicBezTo>
                  <a:cubicBezTo>
                    <a:pt x="317" y="299"/>
                    <a:pt x="317" y="299"/>
                    <a:pt x="317" y="299"/>
                  </a:cubicBezTo>
                  <a:cubicBezTo>
                    <a:pt x="317" y="300"/>
                    <a:pt x="317" y="300"/>
                    <a:pt x="317" y="300"/>
                  </a:cubicBezTo>
                  <a:cubicBezTo>
                    <a:pt x="317" y="300"/>
                    <a:pt x="317" y="300"/>
                    <a:pt x="317" y="300"/>
                  </a:cubicBezTo>
                  <a:cubicBezTo>
                    <a:pt x="316" y="300"/>
                    <a:pt x="316" y="300"/>
                    <a:pt x="316" y="300"/>
                  </a:cubicBezTo>
                  <a:cubicBezTo>
                    <a:pt x="316" y="300"/>
                    <a:pt x="316" y="300"/>
                    <a:pt x="316" y="300"/>
                  </a:cubicBezTo>
                  <a:cubicBezTo>
                    <a:pt x="316" y="300"/>
                    <a:pt x="316" y="300"/>
                    <a:pt x="316" y="300"/>
                  </a:cubicBezTo>
                  <a:cubicBezTo>
                    <a:pt x="315" y="300"/>
                    <a:pt x="315" y="300"/>
                    <a:pt x="315" y="300"/>
                  </a:cubicBezTo>
                  <a:cubicBezTo>
                    <a:pt x="314" y="301"/>
                    <a:pt x="314" y="301"/>
                    <a:pt x="314" y="301"/>
                  </a:cubicBezTo>
                  <a:cubicBezTo>
                    <a:pt x="314" y="301"/>
                    <a:pt x="314" y="301"/>
                    <a:pt x="314" y="301"/>
                  </a:cubicBezTo>
                  <a:cubicBezTo>
                    <a:pt x="314" y="301"/>
                    <a:pt x="314" y="301"/>
                    <a:pt x="314" y="301"/>
                  </a:cubicBezTo>
                  <a:cubicBezTo>
                    <a:pt x="315" y="302"/>
                    <a:pt x="315" y="302"/>
                    <a:pt x="315" y="302"/>
                  </a:cubicBezTo>
                  <a:cubicBezTo>
                    <a:pt x="315" y="302"/>
                    <a:pt x="315" y="302"/>
                    <a:pt x="315" y="302"/>
                  </a:cubicBezTo>
                  <a:cubicBezTo>
                    <a:pt x="315" y="301"/>
                    <a:pt x="315" y="301"/>
                    <a:pt x="315" y="301"/>
                  </a:cubicBezTo>
                  <a:cubicBezTo>
                    <a:pt x="316" y="301"/>
                    <a:pt x="316" y="301"/>
                    <a:pt x="316" y="301"/>
                  </a:cubicBezTo>
                  <a:cubicBezTo>
                    <a:pt x="316" y="301"/>
                    <a:pt x="316" y="301"/>
                    <a:pt x="316" y="301"/>
                  </a:cubicBezTo>
                  <a:cubicBezTo>
                    <a:pt x="316" y="301"/>
                    <a:pt x="316" y="301"/>
                    <a:pt x="316" y="301"/>
                  </a:cubicBezTo>
                  <a:cubicBezTo>
                    <a:pt x="316" y="302"/>
                    <a:pt x="316" y="302"/>
                    <a:pt x="316" y="302"/>
                  </a:cubicBezTo>
                  <a:cubicBezTo>
                    <a:pt x="317" y="301"/>
                    <a:pt x="317" y="301"/>
                    <a:pt x="317" y="301"/>
                  </a:cubicBezTo>
                  <a:cubicBezTo>
                    <a:pt x="317" y="301"/>
                    <a:pt x="317" y="301"/>
                    <a:pt x="317" y="301"/>
                  </a:cubicBezTo>
                  <a:cubicBezTo>
                    <a:pt x="318" y="301"/>
                    <a:pt x="318" y="301"/>
                    <a:pt x="318" y="301"/>
                  </a:cubicBezTo>
                  <a:cubicBezTo>
                    <a:pt x="318" y="301"/>
                    <a:pt x="318" y="301"/>
                    <a:pt x="318" y="301"/>
                  </a:cubicBezTo>
                  <a:cubicBezTo>
                    <a:pt x="318" y="300"/>
                    <a:pt x="318" y="300"/>
                    <a:pt x="318" y="300"/>
                  </a:cubicBezTo>
                  <a:cubicBezTo>
                    <a:pt x="318" y="300"/>
                    <a:pt x="318" y="300"/>
                    <a:pt x="318" y="300"/>
                  </a:cubicBezTo>
                  <a:cubicBezTo>
                    <a:pt x="318" y="300"/>
                    <a:pt x="318" y="300"/>
                    <a:pt x="318" y="300"/>
                  </a:cubicBezTo>
                  <a:cubicBezTo>
                    <a:pt x="319" y="299"/>
                    <a:pt x="319" y="299"/>
                    <a:pt x="319" y="299"/>
                  </a:cubicBezTo>
                  <a:cubicBezTo>
                    <a:pt x="319" y="299"/>
                    <a:pt x="319" y="299"/>
                    <a:pt x="319" y="299"/>
                  </a:cubicBezTo>
                  <a:cubicBezTo>
                    <a:pt x="320" y="299"/>
                    <a:pt x="320" y="299"/>
                    <a:pt x="320" y="299"/>
                  </a:cubicBezTo>
                  <a:cubicBezTo>
                    <a:pt x="320" y="299"/>
                    <a:pt x="320" y="299"/>
                    <a:pt x="320" y="299"/>
                  </a:cubicBezTo>
                  <a:cubicBezTo>
                    <a:pt x="320" y="299"/>
                    <a:pt x="320" y="299"/>
                    <a:pt x="320" y="299"/>
                  </a:cubicBezTo>
                  <a:cubicBezTo>
                    <a:pt x="320" y="299"/>
                    <a:pt x="320" y="299"/>
                    <a:pt x="320" y="299"/>
                  </a:cubicBezTo>
                  <a:cubicBezTo>
                    <a:pt x="321" y="299"/>
                    <a:pt x="321" y="299"/>
                    <a:pt x="321" y="299"/>
                  </a:cubicBezTo>
                  <a:cubicBezTo>
                    <a:pt x="321" y="298"/>
                    <a:pt x="321" y="298"/>
                    <a:pt x="321" y="298"/>
                  </a:cubicBezTo>
                  <a:cubicBezTo>
                    <a:pt x="322" y="297"/>
                    <a:pt x="322" y="297"/>
                    <a:pt x="322" y="297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3" y="296"/>
                    <a:pt x="323" y="296"/>
                    <a:pt x="323" y="296"/>
                  </a:cubicBezTo>
                  <a:cubicBezTo>
                    <a:pt x="323" y="297"/>
                    <a:pt x="323" y="297"/>
                    <a:pt x="323" y="297"/>
                  </a:cubicBezTo>
                  <a:cubicBezTo>
                    <a:pt x="323" y="298"/>
                    <a:pt x="323" y="298"/>
                    <a:pt x="323" y="298"/>
                  </a:cubicBezTo>
                  <a:cubicBezTo>
                    <a:pt x="323" y="298"/>
                    <a:pt x="323" y="298"/>
                    <a:pt x="323" y="298"/>
                  </a:cubicBezTo>
                  <a:cubicBezTo>
                    <a:pt x="323" y="299"/>
                    <a:pt x="323" y="299"/>
                    <a:pt x="323" y="299"/>
                  </a:cubicBezTo>
                  <a:cubicBezTo>
                    <a:pt x="323" y="299"/>
                    <a:pt x="323" y="299"/>
                    <a:pt x="323" y="299"/>
                  </a:cubicBezTo>
                  <a:cubicBezTo>
                    <a:pt x="323" y="299"/>
                    <a:pt x="323" y="299"/>
                    <a:pt x="323" y="299"/>
                  </a:cubicBezTo>
                  <a:cubicBezTo>
                    <a:pt x="322" y="300"/>
                    <a:pt x="322" y="300"/>
                    <a:pt x="322" y="300"/>
                  </a:cubicBezTo>
                  <a:cubicBezTo>
                    <a:pt x="322" y="301"/>
                    <a:pt x="322" y="301"/>
                    <a:pt x="322" y="301"/>
                  </a:cubicBezTo>
                  <a:cubicBezTo>
                    <a:pt x="322" y="302"/>
                    <a:pt x="322" y="302"/>
                    <a:pt x="322" y="302"/>
                  </a:cubicBezTo>
                  <a:cubicBezTo>
                    <a:pt x="321" y="302"/>
                    <a:pt x="321" y="302"/>
                    <a:pt x="321" y="302"/>
                  </a:cubicBezTo>
                  <a:cubicBezTo>
                    <a:pt x="321" y="302"/>
                    <a:pt x="321" y="302"/>
                    <a:pt x="321" y="302"/>
                  </a:cubicBezTo>
                  <a:cubicBezTo>
                    <a:pt x="322" y="302"/>
                    <a:pt x="322" y="302"/>
                    <a:pt x="322" y="302"/>
                  </a:cubicBezTo>
                  <a:cubicBezTo>
                    <a:pt x="322" y="302"/>
                    <a:pt x="322" y="302"/>
                    <a:pt x="322" y="302"/>
                  </a:cubicBezTo>
                  <a:cubicBezTo>
                    <a:pt x="323" y="301"/>
                    <a:pt x="323" y="301"/>
                    <a:pt x="323" y="301"/>
                  </a:cubicBezTo>
                  <a:cubicBezTo>
                    <a:pt x="323" y="301"/>
                    <a:pt x="323" y="301"/>
                    <a:pt x="323" y="301"/>
                  </a:cubicBezTo>
                  <a:cubicBezTo>
                    <a:pt x="324" y="300"/>
                    <a:pt x="324" y="300"/>
                    <a:pt x="324" y="300"/>
                  </a:cubicBezTo>
                  <a:cubicBezTo>
                    <a:pt x="324" y="300"/>
                    <a:pt x="324" y="300"/>
                    <a:pt x="324" y="300"/>
                  </a:cubicBezTo>
                  <a:cubicBezTo>
                    <a:pt x="324" y="300"/>
                    <a:pt x="324" y="300"/>
                    <a:pt x="324" y="300"/>
                  </a:cubicBezTo>
                  <a:cubicBezTo>
                    <a:pt x="325" y="300"/>
                    <a:pt x="325" y="300"/>
                    <a:pt x="325" y="300"/>
                  </a:cubicBezTo>
                  <a:cubicBezTo>
                    <a:pt x="325" y="300"/>
                    <a:pt x="325" y="300"/>
                    <a:pt x="325" y="300"/>
                  </a:cubicBezTo>
                  <a:cubicBezTo>
                    <a:pt x="325" y="300"/>
                    <a:pt x="325" y="300"/>
                    <a:pt x="325" y="300"/>
                  </a:cubicBezTo>
                  <a:cubicBezTo>
                    <a:pt x="324" y="301"/>
                    <a:pt x="324" y="301"/>
                    <a:pt x="324" y="301"/>
                  </a:cubicBezTo>
                  <a:cubicBezTo>
                    <a:pt x="324" y="302"/>
                    <a:pt x="324" y="302"/>
                    <a:pt x="324" y="302"/>
                  </a:cubicBezTo>
                  <a:cubicBezTo>
                    <a:pt x="324" y="302"/>
                    <a:pt x="324" y="302"/>
                    <a:pt x="324" y="302"/>
                  </a:cubicBezTo>
                  <a:cubicBezTo>
                    <a:pt x="324" y="302"/>
                    <a:pt x="324" y="302"/>
                    <a:pt x="324" y="302"/>
                  </a:cubicBezTo>
                  <a:cubicBezTo>
                    <a:pt x="324" y="303"/>
                    <a:pt x="324" y="303"/>
                    <a:pt x="324" y="303"/>
                  </a:cubicBezTo>
                  <a:cubicBezTo>
                    <a:pt x="324" y="304"/>
                    <a:pt x="324" y="304"/>
                    <a:pt x="324" y="304"/>
                  </a:cubicBezTo>
                  <a:cubicBezTo>
                    <a:pt x="324" y="303"/>
                    <a:pt x="324" y="303"/>
                    <a:pt x="324" y="303"/>
                  </a:cubicBezTo>
                  <a:cubicBezTo>
                    <a:pt x="325" y="303"/>
                    <a:pt x="325" y="303"/>
                    <a:pt x="325" y="303"/>
                  </a:cubicBezTo>
                  <a:cubicBezTo>
                    <a:pt x="325" y="303"/>
                    <a:pt x="325" y="303"/>
                    <a:pt x="325" y="303"/>
                  </a:cubicBezTo>
                  <a:cubicBezTo>
                    <a:pt x="325" y="303"/>
                    <a:pt x="326" y="303"/>
                    <a:pt x="326" y="303"/>
                  </a:cubicBezTo>
                  <a:cubicBezTo>
                    <a:pt x="326" y="303"/>
                    <a:pt x="326" y="303"/>
                    <a:pt x="326" y="303"/>
                  </a:cubicBezTo>
                  <a:cubicBezTo>
                    <a:pt x="327" y="303"/>
                    <a:pt x="327" y="303"/>
                    <a:pt x="327" y="303"/>
                  </a:cubicBezTo>
                  <a:cubicBezTo>
                    <a:pt x="327" y="302"/>
                    <a:pt x="327" y="302"/>
                    <a:pt x="327" y="302"/>
                  </a:cubicBezTo>
                  <a:cubicBezTo>
                    <a:pt x="327" y="302"/>
                    <a:pt x="327" y="302"/>
                    <a:pt x="327" y="302"/>
                  </a:cubicBezTo>
                  <a:cubicBezTo>
                    <a:pt x="327" y="302"/>
                    <a:pt x="327" y="302"/>
                    <a:pt x="327" y="302"/>
                  </a:cubicBezTo>
                  <a:cubicBezTo>
                    <a:pt x="327" y="302"/>
                    <a:pt x="327" y="302"/>
                    <a:pt x="327" y="302"/>
                  </a:cubicBezTo>
                  <a:cubicBezTo>
                    <a:pt x="327" y="301"/>
                    <a:pt x="327" y="301"/>
                    <a:pt x="327" y="301"/>
                  </a:cubicBezTo>
                  <a:cubicBezTo>
                    <a:pt x="327" y="301"/>
                    <a:pt x="327" y="301"/>
                    <a:pt x="327" y="301"/>
                  </a:cubicBezTo>
                  <a:cubicBezTo>
                    <a:pt x="327" y="301"/>
                    <a:pt x="327" y="301"/>
                    <a:pt x="327" y="301"/>
                  </a:cubicBezTo>
                  <a:cubicBezTo>
                    <a:pt x="327" y="300"/>
                    <a:pt x="327" y="300"/>
                    <a:pt x="327" y="300"/>
                  </a:cubicBezTo>
                  <a:cubicBezTo>
                    <a:pt x="328" y="299"/>
                    <a:pt x="328" y="299"/>
                    <a:pt x="328" y="299"/>
                  </a:cubicBezTo>
                  <a:cubicBezTo>
                    <a:pt x="329" y="299"/>
                    <a:pt x="329" y="299"/>
                    <a:pt x="329" y="299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328" y="298"/>
                    <a:pt x="328" y="298"/>
                    <a:pt x="328" y="298"/>
                  </a:cubicBezTo>
                  <a:cubicBezTo>
                    <a:pt x="327" y="298"/>
                    <a:pt x="327" y="298"/>
                    <a:pt x="327" y="298"/>
                  </a:cubicBezTo>
                  <a:cubicBezTo>
                    <a:pt x="327" y="299"/>
                    <a:pt x="327" y="299"/>
                    <a:pt x="327" y="299"/>
                  </a:cubicBezTo>
                  <a:cubicBezTo>
                    <a:pt x="326" y="299"/>
                    <a:pt x="326" y="299"/>
                    <a:pt x="326" y="299"/>
                  </a:cubicBezTo>
                  <a:cubicBezTo>
                    <a:pt x="326" y="298"/>
                    <a:pt x="326" y="298"/>
                    <a:pt x="326" y="298"/>
                  </a:cubicBezTo>
                  <a:cubicBezTo>
                    <a:pt x="326" y="298"/>
                    <a:pt x="326" y="298"/>
                    <a:pt x="326" y="298"/>
                  </a:cubicBezTo>
                  <a:cubicBezTo>
                    <a:pt x="326" y="297"/>
                    <a:pt x="326" y="297"/>
                    <a:pt x="326" y="297"/>
                  </a:cubicBezTo>
                  <a:cubicBezTo>
                    <a:pt x="327" y="297"/>
                    <a:pt x="327" y="297"/>
                    <a:pt x="327" y="297"/>
                  </a:cubicBezTo>
                  <a:cubicBezTo>
                    <a:pt x="327" y="296"/>
                    <a:pt x="327" y="296"/>
                    <a:pt x="327" y="296"/>
                  </a:cubicBezTo>
                  <a:cubicBezTo>
                    <a:pt x="328" y="296"/>
                    <a:pt x="328" y="296"/>
                    <a:pt x="328" y="296"/>
                  </a:cubicBezTo>
                  <a:cubicBezTo>
                    <a:pt x="328" y="296"/>
                    <a:pt x="328" y="296"/>
                    <a:pt x="328" y="296"/>
                  </a:cubicBezTo>
                  <a:cubicBezTo>
                    <a:pt x="328" y="296"/>
                    <a:pt x="328" y="296"/>
                    <a:pt x="328" y="296"/>
                  </a:cubicBezTo>
                  <a:cubicBezTo>
                    <a:pt x="328" y="295"/>
                    <a:pt x="328" y="295"/>
                    <a:pt x="328" y="295"/>
                  </a:cubicBezTo>
                  <a:cubicBezTo>
                    <a:pt x="328" y="296"/>
                    <a:pt x="328" y="296"/>
                    <a:pt x="328" y="296"/>
                  </a:cubicBezTo>
                  <a:cubicBezTo>
                    <a:pt x="327" y="296"/>
                    <a:pt x="327" y="296"/>
                    <a:pt x="327" y="296"/>
                  </a:cubicBezTo>
                  <a:cubicBezTo>
                    <a:pt x="327" y="296"/>
                    <a:pt x="327" y="296"/>
                    <a:pt x="327" y="296"/>
                  </a:cubicBezTo>
                  <a:cubicBezTo>
                    <a:pt x="326" y="296"/>
                    <a:pt x="326" y="296"/>
                    <a:pt x="326" y="296"/>
                  </a:cubicBezTo>
                  <a:cubicBezTo>
                    <a:pt x="326" y="296"/>
                    <a:pt x="326" y="296"/>
                    <a:pt x="326" y="296"/>
                  </a:cubicBezTo>
                  <a:cubicBezTo>
                    <a:pt x="326" y="297"/>
                    <a:pt x="326" y="297"/>
                    <a:pt x="326" y="297"/>
                  </a:cubicBezTo>
                  <a:cubicBezTo>
                    <a:pt x="325" y="297"/>
                    <a:pt x="325" y="297"/>
                    <a:pt x="325" y="297"/>
                  </a:cubicBezTo>
                  <a:cubicBezTo>
                    <a:pt x="325" y="298"/>
                    <a:pt x="325" y="298"/>
                    <a:pt x="325" y="298"/>
                  </a:cubicBezTo>
                  <a:cubicBezTo>
                    <a:pt x="324" y="298"/>
                    <a:pt x="324" y="298"/>
                    <a:pt x="324" y="298"/>
                  </a:cubicBezTo>
                  <a:cubicBezTo>
                    <a:pt x="324" y="298"/>
                    <a:pt x="324" y="298"/>
                    <a:pt x="324" y="298"/>
                  </a:cubicBezTo>
                  <a:cubicBezTo>
                    <a:pt x="324" y="297"/>
                    <a:pt x="324" y="297"/>
                    <a:pt x="324" y="297"/>
                  </a:cubicBezTo>
                  <a:cubicBezTo>
                    <a:pt x="323" y="297"/>
                    <a:pt x="323" y="297"/>
                    <a:pt x="323" y="297"/>
                  </a:cubicBezTo>
                  <a:cubicBezTo>
                    <a:pt x="323" y="296"/>
                    <a:pt x="323" y="296"/>
                    <a:pt x="323" y="296"/>
                  </a:cubicBezTo>
                  <a:cubicBezTo>
                    <a:pt x="324" y="297"/>
                    <a:pt x="324" y="297"/>
                    <a:pt x="324" y="297"/>
                  </a:cubicBezTo>
                  <a:cubicBezTo>
                    <a:pt x="324" y="297"/>
                    <a:pt x="324" y="297"/>
                    <a:pt x="324" y="297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5" y="296"/>
                    <a:pt x="325" y="296"/>
                    <a:pt x="325" y="296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5" y="295"/>
                    <a:pt x="325" y="295"/>
                    <a:pt x="325" y="295"/>
                  </a:cubicBezTo>
                  <a:cubicBezTo>
                    <a:pt x="325" y="295"/>
                    <a:pt x="325" y="295"/>
                    <a:pt x="325" y="295"/>
                  </a:cubicBezTo>
                  <a:cubicBezTo>
                    <a:pt x="325" y="294"/>
                    <a:pt x="325" y="294"/>
                    <a:pt x="325" y="294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7" y="294"/>
                    <a:pt x="327" y="294"/>
                    <a:pt x="327" y="294"/>
                  </a:cubicBezTo>
                  <a:cubicBezTo>
                    <a:pt x="327" y="293"/>
                    <a:pt x="327" y="293"/>
                    <a:pt x="327" y="293"/>
                  </a:cubicBezTo>
                  <a:cubicBezTo>
                    <a:pt x="328" y="293"/>
                    <a:pt x="328" y="293"/>
                    <a:pt x="328" y="293"/>
                  </a:cubicBezTo>
                  <a:cubicBezTo>
                    <a:pt x="328" y="292"/>
                    <a:pt x="328" y="292"/>
                    <a:pt x="328" y="292"/>
                  </a:cubicBezTo>
                  <a:cubicBezTo>
                    <a:pt x="327" y="292"/>
                    <a:pt x="327" y="292"/>
                    <a:pt x="327" y="292"/>
                  </a:cubicBezTo>
                  <a:cubicBezTo>
                    <a:pt x="327" y="292"/>
                    <a:pt x="327" y="292"/>
                    <a:pt x="327" y="292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6" y="292"/>
                    <a:pt x="326" y="292"/>
                    <a:pt x="326" y="292"/>
                  </a:cubicBezTo>
                  <a:cubicBezTo>
                    <a:pt x="326" y="292"/>
                    <a:pt x="326" y="292"/>
                    <a:pt x="326" y="292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5" y="293"/>
                    <a:pt x="325" y="293"/>
                    <a:pt x="325" y="293"/>
                  </a:cubicBezTo>
                  <a:cubicBezTo>
                    <a:pt x="325" y="293"/>
                    <a:pt x="325" y="293"/>
                    <a:pt x="325" y="293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3" y="294"/>
                    <a:pt x="323" y="294"/>
                    <a:pt x="323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3"/>
                    <a:pt x="324" y="293"/>
                    <a:pt x="324" y="293"/>
                  </a:cubicBezTo>
                  <a:cubicBezTo>
                    <a:pt x="324" y="293"/>
                    <a:pt x="324" y="293"/>
                    <a:pt x="324" y="293"/>
                  </a:cubicBezTo>
                  <a:cubicBezTo>
                    <a:pt x="324" y="293"/>
                    <a:pt x="324" y="293"/>
                    <a:pt x="324" y="293"/>
                  </a:cubicBezTo>
                  <a:cubicBezTo>
                    <a:pt x="324" y="292"/>
                    <a:pt x="324" y="292"/>
                    <a:pt x="324" y="292"/>
                  </a:cubicBezTo>
                  <a:cubicBezTo>
                    <a:pt x="325" y="292"/>
                    <a:pt x="325" y="292"/>
                    <a:pt x="325" y="292"/>
                  </a:cubicBezTo>
                  <a:cubicBezTo>
                    <a:pt x="324" y="292"/>
                    <a:pt x="324" y="292"/>
                    <a:pt x="324" y="292"/>
                  </a:cubicBezTo>
                  <a:cubicBezTo>
                    <a:pt x="324" y="292"/>
                    <a:pt x="324" y="292"/>
                    <a:pt x="324" y="292"/>
                  </a:cubicBezTo>
                  <a:cubicBezTo>
                    <a:pt x="324" y="292"/>
                    <a:pt x="324" y="292"/>
                    <a:pt x="324" y="292"/>
                  </a:cubicBezTo>
                  <a:cubicBezTo>
                    <a:pt x="324" y="291"/>
                    <a:pt x="324" y="291"/>
                    <a:pt x="324" y="291"/>
                  </a:cubicBezTo>
                  <a:cubicBezTo>
                    <a:pt x="324" y="291"/>
                    <a:pt x="324" y="291"/>
                    <a:pt x="324" y="291"/>
                  </a:cubicBezTo>
                  <a:cubicBezTo>
                    <a:pt x="323" y="291"/>
                    <a:pt x="323" y="291"/>
                    <a:pt x="323" y="291"/>
                  </a:cubicBezTo>
                  <a:cubicBezTo>
                    <a:pt x="323" y="291"/>
                    <a:pt x="323" y="291"/>
                    <a:pt x="323" y="291"/>
                  </a:cubicBezTo>
                  <a:cubicBezTo>
                    <a:pt x="323" y="291"/>
                    <a:pt x="323" y="291"/>
                    <a:pt x="323" y="291"/>
                  </a:cubicBezTo>
                  <a:cubicBezTo>
                    <a:pt x="324" y="291"/>
                    <a:pt x="324" y="291"/>
                    <a:pt x="324" y="291"/>
                  </a:cubicBezTo>
                  <a:cubicBezTo>
                    <a:pt x="324" y="291"/>
                    <a:pt x="324" y="291"/>
                    <a:pt x="324" y="291"/>
                  </a:cubicBezTo>
                  <a:cubicBezTo>
                    <a:pt x="325" y="291"/>
                    <a:pt x="325" y="291"/>
                    <a:pt x="325" y="291"/>
                  </a:cubicBezTo>
                  <a:cubicBezTo>
                    <a:pt x="325" y="290"/>
                    <a:pt x="325" y="290"/>
                    <a:pt x="325" y="290"/>
                  </a:cubicBezTo>
                  <a:cubicBezTo>
                    <a:pt x="326" y="290"/>
                    <a:pt x="326" y="290"/>
                    <a:pt x="326" y="290"/>
                  </a:cubicBezTo>
                  <a:cubicBezTo>
                    <a:pt x="326" y="290"/>
                    <a:pt x="326" y="290"/>
                    <a:pt x="326" y="290"/>
                  </a:cubicBezTo>
                  <a:cubicBezTo>
                    <a:pt x="326" y="289"/>
                    <a:pt x="326" y="289"/>
                    <a:pt x="326" y="289"/>
                  </a:cubicBezTo>
                  <a:cubicBezTo>
                    <a:pt x="326" y="289"/>
                    <a:pt x="326" y="289"/>
                    <a:pt x="326" y="289"/>
                  </a:cubicBezTo>
                  <a:cubicBezTo>
                    <a:pt x="326" y="289"/>
                    <a:pt x="326" y="289"/>
                    <a:pt x="326" y="289"/>
                  </a:cubicBezTo>
                  <a:cubicBezTo>
                    <a:pt x="326" y="289"/>
                    <a:pt x="326" y="289"/>
                    <a:pt x="326" y="289"/>
                  </a:cubicBezTo>
                  <a:cubicBezTo>
                    <a:pt x="325" y="288"/>
                    <a:pt x="325" y="288"/>
                    <a:pt x="325" y="288"/>
                  </a:cubicBezTo>
                  <a:cubicBezTo>
                    <a:pt x="324" y="288"/>
                    <a:pt x="324" y="288"/>
                    <a:pt x="324" y="288"/>
                  </a:cubicBezTo>
                  <a:cubicBezTo>
                    <a:pt x="324" y="288"/>
                    <a:pt x="324" y="288"/>
                    <a:pt x="324" y="288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3" y="289"/>
                    <a:pt x="323" y="289"/>
                    <a:pt x="323" y="289"/>
                  </a:cubicBezTo>
                  <a:cubicBezTo>
                    <a:pt x="323" y="290"/>
                    <a:pt x="323" y="290"/>
                    <a:pt x="323" y="290"/>
                  </a:cubicBezTo>
                  <a:cubicBezTo>
                    <a:pt x="322" y="290"/>
                    <a:pt x="322" y="290"/>
                    <a:pt x="322" y="290"/>
                  </a:cubicBezTo>
                  <a:cubicBezTo>
                    <a:pt x="323" y="290"/>
                    <a:pt x="323" y="290"/>
                    <a:pt x="323" y="290"/>
                  </a:cubicBezTo>
                  <a:cubicBezTo>
                    <a:pt x="323" y="289"/>
                    <a:pt x="323" y="289"/>
                    <a:pt x="323" y="289"/>
                  </a:cubicBezTo>
                  <a:cubicBezTo>
                    <a:pt x="323" y="289"/>
                    <a:pt x="323" y="289"/>
                    <a:pt x="323" y="289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2" y="288"/>
                    <a:pt x="322" y="288"/>
                    <a:pt x="322" y="288"/>
                  </a:cubicBezTo>
                  <a:cubicBezTo>
                    <a:pt x="322" y="288"/>
                    <a:pt x="322" y="288"/>
                    <a:pt x="322" y="288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20" y="289"/>
                    <a:pt x="320" y="289"/>
                    <a:pt x="320" y="289"/>
                  </a:cubicBezTo>
                  <a:cubicBezTo>
                    <a:pt x="320" y="289"/>
                    <a:pt x="320" y="289"/>
                    <a:pt x="320" y="289"/>
                  </a:cubicBezTo>
                  <a:cubicBezTo>
                    <a:pt x="320" y="290"/>
                    <a:pt x="320" y="290"/>
                    <a:pt x="320" y="290"/>
                  </a:cubicBezTo>
                  <a:cubicBezTo>
                    <a:pt x="319" y="290"/>
                    <a:pt x="319" y="290"/>
                    <a:pt x="319" y="290"/>
                  </a:cubicBezTo>
                  <a:cubicBezTo>
                    <a:pt x="319" y="290"/>
                    <a:pt x="319" y="290"/>
                    <a:pt x="319" y="290"/>
                  </a:cubicBezTo>
                  <a:cubicBezTo>
                    <a:pt x="320" y="289"/>
                    <a:pt x="320" y="289"/>
                    <a:pt x="320" y="289"/>
                  </a:cubicBezTo>
                  <a:cubicBezTo>
                    <a:pt x="320" y="288"/>
                    <a:pt x="320" y="288"/>
                    <a:pt x="320" y="288"/>
                  </a:cubicBezTo>
                  <a:cubicBezTo>
                    <a:pt x="320" y="288"/>
                    <a:pt x="320" y="288"/>
                    <a:pt x="320" y="288"/>
                  </a:cubicBezTo>
                  <a:cubicBezTo>
                    <a:pt x="319" y="288"/>
                    <a:pt x="319" y="288"/>
                    <a:pt x="319" y="288"/>
                  </a:cubicBezTo>
                  <a:cubicBezTo>
                    <a:pt x="319" y="289"/>
                    <a:pt x="319" y="289"/>
                    <a:pt x="319" y="289"/>
                  </a:cubicBezTo>
                  <a:cubicBezTo>
                    <a:pt x="319" y="289"/>
                    <a:pt x="319" y="289"/>
                    <a:pt x="319" y="289"/>
                  </a:cubicBezTo>
                  <a:cubicBezTo>
                    <a:pt x="319" y="289"/>
                    <a:pt x="319" y="289"/>
                    <a:pt x="319" y="289"/>
                  </a:cubicBezTo>
                  <a:cubicBezTo>
                    <a:pt x="319" y="288"/>
                    <a:pt x="319" y="288"/>
                    <a:pt x="319" y="288"/>
                  </a:cubicBezTo>
                  <a:cubicBezTo>
                    <a:pt x="319" y="288"/>
                    <a:pt x="319" y="288"/>
                    <a:pt x="319" y="288"/>
                  </a:cubicBezTo>
                  <a:cubicBezTo>
                    <a:pt x="319" y="288"/>
                    <a:pt x="319" y="288"/>
                    <a:pt x="319" y="288"/>
                  </a:cubicBezTo>
                  <a:cubicBezTo>
                    <a:pt x="318" y="288"/>
                    <a:pt x="318" y="288"/>
                    <a:pt x="318" y="288"/>
                  </a:cubicBezTo>
                  <a:cubicBezTo>
                    <a:pt x="318" y="289"/>
                    <a:pt x="318" y="289"/>
                    <a:pt x="318" y="289"/>
                  </a:cubicBezTo>
                  <a:cubicBezTo>
                    <a:pt x="317" y="288"/>
                    <a:pt x="317" y="288"/>
                    <a:pt x="317" y="288"/>
                  </a:cubicBezTo>
                  <a:cubicBezTo>
                    <a:pt x="317" y="288"/>
                    <a:pt x="317" y="288"/>
                    <a:pt x="317" y="288"/>
                  </a:cubicBezTo>
                  <a:cubicBezTo>
                    <a:pt x="317" y="288"/>
                    <a:pt x="317" y="288"/>
                    <a:pt x="317" y="288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17" y="287"/>
                    <a:pt x="317" y="287"/>
                    <a:pt x="317" y="287"/>
                  </a:cubicBezTo>
                  <a:cubicBezTo>
                    <a:pt x="317" y="286"/>
                    <a:pt x="317" y="286"/>
                    <a:pt x="317" y="286"/>
                  </a:cubicBezTo>
                  <a:cubicBezTo>
                    <a:pt x="317" y="286"/>
                    <a:pt x="317" y="286"/>
                    <a:pt x="317" y="286"/>
                  </a:cubicBezTo>
                  <a:cubicBezTo>
                    <a:pt x="317" y="286"/>
                    <a:pt x="317" y="286"/>
                    <a:pt x="317" y="286"/>
                  </a:cubicBezTo>
                  <a:cubicBezTo>
                    <a:pt x="316" y="287"/>
                    <a:pt x="316" y="287"/>
                    <a:pt x="316" y="287"/>
                  </a:cubicBezTo>
                  <a:cubicBezTo>
                    <a:pt x="316" y="286"/>
                    <a:pt x="316" y="286"/>
                    <a:pt x="316" y="286"/>
                  </a:cubicBezTo>
                  <a:cubicBezTo>
                    <a:pt x="317" y="286"/>
                    <a:pt x="317" y="286"/>
                    <a:pt x="317" y="286"/>
                  </a:cubicBezTo>
                  <a:cubicBezTo>
                    <a:pt x="318" y="286"/>
                    <a:pt x="318" y="286"/>
                    <a:pt x="318" y="286"/>
                  </a:cubicBezTo>
                  <a:cubicBezTo>
                    <a:pt x="318" y="286"/>
                    <a:pt x="318" y="286"/>
                    <a:pt x="318" y="286"/>
                  </a:cubicBezTo>
                  <a:cubicBezTo>
                    <a:pt x="319" y="286"/>
                    <a:pt x="319" y="286"/>
                    <a:pt x="319" y="286"/>
                  </a:cubicBezTo>
                  <a:cubicBezTo>
                    <a:pt x="319" y="285"/>
                    <a:pt x="319" y="285"/>
                    <a:pt x="319" y="285"/>
                  </a:cubicBezTo>
                  <a:cubicBezTo>
                    <a:pt x="319" y="285"/>
                    <a:pt x="319" y="285"/>
                    <a:pt x="319" y="285"/>
                  </a:cubicBezTo>
                  <a:cubicBezTo>
                    <a:pt x="319" y="285"/>
                    <a:pt x="319" y="285"/>
                    <a:pt x="319" y="285"/>
                  </a:cubicBezTo>
                  <a:cubicBezTo>
                    <a:pt x="318" y="285"/>
                    <a:pt x="318" y="285"/>
                    <a:pt x="318" y="285"/>
                  </a:cubicBezTo>
                  <a:cubicBezTo>
                    <a:pt x="318" y="285"/>
                    <a:pt x="318" y="285"/>
                    <a:pt x="318" y="285"/>
                  </a:cubicBezTo>
                  <a:cubicBezTo>
                    <a:pt x="317" y="285"/>
                    <a:pt x="317" y="285"/>
                    <a:pt x="317" y="285"/>
                  </a:cubicBezTo>
                  <a:cubicBezTo>
                    <a:pt x="317" y="285"/>
                    <a:pt x="317" y="285"/>
                    <a:pt x="317" y="285"/>
                  </a:cubicBezTo>
                  <a:cubicBezTo>
                    <a:pt x="316" y="285"/>
                    <a:pt x="316" y="285"/>
                    <a:pt x="316" y="285"/>
                  </a:cubicBezTo>
                  <a:cubicBezTo>
                    <a:pt x="317" y="284"/>
                    <a:pt x="317" y="284"/>
                    <a:pt x="317" y="284"/>
                  </a:cubicBezTo>
                  <a:cubicBezTo>
                    <a:pt x="317" y="284"/>
                    <a:pt x="317" y="284"/>
                    <a:pt x="317" y="284"/>
                  </a:cubicBezTo>
                  <a:cubicBezTo>
                    <a:pt x="317" y="284"/>
                    <a:pt x="317" y="284"/>
                    <a:pt x="317" y="284"/>
                  </a:cubicBezTo>
                  <a:cubicBezTo>
                    <a:pt x="316" y="284"/>
                    <a:pt x="316" y="284"/>
                    <a:pt x="316" y="284"/>
                  </a:cubicBezTo>
                  <a:cubicBezTo>
                    <a:pt x="316" y="284"/>
                    <a:pt x="316" y="284"/>
                    <a:pt x="316" y="284"/>
                  </a:cubicBezTo>
                  <a:cubicBezTo>
                    <a:pt x="315" y="285"/>
                    <a:pt x="315" y="285"/>
                    <a:pt x="315" y="285"/>
                  </a:cubicBezTo>
                  <a:cubicBezTo>
                    <a:pt x="315" y="285"/>
                    <a:pt x="315" y="285"/>
                    <a:pt x="315" y="285"/>
                  </a:cubicBezTo>
                  <a:cubicBezTo>
                    <a:pt x="314" y="286"/>
                    <a:pt x="314" y="286"/>
                    <a:pt x="314" y="286"/>
                  </a:cubicBezTo>
                  <a:cubicBezTo>
                    <a:pt x="314" y="286"/>
                    <a:pt x="314" y="286"/>
                    <a:pt x="314" y="286"/>
                  </a:cubicBezTo>
                  <a:cubicBezTo>
                    <a:pt x="314" y="286"/>
                    <a:pt x="314" y="286"/>
                    <a:pt x="314" y="286"/>
                  </a:cubicBezTo>
                  <a:cubicBezTo>
                    <a:pt x="313" y="287"/>
                    <a:pt x="313" y="287"/>
                    <a:pt x="313" y="287"/>
                  </a:cubicBezTo>
                  <a:cubicBezTo>
                    <a:pt x="313" y="286"/>
                    <a:pt x="313" y="286"/>
                    <a:pt x="313" y="286"/>
                  </a:cubicBezTo>
                  <a:cubicBezTo>
                    <a:pt x="313" y="286"/>
                    <a:pt x="313" y="286"/>
                    <a:pt x="313" y="286"/>
                  </a:cubicBezTo>
                  <a:cubicBezTo>
                    <a:pt x="314" y="285"/>
                    <a:pt x="314" y="285"/>
                    <a:pt x="314" y="285"/>
                  </a:cubicBezTo>
                  <a:cubicBezTo>
                    <a:pt x="314" y="285"/>
                    <a:pt x="314" y="285"/>
                    <a:pt x="314" y="285"/>
                  </a:cubicBezTo>
                  <a:cubicBezTo>
                    <a:pt x="314" y="284"/>
                    <a:pt x="314" y="284"/>
                    <a:pt x="314" y="284"/>
                  </a:cubicBezTo>
                  <a:cubicBezTo>
                    <a:pt x="315" y="284"/>
                    <a:pt x="315" y="284"/>
                    <a:pt x="315" y="284"/>
                  </a:cubicBezTo>
                  <a:cubicBezTo>
                    <a:pt x="315" y="283"/>
                    <a:pt x="315" y="283"/>
                    <a:pt x="315" y="283"/>
                  </a:cubicBezTo>
                  <a:cubicBezTo>
                    <a:pt x="315" y="283"/>
                    <a:pt x="315" y="283"/>
                    <a:pt x="315" y="283"/>
                  </a:cubicBezTo>
                  <a:cubicBezTo>
                    <a:pt x="315" y="283"/>
                    <a:pt x="315" y="283"/>
                    <a:pt x="315" y="283"/>
                  </a:cubicBezTo>
                  <a:cubicBezTo>
                    <a:pt x="316" y="282"/>
                    <a:pt x="316" y="282"/>
                    <a:pt x="316" y="282"/>
                  </a:cubicBezTo>
                  <a:cubicBezTo>
                    <a:pt x="316" y="282"/>
                    <a:pt x="316" y="282"/>
                    <a:pt x="316" y="282"/>
                  </a:cubicBezTo>
                  <a:cubicBezTo>
                    <a:pt x="317" y="281"/>
                    <a:pt x="317" y="281"/>
                    <a:pt x="317" y="281"/>
                  </a:cubicBezTo>
                  <a:cubicBezTo>
                    <a:pt x="317" y="281"/>
                    <a:pt x="317" y="281"/>
                    <a:pt x="317" y="281"/>
                  </a:cubicBezTo>
                  <a:cubicBezTo>
                    <a:pt x="317" y="281"/>
                    <a:pt x="317" y="281"/>
                    <a:pt x="317" y="281"/>
                  </a:cubicBezTo>
                  <a:cubicBezTo>
                    <a:pt x="317" y="280"/>
                    <a:pt x="317" y="280"/>
                    <a:pt x="317" y="280"/>
                  </a:cubicBezTo>
                  <a:cubicBezTo>
                    <a:pt x="317" y="280"/>
                    <a:pt x="317" y="280"/>
                    <a:pt x="317" y="280"/>
                  </a:cubicBezTo>
                  <a:cubicBezTo>
                    <a:pt x="318" y="280"/>
                    <a:pt x="318" y="280"/>
                    <a:pt x="318" y="280"/>
                  </a:cubicBezTo>
                  <a:cubicBezTo>
                    <a:pt x="318" y="280"/>
                    <a:pt x="318" y="280"/>
                    <a:pt x="318" y="280"/>
                  </a:cubicBezTo>
                  <a:cubicBezTo>
                    <a:pt x="317" y="280"/>
                    <a:pt x="317" y="280"/>
                    <a:pt x="317" y="280"/>
                  </a:cubicBezTo>
                  <a:cubicBezTo>
                    <a:pt x="318" y="281"/>
                    <a:pt x="318" y="281"/>
                    <a:pt x="318" y="281"/>
                  </a:cubicBezTo>
                  <a:cubicBezTo>
                    <a:pt x="318" y="280"/>
                    <a:pt x="318" y="280"/>
                    <a:pt x="318" y="280"/>
                  </a:cubicBezTo>
                  <a:cubicBezTo>
                    <a:pt x="319" y="279"/>
                    <a:pt x="319" y="279"/>
                    <a:pt x="319" y="279"/>
                  </a:cubicBezTo>
                  <a:cubicBezTo>
                    <a:pt x="319" y="279"/>
                    <a:pt x="319" y="279"/>
                    <a:pt x="319" y="279"/>
                  </a:cubicBezTo>
                  <a:cubicBezTo>
                    <a:pt x="319" y="278"/>
                    <a:pt x="319" y="278"/>
                    <a:pt x="319" y="278"/>
                  </a:cubicBezTo>
                  <a:cubicBezTo>
                    <a:pt x="319" y="278"/>
                    <a:pt x="319" y="278"/>
                    <a:pt x="319" y="278"/>
                  </a:cubicBezTo>
                  <a:cubicBezTo>
                    <a:pt x="318" y="279"/>
                    <a:pt x="318" y="279"/>
                    <a:pt x="318" y="279"/>
                  </a:cubicBezTo>
                  <a:cubicBezTo>
                    <a:pt x="318" y="278"/>
                    <a:pt x="318" y="278"/>
                    <a:pt x="318" y="278"/>
                  </a:cubicBezTo>
                  <a:cubicBezTo>
                    <a:pt x="318" y="278"/>
                    <a:pt x="318" y="278"/>
                    <a:pt x="318" y="278"/>
                  </a:cubicBezTo>
                  <a:cubicBezTo>
                    <a:pt x="318" y="277"/>
                    <a:pt x="318" y="277"/>
                    <a:pt x="318" y="277"/>
                  </a:cubicBezTo>
                  <a:cubicBezTo>
                    <a:pt x="319" y="277"/>
                    <a:pt x="319" y="277"/>
                    <a:pt x="319" y="277"/>
                  </a:cubicBezTo>
                  <a:cubicBezTo>
                    <a:pt x="319" y="278"/>
                    <a:pt x="319" y="278"/>
                    <a:pt x="319" y="278"/>
                  </a:cubicBezTo>
                  <a:cubicBezTo>
                    <a:pt x="320" y="278"/>
                    <a:pt x="320" y="278"/>
                    <a:pt x="320" y="278"/>
                  </a:cubicBezTo>
                  <a:cubicBezTo>
                    <a:pt x="320" y="278"/>
                    <a:pt x="320" y="278"/>
                    <a:pt x="320" y="278"/>
                  </a:cubicBezTo>
                  <a:cubicBezTo>
                    <a:pt x="320" y="277"/>
                    <a:pt x="320" y="277"/>
                    <a:pt x="320" y="277"/>
                  </a:cubicBezTo>
                  <a:cubicBezTo>
                    <a:pt x="320" y="276"/>
                    <a:pt x="320" y="276"/>
                    <a:pt x="320" y="276"/>
                  </a:cubicBezTo>
                  <a:cubicBezTo>
                    <a:pt x="320" y="276"/>
                    <a:pt x="320" y="276"/>
                    <a:pt x="320" y="276"/>
                  </a:cubicBezTo>
                  <a:cubicBezTo>
                    <a:pt x="319" y="276"/>
                    <a:pt x="319" y="276"/>
                    <a:pt x="319" y="276"/>
                  </a:cubicBezTo>
                  <a:cubicBezTo>
                    <a:pt x="319" y="277"/>
                    <a:pt x="319" y="277"/>
                    <a:pt x="319" y="277"/>
                  </a:cubicBezTo>
                  <a:cubicBezTo>
                    <a:pt x="319" y="277"/>
                    <a:pt x="319" y="277"/>
                    <a:pt x="319" y="277"/>
                  </a:cubicBezTo>
                  <a:cubicBezTo>
                    <a:pt x="319" y="276"/>
                    <a:pt x="319" y="276"/>
                    <a:pt x="319" y="276"/>
                  </a:cubicBezTo>
                  <a:cubicBezTo>
                    <a:pt x="319" y="276"/>
                    <a:pt x="319" y="276"/>
                    <a:pt x="319" y="276"/>
                  </a:cubicBezTo>
                  <a:cubicBezTo>
                    <a:pt x="319" y="276"/>
                    <a:pt x="319" y="276"/>
                    <a:pt x="319" y="276"/>
                  </a:cubicBezTo>
                  <a:cubicBezTo>
                    <a:pt x="318" y="277"/>
                    <a:pt x="318" y="277"/>
                    <a:pt x="318" y="277"/>
                  </a:cubicBezTo>
                  <a:cubicBezTo>
                    <a:pt x="318" y="277"/>
                    <a:pt x="318" y="277"/>
                    <a:pt x="318" y="277"/>
                  </a:cubicBezTo>
                  <a:cubicBezTo>
                    <a:pt x="317" y="277"/>
                    <a:pt x="317" y="277"/>
                    <a:pt x="317" y="277"/>
                  </a:cubicBezTo>
                  <a:cubicBezTo>
                    <a:pt x="317" y="277"/>
                    <a:pt x="317" y="277"/>
                    <a:pt x="317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5" y="278"/>
                    <a:pt x="315" y="278"/>
                    <a:pt x="315" y="278"/>
                  </a:cubicBezTo>
                  <a:cubicBezTo>
                    <a:pt x="315" y="278"/>
                    <a:pt x="315" y="278"/>
                    <a:pt x="315" y="278"/>
                  </a:cubicBezTo>
                  <a:cubicBezTo>
                    <a:pt x="315" y="279"/>
                    <a:pt x="315" y="279"/>
                    <a:pt x="315" y="279"/>
                  </a:cubicBezTo>
                  <a:cubicBezTo>
                    <a:pt x="314" y="279"/>
                    <a:pt x="314" y="279"/>
                    <a:pt x="314" y="279"/>
                  </a:cubicBezTo>
                  <a:cubicBezTo>
                    <a:pt x="314" y="279"/>
                    <a:pt x="314" y="279"/>
                    <a:pt x="314" y="279"/>
                  </a:cubicBezTo>
                  <a:cubicBezTo>
                    <a:pt x="314" y="279"/>
                    <a:pt x="314" y="279"/>
                    <a:pt x="314" y="279"/>
                  </a:cubicBezTo>
                  <a:cubicBezTo>
                    <a:pt x="314" y="279"/>
                    <a:pt x="314" y="279"/>
                    <a:pt x="314" y="279"/>
                  </a:cubicBezTo>
                  <a:cubicBezTo>
                    <a:pt x="314" y="280"/>
                    <a:pt x="314" y="280"/>
                    <a:pt x="314" y="280"/>
                  </a:cubicBezTo>
                  <a:close/>
                  <a:moveTo>
                    <a:pt x="285" y="287"/>
                  </a:moveTo>
                  <a:cubicBezTo>
                    <a:pt x="286" y="287"/>
                    <a:pt x="286" y="287"/>
                    <a:pt x="286" y="287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9" y="288"/>
                    <a:pt x="289" y="288"/>
                    <a:pt x="289" y="288"/>
                  </a:cubicBezTo>
                  <a:cubicBezTo>
                    <a:pt x="290" y="288"/>
                    <a:pt x="290" y="288"/>
                    <a:pt x="290" y="288"/>
                  </a:cubicBezTo>
                  <a:cubicBezTo>
                    <a:pt x="290" y="289"/>
                    <a:pt x="290" y="289"/>
                    <a:pt x="290" y="289"/>
                  </a:cubicBezTo>
                  <a:cubicBezTo>
                    <a:pt x="291" y="289"/>
                    <a:pt x="291" y="289"/>
                    <a:pt x="291" y="289"/>
                  </a:cubicBezTo>
                  <a:cubicBezTo>
                    <a:pt x="292" y="289"/>
                    <a:pt x="292" y="289"/>
                    <a:pt x="292" y="289"/>
                  </a:cubicBezTo>
                  <a:cubicBezTo>
                    <a:pt x="293" y="289"/>
                    <a:pt x="293" y="289"/>
                    <a:pt x="293" y="289"/>
                  </a:cubicBezTo>
                  <a:cubicBezTo>
                    <a:pt x="293" y="289"/>
                    <a:pt x="293" y="289"/>
                    <a:pt x="293" y="289"/>
                  </a:cubicBezTo>
                  <a:cubicBezTo>
                    <a:pt x="292" y="288"/>
                    <a:pt x="292" y="288"/>
                    <a:pt x="292" y="288"/>
                  </a:cubicBezTo>
                  <a:cubicBezTo>
                    <a:pt x="292" y="288"/>
                    <a:pt x="292" y="288"/>
                    <a:pt x="292" y="288"/>
                  </a:cubicBezTo>
                  <a:cubicBezTo>
                    <a:pt x="292" y="287"/>
                    <a:pt x="292" y="287"/>
                    <a:pt x="292" y="287"/>
                  </a:cubicBezTo>
                  <a:cubicBezTo>
                    <a:pt x="291" y="287"/>
                    <a:pt x="291" y="287"/>
                    <a:pt x="291" y="287"/>
                  </a:cubicBezTo>
                  <a:cubicBezTo>
                    <a:pt x="290" y="286"/>
                    <a:pt x="290" y="286"/>
                    <a:pt x="290" y="286"/>
                  </a:cubicBezTo>
                  <a:cubicBezTo>
                    <a:pt x="289" y="286"/>
                    <a:pt x="289" y="286"/>
                    <a:pt x="289" y="286"/>
                  </a:cubicBezTo>
                  <a:cubicBezTo>
                    <a:pt x="289" y="286"/>
                    <a:pt x="289" y="286"/>
                    <a:pt x="289" y="286"/>
                  </a:cubicBezTo>
                  <a:cubicBezTo>
                    <a:pt x="288" y="285"/>
                    <a:pt x="288" y="285"/>
                    <a:pt x="288" y="285"/>
                  </a:cubicBezTo>
                  <a:cubicBezTo>
                    <a:pt x="287" y="285"/>
                    <a:pt x="287" y="285"/>
                    <a:pt x="287" y="285"/>
                  </a:cubicBezTo>
                  <a:cubicBezTo>
                    <a:pt x="286" y="284"/>
                    <a:pt x="286" y="284"/>
                    <a:pt x="286" y="284"/>
                  </a:cubicBezTo>
                  <a:cubicBezTo>
                    <a:pt x="284" y="284"/>
                    <a:pt x="284" y="284"/>
                    <a:pt x="284" y="284"/>
                  </a:cubicBezTo>
                  <a:cubicBezTo>
                    <a:pt x="283" y="284"/>
                    <a:pt x="283" y="284"/>
                    <a:pt x="283" y="284"/>
                  </a:cubicBezTo>
                  <a:cubicBezTo>
                    <a:pt x="282" y="284"/>
                    <a:pt x="282" y="284"/>
                    <a:pt x="282" y="284"/>
                  </a:cubicBezTo>
                  <a:cubicBezTo>
                    <a:pt x="283" y="285"/>
                    <a:pt x="283" y="285"/>
                    <a:pt x="283" y="285"/>
                  </a:cubicBezTo>
                  <a:cubicBezTo>
                    <a:pt x="284" y="285"/>
                    <a:pt x="284" y="285"/>
                    <a:pt x="284" y="285"/>
                  </a:cubicBezTo>
                  <a:cubicBezTo>
                    <a:pt x="285" y="286"/>
                    <a:pt x="285" y="286"/>
                    <a:pt x="285" y="286"/>
                  </a:cubicBezTo>
                  <a:cubicBezTo>
                    <a:pt x="285" y="287"/>
                    <a:pt x="285" y="287"/>
                    <a:pt x="285" y="287"/>
                  </a:cubicBezTo>
                  <a:cubicBezTo>
                    <a:pt x="285" y="287"/>
                    <a:pt x="285" y="287"/>
                    <a:pt x="285" y="287"/>
                  </a:cubicBezTo>
                  <a:close/>
                  <a:moveTo>
                    <a:pt x="286" y="305"/>
                  </a:moveTo>
                  <a:cubicBezTo>
                    <a:pt x="285" y="305"/>
                    <a:pt x="285" y="305"/>
                    <a:pt x="285" y="305"/>
                  </a:cubicBezTo>
                  <a:cubicBezTo>
                    <a:pt x="284" y="304"/>
                    <a:pt x="284" y="304"/>
                    <a:pt x="284" y="304"/>
                  </a:cubicBezTo>
                  <a:cubicBezTo>
                    <a:pt x="282" y="304"/>
                    <a:pt x="282" y="304"/>
                    <a:pt x="282" y="304"/>
                  </a:cubicBezTo>
                  <a:cubicBezTo>
                    <a:pt x="282" y="304"/>
                    <a:pt x="282" y="304"/>
                    <a:pt x="282" y="304"/>
                  </a:cubicBezTo>
                  <a:cubicBezTo>
                    <a:pt x="282" y="303"/>
                    <a:pt x="282" y="303"/>
                    <a:pt x="282" y="303"/>
                  </a:cubicBezTo>
                  <a:cubicBezTo>
                    <a:pt x="281" y="303"/>
                    <a:pt x="281" y="303"/>
                    <a:pt x="281" y="303"/>
                  </a:cubicBezTo>
                  <a:cubicBezTo>
                    <a:pt x="281" y="303"/>
                    <a:pt x="281" y="303"/>
                    <a:pt x="281" y="303"/>
                  </a:cubicBezTo>
                  <a:cubicBezTo>
                    <a:pt x="281" y="302"/>
                    <a:pt x="281" y="302"/>
                    <a:pt x="281" y="302"/>
                  </a:cubicBezTo>
                  <a:cubicBezTo>
                    <a:pt x="280" y="302"/>
                    <a:pt x="280" y="302"/>
                    <a:pt x="280" y="302"/>
                  </a:cubicBezTo>
                  <a:cubicBezTo>
                    <a:pt x="280" y="302"/>
                    <a:pt x="280" y="302"/>
                    <a:pt x="280" y="302"/>
                  </a:cubicBezTo>
                  <a:cubicBezTo>
                    <a:pt x="280" y="301"/>
                    <a:pt x="280" y="301"/>
                    <a:pt x="280" y="301"/>
                  </a:cubicBezTo>
                  <a:cubicBezTo>
                    <a:pt x="279" y="301"/>
                    <a:pt x="279" y="301"/>
                    <a:pt x="279" y="301"/>
                  </a:cubicBezTo>
                  <a:cubicBezTo>
                    <a:pt x="279" y="301"/>
                    <a:pt x="279" y="301"/>
                    <a:pt x="279" y="301"/>
                  </a:cubicBezTo>
                  <a:cubicBezTo>
                    <a:pt x="279" y="300"/>
                    <a:pt x="279" y="300"/>
                    <a:pt x="279" y="300"/>
                  </a:cubicBezTo>
                  <a:cubicBezTo>
                    <a:pt x="281" y="299"/>
                    <a:pt x="281" y="299"/>
                    <a:pt x="281" y="299"/>
                  </a:cubicBezTo>
                  <a:cubicBezTo>
                    <a:pt x="281" y="300"/>
                    <a:pt x="281" y="300"/>
                    <a:pt x="281" y="300"/>
                  </a:cubicBezTo>
                  <a:cubicBezTo>
                    <a:pt x="281" y="301"/>
                    <a:pt x="281" y="301"/>
                    <a:pt x="281" y="301"/>
                  </a:cubicBezTo>
                  <a:cubicBezTo>
                    <a:pt x="281" y="301"/>
                    <a:pt x="281" y="301"/>
                    <a:pt x="281" y="301"/>
                  </a:cubicBezTo>
                  <a:cubicBezTo>
                    <a:pt x="281" y="301"/>
                    <a:pt x="281" y="301"/>
                    <a:pt x="281" y="301"/>
                  </a:cubicBezTo>
                  <a:cubicBezTo>
                    <a:pt x="281" y="302"/>
                    <a:pt x="281" y="302"/>
                    <a:pt x="281" y="302"/>
                  </a:cubicBezTo>
                  <a:cubicBezTo>
                    <a:pt x="282" y="302"/>
                    <a:pt x="282" y="302"/>
                    <a:pt x="282" y="302"/>
                  </a:cubicBezTo>
                  <a:cubicBezTo>
                    <a:pt x="282" y="302"/>
                    <a:pt x="282" y="302"/>
                    <a:pt x="282" y="302"/>
                  </a:cubicBezTo>
                  <a:cubicBezTo>
                    <a:pt x="283" y="302"/>
                    <a:pt x="283" y="302"/>
                    <a:pt x="283" y="302"/>
                  </a:cubicBezTo>
                  <a:cubicBezTo>
                    <a:pt x="284" y="303"/>
                    <a:pt x="284" y="303"/>
                    <a:pt x="284" y="303"/>
                  </a:cubicBezTo>
                  <a:cubicBezTo>
                    <a:pt x="284" y="303"/>
                    <a:pt x="284" y="303"/>
                    <a:pt x="284" y="303"/>
                  </a:cubicBezTo>
                  <a:cubicBezTo>
                    <a:pt x="285" y="303"/>
                    <a:pt x="285" y="303"/>
                    <a:pt x="285" y="303"/>
                  </a:cubicBezTo>
                  <a:cubicBezTo>
                    <a:pt x="286" y="303"/>
                    <a:pt x="286" y="303"/>
                    <a:pt x="286" y="303"/>
                  </a:cubicBezTo>
                  <a:cubicBezTo>
                    <a:pt x="286" y="302"/>
                    <a:pt x="286" y="302"/>
                    <a:pt x="286" y="302"/>
                  </a:cubicBezTo>
                  <a:cubicBezTo>
                    <a:pt x="287" y="303"/>
                    <a:pt x="287" y="303"/>
                    <a:pt x="287" y="303"/>
                  </a:cubicBezTo>
                  <a:cubicBezTo>
                    <a:pt x="288" y="303"/>
                    <a:pt x="288" y="303"/>
                    <a:pt x="288" y="303"/>
                  </a:cubicBezTo>
                  <a:cubicBezTo>
                    <a:pt x="288" y="303"/>
                    <a:pt x="288" y="303"/>
                    <a:pt x="288" y="303"/>
                  </a:cubicBezTo>
                  <a:cubicBezTo>
                    <a:pt x="287" y="303"/>
                    <a:pt x="287" y="303"/>
                    <a:pt x="287" y="303"/>
                  </a:cubicBezTo>
                  <a:cubicBezTo>
                    <a:pt x="287" y="304"/>
                    <a:pt x="287" y="304"/>
                    <a:pt x="287" y="304"/>
                  </a:cubicBezTo>
                  <a:cubicBezTo>
                    <a:pt x="287" y="304"/>
                    <a:pt x="287" y="304"/>
                    <a:pt x="287" y="304"/>
                  </a:cubicBezTo>
                  <a:cubicBezTo>
                    <a:pt x="286" y="305"/>
                    <a:pt x="286" y="305"/>
                    <a:pt x="286" y="305"/>
                  </a:cubicBezTo>
                  <a:cubicBezTo>
                    <a:pt x="286" y="305"/>
                    <a:pt x="286" y="305"/>
                    <a:pt x="286" y="305"/>
                  </a:cubicBezTo>
                  <a:close/>
                  <a:moveTo>
                    <a:pt x="292" y="308"/>
                  </a:moveTo>
                  <a:cubicBezTo>
                    <a:pt x="292" y="308"/>
                    <a:pt x="292" y="308"/>
                    <a:pt x="292" y="308"/>
                  </a:cubicBezTo>
                  <a:cubicBezTo>
                    <a:pt x="290" y="307"/>
                    <a:pt x="290" y="307"/>
                    <a:pt x="290" y="307"/>
                  </a:cubicBezTo>
                  <a:cubicBezTo>
                    <a:pt x="290" y="306"/>
                    <a:pt x="290" y="306"/>
                    <a:pt x="290" y="306"/>
                  </a:cubicBezTo>
                  <a:cubicBezTo>
                    <a:pt x="290" y="305"/>
                    <a:pt x="290" y="305"/>
                    <a:pt x="290" y="305"/>
                  </a:cubicBezTo>
                  <a:cubicBezTo>
                    <a:pt x="290" y="305"/>
                    <a:pt x="290" y="305"/>
                    <a:pt x="290" y="305"/>
                  </a:cubicBezTo>
                  <a:cubicBezTo>
                    <a:pt x="292" y="304"/>
                    <a:pt x="292" y="304"/>
                    <a:pt x="292" y="304"/>
                  </a:cubicBezTo>
                  <a:cubicBezTo>
                    <a:pt x="293" y="303"/>
                    <a:pt x="293" y="303"/>
                    <a:pt x="293" y="303"/>
                  </a:cubicBezTo>
                  <a:cubicBezTo>
                    <a:pt x="293" y="302"/>
                    <a:pt x="293" y="302"/>
                    <a:pt x="293" y="302"/>
                  </a:cubicBezTo>
                  <a:cubicBezTo>
                    <a:pt x="293" y="302"/>
                    <a:pt x="293" y="302"/>
                    <a:pt x="293" y="302"/>
                  </a:cubicBezTo>
                  <a:cubicBezTo>
                    <a:pt x="294" y="301"/>
                    <a:pt x="294" y="301"/>
                    <a:pt x="294" y="301"/>
                  </a:cubicBezTo>
                  <a:cubicBezTo>
                    <a:pt x="295" y="300"/>
                    <a:pt x="295" y="300"/>
                    <a:pt x="295" y="300"/>
                  </a:cubicBezTo>
                  <a:cubicBezTo>
                    <a:pt x="296" y="300"/>
                    <a:pt x="296" y="300"/>
                    <a:pt x="296" y="300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5" y="301"/>
                    <a:pt x="295" y="301"/>
                    <a:pt x="295" y="301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6" y="302"/>
                    <a:pt x="296" y="302"/>
                    <a:pt x="296" y="302"/>
                  </a:cubicBezTo>
                  <a:cubicBezTo>
                    <a:pt x="295" y="303"/>
                    <a:pt x="295" y="303"/>
                    <a:pt x="295" y="303"/>
                  </a:cubicBezTo>
                  <a:cubicBezTo>
                    <a:pt x="294" y="304"/>
                    <a:pt x="294" y="304"/>
                    <a:pt x="294" y="304"/>
                  </a:cubicBezTo>
                  <a:cubicBezTo>
                    <a:pt x="295" y="304"/>
                    <a:pt x="295" y="304"/>
                    <a:pt x="295" y="304"/>
                  </a:cubicBezTo>
                  <a:cubicBezTo>
                    <a:pt x="296" y="305"/>
                    <a:pt x="296" y="305"/>
                    <a:pt x="296" y="305"/>
                  </a:cubicBezTo>
                  <a:cubicBezTo>
                    <a:pt x="295" y="305"/>
                    <a:pt x="295" y="305"/>
                    <a:pt x="295" y="305"/>
                  </a:cubicBezTo>
                  <a:cubicBezTo>
                    <a:pt x="296" y="305"/>
                    <a:pt x="296" y="305"/>
                    <a:pt x="296" y="305"/>
                  </a:cubicBezTo>
                  <a:cubicBezTo>
                    <a:pt x="296" y="305"/>
                    <a:pt x="296" y="305"/>
                    <a:pt x="296" y="305"/>
                  </a:cubicBezTo>
                  <a:cubicBezTo>
                    <a:pt x="296" y="304"/>
                    <a:pt x="296" y="304"/>
                    <a:pt x="296" y="304"/>
                  </a:cubicBezTo>
                  <a:cubicBezTo>
                    <a:pt x="297" y="304"/>
                    <a:pt x="297" y="304"/>
                    <a:pt x="297" y="304"/>
                  </a:cubicBezTo>
                  <a:cubicBezTo>
                    <a:pt x="298" y="305"/>
                    <a:pt x="298" y="305"/>
                    <a:pt x="298" y="305"/>
                  </a:cubicBezTo>
                  <a:cubicBezTo>
                    <a:pt x="298" y="306"/>
                    <a:pt x="298" y="306"/>
                    <a:pt x="298" y="306"/>
                  </a:cubicBezTo>
                  <a:cubicBezTo>
                    <a:pt x="298" y="306"/>
                    <a:pt x="298" y="306"/>
                    <a:pt x="298" y="306"/>
                  </a:cubicBezTo>
                  <a:cubicBezTo>
                    <a:pt x="297" y="306"/>
                    <a:pt x="297" y="306"/>
                    <a:pt x="297" y="306"/>
                  </a:cubicBezTo>
                  <a:cubicBezTo>
                    <a:pt x="297" y="306"/>
                    <a:pt x="297" y="306"/>
                    <a:pt x="297" y="306"/>
                  </a:cubicBezTo>
                  <a:cubicBezTo>
                    <a:pt x="295" y="307"/>
                    <a:pt x="295" y="307"/>
                    <a:pt x="295" y="307"/>
                  </a:cubicBezTo>
                  <a:cubicBezTo>
                    <a:pt x="294" y="307"/>
                    <a:pt x="294" y="307"/>
                    <a:pt x="294" y="307"/>
                  </a:cubicBezTo>
                  <a:cubicBezTo>
                    <a:pt x="293" y="307"/>
                    <a:pt x="293" y="307"/>
                    <a:pt x="293" y="307"/>
                  </a:cubicBezTo>
                  <a:cubicBezTo>
                    <a:pt x="293" y="307"/>
                    <a:pt x="293" y="307"/>
                    <a:pt x="293" y="307"/>
                  </a:cubicBezTo>
                  <a:cubicBezTo>
                    <a:pt x="293" y="307"/>
                    <a:pt x="293" y="307"/>
                    <a:pt x="293" y="307"/>
                  </a:cubicBezTo>
                  <a:cubicBezTo>
                    <a:pt x="292" y="308"/>
                    <a:pt x="292" y="308"/>
                    <a:pt x="292" y="308"/>
                  </a:cubicBezTo>
                  <a:cubicBezTo>
                    <a:pt x="292" y="308"/>
                    <a:pt x="292" y="308"/>
                    <a:pt x="292" y="308"/>
                  </a:cubicBezTo>
                  <a:close/>
                  <a:moveTo>
                    <a:pt x="224" y="260"/>
                  </a:moveTo>
                  <a:cubicBezTo>
                    <a:pt x="224" y="261"/>
                    <a:pt x="224" y="261"/>
                    <a:pt x="224" y="261"/>
                  </a:cubicBezTo>
                  <a:cubicBezTo>
                    <a:pt x="224" y="261"/>
                    <a:pt x="224" y="261"/>
                    <a:pt x="224" y="261"/>
                  </a:cubicBezTo>
                  <a:cubicBezTo>
                    <a:pt x="224" y="260"/>
                    <a:pt x="224" y="260"/>
                    <a:pt x="224" y="260"/>
                  </a:cubicBezTo>
                  <a:cubicBezTo>
                    <a:pt x="224" y="259"/>
                    <a:pt x="224" y="259"/>
                    <a:pt x="224" y="259"/>
                  </a:cubicBezTo>
                  <a:cubicBezTo>
                    <a:pt x="224" y="260"/>
                    <a:pt x="224" y="260"/>
                    <a:pt x="224" y="260"/>
                  </a:cubicBezTo>
                  <a:cubicBezTo>
                    <a:pt x="224" y="260"/>
                    <a:pt x="224" y="260"/>
                    <a:pt x="224" y="260"/>
                  </a:cubicBezTo>
                  <a:close/>
                  <a:moveTo>
                    <a:pt x="223" y="269"/>
                  </a:moveTo>
                  <a:cubicBezTo>
                    <a:pt x="224" y="268"/>
                    <a:pt x="224" y="268"/>
                    <a:pt x="224" y="268"/>
                  </a:cubicBezTo>
                  <a:cubicBezTo>
                    <a:pt x="224" y="268"/>
                    <a:pt x="224" y="268"/>
                    <a:pt x="224" y="268"/>
                  </a:cubicBezTo>
                  <a:cubicBezTo>
                    <a:pt x="225" y="268"/>
                    <a:pt x="225" y="268"/>
                    <a:pt x="225" y="268"/>
                  </a:cubicBezTo>
                  <a:cubicBezTo>
                    <a:pt x="225" y="268"/>
                    <a:pt x="225" y="268"/>
                    <a:pt x="225" y="268"/>
                  </a:cubicBezTo>
                  <a:cubicBezTo>
                    <a:pt x="224" y="269"/>
                    <a:pt x="224" y="269"/>
                    <a:pt x="224" y="269"/>
                  </a:cubicBezTo>
                  <a:cubicBezTo>
                    <a:pt x="223" y="269"/>
                    <a:pt x="223" y="269"/>
                    <a:pt x="223" y="269"/>
                  </a:cubicBezTo>
                  <a:close/>
                  <a:moveTo>
                    <a:pt x="215" y="262"/>
                  </a:moveTo>
                  <a:cubicBezTo>
                    <a:pt x="216" y="261"/>
                    <a:pt x="216" y="261"/>
                    <a:pt x="216" y="261"/>
                  </a:cubicBezTo>
                  <a:cubicBezTo>
                    <a:pt x="217" y="261"/>
                    <a:pt x="217" y="261"/>
                    <a:pt x="217" y="261"/>
                  </a:cubicBezTo>
                  <a:cubicBezTo>
                    <a:pt x="217" y="261"/>
                    <a:pt x="217" y="261"/>
                    <a:pt x="217" y="261"/>
                  </a:cubicBezTo>
                  <a:cubicBezTo>
                    <a:pt x="217" y="261"/>
                    <a:pt x="217" y="261"/>
                    <a:pt x="217" y="261"/>
                  </a:cubicBezTo>
                  <a:cubicBezTo>
                    <a:pt x="218" y="261"/>
                    <a:pt x="218" y="261"/>
                    <a:pt x="218" y="261"/>
                  </a:cubicBezTo>
                  <a:cubicBezTo>
                    <a:pt x="218" y="261"/>
                    <a:pt x="218" y="261"/>
                    <a:pt x="218" y="261"/>
                  </a:cubicBezTo>
                  <a:cubicBezTo>
                    <a:pt x="219" y="261"/>
                    <a:pt x="219" y="261"/>
                    <a:pt x="219" y="261"/>
                  </a:cubicBezTo>
                  <a:cubicBezTo>
                    <a:pt x="220" y="262"/>
                    <a:pt x="220" y="262"/>
                    <a:pt x="220" y="262"/>
                  </a:cubicBezTo>
                  <a:cubicBezTo>
                    <a:pt x="220" y="262"/>
                    <a:pt x="220" y="262"/>
                    <a:pt x="220" y="262"/>
                  </a:cubicBezTo>
                  <a:cubicBezTo>
                    <a:pt x="220" y="263"/>
                    <a:pt x="220" y="263"/>
                    <a:pt x="220" y="263"/>
                  </a:cubicBezTo>
                  <a:cubicBezTo>
                    <a:pt x="220" y="263"/>
                    <a:pt x="220" y="263"/>
                    <a:pt x="220" y="263"/>
                  </a:cubicBezTo>
                  <a:cubicBezTo>
                    <a:pt x="218" y="263"/>
                    <a:pt x="218" y="263"/>
                    <a:pt x="218" y="263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6" y="263"/>
                    <a:pt x="216" y="263"/>
                    <a:pt x="216" y="263"/>
                  </a:cubicBezTo>
                  <a:cubicBezTo>
                    <a:pt x="216" y="263"/>
                    <a:pt x="216" y="263"/>
                    <a:pt x="216" y="263"/>
                  </a:cubicBezTo>
                  <a:cubicBezTo>
                    <a:pt x="215" y="263"/>
                    <a:pt x="215" y="263"/>
                    <a:pt x="215" y="263"/>
                  </a:cubicBezTo>
                  <a:cubicBezTo>
                    <a:pt x="215" y="262"/>
                    <a:pt x="215" y="262"/>
                    <a:pt x="215" y="262"/>
                  </a:cubicBezTo>
                  <a:close/>
                  <a:moveTo>
                    <a:pt x="34" y="266"/>
                  </a:moveTo>
                  <a:cubicBezTo>
                    <a:pt x="35" y="266"/>
                    <a:pt x="35" y="266"/>
                    <a:pt x="35" y="266"/>
                  </a:cubicBezTo>
                  <a:cubicBezTo>
                    <a:pt x="35" y="267"/>
                    <a:pt x="35" y="267"/>
                    <a:pt x="35" y="267"/>
                  </a:cubicBezTo>
                  <a:cubicBezTo>
                    <a:pt x="35" y="268"/>
                    <a:pt x="35" y="268"/>
                    <a:pt x="35" y="268"/>
                  </a:cubicBezTo>
                  <a:cubicBezTo>
                    <a:pt x="34" y="267"/>
                    <a:pt x="34" y="267"/>
                    <a:pt x="34" y="267"/>
                  </a:cubicBezTo>
                  <a:cubicBezTo>
                    <a:pt x="34" y="266"/>
                    <a:pt x="34" y="266"/>
                    <a:pt x="34" y="266"/>
                  </a:cubicBezTo>
                  <a:close/>
                  <a:moveTo>
                    <a:pt x="32" y="264"/>
                  </a:moveTo>
                  <a:cubicBezTo>
                    <a:pt x="32" y="263"/>
                    <a:pt x="32" y="263"/>
                    <a:pt x="32" y="263"/>
                  </a:cubicBezTo>
                  <a:cubicBezTo>
                    <a:pt x="33" y="262"/>
                    <a:pt x="33" y="262"/>
                    <a:pt x="33" y="262"/>
                  </a:cubicBezTo>
                  <a:cubicBezTo>
                    <a:pt x="32" y="264"/>
                    <a:pt x="32" y="264"/>
                    <a:pt x="32" y="264"/>
                  </a:cubicBezTo>
                  <a:close/>
                  <a:moveTo>
                    <a:pt x="27" y="260"/>
                  </a:moveTo>
                  <a:cubicBezTo>
                    <a:pt x="28" y="260"/>
                    <a:pt x="28" y="260"/>
                    <a:pt x="28" y="260"/>
                  </a:cubicBezTo>
                  <a:cubicBezTo>
                    <a:pt x="28" y="260"/>
                    <a:pt x="28" y="260"/>
                    <a:pt x="28" y="260"/>
                  </a:cubicBezTo>
                  <a:cubicBezTo>
                    <a:pt x="27" y="260"/>
                    <a:pt x="27" y="260"/>
                    <a:pt x="27" y="260"/>
                  </a:cubicBezTo>
                  <a:close/>
                  <a:moveTo>
                    <a:pt x="20" y="257"/>
                  </a:moveTo>
                  <a:cubicBezTo>
                    <a:pt x="20" y="258"/>
                    <a:pt x="20" y="258"/>
                    <a:pt x="20" y="258"/>
                  </a:cubicBezTo>
                  <a:cubicBezTo>
                    <a:pt x="21" y="258"/>
                    <a:pt x="21" y="258"/>
                    <a:pt x="21" y="258"/>
                  </a:cubicBezTo>
                  <a:cubicBezTo>
                    <a:pt x="21" y="259"/>
                    <a:pt x="21" y="259"/>
                    <a:pt x="21" y="259"/>
                  </a:cubicBezTo>
                  <a:cubicBezTo>
                    <a:pt x="23" y="259"/>
                    <a:pt x="23" y="259"/>
                    <a:pt x="23" y="259"/>
                  </a:cubicBezTo>
                  <a:cubicBezTo>
                    <a:pt x="22" y="260"/>
                    <a:pt x="22" y="260"/>
                    <a:pt x="22" y="260"/>
                  </a:cubicBezTo>
                  <a:cubicBezTo>
                    <a:pt x="21" y="260"/>
                    <a:pt x="21" y="260"/>
                    <a:pt x="21" y="260"/>
                  </a:cubicBezTo>
                  <a:cubicBezTo>
                    <a:pt x="21" y="261"/>
                    <a:pt x="21" y="261"/>
                    <a:pt x="21" y="261"/>
                  </a:cubicBezTo>
                  <a:cubicBezTo>
                    <a:pt x="21" y="261"/>
                    <a:pt x="21" y="261"/>
                    <a:pt x="21" y="261"/>
                  </a:cubicBezTo>
                  <a:cubicBezTo>
                    <a:pt x="21" y="262"/>
                    <a:pt x="21" y="262"/>
                    <a:pt x="21" y="262"/>
                  </a:cubicBezTo>
                  <a:cubicBezTo>
                    <a:pt x="21" y="262"/>
                    <a:pt x="21" y="262"/>
                    <a:pt x="21" y="262"/>
                  </a:cubicBezTo>
                  <a:cubicBezTo>
                    <a:pt x="22" y="262"/>
                    <a:pt x="22" y="262"/>
                    <a:pt x="22" y="262"/>
                  </a:cubicBezTo>
                  <a:cubicBezTo>
                    <a:pt x="22" y="263"/>
                    <a:pt x="22" y="263"/>
                    <a:pt x="22" y="263"/>
                  </a:cubicBezTo>
                  <a:cubicBezTo>
                    <a:pt x="23" y="263"/>
                    <a:pt x="23" y="263"/>
                    <a:pt x="23" y="263"/>
                  </a:cubicBezTo>
                  <a:cubicBezTo>
                    <a:pt x="23" y="263"/>
                    <a:pt x="23" y="263"/>
                    <a:pt x="23" y="263"/>
                  </a:cubicBezTo>
                  <a:cubicBezTo>
                    <a:pt x="24" y="264"/>
                    <a:pt x="24" y="264"/>
                    <a:pt x="24" y="264"/>
                  </a:cubicBezTo>
                  <a:cubicBezTo>
                    <a:pt x="25" y="263"/>
                    <a:pt x="25" y="263"/>
                    <a:pt x="25" y="263"/>
                  </a:cubicBezTo>
                  <a:cubicBezTo>
                    <a:pt x="24" y="265"/>
                    <a:pt x="24" y="265"/>
                    <a:pt x="24" y="265"/>
                  </a:cubicBezTo>
                  <a:cubicBezTo>
                    <a:pt x="24" y="266"/>
                    <a:pt x="24" y="266"/>
                    <a:pt x="24" y="266"/>
                  </a:cubicBezTo>
                  <a:cubicBezTo>
                    <a:pt x="25" y="265"/>
                    <a:pt x="25" y="265"/>
                    <a:pt x="25" y="265"/>
                  </a:cubicBezTo>
                  <a:cubicBezTo>
                    <a:pt x="25" y="265"/>
                    <a:pt x="25" y="265"/>
                    <a:pt x="25" y="265"/>
                  </a:cubicBezTo>
                  <a:cubicBezTo>
                    <a:pt x="26" y="264"/>
                    <a:pt x="26" y="264"/>
                    <a:pt x="26" y="264"/>
                  </a:cubicBezTo>
                  <a:cubicBezTo>
                    <a:pt x="26" y="265"/>
                    <a:pt x="26" y="265"/>
                    <a:pt x="26" y="265"/>
                  </a:cubicBezTo>
                  <a:cubicBezTo>
                    <a:pt x="25" y="266"/>
                    <a:pt x="25" y="266"/>
                    <a:pt x="25" y="266"/>
                  </a:cubicBezTo>
                  <a:cubicBezTo>
                    <a:pt x="25" y="267"/>
                    <a:pt x="25" y="267"/>
                    <a:pt x="25" y="267"/>
                  </a:cubicBezTo>
                  <a:cubicBezTo>
                    <a:pt x="25" y="266"/>
                    <a:pt x="25" y="266"/>
                    <a:pt x="25" y="266"/>
                  </a:cubicBezTo>
                  <a:cubicBezTo>
                    <a:pt x="26" y="267"/>
                    <a:pt x="26" y="267"/>
                    <a:pt x="26" y="267"/>
                  </a:cubicBezTo>
                  <a:cubicBezTo>
                    <a:pt x="27" y="267"/>
                    <a:pt x="27" y="267"/>
                    <a:pt x="27" y="267"/>
                  </a:cubicBezTo>
                  <a:cubicBezTo>
                    <a:pt x="27" y="268"/>
                    <a:pt x="27" y="268"/>
                    <a:pt x="27" y="268"/>
                  </a:cubicBezTo>
                  <a:cubicBezTo>
                    <a:pt x="28" y="268"/>
                    <a:pt x="28" y="268"/>
                    <a:pt x="28" y="268"/>
                  </a:cubicBezTo>
                  <a:cubicBezTo>
                    <a:pt x="28" y="269"/>
                    <a:pt x="28" y="269"/>
                    <a:pt x="28" y="269"/>
                  </a:cubicBezTo>
                  <a:cubicBezTo>
                    <a:pt x="28" y="270"/>
                    <a:pt x="28" y="270"/>
                    <a:pt x="28" y="270"/>
                  </a:cubicBezTo>
                  <a:cubicBezTo>
                    <a:pt x="29" y="270"/>
                    <a:pt x="29" y="270"/>
                    <a:pt x="29" y="270"/>
                  </a:cubicBezTo>
                  <a:cubicBezTo>
                    <a:pt x="29" y="270"/>
                    <a:pt x="29" y="270"/>
                    <a:pt x="29" y="270"/>
                  </a:cubicBezTo>
                  <a:cubicBezTo>
                    <a:pt x="30" y="270"/>
                    <a:pt x="30" y="270"/>
                    <a:pt x="30" y="270"/>
                  </a:cubicBezTo>
                  <a:cubicBezTo>
                    <a:pt x="31" y="270"/>
                    <a:pt x="31" y="270"/>
                    <a:pt x="31" y="270"/>
                  </a:cubicBezTo>
                  <a:cubicBezTo>
                    <a:pt x="29" y="271"/>
                    <a:pt x="29" y="271"/>
                    <a:pt x="29" y="271"/>
                  </a:cubicBezTo>
                  <a:cubicBezTo>
                    <a:pt x="31" y="273"/>
                    <a:pt x="31" y="273"/>
                    <a:pt x="31" y="273"/>
                  </a:cubicBezTo>
                  <a:cubicBezTo>
                    <a:pt x="32" y="273"/>
                    <a:pt x="32" y="273"/>
                    <a:pt x="32" y="273"/>
                  </a:cubicBezTo>
                  <a:cubicBezTo>
                    <a:pt x="32" y="274"/>
                    <a:pt x="32" y="274"/>
                    <a:pt x="32" y="274"/>
                  </a:cubicBezTo>
                  <a:cubicBezTo>
                    <a:pt x="35" y="275"/>
                    <a:pt x="35" y="275"/>
                    <a:pt x="35" y="275"/>
                  </a:cubicBezTo>
                  <a:cubicBezTo>
                    <a:pt x="35" y="275"/>
                    <a:pt x="35" y="275"/>
                    <a:pt x="35" y="275"/>
                  </a:cubicBezTo>
                  <a:cubicBezTo>
                    <a:pt x="36" y="275"/>
                    <a:pt x="36" y="275"/>
                    <a:pt x="36" y="275"/>
                  </a:cubicBezTo>
                  <a:cubicBezTo>
                    <a:pt x="35" y="273"/>
                    <a:pt x="35" y="273"/>
                    <a:pt x="35" y="273"/>
                  </a:cubicBezTo>
                  <a:cubicBezTo>
                    <a:pt x="36" y="272"/>
                    <a:pt x="36" y="272"/>
                    <a:pt x="36" y="272"/>
                  </a:cubicBezTo>
                  <a:cubicBezTo>
                    <a:pt x="35" y="271"/>
                    <a:pt x="35" y="271"/>
                    <a:pt x="35" y="271"/>
                  </a:cubicBezTo>
                  <a:cubicBezTo>
                    <a:pt x="35" y="270"/>
                    <a:pt x="35" y="270"/>
                    <a:pt x="35" y="270"/>
                  </a:cubicBezTo>
                  <a:cubicBezTo>
                    <a:pt x="35" y="269"/>
                    <a:pt x="35" y="269"/>
                    <a:pt x="35" y="269"/>
                  </a:cubicBezTo>
                  <a:cubicBezTo>
                    <a:pt x="33" y="267"/>
                    <a:pt x="33" y="267"/>
                    <a:pt x="33" y="267"/>
                  </a:cubicBezTo>
                  <a:cubicBezTo>
                    <a:pt x="32" y="265"/>
                    <a:pt x="32" y="265"/>
                    <a:pt x="32" y="265"/>
                  </a:cubicBezTo>
                  <a:cubicBezTo>
                    <a:pt x="31" y="264"/>
                    <a:pt x="31" y="264"/>
                    <a:pt x="31" y="264"/>
                  </a:cubicBezTo>
                  <a:cubicBezTo>
                    <a:pt x="31" y="262"/>
                    <a:pt x="31" y="262"/>
                    <a:pt x="31" y="262"/>
                  </a:cubicBezTo>
                  <a:cubicBezTo>
                    <a:pt x="31" y="262"/>
                    <a:pt x="31" y="262"/>
                    <a:pt x="31" y="262"/>
                  </a:cubicBezTo>
                  <a:cubicBezTo>
                    <a:pt x="30" y="262"/>
                    <a:pt x="30" y="262"/>
                    <a:pt x="30" y="262"/>
                  </a:cubicBezTo>
                  <a:cubicBezTo>
                    <a:pt x="28" y="261"/>
                    <a:pt x="28" y="261"/>
                    <a:pt x="28" y="261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26" y="260"/>
                    <a:pt x="26" y="260"/>
                    <a:pt x="26" y="260"/>
                  </a:cubicBezTo>
                  <a:cubicBezTo>
                    <a:pt x="25" y="259"/>
                    <a:pt x="25" y="259"/>
                    <a:pt x="25" y="259"/>
                  </a:cubicBezTo>
                  <a:cubicBezTo>
                    <a:pt x="24" y="259"/>
                    <a:pt x="24" y="259"/>
                    <a:pt x="24" y="259"/>
                  </a:cubicBezTo>
                  <a:cubicBezTo>
                    <a:pt x="24" y="258"/>
                    <a:pt x="24" y="258"/>
                    <a:pt x="24" y="258"/>
                  </a:cubicBezTo>
                  <a:cubicBezTo>
                    <a:pt x="23" y="258"/>
                    <a:pt x="23" y="258"/>
                    <a:pt x="23" y="258"/>
                  </a:cubicBezTo>
                  <a:cubicBezTo>
                    <a:pt x="22" y="257"/>
                    <a:pt x="22" y="257"/>
                    <a:pt x="22" y="257"/>
                  </a:cubicBezTo>
                  <a:cubicBezTo>
                    <a:pt x="21" y="257"/>
                    <a:pt x="21" y="257"/>
                    <a:pt x="21" y="257"/>
                  </a:cubicBezTo>
                  <a:cubicBezTo>
                    <a:pt x="21" y="257"/>
                    <a:pt x="21" y="257"/>
                    <a:pt x="21" y="257"/>
                  </a:cubicBezTo>
                  <a:cubicBezTo>
                    <a:pt x="20" y="257"/>
                    <a:pt x="20" y="257"/>
                    <a:pt x="20" y="257"/>
                  </a:cubicBezTo>
                  <a:close/>
                  <a:moveTo>
                    <a:pt x="28" y="259"/>
                  </a:moveTo>
                  <a:cubicBezTo>
                    <a:pt x="28" y="259"/>
                    <a:pt x="28" y="259"/>
                    <a:pt x="28" y="259"/>
                  </a:cubicBezTo>
                  <a:cubicBezTo>
                    <a:pt x="29" y="258"/>
                    <a:pt x="29" y="258"/>
                    <a:pt x="29" y="258"/>
                  </a:cubicBezTo>
                  <a:cubicBezTo>
                    <a:pt x="29" y="259"/>
                    <a:pt x="29" y="259"/>
                    <a:pt x="29" y="259"/>
                  </a:cubicBezTo>
                  <a:cubicBezTo>
                    <a:pt x="29" y="259"/>
                    <a:pt x="29" y="259"/>
                    <a:pt x="29" y="259"/>
                  </a:cubicBezTo>
                  <a:cubicBezTo>
                    <a:pt x="28" y="259"/>
                    <a:pt x="28" y="259"/>
                    <a:pt x="28" y="259"/>
                  </a:cubicBezTo>
                  <a:cubicBezTo>
                    <a:pt x="28" y="259"/>
                    <a:pt x="28" y="259"/>
                    <a:pt x="28" y="259"/>
                  </a:cubicBezTo>
                  <a:close/>
                  <a:moveTo>
                    <a:pt x="27" y="258"/>
                  </a:moveTo>
                  <a:cubicBezTo>
                    <a:pt x="28" y="258"/>
                    <a:pt x="28" y="258"/>
                    <a:pt x="28" y="258"/>
                  </a:cubicBezTo>
                  <a:cubicBezTo>
                    <a:pt x="28" y="258"/>
                    <a:pt x="28" y="258"/>
                    <a:pt x="28" y="258"/>
                  </a:cubicBezTo>
                  <a:cubicBezTo>
                    <a:pt x="27" y="258"/>
                    <a:pt x="27" y="258"/>
                    <a:pt x="27" y="258"/>
                  </a:cubicBezTo>
                  <a:close/>
                  <a:moveTo>
                    <a:pt x="22" y="240"/>
                  </a:moveTo>
                  <a:cubicBezTo>
                    <a:pt x="22" y="241"/>
                    <a:pt x="22" y="241"/>
                    <a:pt x="22" y="241"/>
                  </a:cubicBezTo>
                  <a:cubicBezTo>
                    <a:pt x="22" y="241"/>
                    <a:pt x="22" y="241"/>
                    <a:pt x="22" y="241"/>
                  </a:cubicBezTo>
                  <a:cubicBezTo>
                    <a:pt x="22" y="240"/>
                    <a:pt x="22" y="240"/>
                    <a:pt x="22" y="240"/>
                  </a:cubicBezTo>
                  <a:close/>
                  <a:moveTo>
                    <a:pt x="24" y="249"/>
                  </a:moveTo>
                  <a:cubicBezTo>
                    <a:pt x="24" y="248"/>
                    <a:pt x="24" y="248"/>
                    <a:pt x="24" y="248"/>
                  </a:cubicBezTo>
                  <a:cubicBezTo>
                    <a:pt x="25" y="248"/>
                    <a:pt x="25" y="248"/>
                    <a:pt x="25" y="248"/>
                  </a:cubicBezTo>
                  <a:cubicBezTo>
                    <a:pt x="25" y="248"/>
                    <a:pt x="25" y="248"/>
                    <a:pt x="25" y="248"/>
                  </a:cubicBezTo>
                  <a:cubicBezTo>
                    <a:pt x="25" y="249"/>
                    <a:pt x="25" y="249"/>
                    <a:pt x="25" y="249"/>
                  </a:cubicBezTo>
                  <a:cubicBezTo>
                    <a:pt x="24" y="249"/>
                    <a:pt x="24" y="249"/>
                    <a:pt x="24" y="249"/>
                  </a:cubicBezTo>
                  <a:close/>
                  <a:moveTo>
                    <a:pt x="24" y="251"/>
                  </a:moveTo>
                  <a:cubicBezTo>
                    <a:pt x="23" y="252"/>
                    <a:pt x="23" y="252"/>
                    <a:pt x="23" y="252"/>
                  </a:cubicBezTo>
                  <a:cubicBezTo>
                    <a:pt x="24" y="253"/>
                    <a:pt x="24" y="253"/>
                    <a:pt x="24" y="253"/>
                  </a:cubicBezTo>
                  <a:cubicBezTo>
                    <a:pt x="24" y="253"/>
                    <a:pt x="24" y="253"/>
                    <a:pt x="24" y="253"/>
                  </a:cubicBezTo>
                  <a:cubicBezTo>
                    <a:pt x="24" y="252"/>
                    <a:pt x="24" y="252"/>
                    <a:pt x="24" y="252"/>
                  </a:cubicBezTo>
                  <a:cubicBezTo>
                    <a:pt x="24" y="251"/>
                    <a:pt x="24" y="251"/>
                    <a:pt x="24" y="251"/>
                  </a:cubicBezTo>
                  <a:close/>
                  <a:moveTo>
                    <a:pt x="25" y="250"/>
                  </a:moveTo>
                  <a:cubicBezTo>
                    <a:pt x="25" y="249"/>
                    <a:pt x="25" y="249"/>
                    <a:pt x="25" y="249"/>
                  </a:cubicBezTo>
                  <a:cubicBezTo>
                    <a:pt x="25" y="249"/>
                    <a:pt x="25" y="249"/>
                    <a:pt x="25" y="249"/>
                  </a:cubicBezTo>
                  <a:cubicBezTo>
                    <a:pt x="24" y="250"/>
                    <a:pt x="24" y="250"/>
                    <a:pt x="24" y="250"/>
                  </a:cubicBezTo>
                  <a:cubicBezTo>
                    <a:pt x="24" y="250"/>
                    <a:pt x="24" y="250"/>
                    <a:pt x="24" y="250"/>
                  </a:cubicBezTo>
                  <a:cubicBezTo>
                    <a:pt x="24" y="250"/>
                    <a:pt x="24" y="250"/>
                    <a:pt x="24" y="250"/>
                  </a:cubicBezTo>
                  <a:cubicBezTo>
                    <a:pt x="24" y="250"/>
                    <a:pt x="25" y="250"/>
                    <a:pt x="25" y="250"/>
                  </a:cubicBezTo>
                  <a:close/>
                  <a:moveTo>
                    <a:pt x="26" y="249"/>
                  </a:moveTo>
                  <a:cubicBezTo>
                    <a:pt x="27" y="248"/>
                    <a:pt x="27" y="248"/>
                    <a:pt x="27" y="248"/>
                  </a:cubicBezTo>
                  <a:cubicBezTo>
                    <a:pt x="27" y="248"/>
                    <a:pt x="27" y="248"/>
                    <a:pt x="27" y="248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29" y="247"/>
                    <a:pt x="29" y="247"/>
                    <a:pt x="29" y="247"/>
                  </a:cubicBezTo>
                  <a:cubicBezTo>
                    <a:pt x="29" y="247"/>
                    <a:pt x="29" y="247"/>
                    <a:pt x="29" y="247"/>
                  </a:cubicBezTo>
                  <a:cubicBezTo>
                    <a:pt x="28" y="249"/>
                    <a:pt x="28" y="249"/>
                    <a:pt x="28" y="249"/>
                  </a:cubicBezTo>
                  <a:cubicBezTo>
                    <a:pt x="27" y="249"/>
                    <a:pt x="27" y="249"/>
                    <a:pt x="27" y="249"/>
                  </a:cubicBezTo>
                  <a:cubicBezTo>
                    <a:pt x="26" y="249"/>
                    <a:pt x="26" y="249"/>
                    <a:pt x="26" y="249"/>
                  </a:cubicBezTo>
                  <a:cubicBezTo>
                    <a:pt x="26" y="249"/>
                    <a:pt x="26" y="249"/>
                    <a:pt x="26" y="249"/>
                  </a:cubicBezTo>
                  <a:close/>
                  <a:moveTo>
                    <a:pt x="25" y="245"/>
                  </a:moveTo>
                  <a:cubicBezTo>
                    <a:pt x="25" y="244"/>
                    <a:pt x="25" y="244"/>
                    <a:pt x="25" y="244"/>
                  </a:cubicBezTo>
                  <a:cubicBezTo>
                    <a:pt x="26" y="244"/>
                    <a:pt x="26" y="244"/>
                    <a:pt x="26" y="244"/>
                  </a:cubicBezTo>
                  <a:cubicBezTo>
                    <a:pt x="26" y="244"/>
                    <a:pt x="26" y="244"/>
                    <a:pt x="26" y="244"/>
                  </a:cubicBezTo>
                  <a:cubicBezTo>
                    <a:pt x="25" y="245"/>
                    <a:pt x="25" y="245"/>
                    <a:pt x="25" y="245"/>
                  </a:cubicBezTo>
                  <a:cubicBezTo>
                    <a:pt x="25" y="245"/>
                    <a:pt x="25" y="245"/>
                    <a:pt x="25" y="245"/>
                  </a:cubicBezTo>
                  <a:cubicBezTo>
                    <a:pt x="25" y="245"/>
                    <a:pt x="25" y="245"/>
                    <a:pt x="25" y="245"/>
                  </a:cubicBezTo>
                  <a:close/>
                  <a:moveTo>
                    <a:pt x="23" y="245"/>
                  </a:moveTo>
                  <a:cubicBezTo>
                    <a:pt x="24" y="245"/>
                    <a:pt x="24" y="245"/>
                    <a:pt x="24" y="245"/>
                  </a:cubicBezTo>
                  <a:cubicBezTo>
                    <a:pt x="24" y="245"/>
                    <a:pt x="24" y="245"/>
                    <a:pt x="24" y="245"/>
                  </a:cubicBezTo>
                  <a:cubicBezTo>
                    <a:pt x="24" y="244"/>
                    <a:pt x="24" y="244"/>
                    <a:pt x="24" y="244"/>
                  </a:cubicBezTo>
                  <a:cubicBezTo>
                    <a:pt x="23" y="245"/>
                    <a:pt x="23" y="245"/>
                    <a:pt x="23" y="245"/>
                  </a:cubicBezTo>
                  <a:close/>
                  <a:moveTo>
                    <a:pt x="22" y="243"/>
                  </a:moveTo>
                  <a:cubicBezTo>
                    <a:pt x="22" y="244"/>
                    <a:pt x="22" y="244"/>
                    <a:pt x="22" y="244"/>
                  </a:cubicBezTo>
                  <a:cubicBezTo>
                    <a:pt x="22" y="244"/>
                    <a:pt x="22" y="244"/>
                    <a:pt x="22" y="244"/>
                  </a:cubicBezTo>
                  <a:cubicBezTo>
                    <a:pt x="22" y="245"/>
                    <a:pt x="22" y="245"/>
                    <a:pt x="22" y="245"/>
                  </a:cubicBezTo>
                  <a:cubicBezTo>
                    <a:pt x="23" y="244"/>
                    <a:pt x="23" y="244"/>
                    <a:pt x="23" y="244"/>
                  </a:cubicBezTo>
                  <a:cubicBezTo>
                    <a:pt x="22" y="243"/>
                    <a:pt x="22" y="243"/>
                    <a:pt x="22" y="243"/>
                  </a:cubicBezTo>
                  <a:cubicBezTo>
                    <a:pt x="22" y="243"/>
                    <a:pt x="22" y="243"/>
                    <a:pt x="22" y="243"/>
                  </a:cubicBezTo>
                  <a:close/>
                  <a:moveTo>
                    <a:pt x="23" y="242"/>
                  </a:moveTo>
                  <a:cubicBezTo>
                    <a:pt x="23" y="242"/>
                    <a:pt x="23" y="242"/>
                    <a:pt x="23" y="242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24" y="243"/>
                    <a:pt x="24" y="243"/>
                    <a:pt x="24" y="243"/>
                  </a:cubicBezTo>
                  <a:cubicBezTo>
                    <a:pt x="25" y="242"/>
                    <a:pt x="25" y="242"/>
                    <a:pt x="25" y="242"/>
                  </a:cubicBezTo>
                  <a:cubicBezTo>
                    <a:pt x="24" y="243"/>
                    <a:pt x="24" y="243"/>
                    <a:pt x="24" y="243"/>
                  </a:cubicBezTo>
                  <a:cubicBezTo>
                    <a:pt x="24" y="244"/>
                    <a:pt x="24" y="244"/>
                    <a:pt x="24" y="244"/>
                  </a:cubicBezTo>
                  <a:cubicBezTo>
                    <a:pt x="25" y="243"/>
                    <a:pt x="25" y="243"/>
                    <a:pt x="25" y="243"/>
                  </a:cubicBezTo>
                  <a:cubicBezTo>
                    <a:pt x="25" y="241"/>
                    <a:pt x="25" y="241"/>
                    <a:pt x="25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23" y="241"/>
                    <a:pt x="23" y="241"/>
                    <a:pt x="23" y="241"/>
                  </a:cubicBezTo>
                  <a:cubicBezTo>
                    <a:pt x="23" y="242"/>
                    <a:pt x="23" y="242"/>
                    <a:pt x="23" y="242"/>
                  </a:cubicBezTo>
                  <a:close/>
                  <a:moveTo>
                    <a:pt x="23" y="240"/>
                  </a:moveTo>
                  <a:cubicBezTo>
                    <a:pt x="23" y="241"/>
                    <a:pt x="23" y="241"/>
                    <a:pt x="23" y="241"/>
                  </a:cubicBezTo>
                  <a:cubicBezTo>
                    <a:pt x="23" y="240"/>
                    <a:pt x="23" y="240"/>
                    <a:pt x="23" y="240"/>
                  </a:cubicBezTo>
                  <a:cubicBezTo>
                    <a:pt x="23" y="240"/>
                    <a:pt x="23" y="240"/>
                    <a:pt x="23" y="240"/>
                  </a:cubicBezTo>
                  <a:cubicBezTo>
                    <a:pt x="23" y="240"/>
                    <a:pt x="23" y="240"/>
                    <a:pt x="23" y="240"/>
                  </a:cubicBezTo>
                  <a:close/>
                  <a:moveTo>
                    <a:pt x="24" y="239"/>
                  </a:moveTo>
                  <a:cubicBezTo>
                    <a:pt x="25" y="238"/>
                    <a:pt x="25" y="238"/>
                    <a:pt x="25" y="238"/>
                  </a:cubicBezTo>
                  <a:cubicBezTo>
                    <a:pt x="25" y="237"/>
                    <a:pt x="25" y="237"/>
                    <a:pt x="25" y="237"/>
                  </a:cubicBezTo>
                  <a:cubicBezTo>
                    <a:pt x="26" y="237"/>
                    <a:pt x="26" y="237"/>
                    <a:pt x="26" y="237"/>
                  </a:cubicBezTo>
                  <a:cubicBezTo>
                    <a:pt x="26" y="238"/>
                    <a:pt x="26" y="238"/>
                    <a:pt x="26" y="238"/>
                  </a:cubicBezTo>
                  <a:cubicBezTo>
                    <a:pt x="25" y="238"/>
                    <a:pt x="25" y="238"/>
                    <a:pt x="25" y="238"/>
                  </a:cubicBezTo>
                  <a:cubicBezTo>
                    <a:pt x="24" y="239"/>
                    <a:pt x="24" y="239"/>
                    <a:pt x="24" y="239"/>
                  </a:cubicBezTo>
                  <a:close/>
                  <a:moveTo>
                    <a:pt x="19" y="236"/>
                  </a:moveTo>
                  <a:cubicBezTo>
                    <a:pt x="21" y="238"/>
                    <a:pt x="21" y="238"/>
                    <a:pt x="21" y="238"/>
                  </a:cubicBezTo>
                  <a:cubicBezTo>
                    <a:pt x="21" y="240"/>
                    <a:pt x="21" y="240"/>
                    <a:pt x="21" y="240"/>
                  </a:cubicBezTo>
                  <a:cubicBezTo>
                    <a:pt x="21" y="240"/>
                    <a:pt x="21" y="240"/>
                    <a:pt x="21" y="240"/>
                  </a:cubicBezTo>
                  <a:cubicBezTo>
                    <a:pt x="20" y="240"/>
                    <a:pt x="20" y="240"/>
                    <a:pt x="20" y="240"/>
                  </a:cubicBezTo>
                  <a:cubicBezTo>
                    <a:pt x="20" y="239"/>
                    <a:pt x="20" y="239"/>
                    <a:pt x="20" y="239"/>
                  </a:cubicBezTo>
                  <a:cubicBezTo>
                    <a:pt x="19" y="238"/>
                    <a:pt x="19" y="238"/>
                    <a:pt x="19" y="238"/>
                  </a:cubicBezTo>
                  <a:cubicBezTo>
                    <a:pt x="19" y="237"/>
                    <a:pt x="19" y="237"/>
                    <a:pt x="19" y="237"/>
                  </a:cubicBezTo>
                  <a:cubicBezTo>
                    <a:pt x="19" y="237"/>
                    <a:pt x="19" y="236"/>
                    <a:pt x="19" y="236"/>
                  </a:cubicBezTo>
                  <a:close/>
                  <a:moveTo>
                    <a:pt x="21" y="236"/>
                  </a:moveTo>
                  <a:cubicBezTo>
                    <a:pt x="21" y="237"/>
                    <a:pt x="21" y="237"/>
                    <a:pt x="21" y="237"/>
                  </a:cubicBezTo>
                  <a:cubicBezTo>
                    <a:pt x="21" y="238"/>
                    <a:pt x="21" y="238"/>
                    <a:pt x="21" y="238"/>
                  </a:cubicBezTo>
                  <a:cubicBezTo>
                    <a:pt x="21" y="239"/>
                    <a:pt x="21" y="239"/>
                    <a:pt x="21" y="239"/>
                  </a:cubicBezTo>
                  <a:cubicBezTo>
                    <a:pt x="22" y="239"/>
                    <a:pt x="22" y="239"/>
                    <a:pt x="22" y="239"/>
                  </a:cubicBezTo>
                  <a:cubicBezTo>
                    <a:pt x="22" y="238"/>
                    <a:pt x="22" y="238"/>
                    <a:pt x="22" y="238"/>
                  </a:cubicBezTo>
                  <a:cubicBezTo>
                    <a:pt x="22" y="237"/>
                    <a:pt x="22" y="237"/>
                    <a:pt x="22" y="237"/>
                  </a:cubicBezTo>
                  <a:cubicBezTo>
                    <a:pt x="21" y="236"/>
                    <a:pt x="21" y="236"/>
                    <a:pt x="21" y="236"/>
                  </a:cubicBezTo>
                  <a:cubicBezTo>
                    <a:pt x="21" y="235"/>
                    <a:pt x="21" y="235"/>
                    <a:pt x="21" y="235"/>
                  </a:cubicBezTo>
                  <a:cubicBezTo>
                    <a:pt x="21" y="236"/>
                    <a:pt x="21" y="236"/>
                    <a:pt x="21" y="236"/>
                  </a:cubicBezTo>
                  <a:close/>
                  <a:moveTo>
                    <a:pt x="19" y="235"/>
                  </a:moveTo>
                  <a:cubicBezTo>
                    <a:pt x="20" y="235"/>
                    <a:pt x="20" y="235"/>
                    <a:pt x="20" y="235"/>
                  </a:cubicBezTo>
                  <a:cubicBezTo>
                    <a:pt x="20" y="235"/>
                    <a:pt x="20" y="235"/>
                    <a:pt x="20" y="235"/>
                  </a:cubicBezTo>
                  <a:cubicBezTo>
                    <a:pt x="21" y="235"/>
                    <a:pt x="21" y="235"/>
                    <a:pt x="21" y="235"/>
                  </a:cubicBezTo>
                  <a:cubicBezTo>
                    <a:pt x="21" y="234"/>
                    <a:pt x="21" y="234"/>
                    <a:pt x="21" y="234"/>
                  </a:cubicBezTo>
                  <a:cubicBezTo>
                    <a:pt x="21" y="234"/>
                    <a:pt x="21" y="234"/>
                    <a:pt x="21" y="234"/>
                  </a:cubicBezTo>
                  <a:cubicBezTo>
                    <a:pt x="19" y="234"/>
                    <a:pt x="19" y="234"/>
                    <a:pt x="19" y="234"/>
                  </a:cubicBezTo>
                  <a:cubicBezTo>
                    <a:pt x="19" y="235"/>
                    <a:pt x="19" y="235"/>
                    <a:pt x="19" y="235"/>
                  </a:cubicBezTo>
                  <a:close/>
                  <a:moveTo>
                    <a:pt x="10" y="235"/>
                  </a:moveTo>
                  <a:cubicBezTo>
                    <a:pt x="9" y="234"/>
                    <a:pt x="9" y="234"/>
                    <a:pt x="9" y="234"/>
                  </a:cubicBezTo>
                  <a:cubicBezTo>
                    <a:pt x="11" y="232"/>
                    <a:pt x="11" y="232"/>
                    <a:pt x="11" y="232"/>
                  </a:cubicBezTo>
                  <a:cubicBezTo>
                    <a:pt x="12" y="232"/>
                    <a:pt x="12" y="232"/>
                    <a:pt x="12" y="232"/>
                  </a:cubicBezTo>
                  <a:cubicBezTo>
                    <a:pt x="12" y="233"/>
                    <a:pt x="12" y="233"/>
                    <a:pt x="12" y="233"/>
                  </a:cubicBezTo>
                  <a:cubicBezTo>
                    <a:pt x="12" y="233"/>
                    <a:pt x="12" y="233"/>
                    <a:pt x="12" y="233"/>
                  </a:cubicBezTo>
                  <a:cubicBezTo>
                    <a:pt x="13" y="232"/>
                    <a:pt x="13" y="232"/>
                    <a:pt x="13" y="232"/>
                  </a:cubicBezTo>
                  <a:cubicBezTo>
                    <a:pt x="14" y="233"/>
                    <a:pt x="14" y="233"/>
                    <a:pt x="14" y="233"/>
                  </a:cubicBezTo>
                  <a:cubicBezTo>
                    <a:pt x="14" y="233"/>
                    <a:pt x="14" y="233"/>
                    <a:pt x="14" y="233"/>
                  </a:cubicBezTo>
                  <a:cubicBezTo>
                    <a:pt x="14" y="234"/>
                    <a:pt x="14" y="234"/>
                    <a:pt x="14" y="234"/>
                  </a:cubicBezTo>
                  <a:cubicBezTo>
                    <a:pt x="13" y="235"/>
                    <a:pt x="13" y="235"/>
                    <a:pt x="13" y="235"/>
                  </a:cubicBezTo>
                  <a:cubicBezTo>
                    <a:pt x="11" y="235"/>
                    <a:pt x="11" y="235"/>
                    <a:pt x="11" y="235"/>
                  </a:cubicBezTo>
                  <a:cubicBezTo>
                    <a:pt x="12" y="236"/>
                    <a:pt x="12" y="236"/>
                    <a:pt x="12" y="236"/>
                  </a:cubicBezTo>
                  <a:cubicBezTo>
                    <a:pt x="12" y="236"/>
                    <a:pt x="12" y="236"/>
                    <a:pt x="12" y="236"/>
                  </a:cubicBezTo>
                  <a:cubicBezTo>
                    <a:pt x="13" y="236"/>
                    <a:pt x="13" y="236"/>
                    <a:pt x="13" y="236"/>
                  </a:cubicBezTo>
                  <a:cubicBezTo>
                    <a:pt x="13" y="235"/>
                    <a:pt x="13" y="235"/>
                    <a:pt x="13" y="235"/>
                  </a:cubicBezTo>
                  <a:cubicBezTo>
                    <a:pt x="14" y="233"/>
                    <a:pt x="14" y="233"/>
                    <a:pt x="14" y="233"/>
                  </a:cubicBezTo>
                  <a:cubicBezTo>
                    <a:pt x="16" y="233"/>
                    <a:pt x="16" y="233"/>
                    <a:pt x="16" y="233"/>
                  </a:cubicBezTo>
                  <a:cubicBezTo>
                    <a:pt x="16" y="233"/>
                    <a:pt x="16" y="233"/>
                    <a:pt x="16" y="233"/>
                  </a:cubicBezTo>
                  <a:cubicBezTo>
                    <a:pt x="15" y="234"/>
                    <a:pt x="15" y="234"/>
                    <a:pt x="15" y="234"/>
                  </a:cubicBezTo>
                  <a:cubicBezTo>
                    <a:pt x="14" y="236"/>
                    <a:pt x="14" y="236"/>
                    <a:pt x="14" y="236"/>
                  </a:cubicBezTo>
                  <a:cubicBezTo>
                    <a:pt x="14" y="237"/>
                    <a:pt x="14" y="237"/>
                    <a:pt x="14" y="237"/>
                  </a:cubicBezTo>
                  <a:cubicBezTo>
                    <a:pt x="13" y="238"/>
                    <a:pt x="13" y="238"/>
                    <a:pt x="13" y="238"/>
                  </a:cubicBezTo>
                  <a:cubicBezTo>
                    <a:pt x="12" y="239"/>
                    <a:pt x="12" y="239"/>
                    <a:pt x="12" y="239"/>
                  </a:cubicBezTo>
                  <a:cubicBezTo>
                    <a:pt x="12" y="239"/>
                    <a:pt x="12" y="239"/>
                    <a:pt x="12" y="239"/>
                  </a:cubicBezTo>
                  <a:cubicBezTo>
                    <a:pt x="11" y="239"/>
                    <a:pt x="11" y="239"/>
                    <a:pt x="11" y="239"/>
                  </a:cubicBezTo>
                  <a:cubicBezTo>
                    <a:pt x="12" y="239"/>
                    <a:pt x="12" y="239"/>
                    <a:pt x="12" y="239"/>
                  </a:cubicBezTo>
                  <a:cubicBezTo>
                    <a:pt x="12" y="239"/>
                    <a:pt x="12" y="239"/>
                    <a:pt x="12" y="239"/>
                  </a:cubicBezTo>
                  <a:cubicBezTo>
                    <a:pt x="13" y="239"/>
                    <a:pt x="13" y="239"/>
                    <a:pt x="13" y="239"/>
                  </a:cubicBezTo>
                  <a:cubicBezTo>
                    <a:pt x="13" y="240"/>
                    <a:pt x="13" y="240"/>
                    <a:pt x="13" y="240"/>
                  </a:cubicBezTo>
                  <a:cubicBezTo>
                    <a:pt x="12" y="240"/>
                    <a:pt x="12" y="240"/>
                    <a:pt x="12" y="240"/>
                  </a:cubicBezTo>
                  <a:cubicBezTo>
                    <a:pt x="12" y="241"/>
                    <a:pt x="12" y="241"/>
                    <a:pt x="12" y="241"/>
                  </a:cubicBezTo>
                  <a:cubicBezTo>
                    <a:pt x="12" y="242"/>
                    <a:pt x="12" y="242"/>
                    <a:pt x="12" y="242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2" y="244"/>
                    <a:pt x="12" y="244"/>
                    <a:pt x="12" y="244"/>
                  </a:cubicBezTo>
                  <a:cubicBezTo>
                    <a:pt x="12" y="245"/>
                    <a:pt x="12" y="245"/>
                    <a:pt x="12" y="245"/>
                  </a:cubicBezTo>
                  <a:cubicBezTo>
                    <a:pt x="13" y="245"/>
                    <a:pt x="13" y="245"/>
                    <a:pt x="13" y="245"/>
                  </a:cubicBezTo>
                  <a:cubicBezTo>
                    <a:pt x="14" y="246"/>
                    <a:pt x="14" y="246"/>
                    <a:pt x="14" y="246"/>
                  </a:cubicBezTo>
                  <a:cubicBezTo>
                    <a:pt x="13" y="247"/>
                    <a:pt x="13" y="247"/>
                    <a:pt x="13" y="247"/>
                  </a:cubicBezTo>
                  <a:cubicBezTo>
                    <a:pt x="12" y="246"/>
                    <a:pt x="12" y="246"/>
                    <a:pt x="12" y="246"/>
                  </a:cubicBezTo>
                  <a:cubicBezTo>
                    <a:pt x="11" y="244"/>
                    <a:pt x="11" y="244"/>
                    <a:pt x="11" y="244"/>
                  </a:cubicBezTo>
                  <a:cubicBezTo>
                    <a:pt x="10" y="243"/>
                    <a:pt x="10" y="243"/>
                    <a:pt x="10" y="243"/>
                  </a:cubicBezTo>
                  <a:cubicBezTo>
                    <a:pt x="11" y="242"/>
                    <a:pt x="11" y="242"/>
                    <a:pt x="11" y="242"/>
                  </a:cubicBezTo>
                  <a:cubicBezTo>
                    <a:pt x="10" y="242"/>
                    <a:pt x="10" y="242"/>
                    <a:pt x="10" y="242"/>
                  </a:cubicBezTo>
                  <a:cubicBezTo>
                    <a:pt x="9" y="241"/>
                    <a:pt x="9" y="241"/>
                    <a:pt x="9" y="241"/>
                  </a:cubicBezTo>
                  <a:cubicBezTo>
                    <a:pt x="10" y="241"/>
                    <a:pt x="10" y="241"/>
                    <a:pt x="10" y="241"/>
                  </a:cubicBezTo>
                  <a:cubicBezTo>
                    <a:pt x="11" y="241"/>
                    <a:pt x="11" y="241"/>
                    <a:pt x="11" y="241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9" y="240"/>
                    <a:pt x="9" y="240"/>
                    <a:pt x="9" y="240"/>
                  </a:cubicBezTo>
                  <a:cubicBezTo>
                    <a:pt x="10" y="239"/>
                    <a:pt x="10" y="239"/>
                    <a:pt x="10" y="239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1" y="237"/>
                    <a:pt x="11" y="237"/>
                    <a:pt x="11" y="237"/>
                  </a:cubicBezTo>
                  <a:cubicBezTo>
                    <a:pt x="10" y="237"/>
                    <a:pt x="10" y="237"/>
                    <a:pt x="10" y="237"/>
                  </a:cubicBezTo>
                  <a:cubicBezTo>
                    <a:pt x="9" y="237"/>
                    <a:pt x="9" y="237"/>
                    <a:pt x="9" y="237"/>
                  </a:cubicBezTo>
                  <a:cubicBezTo>
                    <a:pt x="9" y="236"/>
                    <a:pt x="9" y="236"/>
                    <a:pt x="9" y="236"/>
                  </a:cubicBezTo>
                  <a:cubicBezTo>
                    <a:pt x="10" y="235"/>
                    <a:pt x="10" y="235"/>
                    <a:pt x="10" y="235"/>
                  </a:cubicBezTo>
                  <a:close/>
                  <a:moveTo>
                    <a:pt x="20" y="231"/>
                  </a:moveTo>
                  <a:cubicBezTo>
                    <a:pt x="20" y="230"/>
                    <a:pt x="20" y="230"/>
                    <a:pt x="20" y="230"/>
                  </a:cubicBezTo>
                  <a:cubicBezTo>
                    <a:pt x="21" y="230"/>
                    <a:pt x="21" y="230"/>
                    <a:pt x="21" y="230"/>
                  </a:cubicBezTo>
                  <a:cubicBezTo>
                    <a:pt x="21" y="230"/>
                    <a:pt x="21" y="230"/>
                    <a:pt x="21" y="230"/>
                  </a:cubicBezTo>
                  <a:cubicBezTo>
                    <a:pt x="20" y="231"/>
                    <a:pt x="20" y="231"/>
                    <a:pt x="20" y="231"/>
                  </a:cubicBezTo>
                  <a:close/>
                  <a:moveTo>
                    <a:pt x="111" y="109"/>
                  </a:moveTo>
                  <a:cubicBezTo>
                    <a:pt x="111" y="109"/>
                    <a:pt x="111" y="109"/>
                    <a:pt x="111" y="109"/>
                  </a:cubicBezTo>
                  <a:cubicBezTo>
                    <a:pt x="112" y="109"/>
                    <a:pt x="112" y="109"/>
                    <a:pt x="112" y="109"/>
                  </a:cubicBezTo>
                  <a:cubicBezTo>
                    <a:pt x="112" y="109"/>
                    <a:pt x="112" y="109"/>
                    <a:pt x="112" y="109"/>
                  </a:cubicBezTo>
                  <a:cubicBezTo>
                    <a:pt x="112" y="108"/>
                    <a:pt x="112" y="108"/>
                    <a:pt x="112" y="108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11" y="109"/>
                    <a:pt x="111" y="109"/>
                    <a:pt x="111" y="109"/>
                  </a:cubicBezTo>
                  <a:close/>
                  <a:moveTo>
                    <a:pt x="102" y="101"/>
                  </a:moveTo>
                  <a:cubicBezTo>
                    <a:pt x="103" y="101"/>
                    <a:pt x="103" y="101"/>
                    <a:pt x="103" y="101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102" y="101"/>
                    <a:pt x="102" y="101"/>
                    <a:pt x="102" y="101"/>
                  </a:cubicBezTo>
                  <a:close/>
                  <a:moveTo>
                    <a:pt x="71" y="103"/>
                  </a:moveTo>
                  <a:cubicBezTo>
                    <a:pt x="71" y="104"/>
                    <a:pt x="71" y="104"/>
                    <a:pt x="71" y="104"/>
                  </a:cubicBezTo>
                  <a:cubicBezTo>
                    <a:pt x="72" y="103"/>
                    <a:pt x="72" y="103"/>
                    <a:pt x="72" y="103"/>
                  </a:cubicBezTo>
                  <a:cubicBezTo>
                    <a:pt x="71" y="103"/>
                    <a:pt x="71" y="103"/>
                    <a:pt x="71" y="103"/>
                  </a:cubicBezTo>
                  <a:cubicBezTo>
                    <a:pt x="71" y="103"/>
                    <a:pt x="71" y="103"/>
                    <a:pt x="71" y="103"/>
                  </a:cubicBezTo>
                  <a:close/>
                  <a:moveTo>
                    <a:pt x="71" y="105"/>
                  </a:moveTo>
                  <a:cubicBezTo>
                    <a:pt x="71" y="104"/>
                    <a:pt x="71" y="104"/>
                    <a:pt x="71" y="104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1" y="105"/>
                    <a:pt x="71" y="105"/>
                    <a:pt x="71" y="105"/>
                  </a:cubicBezTo>
                  <a:close/>
                  <a:moveTo>
                    <a:pt x="69" y="107"/>
                  </a:moveTo>
                  <a:cubicBezTo>
                    <a:pt x="69" y="108"/>
                    <a:pt x="69" y="108"/>
                    <a:pt x="69" y="108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69" y="110"/>
                    <a:pt x="69" y="110"/>
                    <a:pt x="69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70" y="109"/>
                    <a:pt x="70" y="109"/>
                    <a:pt x="70" y="109"/>
                  </a:cubicBezTo>
                  <a:cubicBezTo>
                    <a:pt x="71" y="109"/>
                    <a:pt x="71" y="109"/>
                    <a:pt x="71" y="109"/>
                  </a:cubicBezTo>
                  <a:cubicBezTo>
                    <a:pt x="74" y="107"/>
                    <a:pt x="74" y="107"/>
                    <a:pt x="74" y="107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6" y="105"/>
                    <a:pt x="76" y="105"/>
                    <a:pt x="76" y="105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4" y="105"/>
                    <a:pt x="74" y="105"/>
                    <a:pt x="74" y="105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3" y="106"/>
                    <a:pt x="73" y="106"/>
                    <a:pt x="73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2" y="107"/>
                    <a:pt x="72" y="107"/>
                    <a:pt x="72" y="107"/>
                  </a:cubicBezTo>
                  <a:cubicBezTo>
                    <a:pt x="71" y="106"/>
                    <a:pt x="71" y="106"/>
                    <a:pt x="71" y="106"/>
                  </a:cubicBezTo>
                  <a:cubicBezTo>
                    <a:pt x="71" y="106"/>
                    <a:pt x="71" y="106"/>
                    <a:pt x="71" y="106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69" y="107"/>
                    <a:pt x="69" y="107"/>
                    <a:pt x="69" y="107"/>
                  </a:cubicBezTo>
                  <a:close/>
                  <a:moveTo>
                    <a:pt x="66" y="110"/>
                  </a:moveTo>
                  <a:cubicBezTo>
                    <a:pt x="66" y="109"/>
                    <a:pt x="66" y="109"/>
                    <a:pt x="66" y="109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5" y="108"/>
                    <a:pt x="65" y="108"/>
                    <a:pt x="65" y="108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5" y="109"/>
                    <a:pt x="66" y="110"/>
                    <a:pt x="66" y="110"/>
                  </a:cubicBezTo>
                  <a:close/>
                  <a:moveTo>
                    <a:pt x="66" y="110"/>
                  </a:moveTo>
                  <a:cubicBezTo>
                    <a:pt x="67" y="110"/>
                    <a:pt x="67" y="110"/>
                    <a:pt x="67" y="110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6"/>
                    <a:pt x="68" y="106"/>
                    <a:pt x="68" y="106"/>
                  </a:cubicBezTo>
                  <a:cubicBezTo>
                    <a:pt x="68" y="106"/>
                    <a:pt x="68" y="106"/>
                    <a:pt x="68" y="106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7" y="111"/>
                    <a:pt x="67" y="111"/>
                    <a:pt x="67" y="111"/>
                  </a:cubicBezTo>
                  <a:cubicBezTo>
                    <a:pt x="66" y="110"/>
                    <a:pt x="66" y="110"/>
                    <a:pt x="66" y="110"/>
                  </a:cubicBezTo>
                  <a:close/>
                  <a:moveTo>
                    <a:pt x="68" y="114"/>
                  </a:moveTo>
                  <a:cubicBezTo>
                    <a:pt x="68" y="114"/>
                    <a:pt x="68" y="114"/>
                    <a:pt x="68" y="114"/>
                  </a:cubicBezTo>
                  <a:cubicBezTo>
                    <a:pt x="67" y="112"/>
                    <a:pt x="67" y="112"/>
                    <a:pt x="67" y="112"/>
                  </a:cubicBezTo>
                  <a:cubicBezTo>
                    <a:pt x="67" y="111"/>
                    <a:pt x="67" y="111"/>
                    <a:pt x="67" y="111"/>
                  </a:cubicBezTo>
                  <a:cubicBezTo>
                    <a:pt x="67" y="111"/>
                    <a:pt x="67" y="111"/>
                    <a:pt x="67" y="111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58" y="100"/>
                  </a:moveTo>
                  <a:cubicBezTo>
                    <a:pt x="58" y="101"/>
                    <a:pt x="58" y="101"/>
                    <a:pt x="58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39" y="271"/>
                  </a:moveTo>
                  <a:cubicBezTo>
                    <a:pt x="39" y="271"/>
                    <a:pt x="39" y="271"/>
                    <a:pt x="39" y="271"/>
                  </a:cubicBezTo>
                  <a:cubicBezTo>
                    <a:pt x="38" y="271"/>
                    <a:pt x="38" y="271"/>
                    <a:pt x="38" y="271"/>
                  </a:cubicBezTo>
                  <a:cubicBezTo>
                    <a:pt x="38" y="269"/>
                    <a:pt x="38" y="269"/>
                    <a:pt x="38" y="269"/>
                  </a:cubicBezTo>
                  <a:cubicBezTo>
                    <a:pt x="39" y="268"/>
                    <a:pt x="39" y="268"/>
                    <a:pt x="39" y="268"/>
                  </a:cubicBezTo>
                  <a:cubicBezTo>
                    <a:pt x="39" y="267"/>
                    <a:pt x="39" y="267"/>
                    <a:pt x="39" y="267"/>
                  </a:cubicBezTo>
                  <a:cubicBezTo>
                    <a:pt x="39" y="267"/>
                    <a:pt x="39" y="267"/>
                    <a:pt x="39" y="267"/>
                  </a:cubicBezTo>
                  <a:cubicBezTo>
                    <a:pt x="38" y="268"/>
                    <a:pt x="38" y="268"/>
                    <a:pt x="38" y="268"/>
                  </a:cubicBezTo>
                  <a:cubicBezTo>
                    <a:pt x="37" y="268"/>
                    <a:pt x="37" y="268"/>
                    <a:pt x="37" y="268"/>
                  </a:cubicBezTo>
                  <a:cubicBezTo>
                    <a:pt x="36" y="267"/>
                    <a:pt x="36" y="267"/>
                    <a:pt x="36" y="267"/>
                  </a:cubicBezTo>
                  <a:cubicBezTo>
                    <a:pt x="36" y="266"/>
                    <a:pt x="36" y="266"/>
                    <a:pt x="36" y="266"/>
                  </a:cubicBezTo>
                  <a:cubicBezTo>
                    <a:pt x="36" y="266"/>
                    <a:pt x="36" y="266"/>
                    <a:pt x="36" y="266"/>
                  </a:cubicBezTo>
                  <a:cubicBezTo>
                    <a:pt x="37" y="267"/>
                    <a:pt x="37" y="267"/>
                    <a:pt x="37" y="267"/>
                  </a:cubicBezTo>
                  <a:cubicBezTo>
                    <a:pt x="37" y="267"/>
                    <a:pt x="37" y="267"/>
                    <a:pt x="37" y="267"/>
                  </a:cubicBezTo>
                  <a:cubicBezTo>
                    <a:pt x="37" y="267"/>
                    <a:pt x="37" y="267"/>
                    <a:pt x="37" y="267"/>
                  </a:cubicBezTo>
                  <a:cubicBezTo>
                    <a:pt x="37" y="266"/>
                    <a:pt x="37" y="266"/>
                    <a:pt x="37" y="266"/>
                  </a:cubicBezTo>
                  <a:cubicBezTo>
                    <a:pt x="36" y="265"/>
                    <a:pt x="36" y="265"/>
                    <a:pt x="36" y="265"/>
                  </a:cubicBezTo>
                  <a:cubicBezTo>
                    <a:pt x="36" y="265"/>
                    <a:pt x="36" y="265"/>
                    <a:pt x="36" y="265"/>
                  </a:cubicBezTo>
                  <a:cubicBezTo>
                    <a:pt x="35" y="266"/>
                    <a:pt x="35" y="266"/>
                    <a:pt x="35" y="266"/>
                  </a:cubicBezTo>
                  <a:cubicBezTo>
                    <a:pt x="34" y="265"/>
                    <a:pt x="34" y="265"/>
                    <a:pt x="34" y="265"/>
                  </a:cubicBezTo>
                  <a:cubicBezTo>
                    <a:pt x="34" y="264"/>
                    <a:pt x="34" y="264"/>
                    <a:pt x="34" y="264"/>
                  </a:cubicBezTo>
                  <a:cubicBezTo>
                    <a:pt x="34" y="264"/>
                    <a:pt x="34" y="264"/>
                    <a:pt x="34" y="264"/>
                  </a:cubicBezTo>
                  <a:cubicBezTo>
                    <a:pt x="35" y="263"/>
                    <a:pt x="35" y="263"/>
                    <a:pt x="35" y="263"/>
                  </a:cubicBezTo>
                  <a:cubicBezTo>
                    <a:pt x="35" y="262"/>
                    <a:pt x="35" y="262"/>
                    <a:pt x="35" y="262"/>
                  </a:cubicBezTo>
                  <a:cubicBezTo>
                    <a:pt x="36" y="262"/>
                    <a:pt x="36" y="262"/>
                    <a:pt x="36" y="262"/>
                  </a:cubicBezTo>
                  <a:cubicBezTo>
                    <a:pt x="36" y="261"/>
                    <a:pt x="36" y="261"/>
                    <a:pt x="36" y="261"/>
                  </a:cubicBezTo>
                  <a:cubicBezTo>
                    <a:pt x="35" y="262"/>
                    <a:pt x="35" y="262"/>
                    <a:pt x="35" y="262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4" y="261"/>
                    <a:pt x="34" y="261"/>
                    <a:pt x="34" y="261"/>
                  </a:cubicBezTo>
                  <a:cubicBezTo>
                    <a:pt x="34" y="261"/>
                    <a:pt x="34" y="261"/>
                    <a:pt x="34" y="261"/>
                  </a:cubicBezTo>
                  <a:cubicBezTo>
                    <a:pt x="35" y="260"/>
                    <a:pt x="35" y="260"/>
                    <a:pt x="35" y="260"/>
                  </a:cubicBezTo>
                  <a:cubicBezTo>
                    <a:pt x="35" y="259"/>
                    <a:pt x="35" y="259"/>
                    <a:pt x="35" y="259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5" y="259"/>
                    <a:pt x="35" y="259"/>
                    <a:pt x="35" y="259"/>
                  </a:cubicBezTo>
                  <a:cubicBezTo>
                    <a:pt x="34" y="260"/>
                    <a:pt x="34" y="260"/>
                    <a:pt x="34" y="260"/>
                  </a:cubicBezTo>
                  <a:cubicBezTo>
                    <a:pt x="33" y="261"/>
                    <a:pt x="33" y="261"/>
                    <a:pt x="33" y="261"/>
                  </a:cubicBezTo>
                  <a:cubicBezTo>
                    <a:pt x="33" y="261"/>
                    <a:pt x="33" y="261"/>
                    <a:pt x="33" y="261"/>
                  </a:cubicBezTo>
                  <a:cubicBezTo>
                    <a:pt x="32" y="261"/>
                    <a:pt x="32" y="261"/>
                    <a:pt x="32" y="261"/>
                  </a:cubicBezTo>
                  <a:cubicBezTo>
                    <a:pt x="32" y="261"/>
                    <a:pt x="32" y="261"/>
                    <a:pt x="32" y="261"/>
                  </a:cubicBezTo>
                  <a:cubicBezTo>
                    <a:pt x="32" y="260"/>
                    <a:pt x="32" y="260"/>
                    <a:pt x="32" y="260"/>
                  </a:cubicBezTo>
                  <a:cubicBezTo>
                    <a:pt x="32" y="260"/>
                    <a:pt x="32" y="260"/>
                    <a:pt x="32" y="260"/>
                  </a:cubicBezTo>
                  <a:cubicBezTo>
                    <a:pt x="32" y="260"/>
                    <a:pt x="32" y="260"/>
                    <a:pt x="32" y="260"/>
                  </a:cubicBezTo>
                  <a:cubicBezTo>
                    <a:pt x="31" y="260"/>
                    <a:pt x="31" y="260"/>
                    <a:pt x="31" y="260"/>
                  </a:cubicBezTo>
                  <a:cubicBezTo>
                    <a:pt x="31" y="261"/>
                    <a:pt x="31" y="261"/>
                    <a:pt x="31" y="261"/>
                  </a:cubicBezTo>
                  <a:cubicBezTo>
                    <a:pt x="31" y="261"/>
                    <a:pt x="31" y="261"/>
                    <a:pt x="31" y="261"/>
                  </a:cubicBezTo>
                  <a:cubicBezTo>
                    <a:pt x="31" y="260"/>
                    <a:pt x="31" y="260"/>
                    <a:pt x="31" y="260"/>
                  </a:cubicBezTo>
                  <a:cubicBezTo>
                    <a:pt x="30" y="260"/>
                    <a:pt x="30" y="260"/>
                    <a:pt x="30" y="260"/>
                  </a:cubicBezTo>
                  <a:cubicBezTo>
                    <a:pt x="30" y="261"/>
                    <a:pt x="30" y="261"/>
                    <a:pt x="30" y="261"/>
                  </a:cubicBezTo>
                  <a:cubicBezTo>
                    <a:pt x="29" y="260"/>
                    <a:pt x="29" y="260"/>
                    <a:pt x="29" y="260"/>
                  </a:cubicBezTo>
                  <a:cubicBezTo>
                    <a:pt x="29" y="260"/>
                    <a:pt x="29" y="260"/>
                    <a:pt x="29" y="260"/>
                  </a:cubicBezTo>
                  <a:cubicBezTo>
                    <a:pt x="30" y="259"/>
                    <a:pt x="30" y="259"/>
                    <a:pt x="30" y="259"/>
                  </a:cubicBezTo>
                  <a:cubicBezTo>
                    <a:pt x="30" y="259"/>
                    <a:pt x="30" y="259"/>
                    <a:pt x="30" y="259"/>
                  </a:cubicBezTo>
                  <a:cubicBezTo>
                    <a:pt x="31" y="259"/>
                    <a:pt x="31" y="259"/>
                    <a:pt x="31" y="259"/>
                  </a:cubicBezTo>
                  <a:cubicBezTo>
                    <a:pt x="33" y="258"/>
                    <a:pt x="33" y="258"/>
                    <a:pt x="33" y="258"/>
                  </a:cubicBezTo>
                  <a:cubicBezTo>
                    <a:pt x="33" y="258"/>
                    <a:pt x="33" y="258"/>
                    <a:pt x="33" y="258"/>
                  </a:cubicBezTo>
                  <a:cubicBezTo>
                    <a:pt x="33" y="257"/>
                    <a:pt x="33" y="257"/>
                    <a:pt x="33" y="257"/>
                  </a:cubicBezTo>
                  <a:cubicBezTo>
                    <a:pt x="33" y="257"/>
                    <a:pt x="33" y="257"/>
                    <a:pt x="33" y="257"/>
                  </a:cubicBezTo>
                  <a:cubicBezTo>
                    <a:pt x="32" y="258"/>
                    <a:pt x="32" y="258"/>
                    <a:pt x="32" y="258"/>
                  </a:cubicBezTo>
                  <a:cubicBezTo>
                    <a:pt x="31" y="259"/>
                    <a:pt x="31" y="259"/>
                    <a:pt x="31" y="259"/>
                  </a:cubicBezTo>
                  <a:cubicBezTo>
                    <a:pt x="31" y="259"/>
                    <a:pt x="31" y="259"/>
                    <a:pt x="31" y="259"/>
                  </a:cubicBezTo>
                  <a:cubicBezTo>
                    <a:pt x="30" y="259"/>
                    <a:pt x="30" y="259"/>
                    <a:pt x="30" y="259"/>
                  </a:cubicBezTo>
                  <a:cubicBezTo>
                    <a:pt x="30" y="258"/>
                    <a:pt x="30" y="258"/>
                    <a:pt x="30" y="258"/>
                  </a:cubicBezTo>
                  <a:cubicBezTo>
                    <a:pt x="29" y="258"/>
                    <a:pt x="29" y="258"/>
                    <a:pt x="29" y="258"/>
                  </a:cubicBezTo>
                  <a:cubicBezTo>
                    <a:pt x="29" y="258"/>
                    <a:pt x="29" y="258"/>
                    <a:pt x="29" y="258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8" y="257"/>
                    <a:pt x="28" y="257"/>
                    <a:pt x="28" y="257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26" y="258"/>
                    <a:pt x="26" y="258"/>
                    <a:pt x="26" y="258"/>
                  </a:cubicBezTo>
                  <a:cubicBezTo>
                    <a:pt x="25" y="257"/>
                    <a:pt x="25" y="257"/>
                    <a:pt x="25" y="257"/>
                  </a:cubicBezTo>
                  <a:cubicBezTo>
                    <a:pt x="25" y="256"/>
                    <a:pt x="25" y="256"/>
                    <a:pt x="25" y="256"/>
                  </a:cubicBezTo>
                  <a:cubicBezTo>
                    <a:pt x="25" y="256"/>
                    <a:pt x="25" y="256"/>
                    <a:pt x="25" y="256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7" y="256"/>
                    <a:pt x="27" y="256"/>
                    <a:pt x="27" y="256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8" y="255"/>
                    <a:pt x="28" y="255"/>
                    <a:pt x="28" y="255"/>
                  </a:cubicBezTo>
                  <a:cubicBezTo>
                    <a:pt x="27" y="255"/>
                    <a:pt x="27" y="255"/>
                    <a:pt x="27" y="255"/>
                  </a:cubicBezTo>
                  <a:cubicBezTo>
                    <a:pt x="26" y="255"/>
                    <a:pt x="26" y="255"/>
                    <a:pt x="26" y="255"/>
                  </a:cubicBezTo>
                  <a:cubicBezTo>
                    <a:pt x="25" y="255"/>
                    <a:pt x="25" y="255"/>
                    <a:pt x="25" y="255"/>
                  </a:cubicBezTo>
                  <a:cubicBezTo>
                    <a:pt x="25" y="255"/>
                    <a:pt x="25" y="255"/>
                    <a:pt x="25" y="255"/>
                  </a:cubicBezTo>
                  <a:cubicBezTo>
                    <a:pt x="24" y="255"/>
                    <a:pt x="24" y="255"/>
                    <a:pt x="24" y="255"/>
                  </a:cubicBezTo>
                  <a:cubicBezTo>
                    <a:pt x="24" y="254"/>
                    <a:pt x="24" y="254"/>
                    <a:pt x="24" y="254"/>
                  </a:cubicBezTo>
                  <a:cubicBezTo>
                    <a:pt x="25" y="254"/>
                    <a:pt x="25" y="254"/>
                    <a:pt x="25" y="254"/>
                  </a:cubicBezTo>
                  <a:cubicBezTo>
                    <a:pt x="26" y="254"/>
                    <a:pt x="26" y="254"/>
                    <a:pt x="26" y="254"/>
                  </a:cubicBezTo>
                  <a:cubicBezTo>
                    <a:pt x="27" y="254"/>
                    <a:pt x="27" y="254"/>
                    <a:pt x="27" y="254"/>
                  </a:cubicBezTo>
                  <a:cubicBezTo>
                    <a:pt x="27" y="254"/>
                    <a:pt x="27" y="254"/>
                    <a:pt x="27" y="254"/>
                  </a:cubicBezTo>
                  <a:cubicBezTo>
                    <a:pt x="26" y="254"/>
                    <a:pt x="26" y="254"/>
                    <a:pt x="26" y="254"/>
                  </a:cubicBezTo>
                  <a:cubicBezTo>
                    <a:pt x="26" y="254"/>
                    <a:pt x="26" y="254"/>
                    <a:pt x="26" y="254"/>
                  </a:cubicBezTo>
                  <a:cubicBezTo>
                    <a:pt x="25" y="254"/>
                    <a:pt x="25" y="254"/>
                    <a:pt x="25" y="254"/>
                  </a:cubicBezTo>
                  <a:cubicBezTo>
                    <a:pt x="25" y="253"/>
                    <a:pt x="25" y="253"/>
                    <a:pt x="25" y="253"/>
                  </a:cubicBezTo>
                  <a:cubicBezTo>
                    <a:pt x="26" y="253"/>
                    <a:pt x="26" y="253"/>
                    <a:pt x="26" y="253"/>
                  </a:cubicBezTo>
                  <a:cubicBezTo>
                    <a:pt x="26" y="253"/>
                    <a:pt x="26" y="253"/>
                    <a:pt x="26" y="253"/>
                  </a:cubicBezTo>
                  <a:cubicBezTo>
                    <a:pt x="27" y="253"/>
                    <a:pt x="27" y="253"/>
                    <a:pt x="27" y="253"/>
                  </a:cubicBezTo>
                  <a:cubicBezTo>
                    <a:pt x="27" y="253"/>
                    <a:pt x="27" y="253"/>
                    <a:pt x="27" y="253"/>
                  </a:cubicBezTo>
                  <a:cubicBezTo>
                    <a:pt x="27" y="252"/>
                    <a:pt x="27" y="252"/>
                    <a:pt x="27" y="252"/>
                  </a:cubicBezTo>
                  <a:cubicBezTo>
                    <a:pt x="27" y="252"/>
                    <a:pt x="27" y="252"/>
                    <a:pt x="27" y="252"/>
                  </a:cubicBezTo>
                  <a:cubicBezTo>
                    <a:pt x="28" y="252"/>
                    <a:pt x="28" y="252"/>
                    <a:pt x="28" y="252"/>
                  </a:cubicBezTo>
                  <a:cubicBezTo>
                    <a:pt x="29" y="252"/>
                    <a:pt x="29" y="252"/>
                    <a:pt x="29" y="252"/>
                  </a:cubicBezTo>
                  <a:cubicBezTo>
                    <a:pt x="30" y="252"/>
                    <a:pt x="30" y="252"/>
                    <a:pt x="30" y="252"/>
                  </a:cubicBezTo>
                  <a:cubicBezTo>
                    <a:pt x="28" y="252"/>
                    <a:pt x="28" y="252"/>
                    <a:pt x="28" y="252"/>
                  </a:cubicBezTo>
                  <a:cubicBezTo>
                    <a:pt x="28" y="251"/>
                    <a:pt x="28" y="251"/>
                    <a:pt x="28" y="251"/>
                  </a:cubicBezTo>
                  <a:cubicBezTo>
                    <a:pt x="27" y="251"/>
                    <a:pt x="27" y="251"/>
                    <a:pt x="27" y="251"/>
                  </a:cubicBezTo>
                  <a:cubicBezTo>
                    <a:pt x="27" y="252"/>
                    <a:pt x="27" y="252"/>
                    <a:pt x="27" y="252"/>
                  </a:cubicBezTo>
                  <a:cubicBezTo>
                    <a:pt x="26" y="252"/>
                    <a:pt x="26" y="252"/>
                    <a:pt x="26" y="252"/>
                  </a:cubicBezTo>
                  <a:cubicBezTo>
                    <a:pt x="25" y="253"/>
                    <a:pt x="25" y="253"/>
                    <a:pt x="25" y="253"/>
                  </a:cubicBezTo>
                  <a:cubicBezTo>
                    <a:pt x="25" y="252"/>
                    <a:pt x="25" y="252"/>
                    <a:pt x="25" y="252"/>
                  </a:cubicBezTo>
                  <a:cubicBezTo>
                    <a:pt x="25" y="252"/>
                    <a:pt x="25" y="252"/>
                    <a:pt x="25" y="252"/>
                  </a:cubicBezTo>
                  <a:cubicBezTo>
                    <a:pt x="25" y="251"/>
                    <a:pt x="25" y="251"/>
                    <a:pt x="25" y="251"/>
                  </a:cubicBezTo>
                  <a:cubicBezTo>
                    <a:pt x="25" y="250"/>
                    <a:pt x="25" y="250"/>
                    <a:pt x="25" y="250"/>
                  </a:cubicBezTo>
                  <a:cubicBezTo>
                    <a:pt x="27" y="250"/>
                    <a:pt x="27" y="250"/>
                    <a:pt x="27" y="250"/>
                  </a:cubicBezTo>
                  <a:cubicBezTo>
                    <a:pt x="27" y="249"/>
                    <a:pt x="27" y="249"/>
                    <a:pt x="27" y="249"/>
                  </a:cubicBezTo>
                  <a:cubicBezTo>
                    <a:pt x="29" y="248"/>
                    <a:pt x="29" y="248"/>
                    <a:pt x="29" y="248"/>
                  </a:cubicBezTo>
                  <a:cubicBezTo>
                    <a:pt x="30" y="248"/>
                    <a:pt x="30" y="248"/>
                    <a:pt x="30" y="248"/>
                  </a:cubicBezTo>
                  <a:cubicBezTo>
                    <a:pt x="30" y="248"/>
                    <a:pt x="30" y="248"/>
                    <a:pt x="30" y="248"/>
                  </a:cubicBezTo>
                  <a:cubicBezTo>
                    <a:pt x="30" y="249"/>
                    <a:pt x="30" y="249"/>
                    <a:pt x="30" y="249"/>
                  </a:cubicBezTo>
                  <a:cubicBezTo>
                    <a:pt x="31" y="250"/>
                    <a:pt x="31" y="250"/>
                    <a:pt x="31" y="250"/>
                  </a:cubicBezTo>
                  <a:cubicBezTo>
                    <a:pt x="31" y="250"/>
                    <a:pt x="31" y="250"/>
                    <a:pt x="31" y="250"/>
                  </a:cubicBezTo>
                  <a:cubicBezTo>
                    <a:pt x="31" y="249"/>
                    <a:pt x="31" y="249"/>
                    <a:pt x="31" y="249"/>
                  </a:cubicBezTo>
                  <a:cubicBezTo>
                    <a:pt x="31" y="248"/>
                    <a:pt x="31" y="248"/>
                    <a:pt x="31" y="248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32" y="247"/>
                    <a:pt x="32" y="247"/>
                    <a:pt x="32" y="247"/>
                  </a:cubicBezTo>
                  <a:cubicBezTo>
                    <a:pt x="32" y="247"/>
                    <a:pt x="32" y="247"/>
                    <a:pt x="32" y="247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2" y="245"/>
                    <a:pt x="32" y="245"/>
                    <a:pt x="32" y="245"/>
                  </a:cubicBezTo>
                  <a:cubicBezTo>
                    <a:pt x="32" y="244"/>
                    <a:pt x="32" y="244"/>
                    <a:pt x="32" y="244"/>
                  </a:cubicBezTo>
                  <a:cubicBezTo>
                    <a:pt x="32" y="244"/>
                    <a:pt x="32" y="244"/>
                    <a:pt x="32" y="244"/>
                  </a:cubicBezTo>
                  <a:cubicBezTo>
                    <a:pt x="32" y="244"/>
                    <a:pt x="32" y="244"/>
                    <a:pt x="32" y="244"/>
                  </a:cubicBezTo>
                  <a:cubicBezTo>
                    <a:pt x="32" y="245"/>
                    <a:pt x="32" y="245"/>
                    <a:pt x="32" y="245"/>
                  </a:cubicBezTo>
                  <a:cubicBezTo>
                    <a:pt x="31" y="245"/>
                    <a:pt x="31" y="245"/>
                    <a:pt x="31" y="245"/>
                  </a:cubicBezTo>
                  <a:cubicBezTo>
                    <a:pt x="30" y="245"/>
                    <a:pt x="30" y="245"/>
                    <a:pt x="30" y="245"/>
                  </a:cubicBezTo>
                  <a:cubicBezTo>
                    <a:pt x="29" y="246"/>
                    <a:pt x="29" y="246"/>
                    <a:pt x="29" y="246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27" y="248"/>
                    <a:pt x="27" y="248"/>
                    <a:pt x="27" y="248"/>
                  </a:cubicBezTo>
                  <a:cubicBezTo>
                    <a:pt x="26" y="247"/>
                    <a:pt x="26" y="247"/>
                    <a:pt x="26" y="247"/>
                  </a:cubicBezTo>
                  <a:cubicBezTo>
                    <a:pt x="26" y="247"/>
                    <a:pt x="26" y="247"/>
                    <a:pt x="26" y="247"/>
                  </a:cubicBezTo>
                  <a:cubicBezTo>
                    <a:pt x="27" y="246"/>
                    <a:pt x="27" y="246"/>
                    <a:pt x="27" y="246"/>
                  </a:cubicBezTo>
                  <a:cubicBezTo>
                    <a:pt x="26" y="246"/>
                    <a:pt x="26" y="246"/>
                    <a:pt x="26" y="246"/>
                  </a:cubicBezTo>
                  <a:cubicBezTo>
                    <a:pt x="25" y="247"/>
                    <a:pt x="25" y="247"/>
                    <a:pt x="25" y="247"/>
                  </a:cubicBezTo>
                  <a:cubicBezTo>
                    <a:pt x="24" y="246"/>
                    <a:pt x="24" y="246"/>
                    <a:pt x="24" y="246"/>
                  </a:cubicBezTo>
                  <a:cubicBezTo>
                    <a:pt x="25" y="246"/>
                    <a:pt x="25" y="246"/>
                    <a:pt x="25" y="246"/>
                  </a:cubicBezTo>
                  <a:cubicBezTo>
                    <a:pt x="26" y="245"/>
                    <a:pt x="26" y="245"/>
                    <a:pt x="26" y="245"/>
                  </a:cubicBezTo>
                  <a:cubicBezTo>
                    <a:pt x="27" y="245"/>
                    <a:pt x="27" y="245"/>
                    <a:pt x="27" y="245"/>
                  </a:cubicBezTo>
                  <a:cubicBezTo>
                    <a:pt x="27" y="245"/>
                    <a:pt x="27" y="245"/>
                    <a:pt x="27" y="245"/>
                  </a:cubicBezTo>
                  <a:cubicBezTo>
                    <a:pt x="28" y="245"/>
                    <a:pt x="28" y="245"/>
                    <a:pt x="28" y="245"/>
                  </a:cubicBezTo>
                  <a:cubicBezTo>
                    <a:pt x="28" y="244"/>
                    <a:pt x="28" y="244"/>
                    <a:pt x="28" y="244"/>
                  </a:cubicBezTo>
                  <a:cubicBezTo>
                    <a:pt x="27" y="244"/>
                    <a:pt x="27" y="244"/>
                    <a:pt x="27" y="244"/>
                  </a:cubicBezTo>
                  <a:cubicBezTo>
                    <a:pt x="27" y="244"/>
                    <a:pt x="27" y="244"/>
                    <a:pt x="27" y="244"/>
                  </a:cubicBezTo>
                  <a:cubicBezTo>
                    <a:pt x="28" y="243"/>
                    <a:pt x="28" y="243"/>
                    <a:pt x="28" y="243"/>
                  </a:cubicBezTo>
                  <a:cubicBezTo>
                    <a:pt x="27" y="243"/>
                    <a:pt x="27" y="243"/>
                    <a:pt x="27" y="243"/>
                  </a:cubicBezTo>
                  <a:cubicBezTo>
                    <a:pt x="27" y="243"/>
                    <a:pt x="27" y="243"/>
                    <a:pt x="27" y="243"/>
                  </a:cubicBezTo>
                  <a:cubicBezTo>
                    <a:pt x="26" y="243"/>
                    <a:pt x="26" y="243"/>
                    <a:pt x="26" y="243"/>
                  </a:cubicBezTo>
                  <a:cubicBezTo>
                    <a:pt x="26" y="243"/>
                    <a:pt x="26" y="243"/>
                    <a:pt x="26" y="243"/>
                  </a:cubicBezTo>
                  <a:cubicBezTo>
                    <a:pt x="26" y="241"/>
                    <a:pt x="26" y="241"/>
                    <a:pt x="26" y="241"/>
                  </a:cubicBezTo>
                  <a:cubicBezTo>
                    <a:pt x="25" y="240"/>
                    <a:pt x="25" y="240"/>
                    <a:pt x="25" y="240"/>
                  </a:cubicBezTo>
                  <a:cubicBezTo>
                    <a:pt x="25" y="240"/>
                    <a:pt x="25" y="240"/>
                    <a:pt x="25" y="240"/>
                  </a:cubicBezTo>
                  <a:cubicBezTo>
                    <a:pt x="26" y="239"/>
                    <a:pt x="26" y="239"/>
                    <a:pt x="26" y="239"/>
                  </a:cubicBezTo>
                  <a:cubicBezTo>
                    <a:pt x="27" y="239"/>
                    <a:pt x="27" y="239"/>
                    <a:pt x="27" y="239"/>
                  </a:cubicBezTo>
                  <a:cubicBezTo>
                    <a:pt x="27" y="240"/>
                    <a:pt x="27" y="240"/>
                    <a:pt x="27" y="240"/>
                  </a:cubicBezTo>
                  <a:cubicBezTo>
                    <a:pt x="29" y="240"/>
                    <a:pt x="29" y="240"/>
                    <a:pt x="29" y="240"/>
                  </a:cubicBezTo>
                  <a:cubicBezTo>
                    <a:pt x="30" y="240"/>
                    <a:pt x="30" y="240"/>
                    <a:pt x="30" y="240"/>
                  </a:cubicBezTo>
                  <a:cubicBezTo>
                    <a:pt x="29" y="240"/>
                    <a:pt x="29" y="240"/>
                    <a:pt x="29" y="240"/>
                  </a:cubicBezTo>
                  <a:cubicBezTo>
                    <a:pt x="29" y="239"/>
                    <a:pt x="29" y="239"/>
                    <a:pt x="29" y="239"/>
                  </a:cubicBezTo>
                  <a:cubicBezTo>
                    <a:pt x="28" y="239"/>
                    <a:pt x="28" y="239"/>
                    <a:pt x="28" y="239"/>
                  </a:cubicBezTo>
                  <a:cubicBezTo>
                    <a:pt x="27" y="239"/>
                    <a:pt x="27" y="239"/>
                    <a:pt x="27" y="239"/>
                  </a:cubicBezTo>
                  <a:cubicBezTo>
                    <a:pt x="26" y="238"/>
                    <a:pt x="26" y="238"/>
                    <a:pt x="26" y="238"/>
                  </a:cubicBezTo>
                  <a:cubicBezTo>
                    <a:pt x="26" y="238"/>
                    <a:pt x="26" y="238"/>
                    <a:pt x="26" y="238"/>
                  </a:cubicBezTo>
                  <a:cubicBezTo>
                    <a:pt x="27" y="237"/>
                    <a:pt x="27" y="237"/>
                    <a:pt x="27" y="237"/>
                  </a:cubicBezTo>
                  <a:cubicBezTo>
                    <a:pt x="27" y="237"/>
                    <a:pt x="27" y="237"/>
                    <a:pt x="27" y="237"/>
                  </a:cubicBezTo>
                  <a:cubicBezTo>
                    <a:pt x="28" y="236"/>
                    <a:pt x="28" y="236"/>
                    <a:pt x="28" y="236"/>
                  </a:cubicBezTo>
                  <a:cubicBezTo>
                    <a:pt x="28" y="235"/>
                    <a:pt x="28" y="235"/>
                    <a:pt x="28" y="235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26" y="237"/>
                    <a:pt x="26" y="237"/>
                    <a:pt x="26" y="237"/>
                  </a:cubicBezTo>
                  <a:cubicBezTo>
                    <a:pt x="24" y="237"/>
                    <a:pt x="24" y="237"/>
                    <a:pt x="24" y="237"/>
                  </a:cubicBezTo>
                  <a:cubicBezTo>
                    <a:pt x="24" y="238"/>
                    <a:pt x="24" y="238"/>
                    <a:pt x="24" y="238"/>
                  </a:cubicBezTo>
                  <a:cubicBezTo>
                    <a:pt x="24" y="238"/>
                    <a:pt x="24" y="238"/>
                    <a:pt x="24" y="238"/>
                  </a:cubicBezTo>
                  <a:cubicBezTo>
                    <a:pt x="23" y="238"/>
                    <a:pt x="23" y="238"/>
                    <a:pt x="23" y="238"/>
                  </a:cubicBezTo>
                  <a:cubicBezTo>
                    <a:pt x="22" y="237"/>
                    <a:pt x="22" y="237"/>
                    <a:pt x="22" y="237"/>
                  </a:cubicBezTo>
                  <a:cubicBezTo>
                    <a:pt x="22" y="236"/>
                    <a:pt x="22" y="236"/>
                    <a:pt x="22" y="236"/>
                  </a:cubicBezTo>
                  <a:cubicBezTo>
                    <a:pt x="22" y="234"/>
                    <a:pt x="22" y="234"/>
                    <a:pt x="22" y="234"/>
                  </a:cubicBezTo>
                  <a:cubicBezTo>
                    <a:pt x="23" y="233"/>
                    <a:pt x="23" y="233"/>
                    <a:pt x="23" y="233"/>
                  </a:cubicBezTo>
                  <a:cubicBezTo>
                    <a:pt x="22" y="232"/>
                    <a:pt x="22" y="232"/>
                    <a:pt x="22" y="232"/>
                  </a:cubicBezTo>
                  <a:cubicBezTo>
                    <a:pt x="22" y="232"/>
                    <a:pt x="22" y="232"/>
                    <a:pt x="22" y="232"/>
                  </a:cubicBezTo>
                  <a:cubicBezTo>
                    <a:pt x="22" y="231"/>
                    <a:pt x="22" y="231"/>
                    <a:pt x="22" y="231"/>
                  </a:cubicBezTo>
                  <a:cubicBezTo>
                    <a:pt x="22" y="231"/>
                    <a:pt x="22" y="231"/>
                    <a:pt x="22" y="231"/>
                  </a:cubicBezTo>
                  <a:cubicBezTo>
                    <a:pt x="23" y="231"/>
                    <a:pt x="23" y="231"/>
                    <a:pt x="23" y="231"/>
                  </a:cubicBezTo>
                  <a:cubicBezTo>
                    <a:pt x="23" y="231"/>
                    <a:pt x="23" y="231"/>
                    <a:pt x="23" y="231"/>
                  </a:cubicBezTo>
                  <a:cubicBezTo>
                    <a:pt x="23" y="230"/>
                    <a:pt x="23" y="230"/>
                    <a:pt x="23" y="230"/>
                  </a:cubicBezTo>
                  <a:cubicBezTo>
                    <a:pt x="24" y="230"/>
                    <a:pt x="24" y="230"/>
                    <a:pt x="24" y="230"/>
                  </a:cubicBezTo>
                  <a:cubicBezTo>
                    <a:pt x="24" y="229"/>
                    <a:pt x="24" y="229"/>
                    <a:pt x="24" y="229"/>
                  </a:cubicBezTo>
                  <a:cubicBezTo>
                    <a:pt x="25" y="228"/>
                    <a:pt x="25" y="228"/>
                    <a:pt x="25" y="228"/>
                  </a:cubicBezTo>
                  <a:cubicBezTo>
                    <a:pt x="26" y="229"/>
                    <a:pt x="26" y="229"/>
                    <a:pt x="26" y="229"/>
                  </a:cubicBezTo>
                  <a:cubicBezTo>
                    <a:pt x="26" y="228"/>
                    <a:pt x="26" y="228"/>
                    <a:pt x="26" y="228"/>
                  </a:cubicBezTo>
                  <a:cubicBezTo>
                    <a:pt x="26" y="228"/>
                    <a:pt x="26" y="228"/>
                    <a:pt x="26" y="228"/>
                  </a:cubicBezTo>
                  <a:cubicBezTo>
                    <a:pt x="26" y="228"/>
                    <a:pt x="26" y="228"/>
                    <a:pt x="26" y="228"/>
                  </a:cubicBezTo>
                  <a:cubicBezTo>
                    <a:pt x="27" y="227"/>
                    <a:pt x="27" y="227"/>
                    <a:pt x="27" y="227"/>
                  </a:cubicBezTo>
                  <a:cubicBezTo>
                    <a:pt x="27" y="226"/>
                    <a:pt x="27" y="226"/>
                    <a:pt x="27" y="226"/>
                  </a:cubicBezTo>
                  <a:cubicBezTo>
                    <a:pt x="29" y="225"/>
                    <a:pt x="29" y="225"/>
                    <a:pt x="29" y="225"/>
                  </a:cubicBezTo>
                  <a:cubicBezTo>
                    <a:pt x="29" y="225"/>
                    <a:pt x="29" y="225"/>
                    <a:pt x="29" y="225"/>
                  </a:cubicBezTo>
                  <a:cubicBezTo>
                    <a:pt x="28" y="225"/>
                    <a:pt x="28" y="225"/>
                    <a:pt x="28" y="225"/>
                  </a:cubicBezTo>
                  <a:cubicBezTo>
                    <a:pt x="28" y="224"/>
                    <a:pt x="28" y="224"/>
                    <a:pt x="28" y="224"/>
                  </a:cubicBezTo>
                  <a:cubicBezTo>
                    <a:pt x="27" y="225"/>
                    <a:pt x="27" y="225"/>
                    <a:pt x="27" y="225"/>
                  </a:cubicBezTo>
                  <a:cubicBezTo>
                    <a:pt x="27" y="226"/>
                    <a:pt x="27" y="226"/>
                    <a:pt x="27" y="226"/>
                  </a:cubicBezTo>
                  <a:cubicBezTo>
                    <a:pt x="25" y="228"/>
                    <a:pt x="25" y="228"/>
                    <a:pt x="25" y="228"/>
                  </a:cubicBezTo>
                  <a:cubicBezTo>
                    <a:pt x="25" y="228"/>
                    <a:pt x="25" y="228"/>
                    <a:pt x="25" y="228"/>
                  </a:cubicBezTo>
                  <a:cubicBezTo>
                    <a:pt x="25" y="227"/>
                    <a:pt x="25" y="227"/>
                    <a:pt x="25" y="227"/>
                  </a:cubicBezTo>
                  <a:cubicBezTo>
                    <a:pt x="26" y="226"/>
                    <a:pt x="26" y="226"/>
                    <a:pt x="26" y="226"/>
                  </a:cubicBezTo>
                  <a:cubicBezTo>
                    <a:pt x="26" y="225"/>
                    <a:pt x="26" y="225"/>
                    <a:pt x="26" y="225"/>
                  </a:cubicBezTo>
                  <a:cubicBezTo>
                    <a:pt x="27" y="223"/>
                    <a:pt x="27" y="223"/>
                    <a:pt x="27" y="223"/>
                  </a:cubicBezTo>
                  <a:cubicBezTo>
                    <a:pt x="28" y="222"/>
                    <a:pt x="28" y="222"/>
                    <a:pt x="28" y="222"/>
                  </a:cubicBezTo>
                  <a:cubicBezTo>
                    <a:pt x="28" y="222"/>
                    <a:pt x="28" y="222"/>
                    <a:pt x="28" y="222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27" y="219"/>
                    <a:pt x="27" y="219"/>
                    <a:pt x="27" y="219"/>
                  </a:cubicBezTo>
                  <a:cubicBezTo>
                    <a:pt x="27" y="219"/>
                    <a:pt x="27" y="219"/>
                    <a:pt x="27" y="219"/>
                  </a:cubicBezTo>
                  <a:cubicBezTo>
                    <a:pt x="27" y="218"/>
                    <a:pt x="27" y="218"/>
                    <a:pt x="27" y="218"/>
                  </a:cubicBezTo>
                  <a:cubicBezTo>
                    <a:pt x="26" y="217"/>
                    <a:pt x="26" y="217"/>
                    <a:pt x="26" y="217"/>
                  </a:cubicBezTo>
                  <a:cubicBezTo>
                    <a:pt x="25" y="217"/>
                    <a:pt x="25" y="217"/>
                    <a:pt x="25" y="217"/>
                  </a:cubicBezTo>
                  <a:cubicBezTo>
                    <a:pt x="25" y="216"/>
                    <a:pt x="25" y="216"/>
                    <a:pt x="25" y="216"/>
                  </a:cubicBezTo>
                  <a:cubicBezTo>
                    <a:pt x="24" y="215"/>
                    <a:pt x="24" y="215"/>
                    <a:pt x="24" y="215"/>
                  </a:cubicBezTo>
                  <a:cubicBezTo>
                    <a:pt x="24" y="215"/>
                    <a:pt x="24" y="215"/>
                    <a:pt x="24" y="215"/>
                  </a:cubicBezTo>
                  <a:cubicBezTo>
                    <a:pt x="23" y="215"/>
                    <a:pt x="23" y="215"/>
                    <a:pt x="23" y="215"/>
                  </a:cubicBezTo>
                  <a:cubicBezTo>
                    <a:pt x="23" y="215"/>
                    <a:pt x="23" y="215"/>
                    <a:pt x="23" y="215"/>
                  </a:cubicBezTo>
                  <a:cubicBezTo>
                    <a:pt x="23" y="214"/>
                    <a:pt x="23" y="214"/>
                    <a:pt x="23" y="214"/>
                  </a:cubicBezTo>
                  <a:cubicBezTo>
                    <a:pt x="23" y="214"/>
                    <a:pt x="23" y="214"/>
                    <a:pt x="23" y="214"/>
                  </a:cubicBezTo>
                  <a:cubicBezTo>
                    <a:pt x="23" y="213"/>
                    <a:pt x="23" y="213"/>
                    <a:pt x="23" y="213"/>
                  </a:cubicBezTo>
                  <a:cubicBezTo>
                    <a:pt x="23" y="213"/>
                    <a:pt x="23" y="213"/>
                    <a:pt x="23" y="213"/>
                  </a:cubicBezTo>
                  <a:cubicBezTo>
                    <a:pt x="23" y="213"/>
                    <a:pt x="23" y="213"/>
                    <a:pt x="23" y="213"/>
                  </a:cubicBezTo>
                  <a:cubicBezTo>
                    <a:pt x="23" y="212"/>
                    <a:pt x="23" y="212"/>
                    <a:pt x="23" y="212"/>
                  </a:cubicBezTo>
                  <a:cubicBezTo>
                    <a:pt x="23" y="212"/>
                    <a:pt x="23" y="212"/>
                    <a:pt x="23" y="212"/>
                  </a:cubicBezTo>
                  <a:cubicBezTo>
                    <a:pt x="23" y="212"/>
                    <a:pt x="23" y="212"/>
                    <a:pt x="23" y="212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2" y="211"/>
                    <a:pt x="22" y="211"/>
                    <a:pt x="22" y="211"/>
                  </a:cubicBezTo>
                  <a:cubicBezTo>
                    <a:pt x="23" y="211"/>
                    <a:pt x="23" y="211"/>
                    <a:pt x="23" y="211"/>
                  </a:cubicBezTo>
                  <a:cubicBezTo>
                    <a:pt x="23" y="208"/>
                    <a:pt x="23" y="208"/>
                    <a:pt x="23" y="208"/>
                  </a:cubicBezTo>
                  <a:cubicBezTo>
                    <a:pt x="23" y="205"/>
                    <a:pt x="23" y="205"/>
                    <a:pt x="23" y="205"/>
                  </a:cubicBezTo>
                  <a:cubicBezTo>
                    <a:pt x="23" y="203"/>
                    <a:pt x="23" y="203"/>
                    <a:pt x="23" y="203"/>
                  </a:cubicBezTo>
                  <a:cubicBezTo>
                    <a:pt x="23" y="202"/>
                    <a:pt x="23" y="202"/>
                    <a:pt x="23" y="202"/>
                  </a:cubicBezTo>
                  <a:cubicBezTo>
                    <a:pt x="23" y="201"/>
                    <a:pt x="23" y="201"/>
                    <a:pt x="23" y="201"/>
                  </a:cubicBezTo>
                  <a:cubicBezTo>
                    <a:pt x="23" y="201"/>
                    <a:pt x="23" y="201"/>
                    <a:pt x="23" y="201"/>
                  </a:cubicBezTo>
                  <a:cubicBezTo>
                    <a:pt x="23" y="200"/>
                    <a:pt x="23" y="200"/>
                    <a:pt x="23" y="200"/>
                  </a:cubicBezTo>
                  <a:cubicBezTo>
                    <a:pt x="23" y="199"/>
                    <a:pt x="23" y="199"/>
                    <a:pt x="23" y="199"/>
                  </a:cubicBezTo>
                  <a:cubicBezTo>
                    <a:pt x="23" y="198"/>
                    <a:pt x="23" y="198"/>
                    <a:pt x="23" y="198"/>
                  </a:cubicBezTo>
                  <a:cubicBezTo>
                    <a:pt x="22" y="197"/>
                    <a:pt x="22" y="197"/>
                    <a:pt x="22" y="197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21" y="191"/>
                    <a:pt x="21" y="191"/>
                    <a:pt x="21" y="191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89"/>
                    <a:pt x="21" y="189"/>
                    <a:pt x="21" y="189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19" y="189"/>
                    <a:pt x="19" y="189"/>
                    <a:pt x="19" y="189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15" y="190"/>
                    <a:pt x="15" y="190"/>
                    <a:pt x="15" y="190"/>
                  </a:cubicBezTo>
                  <a:cubicBezTo>
                    <a:pt x="14" y="191"/>
                    <a:pt x="14" y="191"/>
                    <a:pt x="14" y="191"/>
                  </a:cubicBezTo>
                  <a:cubicBezTo>
                    <a:pt x="13" y="192"/>
                    <a:pt x="13" y="192"/>
                    <a:pt x="13" y="192"/>
                  </a:cubicBezTo>
                  <a:cubicBezTo>
                    <a:pt x="12" y="193"/>
                    <a:pt x="12" y="193"/>
                    <a:pt x="12" y="193"/>
                  </a:cubicBezTo>
                  <a:cubicBezTo>
                    <a:pt x="11" y="193"/>
                    <a:pt x="11" y="193"/>
                    <a:pt x="11" y="193"/>
                  </a:cubicBezTo>
                  <a:cubicBezTo>
                    <a:pt x="9" y="193"/>
                    <a:pt x="9" y="193"/>
                    <a:pt x="9" y="193"/>
                  </a:cubicBezTo>
                  <a:cubicBezTo>
                    <a:pt x="9" y="193"/>
                    <a:pt x="9" y="193"/>
                    <a:pt x="9" y="193"/>
                  </a:cubicBezTo>
                  <a:cubicBezTo>
                    <a:pt x="9" y="193"/>
                    <a:pt x="9" y="193"/>
                    <a:pt x="9" y="193"/>
                  </a:cubicBezTo>
                  <a:cubicBezTo>
                    <a:pt x="9" y="192"/>
                    <a:pt x="9" y="192"/>
                    <a:pt x="9" y="192"/>
                  </a:cubicBezTo>
                  <a:cubicBezTo>
                    <a:pt x="9" y="191"/>
                    <a:pt x="9" y="191"/>
                    <a:pt x="9" y="191"/>
                  </a:cubicBezTo>
                  <a:cubicBezTo>
                    <a:pt x="8" y="186"/>
                    <a:pt x="8" y="186"/>
                    <a:pt x="8" y="186"/>
                  </a:cubicBezTo>
                  <a:cubicBezTo>
                    <a:pt x="7" y="184"/>
                    <a:pt x="7" y="184"/>
                    <a:pt x="7" y="184"/>
                  </a:cubicBezTo>
                  <a:cubicBezTo>
                    <a:pt x="7" y="183"/>
                    <a:pt x="7" y="183"/>
                    <a:pt x="7" y="183"/>
                  </a:cubicBezTo>
                  <a:cubicBezTo>
                    <a:pt x="8" y="181"/>
                    <a:pt x="8" y="181"/>
                    <a:pt x="8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4" y="182"/>
                    <a:pt x="4" y="182"/>
                    <a:pt x="4" y="182"/>
                  </a:cubicBezTo>
                  <a:cubicBezTo>
                    <a:pt x="3" y="181"/>
                    <a:pt x="3" y="181"/>
                    <a:pt x="3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4" y="99"/>
                    <a:pt x="54" y="99"/>
                    <a:pt x="54" y="99"/>
                  </a:cubicBezTo>
                  <a:cubicBezTo>
                    <a:pt x="55" y="99"/>
                    <a:pt x="55" y="99"/>
                    <a:pt x="55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100"/>
                    <a:pt x="56" y="100"/>
                    <a:pt x="56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8" y="104"/>
                    <a:pt x="58" y="104"/>
                    <a:pt x="58" y="104"/>
                  </a:cubicBezTo>
                  <a:cubicBezTo>
                    <a:pt x="58" y="105"/>
                    <a:pt x="58" y="105"/>
                    <a:pt x="58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7"/>
                    <a:pt x="60" y="107"/>
                    <a:pt x="60" y="107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3" y="109"/>
                    <a:pt x="63" y="109"/>
                    <a:pt x="63" y="10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4"/>
                    <a:pt x="67" y="114"/>
                    <a:pt x="67" y="114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7" y="117"/>
                    <a:pt x="67" y="117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9" y="115"/>
                    <a:pt x="69" y="115"/>
                    <a:pt x="69" y="115"/>
                  </a:cubicBezTo>
                  <a:cubicBezTo>
                    <a:pt x="69" y="112"/>
                    <a:pt x="69" y="112"/>
                    <a:pt x="69" y="112"/>
                  </a:cubicBezTo>
                  <a:cubicBezTo>
                    <a:pt x="69" y="111"/>
                    <a:pt x="69" y="111"/>
                    <a:pt x="69" y="111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2" y="109"/>
                    <a:pt x="72" y="109"/>
                    <a:pt x="72" y="109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4" y="109"/>
                    <a:pt x="74" y="109"/>
                    <a:pt x="74" y="109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79" y="107"/>
                    <a:pt x="79" y="107"/>
                    <a:pt x="79" y="107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2" y="105"/>
                    <a:pt x="82" y="105"/>
                    <a:pt x="82" y="105"/>
                  </a:cubicBezTo>
                  <a:cubicBezTo>
                    <a:pt x="82" y="106"/>
                    <a:pt x="82" y="106"/>
                    <a:pt x="82" y="106"/>
                  </a:cubicBezTo>
                  <a:cubicBezTo>
                    <a:pt x="85" y="106"/>
                    <a:pt x="85" y="106"/>
                    <a:pt x="85" y="106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9" y="105"/>
                    <a:pt x="89" y="105"/>
                    <a:pt x="89" y="105"/>
                  </a:cubicBezTo>
                  <a:cubicBezTo>
                    <a:pt x="89" y="105"/>
                    <a:pt x="89" y="105"/>
                    <a:pt x="89" y="105"/>
                  </a:cubicBezTo>
                  <a:cubicBezTo>
                    <a:pt x="89" y="104"/>
                    <a:pt x="89" y="104"/>
                    <a:pt x="89" y="104"/>
                  </a:cubicBezTo>
                  <a:cubicBezTo>
                    <a:pt x="91" y="104"/>
                    <a:pt x="91" y="104"/>
                    <a:pt x="91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4" y="103"/>
                    <a:pt x="94" y="103"/>
                    <a:pt x="94" y="103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2" y="106"/>
                    <a:pt x="92" y="106"/>
                    <a:pt x="92" y="106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88" y="108"/>
                    <a:pt x="88" y="108"/>
                    <a:pt x="88" y="108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5" y="108"/>
                    <a:pt x="85" y="108"/>
                    <a:pt x="85" y="108"/>
                  </a:cubicBezTo>
                  <a:cubicBezTo>
                    <a:pt x="84" y="108"/>
                    <a:pt x="84" y="108"/>
                    <a:pt x="84" y="108"/>
                  </a:cubicBezTo>
                  <a:cubicBezTo>
                    <a:pt x="84" y="108"/>
                    <a:pt x="84" y="108"/>
                    <a:pt x="84" y="108"/>
                  </a:cubicBezTo>
                  <a:cubicBezTo>
                    <a:pt x="82" y="108"/>
                    <a:pt x="82" y="108"/>
                    <a:pt x="82" y="108"/>
                  </a:cubicBezTo>
                  <a:cubicBezTo>
                    <a:pt x="81" y="109"/>
                    <a:pt x="81" y="109"/>
                    <a:pt x="81" y="109"/>
                  </a:cubicBezTo>
                  <a:cubicBezTo>
                    <a:pt x="80" y="110"/>
                    <a:pt x="80" y="110"/>
                    <a:pt x="80" y="110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7" y="111"/>
                    <a:pt x="77" y="111"/>
                    <a:pt x="77" y="111"/>
                  </a:cubicBezTo>
                  <a:cubicBezTo>
                    <a:pt x="77" y="111"/>
                    <a:pt x="77" y="111"/>
                    <a:pt x="77" y="111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6" y="111"/>
                    <a:pt x="76" y="111"/>
                    <a:pt x="76" y="111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3" y="113"/>
                    <a:pt x="73" y="113"/>
                    <a:pt x="73" y="113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5" y="114"/>
                    <a:pt x="75" y="114"/>
                    <a:pt x="75" y="114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83" y="109"/>
                    <a:pt x="83" y="109"/>
                    <a:pt x="83" y="109"/>
                  </a:cubicBezTo>
                  <a:cubicBezTo>
                    <a:pt x="83" y="110"/>
                    <a:pt x="83" y="110"/>
                    <a:pt x="83" y="110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5" y="110"/>
                    <a:pt x="85" y="110"/>
                    <a:pt x="85" y="110"/>
                  </a:cubicBezTo>
                  <a:cubicBezTo>
                    <a:pt x="86" y="109"/>
                    <a:pt x="86" y="109"/>
                    <a:pt x="86" y="109"/>
                  </a:cubicBezTo>
                  <a:cubicBezTo>
                    <a:pt x="86" y="109"/>
                    <a:pt x="86" y="109"/>
                    <a:pt x="86" y="109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6" y="110"/>
                    <a:pt x="86" y="110"/>
                    <a:pt x="86" y="110"/>
                  </a:cubicBezTo>
                  <a:cubicBezTo>
                    <a:pt x="88" y="110"/>
                    <a:pt x="88" y="110"/>
                    <a:pt x="88" y="110"/>
                  </a:cubicBezTo>
                  <a:cubicBezTo>
                    <a:pt x="90" y="108"/>
                    <a:pt x="90" y="108"/>
                    <a:pt x="90" y="108"/>
                  </a:cubicBezTo>
                  <a:cubicBezTo>
                    <a:pt x="91" y="108"/>
                    <a:pt x="91" y="108"/>
                    <a:pt x="91" y="108"/>
                  </a:cubicBezTo>
                  <a:cubicBezTo>
                    <a:pt x="93" y="107"/>
                    <a:pt x="93" y="107"/>
                    <a:pt x="93" y="107"/>
                  </a:cubicBezTo>
                  <a:cubicBezTo>
                    <a:pt x="94" y="107"/>
                    <a:pt x="94" y="107"/>
                    <a:pt x="94" y="107"/>
                  </a:cubicBezTo>
                  <a:cubicBezTo>
                    <a:pt x="95" y="107"/>
                    <a:pt x="95" y="107"/>
                    <a:pt x="95" y="107"/>
                  </a:cubicBezTo>
                  <a:cubicBezTo>
                    <a:pt x="96" y="107"/>
                    <a:pt x="96" y="107"/>
                    <a:pt x="96" y="107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94" y="109"/>
                    <a:pt x="94" y="109"/>
                    <a:pt x="94" y="109"/>
                  </a:cubicBezTo>
                  <a:cubicBezTo>
                    <a:pt x="95" y="109"/>
                    <a:pt x="95" y="109"/>
                    <a:pt x="95" y="109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9" y="107"/>
                    <a:pt x="99" y="107"/>
                    <a:pt x="99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9" y="106"/>
                    <a:pt x="99" y="106"/>
                    <a:pt x="99" y="106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00" y="105"/>
                    <a:pt x="100" y="105"/>
                    <a:pt x="100" y="105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6"/>
                    <a:pt x="102" y="106"/>
                    <a:pt x="102" y="106"/>
                  </a:cubicBezTo>
                  <a:cubicBezTo>
                    <a:pt x="102" y="105"/>
                    <a:pt x="102" y="105"/>
                    <a:pt x="102" y="105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02" y="103"/>
                    <a:pt x="102" y="103"/>
                    <a:pt x="102" y="103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04" y="105"/>
                    <a:pt x="104" y="105"/>
                    <a:pt x="104" y="105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2" y="114"/>
                    <a:pt x="102" y="114"/>
                    <a:pt x="102" y="114"/>
                  </a:cubicBezTo>
                  <a:cubicBezTo>
                    <a:pt x="103" y="115"/>
                    <a:pt x="103" y="115"/>
                    <a:pt x="103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6"/>
                    <a:pt x="104" y="116"/>
                    <a:pt x="104" y="116"/>
                  </a:cubicBezTo>
                  <a:cubicBezTo>
                    <a:pt x="106" y="116"/>
                    <a:pt x="106" y="116"/>
                    <a:pt x="106" y="116"/>
                  </a:cubicBezTo>
                  <a:cubicBezTo>
                    <a:pt x="105" y="115"/>
                    <a:pt x="105" y="115"/>
                    <a:pt x="105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4"/>
                    <a:pt x="104" y="114"/>
                    <a:pt x="104" y="114"/>
                  </a:cubicBezTo>
                  <a:cubicBezTo>
                    <a:pt x="105" y="114"/>
                    <a:pt x="105" y="114"/>
                    <a:pt x="105" y="114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107" y="113"/>
                    <a:pt x="107" y="113"/>
                    <a:pt x="107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111"/>
                    <a:pt x="108" y="111"/>
                    <a:pt x="108" y="111"/>
                  </a:cubicBezTo>
                  <a:cubicBezTo>
                    <a:pt x="108" y="111"/>
                    <a:pt x="108" y="111"/>
                    <a:pt x="108" y="111"/>
                  </a:cubicBezTo>
                  <a:cubicBezTo>
                    <a:pt x="110" y="110"/>
                    <a:pt x="110" y="110"/>
                    <a:pt x="110" y="110"/>
                  </a:cubicBezTo>
                  <a:cubicBezTo>
                    <a:pt x="110" y="110"/>
                    <a:pt x="110" y="110"/>
                    <a:pt x="110" y="110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10" y="112"/>
                    <a:pt x="110" y="112"/>
                    <a:pt x="110" y="112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10" y="113"/>
                    <a:pt x="110" y="113"/>
                    <a:pt x="110" y="113"/>
                  </a:cubicBezTo>
                  <a:cubicBezTo>
                    <a:pt x="110" y="113"/>
                    <a:pt x="110" y="113"/>
                    <a:pt x="110" y="113"/>
                  </a:cubicBezTo>
                  <a:cubicBezTo>
                    <a:pt x="110" y="114"/>
                    <a:pt x="110" y="114"/>
                    <a:pt x="110" y="114"/>
                  </a:cubicBezTo>
                  <a:cubicBezTo>
                    <a:pt x="111" y="113"/>
                    <a:pt x="111" y="113"/>
                    <a:pt x="111" y="113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0" y="114"/>
                    <a:pt x="110" y="114"/>
                    <a:pt x="110" y="114"/>
                  </a:cubicBezTo>
                  <a:cubicBezTo>
                    <a:pt x="109" y="115"/>
                    <a:pt x="109" y="115"/>
                    <a:pt x="109" y="115"/>
                  </a:cubicBezTo>
                  <a:cubicBezTo>
                    <a:pt x="109" y="115"/>
                    <a:pt x="109" y="115"/>
                    <a:pt x="109" y="115"/>
                  </a:cubicBezTo>
                  <a:cubicBezTo>
                    <a:pt x="108" y="116"/>
                    <a:pt x="108" y="116"/>
                    <a:pt x="108" y="116"/>
                  </a:cubicBezTo>
                  <a:cubicBezTo>
                    <a:pt x="108" y="116"/>
                    <a:pt x="108" y="116"/>
                    <a:pt x="108" y="116"/>
                  </a:cubicBezTo>
                  <a:cubicBezTo>
                    <a:pt x="108" y="117"/>
                    <a:pt x="108" y="117"/>
                    <a:pt x="108" y="117"/>
                  </a:cubicBezTo>
                  <a:cubicBezTo>
                    <a:pt x="109" y="117"/>
                    <a:pt x="109" y="117"/>
                    <a:pt x="109" y="117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11" y="117"/>
                    <a:pt x="111" y="117"/>
                    <a:pt x="111" y="117"/>
                  </a:cubicBezTo>
                  <a:cubicBezTo>
                    <a:pt x="112" y="117"/>
                    <a:pt x="112" y="117"/>
                    <a:pt x="112" y="117"/>
                  </a:cubicBezTo>
                  <a:cubicBezTo>
                    <a:pt x="113" y="117"/>
                    <a:pt x="113" y="117"/>
                    <a:pt x="113" y="117"/>
                  </a:cubicBezTo>
                  <a:cubicBezTo>
                    <a:pt x="114" y="115"/>
                    <a:pt x="114" y="115"/>
                    <a:pt x="114" y="115"/>
                  </a:cubicBezTo>
                  <a:cubicBezTo>
                    <a:pt x="115" y="114"/>
                    <a:pt x="115" y="114"/>
                    <a:pt x="115" y="114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18" y="115"/>
                    <a:pt x="118" y="115"/>
                    <a:pt x="118" y="115"/>
                  </a:cubicBezTo>
                  <a:cubicBezTo>
                    <a:pt x="118" y="115"/>
                    <a:pt x="118" y="115"/>
                    <a:pt x="118" y="115"/>
                  </a:cubicBezTo>
                  <a:cubicBezTo>
                    <a:pt x="120" y="116"/>
                    <a:pt x="120" y="116"/>
                    <a:pt x="120" y="116"/>
                  </a:cubicBezTo>
                  <a:cubicBezTo>
                    <a:pt x="120" y="116"/>
                    <a:pt x="120" y="116"/>
                    <a:pt x="120" y="116"/>
                  </a:cubicBezTo>
                  <a:cubicBezTo>
                    <a:pt x="120" y="117"/>
                    <a:pt x="120" y="117"/>
                    <a:pt x="120" y="117"/>
                  </a:cubicBezTo>
                  <a:cubicBezTo>
                    <a:pt x="121" y="118"/>
                    <a:pt x="121" y="118"/>
                    <a:pt x="121" y="118"/>
                  </a:cubicBezTo>
                  <a:cubicBezTo>
                    <a:pt x="121" y="119"/>
                    <a:pt x="121" y="119"/>
                    <a:pt x="121" y="119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4"/>
                    <a:pt x="126" y="124"/>
                    <a:pt x="126" y="124"/>
                  </a:cubicBezTo>
                  <a:cubicBezTo>
                    <a:pt x="127" y="124"/>
                    <a:pt x="127" y="124"/>
                    <a:pt x="127" y="124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28"/>
                    <a:pt x="134" y="128"/>
                    <a:pt x="134" y="128"/>
                  </a:cubicBezTo>
                  <a:cubicBezTo>
                    <a:pt x="134" y="128"/>
                    <a:pt x="134" y="128"/>
                    <a:pt x="134" y="128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5" y="127"/>
                    <a:pt x="135" y="127"/>
                    <a:pt x="135" y="127"/>
                  </a:cubicBezTo>
                  <a:cubicBezTo>
                    <a:pt x="135" y="128"/>
                    <a:pt x="135" y="128"/>
                    <a:pt x="135" y="128"/>
                  </a:cubicBezTo>
                  <a:cubicBezTo>
                    <a:pt x="135" y="128"/>
                    <a:pt x="135" y="128"/>
                    <a:pt x="135" y="128"/>
                  </a:cubicBezTo>
                  <a:cubicBezTo>
                    <a:pt x="136" y="127"/>
                    <a:pt x="136" y="127"/>
                    <a:pt x="136" y="127"/>
                  </a:cubicBezTo>
                  <a:cubicBezTo>
                    <a:pt x="136" y="127"/>
                    <a:pt x="136" y="127"/>
                    <a:pt x="136" y="127"/>
                  </a:cubicBezTo>
                  <a:cubicBezTo>
                    <a:pt x="137" y="128"/>
                    <a:pt x="137" y="128"/>
                    <a:pt x="137" y="128"/>
                  </a:cubicBezTo>
                  <a:cubicBezTo>
                    <a:pt x="137" y="129"/>
                    <a:pt x="137" y="129"/>
                    <a:pt x="137" y="129"/>
                  </a:cubicBezTo>
                  <a:cubicBezTo>
                    <a:pt x="138" y="129"/>
                    <a:pt x="138" y="129"/>
                    <a:pt x="138" y="129"/>
                  </a:cubicBezTo>
                  <a:cubicBezTo>
                    <a:pt x="138" y="130"/>
                    <a:pt x="138" y="130"/>
                    <a:pt x="138" y="130"/>
                  </a:cubicBezTo>
                  <a:cubicBezTo>
                    <a:pt x="139" y="131"/>
                    <a:pt x="139" y="131"/>
                    <a:pt x="139" y="131"/>
                  </a:cubicBezTo>
                  <a:cubicBezTo>
                    <a:pt x="139" y="132"/>
                    <a:pt x="139" y="132"/>
                    <a:pt x="139" y="132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39" y="134"/>
                    <a:pt x="139" y="134"/>
                    <a:pt x="139" y="134"/>
                  </a:cubicBezTo>
                  <a:cubicBezTo>
                    <a:pt x="138" y="135"/>
                    <a:pt x="138" y="135"/>
                    <a:pt x="138" y="135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5" y="135"/>
                    <a:pt x="135" y="135"/>
                    <a:pt x="135" y="135"/>
                  </a:cubicBezTo>
                  <a:cubicBezTo>
                    <a:pt x="135" y="135"/>
                    <a:pt x="135" y="135"/>
                    <a:pt x="135" y="135"/>
                  </a:cubicBezTo>
                  <a:cubicBezTo>
                    <a:pt x="134" y="135"/>
                    <a:pt x="134" y="135"/>
                    <a:pt x="134" y="135"/>
                  </a:cubicBezTo>
                  <a:cubicBezTo>
                    <a:pt x="133" y="135"/>
                    <a:pt x="133" y="135"/>
                    <a:pt x="133" y="135"/>
                  </a:cubicBezTo>
                  <a:cubicBezTo>
                    <a:pt x="133" y="135"/>
                    <a:pt x="133" y="135"/>
                    <a:pt x="133" y="135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0" y="137"/>
                    <a:pt x="130" y="137"/>
                    <a:pt x="130" y="137"/>
                  </a:cubicBezTo>
                  <a:cubicBezTo>
                    <a:pt x="131" y="137"/>
                    <a:pt x="131" y="137"/>
                    <a:pt x="131" y="137"/>
                  </a:cubicBezTo>
                  <a:cubicBezTo>
                    <a:pt x="132" y="137"/>
                    <a:pt x="132" y="137"/>
                    <a:pt x="132" y="137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38"/>
                    <a:pt x="133" y="138"/>
                    <a:pt x="133" y="138"/>
                  </a:cubicBezTo>
                  <a:cubicBezTo>
                    <a:pt x="134" y="139"/>
                    <a:pt x="134" y="139"/>
                    <a:pt x="134" y="139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8" y="141"/>
                    <a:pt x="138" y="141"/>
                    <a:pt x="138" y="141"/>
                  </a:cubicBezTo>
                  <a:cubicBezTo>
                    <a:pt x="140" y="142"/>
                    <a:pt x="140" y="142"/>
                    <a:pt x="140" y="142"/>
                  </a:cubicBezTo>
                  <a:cubicBezTo>
                    <a:pt x="141" y="142"/>
                    <a:pt x="141" y="142"/>
                    <a:pt x="141" y="142"/>
                  </a:cubicBezTo>
                  <a:cubicBezTo>
                    <a:pt x="141" y="141"/>
                    <a:pt x="141" y="141"/>
                    <a:pt x="141" y="141"/>
                  </a:cubicBezTo>
                  <a:cubicBezTo>
                    <a:pt x="142" y="141"/>
                    <a:pt x="142" y="141"/>
                    <a:pt x="142" y="141"/>
                  </a:cubicBezTo>
                  <a:cubicBezTo>
                    <a:pt x="143" y="141"/>
                    <a:pt x="143" y="141"/>
                    <a:pt x="143" y="141"/>
                  </a:cubicBezTo>
                  <a:cubicBezTo>
                    <a:pt x="142" y="142"/>
                    <a:pt x="142" y="142"/>
                    <a:pt x="142" y="142"/>
                  </a:cubicBezTo>
                  <a:cubicBezTo>
                    <a:pt x="144" y="141"/>
                    <a:pt x="144" y="141"/>
                    <a:pt x="144" y="141"/>
                  </a:cubicBezTo>
                  <a:cubicBezTo>
                    <a:pt x="144" y="142"/>
                    <a:pt x="144" y="142"/>
                    <a:pt x="144" y="142"/>
                  </a:cubicBezTo>
                  <a:cubicBezTo>
                    <a:pt x="145" y="142"/>
                    <a:pt x="145" y="142"/>
                    <a:pt x="145" y="142"/>
                  </a:cubicBezTo>
                  <a:cubicBezTo>
                    <a:pt x="145" y="141"/>
                    <a:pt x="145" y="141"/>
                    <a:pt x="145" y="141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8" y="141"/>
                    <a:pt x="148" y="141"/>
                    <a:pt x="148" y="141"/>
                  </a:cubicBezTo>
                  <a:cubicBezTo>
                    <a:pt x="150" y="140"/>
                    <a:pt x="150" y="140"/>
                    <a:pt x="150" y="140"/>
                  </a:cubicBezTo>
                  <a:cubicBezTo>
                    <a:pt x="151" y="140"/>
                    <a:pt x="151" y="140"/>
                    <a:pt x="151" y="140"/>
                  </a:cubicBezTo>
                  <a:cubicBezTo>
                    <a:pt x="151" y="141"/>
                    <a:pt x="151" y="141"/>
                    <a:pt x="151" y="141"/>
                  </a:cubicBezTo>
                  <a:cubicBezTo>
                    <a:pt x="151" y="141"/>
                    <a:pt x="151" y="141"/>
                    <a:pt x="151" y="141"/>
                  </a:cubicBezTo>
                  <a:cubicBezTo>
                    <a:pt x="151" y="141"/>
                    <a:pt x="151" y="141"/>
                    <a:pt x="151" y="141"/>
                  </a:cubicBezTo>
                  <a:cubicBezTo>
                    <a:pt x="151" y="141"/>
                    <a:pt x="151" y="141"/>
                    <a:pt x="151" y="141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1" y="143"/>
                    <a:pt x="151" y="143"/>
                    <a:pt x="151" y="143"/>
                  </a:cubicBezTo>
                  <a:cubicBezTo>
                    <a:pt x="151" y="143"/>
                    <a:pt x="151" y="143"/>
                    <a:pt x="151" y="143"/>
                  </a:cubicBezTo>
                  <a:cubicBezTo>
                    <a:pt x="151" y="143"/>
                    <a:pt x="151" y="143"/>
                    <a:pt x="151" y="143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2" y="144"/>
                    <a:pt x="152" y="144"/>
                    <a:pt x="152" y="144"/>
                  </a:cubicBezTo>
                  <a:cubicBezTo>
                    <a:pt x="152" y="145"/>
                    <a:pt x="152" y="145"/>
                    <a:pt x="152" y="145"/>
                  </a:cubicBezTo>
                  <a:cubicBezTo>
                    <a:pt x="152" y="146"/>
                    <a:pt x="152" y="146"/>
                    <a:pt x="152" y="146"/>
                  </a:cubicBezTo>
                  <a:cubicBezTo>
                    <a:pt x="152" y="146"/>
                    <a:pt x="152" y="146"/>
                    <a:pt x="152" y="146"/>
                  </a:cubicBezTo>
                  <a:cubicBezTo>
                    <a:pt x="153" y="146"/>
                    <a:pt x="153" y="146"/>
                    <a:pt x="153" y="146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4"/>
                    <a:pt x="153" y="144"/>
                    <a:pt x="153" y="144"/>
                  </a:cubicBezTo>
                  <a:cubicBezTo>
                    <a:pt x="154" y="144"/>
                    <a:pt x="154" y="144"/>
                    <a:pt x="154" y="144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7"/>
                    <a:pt x="153" y="147"/>
                    <a:pt x="153" y="147"/>
                  </a:cubicBezTo>
                  <a:cubicBezTo>
                    <a:pt x="152" y="148"/>
                    <a:pt x="152" y="148"/>
                    <a:pt x="152" y="148"/>
                  </a:cubicBezTo>
                  <a:cubicBezTo>
                    <a:pt x="152" y="149"/>
                    <a:pt x="152" y="149"/>
                    <a:pt x="152" y="149"/>
                  </a:cubicBezTo>
                  <a:cubicBezTo>
                    <a:pt x="153" y="150"/>
                    <a:pt x="153" y="150"/>
                    <a:pt x="153" y="150"/>
                  </a:cubicBezTo>
                  <a:cubicBezTo>
                    <a:pt x="153" y="151"/>
                    <a:pt x="153" y="151"/>
                    <a:pt x="153" y="151"/>
                  </a:cubicBezTo>
                  <a:cubicBezTo>
                    <a:pt x="152" y="152"/>
                    <a:pt x="152" y="152"/>
                    <a:pt x="152" y="152"/>
                  </a:cubicBezTo>
                  <a:cubicBezTo>
                    <a:pt x="153" y="153"/>
                    <a:pt x="153" y="153"/>
                    <a:pt x="153" y="153"/>
                  </a:cubicBezTo>
                  <a:cubicBezTo>
                    <a:pt x="153" y="153"/>
                    <a:pt x="153" y="153"/>
                    <a:pt x="153" y="153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4" y="156"/>
                    <a:pt x="154" y="156"/>
                    <a:pt x="154" y="156"/>
                  </a:cubicBezTo>
                  <a:cubicBezTo>
                    <a:pt x="154" y="158"/>
                    <a:pt x="154" y="158"/>
                    <a:pt x="154" y="158"/>
                  </a:cubicBezTo>
                  <a:cubicBezTo>
                    <a:pt x="154" y="156"/>
                    <a:pt x="154" y="156"/>
                    <a:pt x="154" y="156"/>
                  </a:cubicBezTo>
                  <a:cubicBezTo>
                    <a:pt x="154" y="154"/>
                    <a:pt x="154" y="154"/>
                    <a:pt x="154" y="154"/>
                  </a:cubicBezTo>
                  <a:cubicBezTo>
                    <a:pt x="154" y="152"/>
                    <a:pt x="154" y="152"/>
                    <a:pt x="154" y="152"/>
                  </a:cubicBezTo>
                  <a:cubicBezTo>
                    <a:pt x="155" y="150"/>
                    <a:pt x="155" y="150"/>
                    <a:pt x="155" y="150"/>
                  </a:cubicBezTo>
                  <a:cubicBezTo>
                    <a:pt x="155" y="150"/>
                    <a:pt x="155" y="150"/>
                    <a:pt x="155" y="150"/>
                  </a:cubicBezTo>
                  <a:cubicBezTo>
                    <a:pt x="155" y="151"/>
                    <a:pt x="155" y="151"/>
                    <a:pt x="155" y="151"/>
                  </a:cubicBezTo>
                  <a:cubicBezTo>
                    <a:pt x="155" y="151"/>
                    <a:pt x="155" y="151"/>
                    <a:pt x="155" y="151"/>
                  </a:cubicBezTo>
                  <a:cubicBezTo>
                    <a:pt x="155" y="152"/>
                    <a:pt x="155" y="152"/>
                    <a:pt x="155" y="152"/>
                  </a:cubicBezTo>
                  <a:cubicBezTo>
                    <a:pt x="155" y="152"/>
                    <a:pt x="155" y="152"/>
                    <a:pt x="155" y="152"/>
                  </a:cubicBezTo>
                  <a:cubicBezTo>
                    <a:pt x="156" y="152"/>
                    <a:pt x="156" y="152"/>
                    <a:pt x="156" y="152"/>
                  </a:cubicBezTo>
                  <a:cubicBezTo>
                    <a:pt x="156" y="152"/>
                    <a:pt x="156" y="152"/>
                    <a:pt x="156" y="152"/>
                  </a:cubicBezTo>
                  <a:cubicBezTo>
                    <a:pt x="157" y="151"/>
                    <a:pt x="157" y="151"/>
                    <a:pt x="157" y="151"/>
                  </a:cubicBezTo>
                  <a:cubicBezTo>
                    <a:pt x="157" y="151"/>
                    <a:pt x="157" y="151"/>
                    <a:pt x="157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9"/>
                    <a:pt x="156" y="149"/>
                    <a:pt x="156" y="149"/>
                  </a:cubicBezTo>
                  <a:cubicBezTo>
                    <a:pt x="157" y="149"/>
                    <a:pt x="157" y="149"/>
                    <a:pt x="157" y="149"/>
                  </a:cubicBezTo>
                  <a:cubicBezTo>
                    <a:pt x="157" y="149"/>
                    <a:pt x="157" y="149"/>
                    <a:pt x="157" y="149"/>
                  </a:cubicBezTo>
                  <a:cubicBezTo>
                    <a:pt x="156" y="148"/>
                    <a:pt x="156" y="148"/>
                    <a:pt x="156" y="148"/>
                  </a:cubicBezTo>
                  <a:cubicBezTo>
                    <a:pt x="156" y="148"/>
                    <a:pt x="156" y="148"/>
                    <a:pt x="156" y="148"/>
                  </a:cubicBezTo>
                  <a:cubicBezTo>
                    <a:pt x="157" y="146"/>
                    <a:pt x="157" y="146"/>
                    <a:pt x="157" y="146"/>
                  </a:cubicBezTo>
                  <a:cubicBezTo>
                    <a:pt x="157" y="144"/>
                    <a:pt x="157" y="144"/>
                    <a:pt x="157" y="144"/>
                  </a:cubicBezTo>
                  <a:cubicBezTo>
                    <a:pt x="157" y="144"/>
                    <a:pt x="157" y="144"/>
                    <a:pt x="157" y="144"/>
                  </a:cubicBezTo>
                  <a:cubicBezTo>
                    <a:pt x="157" y="143"/>
                    <a:pt x="157" y="143"/>
                    <a:pt x="157" y="143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59" y="142"/>
                    <a:pt x="159" y="142"/>
                    <a:pt x="159" y="142"/>
                  </a:cubicBezTo>
                  <a:cubicBezTo>
                    <a:pt x="159" y="142"/>
                    <a:pt x="159" y="142"/>
                    <a:pt x="159" y="142"/>
                  </a:cubicBezTo>
                  <a:cubicBezTo>
                    <a:pt x="160" y="142"/>
                    <a:pt x="160" y="142"/>
                    <a:pt x="160" y="142"/>
                  </a:cubicBezTo>
                  <a:cubicBezTo>
                    <a:pt x="160" y="142"/>
                    <a:pt x="160" y="142"/>
                    <a:pt x="160" y="142"/>
                  </a:cubicBezTo>
                  <a:cubicBezTo>
                    <a:pt x="161" y="142"/>
                    <a:pt x="161" y="142"/>
                    <a:pt x="161" y="142"/>
                  </a:cubicBezTo>
                  <a:cubicBezTo>
                    <a:pt x="161" y="142"/>
                    <a:pt x="161" y="142"/>
                    <a:pt x="161" y="142"/>
                  </a:cubicBezTo>
                  <a:cubicBezTo>
                    <a:pt x="162" y="141"/>
                    <a:pt x="162" y="141"/>
                    <a:pt x="162" y="141"/>
                  </a:cubicBezTo>
                  <a:cubicBezTo>
                    <a:pt x="162" y="141"/>
                    <a:pt x="162" y="141"/>
                    <a:pt x="162" y="141"/>
                  </a:cubicBezTo>
                  <a:cubicBezTo>
                    <a:pt x="162" y="142"/>
                    <a:pt x="162" y="142"/>
                    <a:pt x="162" y="142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64" y="140"/>
                    <a:pt x="164" y="140"/>
                    <a:pt x="164" y="140"/>
                  </a:cubicBezTo>
                  <a:cubicBezTo>
                    <a:pt x="164" y="140"/>
                    <a:pt x="164" y="140"/>
                    <a:pt x="164" y="140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0"/>
                    <a:pt x="165" y="140"/>
                    <a:pt x="165" y="140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7" y="139"/>
                    <a:pt x="167" y="139"/>
                    <a:pt x="167" y="139"/>
                  </a:cubicBezTo>
                  <a:cubicBezTo>
                    <a:pt x="168" y="139"/>
                    <a:pt x="168" y="139"/>
                    <a:pt x="168" y="139"/>
                  </a:cubicBezTo>
                  <a:cubicBezTo>
                    <a:pt x="168" y="139"/>
                    <a:pt x="168" y="139"/>
                    <a:pt x="168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69" y="138"/>
                    <a:pt x="169" y="138"/>
                    <a:pt x="169" y="138"/>
                  </a:cubicBezTo>
                  <a:cubicBezTo>
                    <a:pt x="170" y="137"/>
                    <a:pt x="170" y="137"/>
                    <a:pt x="170" y="137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68" y="137"/>
                    <a:pt x="168" y="137"/>
                    <a:pt x="168" y="137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5" y="139"/>
                    <a:pt x="165" y="139"/>
                    <a:pt x="165" y="139"/>
                  </a:cubicBezTo>
                  <a:cubicBezTo>
                    <a:pt x="165" y="139"/>
                    <a:pt x="165" y="139"/>
                    <a:pt x="165" y="139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3" y="139"/>
                    <a:pt x="163" y="139"/>
                    <a:pt x="163" y="139"/>
                  </a:cubicBezTo>
                  <a:cubicBezTo>
                    <a:pt x="163" y="139"/>
                    <a:pt x="163" y="139"/>
                    <a:pt x="163" y="139"/>
                  </a:cubicBezTo>
                  <a:cubicBezTo>
                    <a:pt x="162" y="138"/>
                    <a:pt x="162" y="138"/>
                    <a:pt x="162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40"/>
                    <a:pt x="161" y="140"/>
                    <a:pt x="161" y="140"/>
                  </a:cubicBezTo>
                  <a:cubicBezTo>
                    <a:pt x="160" y="140"/>
                    <a:pt x="160" y="140"/>
                    <a:pt x="160" y="140"/>
                  </a:cubicBezTo>
                  <a:cubicBezTo>
                    <a:pt x="160" y="140"/>
                    <a:pt x="160" y="140"/>
                    <a:pt x="160" y="140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8" y="138"/>
                    <a:pt x="158" y="138"/>
                    <a:pt x="158" y="138"/>
                  </a:cubicBezTo>
                  <a:cubicBezTo>
                    <a:pt x="158" y="137"/>
                    <a:pt x="158" y="137"/>
                    <a:pt x="158" y="137"/>
                  </a:cubicBezTo>
                  <a:cubicBezTo>
                    <a:pt x="159" y="137"/>
                    <a:pt x="159" y="137"/>
                    <a:pt x="159" y="137"/>
                  </a:cubicBezTo>
                  <a:cubicBezTo>
                    <a:pt x="160" y="135"/>
                    <a:pt x="160" y="135"/>
                    <a:pt x="160" y="135"/>
                  </a:cubicBezTo>
                  <a:cubicBezTo>
                    <a:pt x="161" y="135"/>
                    <a:pt x="161" y="135"/>
                    <a:pt x="161" y="135"/>
                  </a:cubicBezTo>
                  <a:cubicBezTo>
                    <a:pt x="162" y="136"/>
                    <a:pt x="162" y="136"/>
                    <a:pt x="162" y="136"/>
                  </a:cubicBezTo>
                  <a:cubicBezTo>
                    <a:pt x="165" y="135"/>
                    <a:pt x="165" y="135"/>
                    <a:pt x="165" y="135"/>
                  </a:cubicBezTo>
                  <a:cubicBezTo>
                    <a:pt x="167" y="135"/>
                    <a:pt x="167" y="135"/>
                    <a:pt x="167" y="135"/>
                  </a:cubicBezTo>
                  <a:cubicBezTo>
                    <a:pt x="168" y="135"/>
                    <a:pt x="168" y="135"/>
                    <a:pt x="168" y="135"/>
                  </a:cubicBezTo>
                  <a:cubicBezTo>
                    <a:pt x="169" y="135"/>
                    <a:pt x="169" y="135"/>
                    <a:pt x="169" y="135"/>
                  </a:cubicBezTo>
                  <a:cubicBezTo>
                    <a:pt x="170" y="135"/>
                    <a:pt x="170" y="135"/>
                    <a:pt x="170" y="135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71" y="136"/>
                    <a:pt x="171" y="136"/>
                    <a:pt x="171" y="136"/>
                  </a:cubicBezTo>
                  <a:cubicBezTo>
                    <a:pt x="171" y="138"/>
                    <a:pt x="171" y="138"/>
                    <a:pt x="171" y="138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71" y="139"/>
                    <a:pt x="171" y="139"/>
                    <a:pt x="171" y="139"/>
                  </a:cubicBezTo>
                  <a:cubicBezTo>
                    <a:pt x="171" y="139"/>
                    <a:pt x="171" y="139"/>
                    <a:pt x="171" y="139"/>
                  </a:cubicBezTo>
                  <a:cubicBezTo>
                    <a:pt x="170" y="139"/>
                    <a:pt x="170" y="139"/>
                    <a:pt x="170" y="139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71" y="141"/>
                    <a:pt x="171" y="141"/>
                    <a:pt x="171" y="141"/>
                  </a:cubicBezTo>
                  <a:cubicBezTo>
                    <a:pt x="171" y="141"/>
                    <a:pt x="171" y="141"/>
                    <a:pt x="171" y="141"/>
                  </a:cubicBezTo>
                  <a:cubicBezTo>
                    <a:pt x="172" y="142"/>
                    <a:pt x="172" y="142"/>
                    <a:pt x="172" y="142"/>
                  </a:cubicBezTo>
                  <a:cubicBezTo>
                    <a:pt x="172" y="142"/>
                    <a:pt x="172" y="142"/>
                    <a:pt x="172" y="142"/>
                  </a:cubicBezTo>
                  <a:cubicBezTo>
                    <a:pt x="171" y="143"/>
                    <a:pt x="171" y="143"/>
                    <a:pt x="171" y="143"/>
                  </a:cubicBezTo>
                  <a:cubicBezTo>
                    <a:pt x="171" y="143"/>
                    <a:pt x="171" y="143"/>
                    <a:pt x="171" y="143"/>
                  </a:cubicBezTo>
                  <a:cubicBezTo>
                    <a:pt x="171" y="144"/>
                    <a:pt x="171" y="144"/>
                    <a:pt x="171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73" y="144"/>
                    <a:pt x="173" y="144"/>
                    <a:pt x="173" y="144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74" y="145"/>
                    <a:pt x="174" y="145"/>
                    <a:pt x="174" y="145"/>
                  </a:cubicBezTo>
                  <a:cubicBezTo>
                    <a:pt x="175" y="144"/>
                    <a:pt x="175" y="144"/>
                    <a:pt x="175" y="144"/>
                  </a:cubicBezTo>
                  <a:cubicBezTo>
                    <a:pt x="175" y="145"/>
                    <a:pt x="175" y="145"/>
                    <a:pt x="175" y="145"/>
                  </a:cubicBezTo>
                  <a:cubicBezTo>
                    <a:pt x="175" y="145"/>
                    <a:pt x="175" y="145"/>
                    <a:pt x="175" y="145"/>
                  </a:cubicBezTo>
                  <a:cubicBezTo>
                    <a:pt x="176" y="145"/>
                    <a:pt x="176" y="145"/>
                    <a:pt x="176" y="145"/>
                  </a:cubicBezTo>
                  <a:cubicBezTo>
                    <a:pt x="176" y="145"/>
                    <a:pt x="176" y="145"/>
                    <a:pt x="176" y="145"/>
                  </a:cubicBezTo>
                  <a:cubicBezTo>
                    <a:pt x="176" y="146"/>
                    <a:pt x="176" y="146"/>
                    <a:pt x="176" y="146"/>
                  </a:cubicBezTo>
                  <a:cubicBezTo>
                    <a:pt x="176" y="146"/>
                    <a:pt x="176" y="146"/>
                    <a:pt x="176" y="146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7" y="147"/>
                    <a:pt x="177" y="147"/>
                    <a:pt x="177" y="147"/>
                  </a:cubicBezTo>
                  <a:cubicBezTo>
                    <a:pt x="177" y="147"/>
                    <a:pt x="177" y="147"/>
                    <a:pt x="177" y="147"/>
                  </a:cubicBezTo>
                  <a:cubicBezTo>
                    <a:pt x="178" y="148"/>
                    <a:pt x="178" y="148"/>
                    <a:pt x="178" y="148"/>
                  </a:cubicBezTo>
                  <a:cubicBezTo>
                    <a:pt x="178" y="149"/>
                    <a:pt x="178" y="149"/>
                    <a:pt x="178" y="149"/>
                  </a:cubicBezTo>
                  <a:cubicBezTo>
                    <a:pt x="179" y="148"/>
                    <a:pt x="179" y="148"/>
                    <a:pt x="179" y="148"/>
                  </a:cubicBezTo>
                  <a:cubicBezTo>
                    <a:pt x="179" y="148"/>
                    <a:pt x="179" y="148"/>
                    <a:pt x="179" y="148"/>
                  </a:cubicBezTo>
                  <a:cubicBezTo>
                    <a:pt x="179" y="149"/>
                    <a:pt x="179" y="149"/>
                    <a:pt x="179" y="149"/>
                  </a:cubicBezTo>
                  <a:cubicBezTo>
                    <a:pt x="180" y="149"/>
                    <a:pt x="180" y="149"/>
                    <a:pt x="180" y="149"/>
                  </a:cubicBezTo>
                  <a:cubicBezTo>
                    <a:pt x="181" y="150"/>
                    <a:pt x="181" y="150"/>
                    <a:pt x="181" y="150"/>
                  </a:cubicBezTo>
                  <a:cubicBezTo>
                    <a:pt x="182" y="149"/>
                    <a:pt x="182" y="149"/>
                    <a:pt x="182" y="149"/>
                  </a:cubicBezTo>
                  <a:cubicBezTo>
                    <a:pt x="183" y="150"/>
                    <a:pt x="183" y="150"/>
                    <a:pt x="183" y="150"/>
                  </a:cubicBezTo>
                  <a:cubicBezTo>
                    <a:pt x="183" y="149"/>
                    <a:pt x="183" y="149"/>
                    <a:pt x="183" y="149"/>
                  </a:cubicBezTo>
                  <a:cubicBezTo>
                    <a:pt x="185" y="148"/>
                    <a:pt x="185" y="148"/>
                    <a:pt x="185" y="148"/>
                  </a:cubicBezTo>
                  <a:cubicBezTo>
                    <a:pt x="185" y="148"/>
                    <a:pt x="185" y="148"/>
                    <a:pt x="185" y="148"/>
                  </a:cubicBezTo>
                  <a:cubicBezTo>
                    <a:pt x="185" y="149"/>
                    <a:pt x="185" y="149"/>
                    <a:pt x="185" y="149"/>
                  </a:cubicBezTo>
                  <a:cubicBezTo>
                    <a:pt x="187" y="149"/>
                    <a:pt x="187" y="149"/>
                    <a:pt x="187" y="149"/>
                  </a:cubicBezTo>
                  <a:cubicBezTo>
                    <a:pt x="188" y="150"/>
                    <a:pt x="188" y="150"/>
                    <a:pt x="188" y="150"/>
                  </a:cubicBezTo>
                  <a:cubicBezTo>
                    <a:pt x="189" y="150"/>
                    <a:pt x="189" y="150"/>
                    <a:pt x="189" y="150"/>
                  </a:cubicBezTo>
                  <a:cubicBezTo>
                    <a:pt x="190" y="150"/>
                    <a:pt x="190" y="150"/>
                    <a:pt x="190" y="150"/>
                  </a:cubicBezTo>
                  <a:cubicBezTo>
                    <a:pt x="190" y="150"/>
                    <a:pt x="190" y="150"/>
                    <a:pt x="190" y="150"/>
                  </a:cubicBezTo>
                  <a:cubicBezTo>
                    <a:pt x="192" y="150"/>
                    <a:pt x="192" y="150"/>
                    <a:pt x="192" y="150"/>
                  </a:cubicBezTo>
                  <a:cubicBezTo>
                    <a:pt x="192" y="151"/>
                    <a:pt x="192" y="151"/>
                    <a:pt x="192" y="151"/>
                  </a:cubicBezTo>
                  <a:cubicBezTo>
                    <a:pt x="193" y="150"/>
                    <a:pt x="193" y="150"/>
                    <a:pt x="193" y="150"/>
                  </a:cubicBezTo>
                  <a:cubicBezTo>
                    <a:pt x="193" y="149"/>
                    <a:pt x="193" y="149"/>
                    <a:pt x="193" y="149"/>
                  </a:cubicBezTo>
                  <a:cubicBezTo>
                    <a:pt x="192" y="149"/>
                    <a:pt x="192" y="149"/>
                    <a:pt x="192" y="149"/>
                  </a:cubicBezTo>
                  <a:cubicBezTo>
                    <a:pt x="192" y="148"/>
                    <a:pt x="192" y="148"/>
                    <a:pt x="192" y="148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3" y="149"/>
                    <a:pt x="193" y="149"/>
                    <a:pt x="193" y="149"/>
                  </a:cubicBezTo>
                  <a:cubicBezTo>
                    <a:pt x="193" y="150"/>
                    <a:pt x="193" y="150"/>
                    <a:pt x="193" y="150"/>
                  </a:cubicBezTo>
                  <a:cubicBezTo>
                    <a:pt x="194" y="151"/>
                    <a:pt x="194" y="151"/>
                    <a:pt x="194" y="151"/>
                  </a:cubicBezTo>
                  <a:cubicBezTo>
                    <a:pt x="195" y="151"/>
                    <a:pt x="195" y="151"/>
                    <a:pt x="195" y="151"/>
                  </a:cubicBezTo>
                  <a:cubicBezTo>
                    <a:pt x="195" y="152"/>
                    <a:pt x="195" y="152"/>
                    <a:pt x="195" y="152"/>
                  </a:cubicBezTo>
                  <a:cubicBezTo>
                    <a:pt x="195" y="151"/>
                    <a:pt x="195" y="151"/>
                    <a:pt x="195" y="151"/>
                  </a:cubicBezTo>
                  <a:cubicBezTo>
                    <a:pt x="195" y="150"/>
                    <a:pt x="195" y="150"/>
                    <a:pt x="195" y="150"/>
                  </a:cubicBezTo>
                  <a:cubicBezTo>
                    <a:pt x="194" y="150"/>
                    <a:pt x="194" y="150"/>
                    <a:pt x="194" y="150"/>
                  </a:cubicBezTo>
                  <a:cubicBezTo>
                    <a:pt x="193" y="149"/>
                    <a:pt x="193" y="149"/>
                    <a:pt x="193" y="149"/>
                  </a:cubicBezTo>
                  <a:cubicBezTo>
                    <a:pt x="193" y="147"/>
                    <a:pt x="193" y="147"/>
                    <a:pt x="193" y="147"/>
                  </a:cubicBezTo>
                  <a:cubicBezTo>
                    <a:pt x="193" y="146"/>
                    <a:pt x="193" y="146"/>
                    <a:pt x="193" y="146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6"/>
                    <a:pt x="194" y="146"/>
                    <a:pt x="194" y="146"/>
                  </a:cubicBezTo>
                  <a:cubicBezTo>
                    <a:pt x="194" y="146"/>
                    <a:pt x="194" y="146"/>
                    <a:pt x="194" y="146"/>
                  </a:cubicBezTo>
                  <a:cubicBezTo>
                    <a:pt x="194" y="145"/>
                    <a:pt x="194" y="145"/>
                    <a:pt x="194" y="145"/>
                  </a:cubicBezTo>
                  <a:cubicBezTo>
                    <a:pt x="194" y="145"/>
                    <a:pt x="194" y="145"/>
                    <a:pt x="194" y="145"/>
                  </a:cubicBezTo>
                  <a:cubicBezTo>
                    <a:pt x="194" y="144"/>
                    <a:pt x="194" y="144"/>
                    <a:pt x="194" y="144"/>
                  </a:cubicBezTo>
                  <a:cubicBezTo>
                    <a:pt x="195" y="144"/>
                    <a:pt x="195" y="144"/>
                    <a:pt x="195" y="144"/>
                  </a:cubicBezTo>
                  <a:cubicBezTo>
                    <a:pt x="195" y="145"/>
                    <a:pt x="195" y="145"/>
                    <a:pt x="195" y="145"/>
                  </a:cubicBezTo>
                  <a:cubicBezTo>
                    <a:pt x="195" y="146"/>
                    <a:pt x="195" y="146"/>
                    <a:pt x="195" y="146"/>
                  </a:cubicBezTo>
                  <a:cubicBezTo>
                    <a:pt x="196" y="146"/>
                    <a:pt x="196" y="146"/>
                    <a:pt x="196" y="146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197" y="145"/>
                    <a:pt x="197" y="145"/>
                    <a:pt x="197" y="145"/>
                  </a:cubicBezTo>
                  <a:cubicBezTo>
                    <a:pt x="197" y="144"/>
                    <a:pt x="197" y="144"/>
                    <a:pt x="197" y="144"/>
                  </a:cubicBezTo>
                  <a:cubicBezTo>
                    <a:pt x="198" y="144"/>
                    <a:pt x="198" y="144"/>
                    <a:pt x="198" y="144"/>
                  </a:cubicBezTo>
                  <a:cubicBezTo>
                    <a:pt x="198" y="145"/>
                    <a:pt x="198" y="145"/>
                    <a:pt x="198" y="145"/>
                  </a:cubicBezTo>
                  <a:cubicBezTo>
                    <a:pt x="198" y="145"/>
                    <a:pt x="198" y="145"/>
                    <a:pt x="198" y="145"/>
                  </a:cubicBezTo>
                  <a:cubicBezTo>
                    <a:pt x="198" y="146"/>
                    <a:pt x="198" y="146"/>
                    <a:pt x="198" y="146"/>
                  </a:cubicBezTo>
                  <a:cubicBezTo>
                    <a:pt x="198" y="145"/>
                    <a:pt x="198" y="145"/>
                    <a:pt x="198" y="145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199" y="146"/>
                    <a:pt x="199" y="146"/>
                    <a:pt x="199" y="146"/>
                  </a:cubicBezTo>
                  <a:cubicBezTo>
                    <a:pt x="199" y="147"/>
                    <a:pt x="199" y="147"/>
                    <a:pt x="199" y="147"/>
                  </a:cubicBezTo>
                  <a:cubicBezTo>
                    <a:pt x="199" y="147"/>
                    <a:pt x="199" y="147"/>
                    <a:pt x="199" y="147"/>
                  </a:cubicBezTo>
                  <a:cubicBezTo>
                    <a:pt x="199" y="148"/>
                    <a:pt x="199" y="148"/>
                    <a:pt x="199" y="148"/>
                  </a:cubicBezTo>
                  <a:cubicBezTo>
                    <a:pt x="200" y="147"/>
                    <a:pt x="200" y="147"/>
                    <a:pt x="200" y="147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199" y="149"/>
                    <a:pt x="199" y="149"/>
                    <a:pt x="199" y="149"/>
                  </a:cubicBezTo>
                  <a:cubicBezTo>
                    <a:pt x="199" y="149"/>
                    <a:pt x="199" y="149"/>
                    <a:pt x="199" y="149"/>
                  </a:cubicBezTo>
                  <a:cubicBezTo>
                    <a:pt x="200" y="149"/>
                    <a:pt x="200" y="149"/>
                    <a:pt x="200" y="149"/>
                  </a:cubicBezTo>
                  <a:cubicBezTo>
                    <a:pt x="201" y="149"/>
                    <a:pt x="201" y="149"/>
                    <a:pt x="201" y="149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2" y="149"/>
                    <a:pt x="202" y="149"/>
                    <a:pt x="202" y="149"/>
                  </a:cubicBezTo>
                  <a:cubicBezTo>
                    <a:pt x="202" y="150"/>
                    <a:pt x="202" y="150"/>
                    <a:pt x="202" y="150"/>
                  </a:cubicBezTo>
                  <a:cubicBezTo>
                    <a:pt x="201" y="150"/>
                    <a:pt x="201" y="150"/>
                    <a:pt x="201" y="150"/>
                  </a:cubicBezTo>
                  <a:cubicBezTo>
                    <a:pt x="201" y="151"/>
                    <a:pt x="201" y="151"/>
                    <a:pt x="201" y="151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199" y="153"/>
                    <a:pt x="199" y="153"/>
                    <a:pt x="199" y="153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198" y="153"/>
                    <a:pt x="198" y="153"/>
                    <a:pt x="198" y="153"/>
                  </a:cubicBezTo>
                  <a:cubicBezTo>
                    <a:pt x="198" y="154"/>
                    <a:pt x="198" y="154"/>
                    <a:pt x="198" y="154"/>
                  </a:cubicBezTo>
                  <a:cubicBezTo>
                    <a:pt x="198" y="155"/>
                    <a:pt x="198" y="155"/>
                    <a:pt x="198" y="155"/>
                  </a:cubicBezTo>
                  <a:cubicBezTo>
                    <a:pt x="199" y="154"/>
                    <a:pt x="199" y="154"/>
                    <a:pt x="199" y="154"/>
                  </a:cubicBezTo>
                  <a:cubicBezTo>
                    <a:pt x="199" y="154"/>
                    <a:pt x="199" y="154"/>
                    <a:pt x="199" y="154"/>
                  </a:cubicBezTo>
                  <a:cubicBezTo>
                    <a:pt x="199" y="155"/>
                    <a:pt x="199" y="155"/>
                    <a:pt x="199" y="155"/>
                  </a:cubicBezTo>
                  <a:cubicBezTo>
                    <a:pt x="198" y="156"/>
                    <a:pt x="198" y="156"/>
                    <a:pt x="198" y="156"/>
                  </a:cubicBezTo>
                  <a:cubicBezTo>
                    <a:pt x="198" y="156"/>
                    <a:pt x="198" y="156"/>
                    <a:pt x="198" y="156"/>
                  </a:cubicBezTo>
                  <a:cubicBezTo>
                    <a:pt x="199" y="156"/>
                    <a:pt x="199" y="156"/>
                    <a:pt x="199" y="156"/>
                  </a:cubicBezTo>
                  <a:cubicBezTo>
                    <a:pt x="200" y="155"/>
                    <a:pt x="200" y="155"/>
                    <a:pt x="200" y="155"/>
                  </a:cubicBezTo>
                  <a:cubicBezTo>
                    <a:pt x="201" y="155"/>
                    <a:pt x="201" y="155"/>
                    <a:pt x="201" y="155"/>
                  </a:cubicBezTo>
                  <a:cubicBezTo>
                    <a:pt x="200" y="156"/>
                    <a:pt x="200" y="156"/>
                    <a:pt x="200" y="156"/>
                  </a:cubicBezTo>
                  <a:cubicBezTo>
                    <a:pt x="200" y="157"/>
                    <a:pt x="200" y="157"/>
                    <a:pt x="200" y="157"/>
                  </a:cubicBezTo>
                  <a:cubicBezTo>
                    <a:pt x="200" y="157"/>
                    <a:pt x="200" y="157"/>
                    <a:pt x="200" y="157"/>
                  </a:cubicBezTo>
                  <a:cubicBezTo>
                    <a:pt x="201" y="156"/>
                    <a:pt x="201" y="156"/>
                    <a:pt x="201" y="156"/>
                  </a:cubicBezTo>
                  <a:cubicBezTo>
                    <a:pt x="200" y="157"/>
                    <a:pt x="200" y="157"/>
                    <a:pt x="200" y="157"/>
                  </a:cubicBezTo>
                  <a:cubicBezTo>
                    <a:pt x="200" y="158"/>
                    <a:pt x="200" y="158"/>
                    <a:pt x="200" y="158"/>
                  </a:cubicBezTo>
                  <a:cubicBezTo>
                    <a:pt x="200" y="159"/>
                    <a:pt x="200" y="159"/>
                    <a:pt x="200" y="159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8" y="157"/>
                    <a:pt x="198" y="157"/>
                    <a:pt x="198" y="157"/>
                  </a:cubicBezTo>
                  <a:cubicBezTo>
                    <a:pt x="197" y="158"/>
                    <a:pt x="197" y="158"/>
                    <a:pt x="197" y="158"/>
                  </a:cubicBezTo>
                  <a:cubicBezTo>
                    <a:pt x="197" y="157"/>
                    <a:pt x="197" y="157"/>
                    <a:pt x="197" y="157"/>
                  </a:cubicBezTo>
                  <a:cubicBezTo>
                    <a:pt x="197" y="157"/>
                    <a:pt x="197" y="157"/>
                    <a:pt x="197" y="157"/>
                  </a:cubicBezTo>
                  <a:cubicBezTo>
                    <a:pt x="196" y="158"/>
                    <a:pt x="196" y="158"/>
                    <a:pt x="196" y="158"/>
                  </a:cubicBezTo>
                  <a:cubicBezTo>
                    <a:pt x="197" y="159"/>
                    <a:pt x="197" y="159"/>
                    <a:pt x="197" y="159"/>
                  </a:cubicBezTo>
                  <a:cubicBezTo>
                    <a:pt x="197" y="160"/>
                    <a:pt x="197" y="160"/>
                    <a:pt x="197" y="160"/>
                  </a:cubicBezTo>
                  <a:cubicBezTo>
                    <a:pt x="197" y="162"/>
                    <a:pt x="197" y="162"/>
                    <a:pt x="197" y="162"/>
                  </a:cubicBezTo>
                  <a:cubicBezTo>
                    <a:pt x="198" y="160"/>
                    <a:pt x="198" y="160"/>
                    <a:pt x="198" y="160"/>
                  </a:cubicBezTo>
                  <a:cubicBezTo>
                    <a:pt x="197" y="159"/>
                    <a:pt x="197" y="159"/>
                    <a:pt x="197" y="159"/>
                  </a:cubicBezTo>
                  <a:cubicBezTo>
                    <a:pt x="198" y="158"/>
                    <a:pt x="198" y="158"/>
                    <a:pt x="198" y="158"/>
                  </a:cubicBezTo>
                  <a:cubicBezTo>
                    <a:pt x="198" y="159"/>
                    <a:pt x="198" y="159"/>
                    <a:pt x="198" y="159"/>
                  </a:cubicBezTo>
                  <a:cubicBezTo>
                    <a:pt x="199" y="159"/>
                    <a:pt x="199" y="159"/>
                    <a:pt x="199" y="159"/>
                  </a:cubicBezTo>
                  <a:cubicBezTo>
                    <a:pt x="200" y="159"/>
                    <a:pt x="200" y="159"/>
                    <a:pt x="200" y="159"/>
                  </a:cubicBezTo>
                  <a:cubicBezTo>
                    <a:pt x="201" y="159"/>
                    <a:pt x="201" y="159"/>
                    <a:pt x="201" y="159"/>
                  </a:cubicBezTo>
                  <a:cubicBezTo>
                    <a:pt x="201" y="158"/>
                    <a:pt x="201" y="158"/>
                    <a:pt x="201" y="158"/>
                  </a:cubicBezTo>
                  <a:cubicBezTo>
                    <a:pt x="202" y="158"/>
                    <a:pt x="202" y="158"/>
                    <a:pt x="202" y="158"/>
                  </a:cubicBezTo>
                  <a:cubicBezTo>
                    <a:pt x="203" y="157"/>
                    <a:pt x="203" y="157"/>
                    <a:pt x="203" y="157"/>
                  </a:cubicBezTo>
                  <a:cubicBezTo>
                    <a:pt x="204" y="157"/>
                    <a:pt x="204" y="157"/>
                    <a:pt x="204" y="157"/>
                  </a:cubicBezTo>
                  <a:cubicBezTo>
                    <a:pt x="204" y="156"/>
                    <a:pt x="204" y="156"/>
                    <a:pt x="204" y="156"/>
                  </a:cubicBezTo>
                  <a:cubicBezTo>
                    <a:pt x="203" y="157"/>
                    <a:pt x="203" y="157"/>
                    <a:pt x="203" y="157"/>
                  </a:cubicBezTo>
                  <a:cubicBezTo>
                    <a:pt x="203" y="156"/>
                    <a:pt x="203" y="156"/>
                    <a:pt x="203" y="156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1" y="157"/>
                    <a:pt x="201" y="157"/>
                    <a:pt x="201" y="157"/>
                  </a:cubicBezTo>
                  <a:cubicBezTo>
                    <a:pt x="202" y="156"/>
                    <a:pt x="202" y="156"/>
                    <a:pt x="202" y="156"/>
                  </a:cubicBezTo>
                  <a:cubicBezTo>
                    <a:pt x="202" y="156"/>
                    <a:pt x="202" y="156"/>
                    <a:pt x="202" y="156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3" y="154"/>
                    <a:pt x="203" y="154"/>
                    <a:pt x="203" y="154"/>
                  </a:cubicBezTo>
                  <a:cubicBezTo>
                    <a:pt x="202" y="153"/>
                    <a:pt x="202" y="153"/>
                    <a:pt x="202" y="153"/>
                  </a:cubicBezTo>
                  <a:cubicBezTo>
                    <a:pt x="202" y="153"/>
                    <a:pt x="202" y="153"/>
                    <a:pt x="202" y="153"/>
                  </a:cubicBezTo>
                  <a:cubicBezTo>
                    <a:pt x="202" y="152"/>
                    <a:pt x="202" y="152"/>
                    <a:pt x="202" y="152"/>
                  </a:cubicBezTo>
                  <a:cubicBezTo>
                    <a:pt x="203" y="151"/>
                    <a:pt x="203" y="151"/>
                    <a:pt x="203" y="151"/>
                  </a:cubicBezTo>
                  <a:cubicBezTo>
                    <a:pt x="203" y="150"/>
                    <a:pt x="203" y="150"/>
                    <a:pt x="203" y="150"/>
                  </a:cubicBezTo>
                  <a:cubicBezTo>
                    <a:pt x="204" y="150"/>
                    <a:pt x="204" y="150"/>
                    <a:pt x="204" y="150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4" y="150"/>
                    <a:pt x="204" y="150"/>
                    <a:pt x="204" y="150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07" y="150"/>
                    <a:pt x="207" y="150"/>
                    <a:pt x="207" y="150"/>
                  </a:cubicBezTo>
                  <a:cubicBezTo>
                    <a:pt x="207" y="150"/>
                    <a:pt x="207" y="150"/>
                    <a:pt x="207" y="150"/>
                  </a:cubicBezTo>
                  <a:cubicBezTo>
                    <a:pt x="209" y="149"/>
                    <a:pt x="209" y="149"/>
                    <a:pt x="209" y="149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1" y="147"/>
                    <a:pt x="211" y="147"/>
                    <a:pt x="211" y="147"/>
                  </a:cubicBezTo>
                  <a:cubicBezTo>
                    <a:pt x="212" y="147"/>
                    <a:pt x="212" y="147"/>
                    <a:pt x="212" y="147"/>
                  </a:cubicBezTo>
                  <a:cubicBezTo>
                    <a:pt x="213" y="146"/>
                    <a:pt x="213" y="146"/>
                    <a:pt x="213" y="146"/>
                  </a:cubicBezTo>
                  <a:cubicBezTo>
                    <a:pt x="213" y="146"/>
                    <a:pt x="213" y="146"/>
                    <a:pt x="213" y="146"/>
                  </a:cubicBezTo>
                  <a:cubicBezTo>
                    <a:pt x="213" y="144"/>
                    <a:pt x="213" y="144"/>
                    <a:pt x="213" y="144"/>
                  </a:cubicBezTo>
                  <a:cubicBezTo>
                    <a:pt x="214" y="144"/>
                    <a:pt x="214" y="144"/>
                    <a:pt x="214" y="144"/>
                  </a:cubicBezTo>
                  <a:cubicBezTo>
                    <a:pt x="214" y="143"/>
                    <a:pt x="214" y="143"/>
                    <a:pt x="214" y="143"/>
                  </a:cubicBezTo>
                  <a:cubicBezTo>
                    <a:pt x="214" y="142"/>
                    <a:pt x="214" y="142"/>
                    <a:pt x="214" y="142"/>
                  </a:cubicBezTo>
                  <a:cubicBezTo>
                    <a:pt x="213" y="143"/>
                    <a:pt x="213" y="143"/>
                    <a:pt x="213" y="143"/>
                  </a:cubicBezTo>
                  <a:cubicBezTo>
                    <a:pt x="212" y="143"/>
                    <a:pt x="212" y="143"/>
                    <a:pt x="212" y="143"/>
                  </a:cubicBezTo>
                  <a:cubicBezTo>
                    <a:pt x="213" y="143"/>
                    <a:pt x="213" y="143"/>
                    <a:pt x="213" y="143"/>
                  </a:cubicBezTo>
                  <a:cubicBezTo>
                    <a:pt x="212" y="144"/>
                    <a:pt x="212" y="144"/>
                    <a:pt x="212" y="144"/>
                  </a:cubicBezTo>
                  <a:cubicBezTo>
                    <a:pt x="211" y="144"/>
                    <a:pt x="211" y="144"/>
                    <a:pt x="211" y="144"/>
                  </a:cubicBezTo>
                  <a:cubicBezTo>
                    <a:pt x="211" y="144"/>
                    <a:pt x="211" y="144"/>
                    <a:pt x="211" y="144"/>
                  </a:cubicBezTo>
                  <a:cubicBezTo>
                    <a:pt x="210" y="144"/>
                    <a:pt x="210" y="144"/>
                    <a:pt x="210" y="144"/>
                  </a:cubicBezTo>
                  <a:cubicBezTo>
                    <a:pt x="210" y="143"/>
                    <a:pt x="210" y="143"/>
                    <a:pt x="210" y="143"/>
                  </a:cubicBezTo>
                  <a:cubicBezTo>
                    <a:pt x="211" y="142"/>
                    <a:pt x="211" y="142"/>
                    <a:pt x="211" y="142"/>
                  </a:cubicBezTo>
                  <a:cubicBezTo>
                    <a:pt x="211" y="142"/>
                    <a:pt x="211" y="142"/>
                    <a:pt x="211" y="142"/>
                  </a:cubicBezTo>
                  <a:cubicBezTo>
                    <a:pt x="212" y="142"/>
                    <a:pt x="212" y="142"/>
                    <a:pt x="212" y="142"/>
                  </a:cubicBezTo>
                  <a:cubicBezTo>
                    <a:pt x="213" y="141"/>
                    <a:pt x="213" y="141"/>
                    <a:pt x="213" y="141"/>
                  </a:cubicBezTo>
                  <a:cubicBezTo>
                    <a:pt x="213" y="141"/>
                    <a:pt x="213" y="141"/>
                    <a:pt x="213" y="141"/>
                  </a:cubicBezTo>
                  <a:cubicBezTo>
                    <a:pt x="213" y="140"/>
                    <a:pt x="213" y="140"/>
                    <a:pt x="213" y="140"/>
                  </a:cubicBezTo>
                  <a:cubicBezTo>
                    <a:pt x="213" y="140"/>
                    <a:pt x="213" y="140"/>
                    <a:pt x="213" y="140"/>
                  </a:cubicBezTo>
                  <a:cubicBezTo>
                    <a:pt x="214" y="139"/>
                    <a:pt x="214" y="139"/>
                    <a:pt x="214" y="139"/>
                  </a:cubicBezTo>
                  <a:cubicBezTo>
                    <a:pt x="215" y="140"/>
                    <a:pt x="215" y="140"/>
                    <a:pt x="215" y="140"/>
                  </a:cubicBezTo>
                  <a:cubicBezTo>
                    <a:pt x="215" y="140"/>
                    <a:pt x="215" y="140"/>
                    <a:pt x="215" y="140"/>
                  </a:cubicBezTo>
                  <a:cubicBezTo>
                    <a:pt x="214" y="141"/>
                    <a:pt x="214" y="141"/>
                    <a:pt x="214" y="141"/>
                  </a:cubicBezTo>
                  <a:cubicBezTo>
                    <a:pt x="215" y="141"/>
                    <a:pt x="215" y="141"/>
                    <a:pt x="215" y="141"/>
                  </a:cubicBezTo>
                  <a:cubicBezTo>
                    <a:pt x="216" y="141"/>
                    <a:pt x="216" y="141"/>
                    <a:pt x="216" y="141"/>
                  </a:cubicBezTo>
                  <a:cubicBezTo>
                    <a:pt x="216" y="139"/>
                    <a:pt x="216" y="139"/>
                    <a:pt x="216" y="139"/>
                  </a:cubicBezTo>
                  <a:cubicBezTo>
                    <a:pt x="216" y="139"/>
                    <a:pt x="216" y="139"/>
                    <a:pt x="216" y="139"/>
                  </a:cubicBezTo>
                  <a:cubicBezTo>
                    <a:pt x="215" y="138"/>
                    <a:pt x="215" y="138"/>
                    <a:pt x="215" y="138"/>
                  </a:cubicBezTo>
                  <a:cubicBezTo>
                    <a:pt x="215" y="138"/>
                    <a:pt x="215" y="138"/>
                    <a:pt x="215" y="138"/>
                  </a:cubicBezTo>
                  <a:cubicBezTo>
                    <a:pt x="214" y="138"/>
                    <a:pt x="214" y="138"/>
                    <a:pt x="214" y="138"/>
                  </a:cubicBezTo>
                  <a:cubicBezTo>
                    <a:pt x="213" y="138"/>
                    <a:pt x="213" y="138"/>
                    <a:pt x="213" y="138"/>
                  </a:cubicBezTo>
                  <a:cubicBezTo>
                    <a:pt x="212" y="137"/>
                    <a:pt x="212" y="137"/>
                    <a:pt x="212" y="137"/>
                  </a:cubicBezTo>
                  <a:cubicBezTo>
                    <a:pt x="213" y="136"/>
                    <a:pt x="213" y="136"/>
                    <a:pt x="213" y="136"/>
                  </a:cubicBezTo>
                  <a:cubicBezTo>
                    <a:pt x="212" y="137"/>
                    <a:pt x="212" y="137"/>
                    <a:pt x="212" y="137"/>
                  </a:cubicBezTo>
                  <a:cubicBezTo>
                    <a:pt x="212" y="137"/>
                    <a:pt x="212" y="137"/>
                    <a:pt x="212" y="137"/>
                  </a:cubicBezTo>
                  <a:cubicBezTo>
                    <a:pt x="211" y="136"/>
                    <a:pt x="211" y="136"/>
                    <a:pt x="211" y="136"/>
                  </a:cubicBezTo>
                  <a:cubicBezTo>
                    <a:pt x="210" y="135"/>
                    <a:pt x="210" y="135"/>
                    <a:pt x="210" y="135"/>
                  </a:cubicBezTo>
                  <a:cubicBezTo>
                    <a:pt x="210" y="134"/>
                    <a:pt x="210" y="134"/>
                    <a:pt x="210" y="134"/>
                  </a:cubicBezTo>
                  <a:cubicBezTo>
                    <a:pt x="210" y="134"/>
                    <a:pt x="210" y="134"/>
                    <a:pt x="210" y="134"/>
                  </a:cubicBezTo>
                  <a:cubicBezTo>
                    <a:pt x="209" y="134"/>
                    <a:pt x="209" y="134"/>
                    <a:pt x="209" y="134"/>
                  </a:cubicBezTo>
                  <a:cubicBezTo>
                    <a:pt x="209" y="134"/>
                    <a:pt x="209" y="134"/>
                    <a:pt x="209" y="134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09" y="132"/>
                    <a:pt x="209" y="132"/>
                    <a:pt x="209" y="132"/>
                  </a:cubicBezTo>
                  <a:cubicBezTo>
                    <a:pt x="209" y="131"/>
                    <a:pt x="209" y="131"/>
                    <a:pt x="209" y="131"/>
                  </a:cubicBezTo>
                  <a:cubicBezTo>
                    <a:pt x="209" y="129"/>
                    <a:pt x="209" y="129"/>
                    <a:pt x="209" y="129"/>
                  </a:cubicBezTo>
                  <a:cubicBezTo>
                    <a:pt x="209" y="129"/>
                    <a:pt x="209" y="129"/>
                    <a:pt x="209" y="129"/>
                  </a:cubicBezTo>
                  <a:cubicBezTo>
                    <a:pt x="211" y="128"/>
                    <a:pt x="211" y="128"/>
                    <a:pt x="211" y="128"/>
                  </a:cubicBezTo>
                  <a:cubicBezTo>
                    <a:pt x="212" y="127"/>
                    <a:pt x="212" y="127"/>
                    <a:pt x="212" y="127"/>
                  </a:cubicBezTo>
                  <a:cubicBezTo>
                    <a:pt x="212" y="127"/>
                    <a:pt x="212" y="127"/>
                    <a:pt x="212" y="127"/>
                  </a:cubicBezTo>
                  <a:cubicBezTo>
                    <a:pt x="212" y="127"/>
                    <a:pt x="212" y="127"/>
                    <a:pt x="212" y="127"/>
                  </a:cubicBezTo>
                  <a:cubicBezTo>
                    <a:pt x="213" y="127"/>
                    <a:pt x="213" y="127"/>
                    <a:pt x="213" y="127"/>
                  </a:cubicBezTo>
                  <a:cubicBezTo>
                    <a:pt x="213" y="126"/>
                    <a:pt x="213" y="126"/>
                    <a:pt x="213" y="126"/>
                  </a:cubicBezTo>
                  <a:cubicBezTo>
                    <a:pt x="213" y="126"/>
                    <a:pt x="213" y="126"/>
                    <a:pt x="213" y="126"/>
                  </a:cubicBezTo>
                  <a:cubicBezTo>
                    <a:pt x="212" y="126"/>
                    <a:pt x="212" y="126"/>
                    <a:pt x="212" y="126"/>
                  </a:cubicBezTo>
                  <a:cubicBezTo>
                    <a:pt x="212" y="126"/>
                    <a:pt x="212" y="126"/>
                    <a:pt x="212" y="126"/>
                  </a:cubicBezTo>
                  <a:cubicBezTo>
                    <a:pt x="212" y="126"/>
                    <a:pt x="212" y="126"/>
                    <a:pt x="212" y="126"/>
                  </a:cubicBezTo>
                  <a:cubicBezTo>
                    <a:pt x="211" y="125"/>
                    <a:pt x="211" y="125"/>
                    <a:pt x="211" y="125"/>
                  </a:cubicBezTo>
                  <a:cubicBezTo>
                    <a:pt x="211" y="124"/>
                    <a:pt x="211" y="124"/>
                    <a:pt x="211" y="124"/>
                  </a:cubicBezTo>
                  <a:cubicBezTo>
                    <a:pt x="213" y="123"/>
                    <a:pt x="213" y="123"/>
                    <a:pt x="213" y="123"/>
                  </a:cubicBezTo>
                  <a:cubicBezTo>
                    <a:pt x="213" y="122"/>
                    <a:pt x="213" y="122"/>
                    <a:pt x="213" y="122"/>
                  </a:cubicBezTo>
                  <a:cubicBezTo>
                    <a:pt x="214" y="121"/>
                    <a:pt x="214" y="121"/>
                    <a:pt x="214" y="121"/>
                  </a:cubicBezTo>
                  <a:cubicBezTo>
                    <a:pt x="214" y="120"/>
                    <a:pt x="214" y="120"/>
                    <a:pt x="214" y="120"/>
                  </a:cubicBezTo>
                  <a:cubicBezTo>
                    <a:pt x="215" y="120"/>
                    <a:pt x="215" y="120"/>
                    <a:pt x="215" y="120"/>
                  </a:cubicBezTo>
                  <a:cubicBezTo>
                    <a:pt x="216" y="119"/>
                    <a:pt x="216" y="119"/>
                    <a:pt x="216" y="119"/>
                  </a:cubicBezTo>
                  <a:cubicBezTo>
                    <a:pt x="217" y="119"/>
                    <a:pt x="217" y="119"/>
                    <a:pt x="217" y="119"/>
                  </a:cubicBezTo>
                  <a:cubicBezTo>
                    <a:pt x="217" y="119"/>
                    <a:pt x="217" y="119"/>
                    <a:pt x="217" y="119"/>
                  </a:cubicBezTo>
                  <a:cubicBezTo>
                    <a:pt x="217" y="120"/>
                    <a:pt x="217" y="120"/>
                    <a:pt x="217" y="120"/>
                  </a:cubicBezTo>
                  <a:cubicBezTo>
                    <a:pt x="217" y="121"/>
                    <a:pt x="217" y="121"/>
                    <a:pt x="217" y="121"/>
                  </a:cubicBezTo>
                  <a:cubicBezTo>
                    <a:pt x="217" y="121"/>
                    <a:pt x="217" y="121"/>
                    <a:pt x="217" y="121"/>
                  </a:cubicBezTo>
                  <a:cubicBezTo>
                    <a:pt x="218" y="121"/>
                    <a:pt x="218" y="121"/>
                    <a:pt x="218" y="121"/>
                  </a:cubicBezTo>
                  <a:cubicBezTo>
                    <a:pt x="218" y="120"/>
                    <a:pt x="218" y="120"/>
                    <a:pt x="218" y="120"/>
                  </a:cubicBezTo>
                  <a:cubicBezTo>
                    <a:pt x="219" y="119"/>
                    <a:pt x="219" y="119"/>
                    <a:pt x="219" y="119"/>
                  </a:cubicBezTo>
                  <a:cubicBezTo>
                    <a:pt x="219" y="119"/>
                    <a:pt x="219" y="119"/>
                    <a:pt x="219" y="119"/>
                  </a:cubicBezTo>
                  <a:cubicBezTo>
                    <a:pt x="219" y="119"/>
                    <a:pt x="219" y="119"/>
                    <a:pt x="219" y="119"/>
                  </a:cubicBezTo>
                  <a:cubicBezTo>
                    <a:pt x="218" y="118"/>
                    <a:pt x="218" y="118"/>
                    <a:pt x="218" y="118"/>
                  </a:cubicBezTo>
                  <a:cubicBezTo>
                    <a:pt x="217" y="118"/>
                    <a:pt x="217" y="118"/>
                    <a:pt x="217" y="118"/>
                  </a:cubicBezTo>
                  <a:cubicBezTo>
                    <a:pt x="218" y="117"/>
                    <a:pt x="218" y="117"/>
                    <a:pt x="218" y="117"/>
                  </a:cubicBezTo>
                  <a:cubicBezTo>
                    <a:pt x="219" y="117"/>
                    <a:pt x="219" y="117"/>
                    <a:pt x="219" y="117"/>
                  </a:cubicBezTo>
                  <a:cubicBezTo>
                    <a:pt x="220" y="116"/>
                    <a:pt x="220" y="116"/>
                    <a:pt x="220" y="116"/>
                  </a:cubicBezTo>
                  <a:cubicBezTo>
                    <a:pt x="221" y="116"/>
                    <a:pt x="221" y="116"/>
                    <a:pt x="221" y="116"/>
                  </a:cubicBezTo>
                  <a:cubicBezTo>
                    <a:pt x="221" y="115"/>
                    <a:pt x="221" y="115"/>
                    <a:pt x="221" y="115"/>
                  </a:cubicBezTo>
                  <a:cubicBezTo>
                    <a:pt x="221" y="115"/>
                    <a:pt x="221" y="115"/>
                    <a:pt x="221" y="115"/>
                  </a:cubicBezTo>
                  <a:cubicBezTo>
                    <a:pt x="222" y="115"/>
                    <a:pt x="222" y="115"/>
                    <a:pt x="222" y="115"/>
                  </a:cubicBezTo>
                  <a:cubicBezTo>
                    <a:pt x="224" y="115"/>
                    <a:pt x="224" y="115"/>
                    <a:pt x="224" y="115"/>
                  </a:cubicBezTo>
                  <a:cubicBezTo>
                    <a:pt x="224" y="116"/>
                    <a:pt x="224" y="116"/>
                    <a:pt x="224" y="116"/>
                  </a:cubicBezTo>
                  <a:cubicBezTo>
                    <a:pt x="224" y="116"/>
                    <a:pt x="224" y="116"/>
                    <a:pt x="224" y="116"/>
                  </a:cubicBezTo>
                  <a:cubicBezTo>
                    <a:pt x="224" y="117"/>
                    <a:pt x="224" y="117"/>
                    <a:pt x="224" y="117"/>
                  </a:cubicBezTo>
                  <a:cubicBezTo>
                    <a:pt x="225" y="117"/>
                    <a:pt x="225" y="117"/>
                    <a:pt x="225" y="117"/>
                  </a:cubicBezTo>
                  <a:cubicBezTo>
                    <a:pt x="226" y="118"/>
                    <a:pt x="226" y="118"/>
                    <a:pt x="226" y="118"/>
                  </a:cubicBezTo>
                  <a:cubicBezTo>
                    <a:pt x="225" y="118"/>
                    <a:pt x="225" y="118"/>
                    <a:pt x="225" y="118"/>
                  </a:cubicBezTo>
                  <a:cubicBezTo>
                    <a:pt x="225" y="119"/>
                    <a:pt x="225" y="119"/>
                    <a:pt x="225" y="119"/>
                  </a:cubicBezTo>
                  <a:cubicBezTo>
                    <a:pt x="225" y="119"/>
                    <a:pt x="225" y="119"/>
                    <a:pt x="225" y="119"/>
                  </a:cubicBezTo>
                  <a:cubicBezTo>
                    <a:pt x="225" y="120"/>
                    <a:pt x="225" y="120"/>
                    <a:pt x="225" y="120"/>
                  </a:cubicBezTo>
                  <a:cubicBezTo>
                    <a:pt x="226" y="121"/>
                    <a:pt x="226" y="121"/>
                    <a:pt x="226" y="121"/>
                  </a:cubicBezTo>
                  <a:cubicBezTo>
                    <a:pt x="226" y="121"/>
                    <a:pt x="226" y="121"/>
                    <a:pt x="226" y="121"/>
                  </a:cubicBezTo>
                  <a:cubicBezTo>
                    <a:pt x="226" y="123"/>
                    <a:pt x="226" y="123"/>
                    <a:pt x="226" y="123"/>
                  </a:cubicBezTo>
                  <a:cubicBezTo>
                    <a:pt x="226" y="123"/>
                    <a:pt x="226" y="123"/>
                    <a:pt x="226" y="123"/>
                  </a:cubicBezTo>
                  <a:cubicBezTo>
                    <a:pt x="226" y="123"/>
                    <a:pt x="226" y="123"/>
                    <a:pt x="226" y="123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26" y="125"/>
                    <a:pt x="226" y="125"/>
                    <a:pt x="226" y="125"/>
                  </a:cubicBezTo>
                  <a:cubicBezTo>
                    <a:pt x="225" y="126"/>
                    <a:pt x="225" y="126"/>
                    <a:pt x="225" y="126"/>
                  </a:cubicBezTo>
                  <a:cubicBezTo>
                    <a:pt x="225" y="127"/>
                    <a:pt x="225" y="127"/>
                    <a:pt x="225" y="127"/>
                  </a:cubicBezTo>
                  <a:cubicBezTo>
                    <a:pt x="224" y="127"/>
                    <a:pt x="224" y="127"/>
                    <a:pt x="224" y="127"/>
                  </a:cubicBezTo>
                  <a:cubicBezTo>
                    <a:pt x="225" y="128"/>
                    <a:pt x="225" y="128"/>
                    <a:pt x="225" y="128"/>
                  </a:cubicBezTo>
                  <a:cubicBezTo>
                    <a:pt x="225" y="128"/>
                    <a:pt x="225" y="128"/>
                    <a:pt x="225" y="128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225" y="130"/>
                    <a:pt x="225" y="130"/>
                    <a:pt x="225" y="130"/>
                  </a:cubicBezTo>
                  <a:cubicBezTo>
                    <a:pt x="225" y="130"/>
                    <a:pt x="225" y="130"/>
                    <a:pt x="225" y="130"/>
                  </a:cubicBezTo>
                  <a:cubicBezTo>
                    <a:pt x="225" y="131"/>
                    <a:pt x="225" y="131"/>
                    <a:pt x="225" y="131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6" y="132"/>
                    <a:pt x="226" y="132"/>
                    <a:pt x="226" y="132"/>
                  </a:cubicBezTo>
                  <a:cubicBezTo>
                    <a:pt x="226" y="133"/>
                    <a:pt x="226" y="133"/>
                    <a:pt x="226" y="133"/>
                  </a:cubicBezTo>
                  <a:cubicBezTo>
                    <a:pt x="226" y="134"/>
                    <a:pt x="226" y="134"/>
                    <a:pt x="226" y="134"/>
                  </a:cubicBezTo>
                  <a:cubicBezTo>
                    <a:pt x="226" y="134"/>
                    <a:pt x="226" y="134"/>
                    <a:pt x="226" y="134"/>
                  </a:cubicBezTo>
                  <a:cubicBezTo>
                    <a:pt x="225" y="134"/>
                    <a:pt x="225" y="134"/>
                    <a:pt x="225" y="134"/>
                  </a:cubicBezTo>
                  <a:cubicBezTo>
                    <a:pt x="224" y="134"/>
                    <a:pt x="224" y="134"/>
                    <a:pt x="224" y="134"/>
                  </a:cubicBezTo>
                  <a:cubicBezTo>
                    <a:pt x="224" y="133"/>
                    <a:pt x="224" y="133"/>
                    <a:pt x="224" y="133"/>
                  </a:cubicBezTo>
                  <a:cubicBezTo>
                    <a:pt x="224" y="133"/>
                    <a:pt x="224" y="133"/>
                    <a:pt x="224" y="133"/>
                  </a:cubicBezTo>
                  <a:cubicBezTo>
                    <a:pt x="223" y="133"/>
                    <a:pt x="223" y="133"/>
                    <a:pt x="223" y="133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2" y="134"/>
                    <a:pt x="222" y="134"/>
                    <a:pt x="222" y="134"/>
                  </a:cubicBezTo>
                  <a:cubicBezTo>
                    <a:pt x="222" y="134"/>
                    <a:pt x="222" y="134"/>
                    <a:pt x="222" y="134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4" y="135"/>
                    <a:pt x="224" y="135"/>
                    <a:pt x="224" y="135"/>
                  </a:cubicBezTo>
                  <a:cubicBezTo>
                    <a:pt x="224" y="135"/>
                    <a:pt x="224" y="135"/>
                    <a:pt x="224" y="135"/>
                  </a:cubicBezTo>
                  <a:cubicBezTo>
                    <a:pt x="221" y="137"/>
                    <a:pt x="221" y="137"/>
                    <a:pt x="221" y="137"/>
                  </a:cubicBezTo>
                  <a:cubicBezTo>
                    <a:pt x="221" y="137"/>
                    <a:pt x="221" y="137"/>
                    <a:pt x="221" y="137"/>
                  </a:cubicBezTo>
                  <a:cubicBezTo>
                    <a:pt x="220" y="137"/>
                    <a:pt x="220" y="137"/>
                    <a:pt x="220" y="137"/>
                  </a:cubicBezTo>
                  <a:cubicBezTo>
                    <a:pt x="220" y="137"/>
                    <a:pt x="220" y="137"/>
                    <a:pt x="220" y="137"/>
                  </a:cubicBezTo>
                  <a:cubicBezTo>
                    <a:pt x="220" y="138"/>
                    <a:pt x="220" y="138"/>
                    <a:pt x="220" y="138"/>
                  </a:cubicBezTo>
                  <a:cubicBezTo>
                    <a:pt x="220" y="139"/>
                    <a:pt x="220" y="139"/>
                    <a:pt x="220" y="139"/>
                  </a:cubicBezTo>
                  <a:cubicBezTo>
                    <a:pt x="221" y="138"/>
                    <a:pt x="221" y="138"/>
                    <a:pt x="221" y="138"/>
                  </a:cubicBezTo>
                  <a:cubicBezTo>
                    <a:pt x="222" y="139"/>
                    <a:pt x="222" y="139"/>
                    <a:pt x="222" y="139"/>
                  </a:cubicBezTo>
                  <a:cubicBezTo>
                    <a:pt x="222" y="139"/>
                    <a:pt x="222" y="139"/>
                    <a:pt x="222" y="139"/>
                  </a:cubicBezTo>
                  <a:cubicBezTo>
                    <a:pt x="222" y="140"/>
                    <a:pt x="222" y="140"/>
                    <a:pt x="222" y="140"/>
                  </a:cubicBezTo>
                  <a:cubicBezTo>
                    <a:pt x="224" y="140"/>
                    <a:pt x="224" y="140"/>
                    <a:pt x="224" y="140"/>
                  </a:cubicBezTo>
                  <a:cubicBezTo>
                    <a:pt x="224" y="139"/>
                    <a:pt x="224" y="139"/>
                    <a:pt x="224" y="139"/>
                  </a:cubicBezTo>
                  <a:cubicBezTo>
                    <a:pt x="224" y="139"/>
                    <a:pt x="224" y="139"/>
                    <a:pt x="224" y="139"/>
                  </a:cubicBezTo>
                  <a:cubicBezTo>
                    <a:pt x="225" y="139"/>
                    <a:pt x="225" y="139"/>
                    <a:pt x="225" y="139"/>
                  </a:cubicBezTo>
                  <a:cubicBezTo>
                    <a:pt x="224" y="140"/>
                    <a:pt x="224" y="140"/>
                    <a:pt x="224" y="140"/>
                  </a:cubicBezTo>
                  <a:cubicBezTo>
                    <a:pt x="224" y="140"/>
                    <a:pt x="224" y="140"/>
                    <a:pt x="224" y="140"/>
                  </a:cubicBezTo>
                  <a:cubicBezTo>
                    <a:pt x="225" y="140"/>
                    <a:pt x="225" y="140"/>
                    <a:pt x="225" y="140"/>
                  </a:cubicBezTo>
                  <a:cubicBezTo>
                    <a:pt x="226" y="141"/>
                    <a:pt x="226" y="141"/>
                    <a:pt x="226" y="141"/>
                  </a:cubicBezTo>
                  <a:cubicBezTo>
                    <a:pt x="226" y="140"/>
                    <a:pt x="226" y="140"/>
                    <a:pt x="226" y="140"/>
                  </a:cubicBezTo>
                  <a:cubicBezTo>
                    <a:pt x="227" y="140"/>
                    <a:pt x="227" y="140"/>
                    <a:pt x="227" y="140"/>
                  </a:cubicBezTo>
                  <a:cubicBezTo>
                    <a:pt x="226" y="141"/>
                    <a:pt x="226" y="141"/>
                    <a:pt x="226" y="141"/>
                  </a:cubicBezTo>
                  <a:cubicBezTo>
                    <a:pt x="226" y="141"/>
                    <a:pt x="226" y="141"/>
                    <a:pt x="226" y="141"/>
                  </a:cubicBezTo>
                  <a:cubicBezTo>
                    <a:pt x="225" y="142"/>
                    <a:pt x="225" y="142"/>
                    <a:pt x="225" y="142"/>
                  </a:cubicBezTo>
                  <a:cubicBezTo>
                    <a:pt x="224" y="142"/>
                    <a:pt x="224" y="142"/>
                    <a:pt x="224" y="142"/>
                  </a:cubicBezTo>
                  <a:cubicBezTo>
                    <a:pt x="224" y="141"/>
                    <a:pt x="224" y="141"/>
                    <a:pt x="224" y="141"/>
                  </a:cubicBezTo>
                  <a:cubicBezTo>
                    <a:pt x="224" y="141"/>
                    <a:pt x="224" y="141"/>
                    <a:pt x="224" y="141"/>
                  </a:cubicBezTo>
                  <a:cubicBezTo>
                    <a:pt x="223" y="141"/>
                    <a:pt x="223" y="141"/>
                    <a:pt x="223" y="141"/>
                  </a:cubicBezTo>
                  <a:cubicBezTo>
                    <a:pt x="223" y="141"/>
                    <a:pt x="223" y="141"/>
                    <a:pt x="223" y="141"/>
                  </a:cubicBezTo>
                  <a:cubicBezTo>
                    <a:pt x="224" y="142"/>
                    <a:pt x="224" y="142"/>
                    <a:pt x="224" y="142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4"/>
                    <a:pt x="225" y="144"/>
                    <a:pt x="225" y="144"/>
                  </a:cubicBezTo>
                  <a:cubicBezTo>
                    <a:pt x="225" y="145"/>
                    <a:pt x="225" y="145"/>
                    <a:pt x="225" y="145"/>
                  </a:cubicBezTo>
                  <a:cubicBezTo>
                    <a:pt x="225" y="145"/>
                    <a:pt x="225" y="145"/>
                    <a:pt x="225" y="145"/>
                  </a:cubicBezTo>
                  <a:cubicBezTo>
                    <a:pt x="225" y="146"/>
                    <a:pt x="225" y="146"/>
                    <a:pt x="225" y="146"/>
                  </a:cubicBezTo>
                  <a:cubicBezTo>
                    <a:pt x="224" y="146"/>
                    <a:pt x="224" y="146"/>
                    <a:pt x="224" y="146"/>
                  </a:cubicBezTo>
                  <a:cubicBezTo>
                    <a:pt x="224" y="147"/>
                    <a:pt x="224" y="147"/>
                    <a:pt x="224" y="147"/>
                  </a:cubicBezTo>
                  <a:cubicBezTo>
                    <a:pt x="224" y="148"/>
                    <a:pt x="224" y="148"/>
                    <a:pt x="224" y="148"/>
                  </a:cubicBezTo>
                  <a:cubicBezTo>
                    <a:pt x="223" y="149"/>
                    <a:pt x="223" y="149"/>
                    <a:pt x="223" y="149"/>
                  </a:cubicBezTo>
                  <a:cubicBezTo>
                    <a:pt x="223" y="149"/>
                    <a:pt x="223" y="149"/>
                    <a:pt x="223" y="149"/>
                  </a:cubicBezTo>
                  <a:cubicBezTo>
                    <a:pt x="223" y="150"/>
                    <a:pt x="223" y="150"/>
                    <a:pt x="223" y="150"/>
                  </a:cubicBezTo>
                  <a:cubicBezTo>
                    <a:pt x="223" y="150"/>
                    <a:pt x="223" y="150"/>
                    <a:pt x="223" y="150"/>
                  </a:cubicBezTo>
                  <a:cubicBezTo>
                    <a:pt x="223" y="151"/>
                    <a:pt x="223" y="151"/>
                    <a:pt x="223" y="151"/>
                  </a:cubicBezTo>
                  <a:cubicBezTo>
                    <a:pt x="223" y="151"/>
                    <a:pt x="223" y="151"/>
                    <a:pt x="223" y="151"/>
                  </a:cubicBezTo>
                  <a:cubicBezTo>
                    <a:pt x="224" y="150"/>
                    <a:pt x="224" y="150"/>
                    <a:pt x="224" y="150"/>
                  </a:cubicBezTo>
                  <a:cubicBezTo>
                    <a:pt x="224" y="150"/>
                    <a:pt x="224" y="150"/>
                    <a:pt x="224" y="150"/>
                  </a:cubicBezTo>
                  <a:cubicBezTo>
                    <a:pt x="225" y="149"/>
                    <a:pt x="225" y="149"/>
                    <a:pt x="225" y="149"/>
                  </a:cubicBezTo>
                  <a:cubicBezTo>
                    <a:pt x="226" y="149"/>
                    <a:pt x="226" y="149"/>
                    <a:pt x="226" y="149"/>
                  </a:cubicBezTo>
                  <a:cubicBezTo>
                    <a:pt x="225" y="148"/>
                    <a:pt x="225" y="148"/>
                    <a:pt x="225" y="148"/>
                  </a:cubicBezTo>
                  <a:cubicBezTo>
                    <a:pt x="226" y="148"/>
                    <a:pt x="226" y="148"/>
                    <a:pt x="226" y="148"/>
                  </a:cubicBezTo>
                  <a:cubicBezTo>
                    <a:pt x="226" y="148"/>
                    <a:pt x="226" y="148"/>
                    <a:pt x="226" y="148"/>
                  </a:cubicBezTo>
                  <a:cubicBezTo>
                    <a:pt x="227" y="148"/>
                    <a:pt x="227" y="148"/>
                    <a:pt x="227" y="148"/>
                  </a:cubicBezTo>
                  <a:cubicBezTo>
                    <a:pt x="227" y="147"/>
                    <a:pt x="227" y="147"/>
                    <a:pt x="227" y="147"/>
                  </a:cubicBezTo>
                  <a:cubicBezTo>
                    <a:pt x="227" y="146"/>
                    <a:pt x="227" y="146"/>
                    <a:pt x="227" y="146"/>
                  </a:cubicBezTo>
                  <a:cubicBezTo>
                    <a:pt x="228" y="145"/>
                    <a:pt x="228" y="145"/>
                    <a:pt x="228" y="145"/>
                  </a:cubicBezTo>
                  <a:cubicBezTo>
                    <a:pt x="229" y="143"/>
                    <a:pt x="229" y="143"/>
                    <a:pt x="229" y="143"/>
                  </a:cubicBezTo>
                  <a:cubicBezTo>
                    <a:pt x="230" y="143"/>
                    <a:pt x="230" y="143"/>
                    <a:pt x="230" y="143"/>
                  </a:cubicBezTo>
                  <a:cubicBezTo>
                    <a:pt x="230" y="143"/>
                    <a:pt x="230" y="143"/>
                    <a:pt x="230" y="143"/>
                  </a:cubicBezTo>
                  <a:cubicBezTo>
                    <a:pt x="230" y="143"/>
                    <a:pt x="230" y="143"/>
                    <a:pt x="230" y="143"/>
                  </a:cubicBezTo>
                  <a:cubicBezTo>
                    <a:pt x="230" y="144"/>
                    <a:pt x="230" y="144"/>
                    <a:pt x="230" y="144"/>
                  </a:cubicBezTo>
                  <a:cubicBezTo>
                    <a:pt x="231" y="145"/>
                    <a:pt x="231" y="145"/>
                    <a:pt x="231" y="145"/>
                  </a:cubicBezTo>
                  <a:cubicBezTo>
                    <a:pt x="231" y="146"/>
                    <a:pt x="231" y="146"/>
                    <a:pt x="231" y="146"/>
                  </a:cubicBezTo>
                  <a:cubicBezTo>
                    <a:pt x="232" y="147"/>
                    <a:pt x="232" y="147"/>
                    <a:pt x="232" y="147"/>
                  </a:cubicBezTo>
                  <a:cubicBezTo>
                    <a:pt x="232" y="148"/>
                    <a:pt x="232" y="148"/>
                    <a:pt x="232" y="148"/>
                  </a:cubicBezTo>
                  <a:cubicBezTo>
                    <a:pt x="232" y="149"/>
                    <a:pt x="232" y="149"/>
                    <a:pt x="232" y="149"/>
                  </a:cubicBezTo>
                  <a:cubicBezTo>
                    <a:pt x="232" y="150"/>
                    <a:pt x="232" y="150"/>
                    <a:pt x="232" y="150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31" y="151"/>
                    <a:pt x="231" y="151"/>
                    <a:pt x="231" y="151"/>
                  </a:cubicBezTo>
                  <a:cubicBezTo>
                    <a:pt x="230" y="151"/>
                    <a:pt x="230" y="151"/>
                    <a:pt x="230" y="151"/>
                  </a:cubicBezTo>
                  <a:cubicBezTo>
                    <a:pt x="230" y="151"/>
                    <a:pt x="230" y="151"/>
                    <a:pt x="230" y="151"/>
                  </a:cubicBezTo>
                  <a:cubicBezTo>
                    <a:pt x="230" y="152"/>
                    <a:pt x="230" y="152"/>
                    <a:pt x="230" y="152"/>
                  </a:cubicBezTo>
                  <a:cubicBezTo>
                    <a:pt x="230" y="153"/>
                    <a:pt x="230" y="153"/>
                    <a:pt x="230" y="153"/>
                  </a:cubicBezTo>
                  <a:cubicBezTo>
                    <a:pt x="229" y="154"/>
                    <a:pt x="229" y="154"/>
                    <a:pt x="229" y="154"/>
                  </a:cubicBezTo>
                  <a:cubicBezTo>
                    <a:pt x="229" y="155"/>
                    <a:pt x="229" y="155"/>
                    <a:pt x="229" y="155"/>
                  </a:cubicBezTo>
                  <a:cubicBezTo>
                    <a:pt x="229" y="155"/>
                    <a:pt x="229" y="155"/>
                    <a:pt x="229" y="155"/>
                  </a:cubicBezTo>
                  <a:cubicBezTo>
                    <a:pt x="229" y="156"/>
                    <a:pt x="229" y="156"/>
                    <a:pt x="229" y="156"/>
                  </a:cubicBezTo>
                  <a:cubicBezTo>
                    <a:pt x="230" y="159"/>
                    <a:pt x="230" y="159"/>
                    <a:pt x="230" y="159"/>
                  </a:cubicBezTo>
                  <a:cubicBezTo>
                    <a:pt x="230" y="160"/>
                    <a:pt x="230" y="160"/>
                    <a:pt x="230" y="160"/>
                  </a:cubicBezTo>
                  <a:cubicBezTo>
                    <a:pt x="230" y="161"/>
                    <a:pt x="230" y="161"/>
                    <a:pt x="230" y="161"/>
                  </a:cubicBezTo>
                  <a:cubicBezTo>
                    <a:pt x="231" y="162"/>
                    <a:pt x="231" y="162"/>
                    <a:pt x="231" y="162"/>
                  </a:cubicBezTo>
                  <a:cubicBezTo>
                    <a:pt x="231" y="162"/>
                    <a:pt x="231" y="162"/>
                    <a:pt x="231" y="162"/>
                  </a:cubicBezTo>
                  <a:cubicBezTo>
                    <a:pt x="231" y="161"/>
                    <a:pt x="231" y="161"/>
                    <a:pt x="231" y="161"/>
                  </a:cubicBezTo>
                  <a:cubicBezTo>
                    <a:pt x="231" y="160"/>
                    <a:pt x="231" y="160"/>
                    <a:pt x="231" y="160"/>
                  </a:cubicBezTo>
                  <a:cubicBezTo>
                    <a:pt x="232" y="160"/>
                    <a:pt x="232" y="160"/>
                    <a:pt x="232" y="160"/>
                  </a:cubicBezTo>
                  <a:cubicBezTo>
                    <a:pt x="232" y="160"/>
                    <a:pt x="232" y="160"/>
                    <a:pt x="232" y="160"/>
                  </a:cubicBezTo>
                  <a:cubicBezTo>
                    <a:pt x="233" y="161"/>
                    <a:pt x="233" y="161"/>
                    <a:pt x="233" y="161"/>
                  </a:cubicBezTo>
                  <a:cubicBezTo>
                    <a:pt x="233" y="161"/>
                    <a:pt x="233" y="161"/>
                    <a:pt x="233" y="161"/>
                  </a:cubicBezTo>
                  <a:cubicBezTo>
                    <a:pt x="233" y="160"/>
                    <a:pt x="233" y="160"/>
                    <a:pt x="233" y="160"/>
                  </a:cubicBezTo>
                  <a:cubicBezTo>
                    <a:pt x="234" y="159"/>
                    <a:pt x="234" y="159"/>
                    <a:pt x="234" y="159"/>
                  </a:cubicBezTo>
                  <a:cubicBezTo>
                    <a:pt x="234" y="158"/>
                    <a:pt x="234" y="158"/>
                    <a:pt x="234" y="158"/>
                  </a:cubicBezTo>
                  <a:cubicBezTo>
                    <a:pt x="235" y="158"/>
                    <a:pt x="235" y="158"/>
                    <a:pt x="235" y="158"/>
                  </a:cubicBezTo>
                  <a:cubicBezTo>
                    <a:pt x="236" y="157"/>
                    <a:pt x="236" y="157"/>
                    <a:pt x="236" y="157"/>
                  </a:cubicBezTo>
                  <a:cubicBezTo>
                    <a:pt x="236" y="156"/>
                    <a:pt x="236" y="156"/>
                    <a:pt x="236" y="156"/>
                  </a:cubicBezTo>
                  <a:cubicBezTo>
                    <a:pt x="236" y="156"/>
                    <a:pt x="236" y="156"/>
                    <a:pt x="236" y="156"/>
                  </a:cubicBezTo>
                  <a:cubicBezTo>
                    <a:pt x="238" y="155"/>
                    <a:pt x="238" y="155"/>
                    <a:pt x="238" y="155"/>
                  </a:cubicBezTo>
                  <a:cubicBezTo>
                    <a:pt x="239" y="153"/>
                    <a:pt x="239" y="153"/>
                    <a:pt x="239" y="153"/>
                  </a:cubicBezTo>
                  <a:cubicBezTo>
                    <a:pt x="240" y="151"/>
                    <a:pt x="240" y="151"/>
                    <a:pt x="240" y="151"/>
                  </a:cubicBezTo>
                  <a:cubicBezTo>
                    <a:pt x="240" y="150"/>
                    <a:pt x="240" y="150"/>
                    <a:pt x="240" y="150"/>
                  </a:cubicBezTo>
                  <a:cubicBezTo>
                    <a:pt x="241" y="149"/>
                    <a:pt x="241" y="149"/>
                    <a:pt x="241" y="149"/>
                  </a:cubicBezTo>
                  <a:cubicBezTo>
                    <a:pt x="242" y="150"/>
                    <a:pt x="242" y="150"/>
                    <a:pt x="242" y="150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44" y="150"/>
                    <a:pt x="244" y="150"/>
                    <a:pt x="244" y="150"/>
                  </a:cubicBezTo>
                  <a:cubicBezTo>
                    <a:pt x="244" y="150"/>
                    <a:pt x="244" y="150"/>
                    <a:pt x="244" y="150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43" y="149"/>
                    <a:pt x="243" y="149"/>
                    <a:pt x="243" y="149"/>
                  </a:cubicBezTo>
                  <a:cubicBezTo>
                    <a:pt x="243" y="148"/>
                    <a:pt x="243" y="148"/>
                    <a:pt x="243" y="148"/>
                  </a:cubicBezTo>
                  <a:cubicBezTo>
                    <a:pt x="244" y="148"/>
                    <a:pt x="244" y="148"/>
                    <a:pt x="244" y="148"/>
                  </a:cubicBezTo>
                  <a:cubicBezTo>
                    <a:pt x="244" y="149"/>
                    <a:pt x="244" y="149"/>
                    <a:pt x="244" y="149"/>
                  </a:cubicBezTo>
                  <a:cubicBezTo>
                    <a:pt x="245" y="148"/>
                    <a:pt x="245" y="148"/>
                    <a:pt x="245" y="148"/>
                  </a:cubicBezTo>
                  <a:cubicBezTo>
                    <a:pt x="245" y="148"/>
                    <a:pt x="245" y="148"/>
                    <a:pt x="245" y="148"/>
                  </a:cubicBezTo>
                  <a:cubicBezTo>
                    <a:pt x="246" y="148"/>
                    <a:pt x="246" y="148"/>
                    <a:pt x="246" y="148"/>
                  </a:cubicBezTo>
                  <a:cubicBezTo>
                    <a:pt x="245" y="147"/>
                    <a:pt x="245" y="147"/>
                    <a:pt x="245" y="147"/>
                  </a:cubicBezTo>
                  <a:cubicBezTo>
                    <a:pt x="245" y="147"/>
                    <a:pt x="245" y="147"/>
                    <a:pt x="245" y="147"/>
                  </a:cubicBezTo>
                  <a:cubicBezTo>
                    <a:pt x="245" y="147"/>
                    <a:pt x="245" y="147"/>
                    <a:pt x="245" y="147"/>
                  </a:cubicBezTo>
                  <a:cubicBezTo>
                    <a:pt x="244" y="147"/>
                    <a:pt x="244" y="147"/>
                    <a:pt x="244" y="147"/>
                  </a:cubicBezTo>
                  <a:cubicBezTo>
                    <a:pt x="244" y="145"/>
                    <a:pt x="244" y="145"/>
                    <a:pt x="244" y="145"/>
                  </a:cubicBezTo>
                  <a:cubicBezTo>
                    <a:pt x="245" y="145"/>
                    <a:pt x="245" y="145"/>
                    <a:pt x="245" y="145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3"/>
                    <a:pt x="245" y="143"/>
                    <a:pt x="245" y="143"/>
                  </a:cubicBezTo>
                  <a:cubicBezTo>
                    <a:pt x="246" y="142"/>
                    <a:pt x="246" y="142"/>
                    <a:pt x="246" y="142"/>
                  </a:cubicBezTo>
                  <a:cubicBezTo>
                    <a:pt x="245" y="142"/>
                    <a:pt x="245" y="142"/>
                    <a:pt x="245" y="142"/>
                  </a:cubicBezTo>
                  <a:cubicBezTo>
                    <a:pt x="245" y="142"/>
                    <a:pt x="245" y="142"/>
                    <a:pt x="245" y="142"/>
                  </a:cubicBezTo>
                  <a:cubicBezTo>
                    <a:pt x="246" y="142"/>
                    <a:pt x="246" y="142"/>
                    <a:pt x="246" y="142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6" y="140"/>
                    <a:pt x="246" y="140"/>
                    <a:pt x="246" y="140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7" y="141"/>
                    <a:pt x="247" y="141"/>
                    <a:pt x="247" y="141"/>
                  </a:cubicBezTo>
                  <a:cubicBezTo>
                    <a:pt x="247" y="141"/>
                    <a:pt x="247" y="141"/>
                    <a:pt x="247" y="141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9" y="141"/>
                    <a:pt x="249" y="141"/>
                    <a:pt x="249" y="141"/>
                  </a:cubicBezTo>
                  <a:cubicBezTo>
                    <a:pt x="251" y="142"/>
                    <a:pt x="251" y="142"/>
                    <a:pt x="251" y="142"/>
                  </a:cubicBezTo>
                  <a:cubicBezTo>
                    <a:pt x="251" y="142"/>
                    <a:pt x="251" y="142"/>
                    <a:pt x="251" y="142"/>
                  </a:cubicBezTo>
                  <a:cubicBezTo>
                    <a:pt x="251" y="143"/>
                    <a:pt x="251" y="143"/>
                    <a:pt x="251" y="143"/>
                  </a:cubicBezTo>
                  <a:cubicBezTo>
                    <a:pt x="253" y="143"/>
                    <a:pt x="253" y="143"/>
                    <a:pt x="253" y="143"/>
                  </a:cubicBezTo>
                  <a:cubicBezTo>
                    <a:pt x="254" y="143"/>
                    <a:pt x="254" y="143"/>
                    <a:pt x="254" y="143"/>
                  </a:cubicBezTo>
                  <a:cubicBezTo>
                    <a:pt x="254" y="143"/>
                    <a:pt x="254" y="143"/>
                    <a:pt x="254" y="143"/>
                  </a:cubicBezTo>
                  <a:cubicBezTo>
                    <a:pt x="255" y="144"/>
                    <a:pt x="255" y="144"/>
                    <a:pt x="255" y="144"/>
                  </a:cubicBezTo>
                  <a:cubicBezTo>
                    <a:pt x="255" y="144"/>
                    <a:pt x="255" y="144"/>
                    <a:pt x="255" y="144"/>
                  </a:cubicBezTo>
                  <a:cubicBezTo>
                    <a:pt x="255" y="145"/>
                    <a:pt x="255" y="145"/>
                    <a:pt x="255" y="145"/>
                  </a:cubicBezTo>
                  <a:cubicBezTo>
                    <a:pt x="256" y="145"/>
                    <a:pt x="256" y="145"/>
                    <a:pt x="256" y="145"/>
                  </a:cubicBezTo>
                  <a:cubicBezTo>
                    <a:pt x="255" y="145"/>
                    <a:pt x="255" y="145"/>
                    <a:pt x="255" y="145"/>
                  </a:cubicBezTo>
                  <a:cubicBezTo>
                    <a:pt x="254" y="145"/>
                    <a:pt x="254" y="145"/>
                    <a:pt x="254" y="145"/>
                  </a:cubicBezTo>
                  <a:cubicBezTo>
                    <a:pt x="254" y="145"/>
                    <a:pt x="254" y="145"/>
                    <a:pt x="254" y="145"/>
                  </a:cubicBezTo>
                  <a:cubicBezTo>
                    <a:pt x="254" y="145"/>
                    <a:pt x="254" y="145"/>
                    <a:pt x="254" y="145"/>
                  </a:cubicBezTo>
                  <a:cubicBezTo>
                    <a:pt x="256" y="146"/>
                    <a:pt x="256" y="146"/>
                    <a:pt x="256" y="146"/>
                  </a:cubicBezTo>
                  <a:cubicBezTo>
                    <a:pt x="256" y="147"/>
                    <a:pt x="256" y="147"/>
                    <a:pt x="256" y="147"/>
                  </a:cubicBezTo>
                  <a:cubicBezTo>
                    <a:pt x="255" y="147"/>
                    <a:pt x="255" y="147"/>
                    <a:pt x="255" y="147"/>
                  </a:cubicBezTo>
                  <a:cubicBezTo>
                    <a:pt x="256" y="148"/>
                    <a:pt x="256" y="148"/>
                    <a:pt x="256" y="148"/>
                  </a:cubicBezTo>
                  <a:cubicBezTo>
                    <a:pt x="256" y="147"/>
                    <a:pt x="256" y="147"/>
                    <a:pt x="256" y="147"/>
                  </a:cubicBezTo>
                  <a:cubicBezTo>
                    <a:pt x="258" y="148"/>
                    <a:pt x="258" y="148"/>
                    <a:pt x="258" y="148"/>
                  </a:cubicBezTo>
                  <a:cubicBezTo>
                    <a:pt x="258" y="148"/>
                    <a:pt x="258" y="148"/>
                    <a:pt x="258" y="148"/>
                  </a:cubicBezTo>
                  <a:cubicBezTo>
                    <a:pt x="258" y="148"/>
                    <a:pt x="258" y="148"/>
                    <a:pt x="258" y="148"/>
                  </a:cubicBezTo>
                  <a:cubicBezTo>
                    <a:pt x="259" y="149"/>
                    <a:pt x="259" y="149"/>
                    <a:pt x="259" y="149"/>
                  </a:cubicBezTo>
                  <a:cubicBezTo>
                    <a:pt x="258" y="149"/>
                    <a:pt x="258" y="149"/>
                    <a:pt x="258" y="149"/>
                  </a:cubicBezTo>
                  <a:cubicBezTo>
                    <a:pt x="257" y="150"/>
                    <a:pt x="257" y="150"/>
                    <a:pt x="257" y="150"/>
                  </a:cubicBezTo>
                  <a:cubicBezTo>
                    <a:pt x="256" y="151"/>
                    <a:pt x="256" y="151"/>
                    <a:pt x="256" y="151"/>
                  </a:cubicBezTo>
                  <a:cubicBezTo>
                    <a:pt x="255" y="151"/>
                    <a:pt x="255" y="151"/>
                    <a:pt x="255" y="151"/>
                  </a:cubicBezTo>
                  <a:cubicBezTo>
                    <a:pt x="256" y="151"/>
                    <a:pt x="256" y="151"/>
                    <a:pt x="256" y="151"/>
                  </a:cubicBezTo>
                  <a:cubicBezTo>
                    <a:pt x="257" y="151"/>
                    <a:pt x="257" y="151"/>
                    <a:pt x="257" y="151"/>
                  </a:cubicBezTo>
                  <a:cubicBezTo>
                    <a:pt x="257" y="152"/>
                    <a:pt x="257" y="152"/>
                    <a:pt x="257" y="152"/>
                  </a:cubicBezTo>
                  <a:cubicBezTo>
                    <a:pt x="257" y="152"/>
                    <a:pt x="257" y="152"/>
                    <a:pt x="257" y="152"/>
                  </a:cubicBezTo>
                  <a:cubicBezTo>
                    <a:pt x="258" y="152"/>
                    <a:pt x="258" y="152"/>
                    <a:pt x="258" y="152"/>
                  </a:cubicBezTo>
                  <a:cubicBezTo>
                    <a:pt x="257" y="153"/>
                    <a:pt x="257" y="153"/>
                    <a:pt x="257" y="153"/>
                  </a:cubicBezTo>
                  <a:cubicBezTo>
                    <a:pt x="257" y="153"/>
                    <a:pt x="257" y="153"/>
                    <a:pt x="257" y="153"/>
                  </a:cubicBezTo>
                  <a:cubicBezTo>
                    <a:pt x="256" y="154"/>
                    <a:pt x="256" y="154"/>
                    <a:pt x="256" y="154"/>
                  </a:cubicBezTo>
                  <a:cubicBezTo>
                    <a:pt x="255" y="154"/>
                    <a:pt x="255" y="154"/>
                    <a:pt x="255" y="154"/>
                  </a:cubicBezTo>
                  <a:cubicBezTo>
                    <a:pt x="254" y="154"/>
                    <a:pt x="254" y="154"/>
                    <a:pt x="254" y="154"/>
                  </a:cubicBezTo>
                  <a:cubicBezTo>
                    <a:pt x="254" y="154"/>
                    <a:pt x="254" y="154"/>
                    <a:pt x="254" y="154"/>
                  </a:cubicBezTo>
                  <a:cubicBezTo>
                    <a:pt x="253" y="154"/>
                    <a:pt x="253" y="154"/>
                    <a:pt x="253" y="154"/>
                  </a:cubicBezTo>
                  <a:cubicBezTo>
                    <a:pt x="253" y="153"/>
                    <a:pt x="253" y="153"/>
                    <a:pt x="253" y="153"/>
                  </a:cubicBezTo>
                  <a:cubicBezTo>
                    <a:pt x="252" y="153"/>
                    <a:pt x="252" y="153"/>
                    <a:pt x="252" y="153"/>
                  </a:cubicBezTo>
                  <a:cubicBezTo>
                    <a:pt x="252" y="153"/>
                    <a:pt x="252" y="153"/>
                    <a:pt x="252" y="153"/>
                  </a:cubicBezTo>
                  <a:cubicBezTo>
                    <a:pt x="251" y="153"/>
                    <a:pt x="251" y="153"/>
                    <a:pt x="251" y="153"/>
                  </a:cubicBezTo>
                  <a:cubicBezTo>
                    <a:pt x="251" y="154"/>
                    <a:pt x="251" y="154"/>
                    <a:pt x="251" y="154"/>
                  </a:cubicBezTo>
                  <a:cubicBezTo>
                    <a:pt x="251" y="154"/>
                    <a:pt x="251" y="154"/>
                    <a:pt x="251" y="154"/>
                  </a:cubicBezTo>
                  <a:cubicBezTo>
                    <a:pt x="251" y="154"/>
                    <a:pt x="251" y="154"/>
                    <a:pt x="251" y="154"/>
                  </a:cubicBezTo>
                  <a:cubicBezTo>
                    <a:pt x="252" y="154"/>
                    <a:pt x="252" y="154"/>
                    <a:pt x="252" y="154"/>
                  </a:cubicBezTo>
                  <a:cubicBezTo>
                    <a:pt x="252" y="155"/>
                    <a:pt x="252" y="155"/>
                    <a:pt x="252" y="155"/>
                  </a:cubicBezTo>
                  <a:cubicBezTo>
                    <a:pt x="251" y="155"/>
                    <a:pt x="251" y="155"/>
                    <a:pt x="251" y="155"/>
                  </a:cubicBezTo>
                  <a:cubicBezTo>
                    <a:pt x="252" y="156"/>
                    <a:pt x="252" y="156"/>
                    <a:pt x="252" y="156"/>
                  </a:cubicBezTo>
                  <a:cubicBezTo>
                    <a:pt x="251" y="156"/>
                    <a:pt x="251" y="156"/>
                    <a:pt x="251" y="156"/>
                  </a:cubicBezTo>
                  <a:cubicBezTo>
                    <a:pt x="251" y="157"/>
                    <a:pt x="251" y="157"/>
                    <a:pt x="251" y="157"/>
                  </a:cubicBezTo>
                  <a:cubicBezTo>
                    <a:pt x="252" y="157"/>
                    <a:pt x="252" y="157"/>
                    <a:pt x="252" y="157"/>
                  </a:cubicBezTo>
                  <a:cubicBezTo>
                    <a:pt x="252" y="156"/>
                    <a:pt x="252" y="156"/>
                    <a:pt x="252" y="156"/>
                  </a:cubicBezTo>
                  <a:cubicBezTo>
                    <a:pt x="252" y="156"/>
                    <a:pt x="252" y="156"/>
                    <a:pt x="252" y="156"/>
                  </a:cubicBezTo>
                  <a:cubicBezTo>
                    <a:pt x="252" y="157"/>
                    <a:pt x="252" y="157"/>
                    <a:pt x="252" y="157"/>
                  </a:cubicBezTo>
                  <a:cubicBezTo>
                    <a:pt x="251" y="157"/>
                    <a:pt x="251" y="157"/>
                    <a:pt x="251" y="157"/>
                  </a:cubicBezTo>
                  <a:cubicBezTo>
                    <a:pt x="251" y="158"/>
                    <a:pt x="251" y="158"/>
                    <a:pt x="251" y="158"/>
                  </a:cubicBezTo>
                  <a:cubicBezTo>
                    <a:pt x="251" y="159"/>
                    <a:pt x="251" y="159"/>
                    <a:pt x="251" y="159"/>
                  </a:cubicBezTo>
                  <a:cubicBezTo>
                    <a:pt x="252" y="160"/>
                    <a:pt x="252" y="160"/>
                    <a:pt x="252" y="160"/>
                  </a:cubicBezTo>
                  <a:cubicBezTo>
                    <a:pt x="252" y="160"/>
                    <a:pt x="252" y="160"/>
                    <a:pt x="252" y="160"/>
                  </a:cubicBezTo>
                  <a:cubicBezTo>
                    <a:pt x="253" y="162"/>
                    <a:pt x="253" y="162"/>
                    <a:pt x="253" y="162"/>
                  </a:cubicBezTo>
                  <a:cubicBezTo>
                    <a:pt x="253" y="163"/>
                    <a:pt x="253" y="163"/>
                    <a:pt x="253" y="163"/>
                  </a:cubicBezTo>
                  <a:cubicBezTo>
                    <a:pt x="252" y="163"/>
                    <a:pt x="252" y="163"/>
                    <a:pt x="252" y="163"/>
                  </a:cubicBezTo>
                  <a:cubicBezTo>
                    <a:pt x="252" y="164"/>
                    <a:pt x="252" y="164"/>
                    <a:pt x="252" y="164"/>
                  </a:cubicBezTo>
                  <a:cubicBezTo>
                    <a:pt x="251" y="164"/>
                    <a:pt x="251" y="164"/>
                    <a:pt x="251" y="164"/>
                  </a:cubicBezTo>
                  <a:cubicBezTo>
                    <a:pt x="251" y="165"/>
                    <a:pt x="251" y="165"/>
                    <a:pt x="251" y="165"/>
                  </a:cubicBezTo>
                  <a:cubicBezTo>
                    <a:pt x="251" y="166"/>
                    <a:pt x="251" y="166"/>
                    <a:pt x="251" y="166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49" y="165"/>
                    <a:pt x="249" y="165"/>
                    <a:pt x="249" y="165"/>
                  </a:cubicBezTo>
                  <a:cubicBezTo>
                    <a:pt x="248" y="166"/>
                    <a:pt x="248" y="166"/>
                    <a:pt x="248" y="166"/>
                  </a:cubicBezTo>
                  <a:cubicBezTo>
                    <a:pt x="248" y="167"/>
                    <a:pt x="248" y="167"/>
                    <a:pt x="248" y="167"/>
                  </a:cubicBezTo>
                  <a:cubicBezTo>
                    <a:pt x="247" y="167"/>
                    <a:pt x="247" y="167"/>
                    <a:pt x="247" y="167"/>
                  </a:cubicBezTo>
                  <a:cubicBezTo>
                    <a:pt x="247" y="168"/>
                    <a:pt x="247" y="168"/>
                    <a:pt x="247" y="168"/>
                  </a:cubicBezTo>
                  <a:cubicBezTo>
                    <a:pt x="246" y="168"/>
                    <a:pt x="246" y="168"/>
                    <a:pt x="246" y="168"/>
                  </a:cubicBezTo>
                  <a:cubicBezTo>
                    <a:pt x="245" y="169"/>
                    <a:pt x="245" y="169"/>
                    <a:pt x="245" y="169"/>
                  </a:cubicBezTo>
                  <a:cubicBezTo>
                    <a:pt x="244" y="169"/>
                    <a:pt x="244" y="169"/>
                    <a:pt x="244" y="169"/>
                  </a:cubicBezTo>
                  <a:cubicBezTo>
                    <a:pt x="243" y="169"/>
                    <a:pt x="243" y="169"/>
                    <a:pt x="243" y="169"/>
                  </a:cubicBezTo>
                  <a:cubicBezTo>
                    <a:pt x="243" y="170"/>
                    <a:pt x="243" y="170"/>
                    <a:pt x="243" y="170"/>
                  </a:cubicBezTo>
                  <a:cubicBezTo>
                    <a:pt x="241" y="170"/>
                    <a:pt x="241" y="170"/>
                    <a:pt x="241" y="170"/>
                  </a:cubicBezTo>
                  <a:cubicBezTo>
                    <a:pt x="240" y="170"/>
                    <a:pt x="240" y="170"/>
                    <a:pt x="240" y="170"/>
                  </a:cubicBezTo>
                  <a:cubicBezTo>
                    <a:pt x="241" y="169"/>
                    <a:pt x="241" y="169"/>
                    <a:pt x="241" y="169"/>
                  </a:cubicBezTo>
                  <a:cubicBezTo>
                    <a:pt x="241" y="168"/>
                    <a:pt x="241" y="168"/>
                    <a:pt x="241" y="168"/>
                  </a:cubicBezTo>
                  <a:cubicBezTo>
                    <a:pt x="240" y="168"/>
                    <a:pt x="240" y="168"/>
                    <a:pt x="240" y="168"/>
                  </a:cubicBezTo>
                  <a:cubicBezTo>
                    <a:pt x="240" y="167"/>
                    <a:pt x="240" y="167"/>
                    <a:pt x="240" y="167"/>
                  </a:cubicBezTo>
                  <a:cubicBezTo>
                    <a:pt x="240" y="167"/>
                    <a:pt x="240" y="167"/>
                    <a:pt x="240" y="167"/>
                  </a:cubicBezTo>
                  <a:cubicBezTo>
                    <a:pt x="240" y="167"/>
                    <a:pt x="240" y="167"/>
                    <a:pt x="240" y="167"/>
                  </a:cubicBezTo>
                  <a:cubicBezTo>
                    <a:pt x="241" y="165"/>
                    <a:pt x="241" y="165"/>
                    <a:pt x="241" y="165"/>
                  </a:cubicBezTo>
                  <a:cubicBezTo>
                    <a:pt x="240" y="166"/>
                    <a:pt x="240" y="166"/>
                    <a:pt x="240" y="166"/>
                  </a:cubicBezTo>
                  <a:cubicBezTo>
                    <a:pt x="240" y="166"/>
                    <a:pt x="240" y="166"/>
                    <a:pt x="240" y="166"/>
                  </a:cubicBezTo>
                  <a:cubicBezTo>
                    <a:pt x="240" y="165"/>
                    <a:pt x="240" y="165"/>
                    <a:pt x="240" y="165"/>
                  </a:cubicBezTo>
                  <a:cubicBezTo>
                    <a:pt x="239" y="165"/>
                    <a:pt x="239" y="165"/>
                    <a:pt x="239" y="165"/>
                  </a:cubicBezTo>
                  <a:cubicBezTo>
                    <a:pt x="239" y="164"/>
                    <a:pt x="239" y="164"/>
                    <a:pt x="239" y="164"/>
                  </a:cubicBezTo>
                  <a:cubicBezTo>
                    <a:pt x="238" y="164"/>
                    <a:pt x="238" y="164"/>
                    <a:pt x="238" y="164"/>
                  </a:cubicBezTo>
                  <a:cubicBezTo>
                    <a:pt x="238" y="164"/>
                    <a:pt x="238" y="164"/>
                    <a:pt x="238" y="164"/>
                  </a:cubicBezTo>
                  <a:cubicBezTo>
                    <a:pt x="237" y="164"/>
                    <a:pt x="237" y="164"/>
                    <a:pt x="237" y="164"/>
                  </a:cubicBezTo>
                  <a:cubicBezTo>
                    <a:pt x="236" y="165"/>
                    <a:pt x="236" y="165"/>
                    <a:pt x="236" y="165"/>
                  </a:cubicBezTo>
                  <a:cubicBezTo>
                    <a:pt x="237" y="165"/>
                    <a:pt x="237" y="165"/>
                    <a:pt x="237" y="165"/>
                  </a:cubicBezTo>
                  <a:cubicBezTo>
                    <a:pt x="238" y="165"/>
                    <a:pt x="238" y="165"/>
                    <a:pt x="238" y="165"/>
                  </a:cubicBezTo>
                  <a:cubicBezTo>
                    <a:pt x="238" y="165"/>
                    <a:pt x="238" y="165"/>
                    <a:pt x="238" y="165"/>
                  </a:cubicBezTo>
                  <a:cubicBezTo>
                    <a:pt x="238" y="165"/>
                    <a:pt x="238" y="165"/>
                    <a:pt x="238" y="165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9" y="167"/>
                    <a:pt x="239" y="167"/>
                    <a:pt x="239" y="167"/>
                  </a:cubicBezTo>
                  <a:cubicBezTo>
                    <a:pt x="239" y="168"/>
                    <a:pt x="239" y="168"/>
                    <a:pt x="239" y="168"/>
                  </a:cubicBezTo>
                  <a:cubicBezTo>
                    <a:pt x="240" y="168"/>
                    <a:pt x="240" y="168"/>
                    <a:pt x="240" y="168"/>
                  </a:cubicBezTo>
                  <a:cubicBezTo>
                    <a:pt x="240" y="169"/>
                    <a:pt x="240" y="169"/>
                    <a:pt x="240" y="169"/>
                  </a:cubicBezTo>
                  <a:cubicBezTo>
                    <a:pt x="239" y="170"/>
                    <a:pt x="239" y="170"/>
                    <a:pt x="239" y="170"/>
                  </a:cubicBezTo>
                  <a:cubicBezTo>
                    <a:pt x="240" y="170"/>
                    <a:pt x="240" y="170"/>
                    <a:pt x="240" y="170"/>
                  </a:cubicBezTo>
                  <a:cubicBezTo>
                    <a:pt x="240" y="171"/>
                    <a:pt x="240" y="171"/>
                    <a:pt x="240" y="171"/>
                  </a:cubicBezTo>
                  <a:cubicBezTo>
                    <a:pt x="239" y="171"/>
                    <a:pt x="239" y="171"/>
                    <a:pt x="239" y="171"/>
                  </a:cubicBezTo>
                  <a:cubicBezTo>
                    <a:pt x="238" y="170"/>
                    <a:pt x="238" y="170"/>
                    <a:pt x="238" y="170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37" y="169"/>
                    <a:pt x="237" y="169"/>
                    <a:pt x="237" y="169"/>
                  </a:cubicBezTo>
                  <a:cubicBezTo>
                    <a:pt x="237" y="168"/>
                    <a:pt x="237" y="168"/>
                    <a:pt x="237" y="168"/>
                  </a:cubicBezTo>
                  <a:cubicBezTo>
                    <a:pt x="236" y="169"/>
                    <a:pt x="236" y="169"/>
                    <a:pt x="236" y="169"/>
                  </a:cubicBezTo>
                  <a:cubicBezTo>
                    <a:pt x="237" y="170"/>
                    <a:pt x="237" y="170"/>
                    <a:pt x="237" y="170"/>
                  </a:cubicBezTo>
                  <a:cubicBezTo>
                    <a:pt x="237" y="170"/>
                    <a:pt x="237" y="170"/>
                    <a:pt x="237" y="170"/>
                  </a:cubicBezTo>
                  <a:cubicBezTo>
                    <a:pt x="236" y="170"/>
                    <a:pt x="236" y="170"/>
                    <a:pt x="236" y="170"/>
                  </a:cubicBezTo>
                  <a:cubicBezTo>
                    <a:pt x="235" y="170"/>
                    <a:pt x="235" y="170"/>
                    <a:pt x="235" y="170"/>
                  </a:cubicBezTo>
                  <a:cubicBezTo>
                    <a:pt x="235" y="169"/>
                    <a:pt x="235" y="169"/>
                    <a:pt x="235" y="169"/>
                  </a:cubicBezTo>
                  <a:cubicBezTo>
                    <a:pt x="235" y="170"/>
                    <a:pt x="235" y="170"/>
                    <a:pt x="235" y="170"/>
                  </a:cubicBezTo>
                  <a:cubicBezTo>
                    <a:pt x="235" y="169"/>
                    <a:pt x="235" y="169"/>
                    <a:pt x="235" y="169"/>
                  </a:cubicBezTo>
                  <a:cubicBezTo>
                    <a:pt x="235" y="168"/>
                    <a:pt x="235" y="168"/>
                    <a:pt x="235" y="168"/>
                  </a:cubicBezTo>
                  <a:cubicBezTo>
                    <a:pt x="235" y="168"/>
                    <a:pt x="235" y="168"/>
                    <a:pt x="235" y="168"/>
                  </a:cubicBezTo>
                  <a:cubicBezTo>
                    <a:pt x="235" y="167"/>
                    <a:pt x="235" y="167"/>
                    <a:pt x="235" y="167"/>
                  </a:cubicBezTo>
                  <a:cubicBezTo>
                    <a:pt x="235" y="167"/>
                    <a:pt x="235" y="167"/>
                    <a:pt x="235" y="167"/>
                  </a:cubicBezTo>
                  <a:cubicBezTo>
                    <a:pt x="233" y="167"/>
                    <a:pt x="233" y="167"/>
                    <a:pt x="233" y="167"/>
                  </a:cubicBezTo>
                  <a:cubicBezTo>
                    <a:pt x="232" y="167"/>
                    <a:pt x="232" y="167"/>
                    <a:pt x="232" y="167"/>
                  </a:cubicBezTo>
                  <a:cubicBezTo>
                    <a:pt x="232" y="167"/>
                    <a:pt x="232" y="167"/>
                    <a:pt x="232" y="167"/>
                  </a:cubicBezTo>
                  <a:cubicBezTo>
                    <a:pt x="231" y="167"/>
                    <a:pt x="231" y="167"/>
                    <a:pt x="231" y="167"/>
                  </a:cubicBezTo>
                  <a:cubicBezTo>
                    <a:pt x="230" y="167"/>
                    <a:pt x="230" y="167"/>
                    <a:pt x="230" y="167"/>
                  </a:cubicBezTo>
                  <a:cubicBezTo>
                    <a:pt x="230" y="167"/>
                    <a:pt x="230" y="167"/>
                    <a:pt x="230" y="167"/>
                  </a:cubicBezTo>
                  <a:cubicBezTo>
                    <a:pt x="230" y="168"/>
                    <a:pt x="230" y="168"/>
                    <a:pt x="230" y="168"/>
                  </a:cubicBezTo>
                  <a:cubicBezTo>
                    <a:pt x="230" y="168"/>
                    <a:pt x="230" y="168"/>
                    <a:pt x="230" y="168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1" y="169"/>
                    <a:pt x="231" y="169"/>
                    <a:pt x="231" y="169"/>
                  </a:cubicBezTo>
                  <a:cubicBezTo>
                    <a:pt x="232" y="170"/>
                    <a:pt x="232" y="170"/>
                    <a:pt x="232" y="170"/>
                  </a:cubicBezTo>
                  <a:cubicBezTo>
                    <a:pt x="231" y="171"/>
                    <a:pt x="231" y="171"/>
                    <a:pt x="231" y="171"/>
                  </a:cubicBezTo>
                  <a:cubicBezTo>
                    <a:pt x="230" y="171"/>
                    <a:pt x="230" y="171"/>
                    <a:pt x="230" y="171"/>
                  </a:cubicBezTo>
                  <a:cubicBezTo>
                    <a:pt x="228" y="173"/>
                    <a:pt x="228" y="173"/>
                    <a:pt x="228" y="173"/>
                  </a:cubicBezTo>
                  <a:cubicBezTo>
                    <a:pt x="227" y="174"/>
                    <a:pt x="227" y="174"/>
                    <a:pt x="227" y="174"/>
                  </a:cubicBezTo>
                  <a:cubicBezTo>
                    <a:pt x="226" y="175"/>
                    <a:pt x="226" y="175"/>
                    <a:pt x="226" y="175"/>
                  </a:cubicBezTo>
                  <a:cubicBezTo>
                    <a:pt x="226" y="175"/>
                    <a:pt x="226" y="175"/>
                    <a:pt x="226" y="175"/>
                  </a:cubicBezTo>
                  <a:cubicBezTo>
                    <a:pt x="225" y="175"/>
                    <a:pt x="225" y="175"/>
                    <a:pt x="225" y="175"/>
                  </a:cubicBezTo>
                  <a:cubicBezTo>
                    <a:pt x="225" y="176"/>
                    <a:pt x="225" y="176"/>
                    <a:pt x="225" y="176"/>
                  </a:cubicBezTo>
                  <a:cubicBezTo>
                    <a:pt x="224" y="176"/>
                    <a:pt x="224" y="176"/>
                    <a:pt x="224" y="176"/>
                  </a:cubicBezTo>
                  <a:cubicBezTo>
                    <a:pt x="221" y="176"/>
                    <a:pt x="221" y="176"/>
                    <a:pt x="221" y="176"/>
                  </a:cubicBezTo>
                  <a:cubicBezTo>
                    <a:pt x="221" y="175"/>
                    <a:pt x="221" y="175"/>
                    <a:pt x="221" y="175"/>
                  </a:cubicBezTo>
                  <a:cubicBezTo>
                    <a:pt x="220" y="174"/>
                    <a:pt x="220" y="174"/>
                    <a:pt x="220" y="174"/>
                  </a:cubicBezTo>
                  <a:cubicBezTo>
                    <a:pt x="219" y="174"/>
                    <a:pt x="219" y="174"/>
                    <a:pt x="219" y="174"/>
                  </a:cubicBezTo>
                  <a:cubicBezTo>
                    <a:pt x="219" y="173"/>
                    <a:pt x="219" y="173"/>
                    <a:pt x="219" y="173"/>
                  </a:cubicBezTo>
                  <a:cubicBezTo>
                    <a:pt x="219" y="173"/>
                    <a:pt x="219" y="173"/>
                    <a:pt x="219" y="173"/>
                  </a:cubicBezTo>
                  <a:cubicBezTo>
                    <a:pt x="220" y="173"/>
                    <a:pt x="220" y="173"/>
                    <a:pt x="220" y="173"/>
                  </a:cubicBezTo>
                  <a:cubicBezTo>
                    <a:pt x="219" y="173"/>
                    <a:pt x="219" y="173"/>
                    <a:pt x="219" y="173"/>
                  </a:cubicBezTo>
                  <a:cubicBezTo>
                    <a:pt x="218" y="172"/>
                    <a:pt x="218" y="172"/>
                    <a:pt x="218" y="172"/>
                  </a:cubicBezTo>
                  <a:cubicBezTo>
                    <a:pt x="217" y="171"/>
                    <a:pt x="217" y="171"/>
                    <a:pt x="217" y="171"/>
                  </a:cubicBezTo>
                  <a:cubicBezTo>
                    <a:pt x="216" y="170"/>
                    <a:pt x="216" y="170"/>
                    <a:pt x="216" y="170"/>
                  </a:cubicBezTo>
                  <a:cubicBezTo>
                    <a:pt x="215" y="170"/>
                    <a:pt x="215" y="170"/>
                    <a:pt x="215" y="170"/>
                  </a:cubicBezTo>
                  <a:cubicBezTo>
                    <a:pt x="213" y="169"/>
                    <a:pt x="213" y="169"/>
                    <a:pt x="213" y="169"/>
                  </a:cubicBezTo>
                  <a:cubicBezTo>
                    <a:pt x="211" y="169"/>
                    <a:pt x="211" y="169"/>
                    <a:pt x="211" y="169"/>
                  </a:cubicBezTo>
                  <a:cubicBezTo>
                    <a:pt x="210" y="169"/>
                    <a:pt x="210" y="169"/>
                    <a:pt x="210" y="169"/>
                  </a:cubicBezTo>
                  <a:cubicBezTo>
                    <a:pt x="210" y="169"/>
                    <a:pt x="210" y="169"/>
                    <a:pt x="210" y="169"/>
                  </a:cubicBezTo>
                  <a:cubicBezTo>
                    <a:pt x="211" y="170"/>
                    <a:pt x="211" y="170"/>
                    <a:pt x="211" y="170"/>
                  </a:cubicBezTo>
                  <a:cubicBezTo>
                    <a:pt x="211" y="170"/>
                    <a:pt x="211" y="170"/>
                    <a:pt x="211" y="170"/>
                  </a:cubicBezTo>
                  <a:cubicBezTo>
                    <a:pt x="212" y="170"/>
                    <a:pt x="212" y="170"/>
                    <a:pt x="212" y="170"/>
                  </a:cubicBezTo>
                  <a:cubicBezTo>
                    <a:pt x="214" y="170"/>
                    <a:pt x="214" y="170"/>
                    <a:pt x="214" y="170"/>
                  </a:cubicBezTo>
                  <a:cubicBezTo>
                    <a:pt x="216" y="170"/>
                    <a:pt x="216" y="170"/>
                    <a:pt x="216" y="170"/>
                  </a:cubicBezTo>
                  <a:cubicBezTo>
                    <a:pt x="216" y="171"/>
                    <a:pt x="216" y="171"/>
                    <a:pt x="216" y="171"/>
                  </a:cubicBezTo>
                  <a:cubicBezTo>
                    <a:pt x="216" y="171"/>
                    <a:pt x="216" y="171"/>
                    <a:pt x="216" y="171"/>
                  </a:cubicBezTo>
                  <a:cubicBezTo>
                    <a:pt x="216" y="171"/>
                    <a:pt x="216" y="171"/>
                    <a:pt x="216" y="171"/>
                  </a:cubicBezTo>
                  <a:cubicBezTo>
                    <a:pt x="215" y="171"/>
                    <a:pt x="215" y="171"/>
                    <a:pt x="215" y="171"/>
                  </a:cubicBezTo>
                  <a:cubicBezTo>
                    <a:pt x="216" y="172"/>
                    <a:pt x="216" y="172"/>
                    <a:pt x="216" y="172"/>
                  </a:cubicBezTo>
                  <a:cubicBezTo>
                    <a:pt x="216" y="173"/>
                    <a:pt x="216" y="173"/>
                    <a:pt x="216" y="173"/>
                  </a:cubicBezTo>
                  <a:cubicBezTo>
                    <a:pt x="216" y="173"/>
                    <a:pt x="216" y="173"/>
                    <a:pt x="216" y="173"/>
                  </a:cubicBezTo>
                  <a:cubicBezTo>
                    <a:pt x="217" y="175"/>
                    <a:pt x="217" y="175"/>
                    <a:pt x="217" y="175"/>
                  </a:cubicBezTo>
                  <a:cubicBezTo>
                    <a:pt x="218" y="176"/>
                    <a:pt x="218" y="176"/>
                    <a:pt x="218" y="176"/>
                  </a:cubicBezTo>
                  <a:cubicBezTo>
                    <a:pt x="219" y="176"/>
                    <a:pt x="219" y="176"/>
                    <a:pt x="219" y="176"/>
                  </a:cubicBezTo>
                  <a:cubicBezTo>
                    <a:pt x="221" y="177"/>
                    <a:pt x="221" y="177"/>
                    <a:pt x="221" y="177"/>
                  </a:cubicBezTo>
                  <a:cubicBezTo>
                    <a:pt x="224" y="177"/>
                    <a:pt x="224" y="177"/>
                    <a:pt x="224" y="177"/>
                  </a:cubicBezTo>
                  <a:cubicBezTo>
                    <a:pt x="224" y="178"/>
                    <a:pt x="224" y="178"/>
                    <a:pt x="224" y="178"/>
                  </a:cubicBezTo>
                  <a:cubicBezTo>
                    <a:pt x="224" y="179"/>
                    <a:pt x="224" y="179"/>
                    <a:pt x="224" y="179"/>
                  </a:cubicBezTo>
                  <a:cubicBezTo>
                    <a:pt x="223" y="179"/>
                    <a:pt x="223" y="179"/>
                    <a:pt x="223" y="179"/>
                  </a:cubicBezTo>
                  <a:cubicBezTo>
                    <a:pt x="222" y="180"/>
                    <a:pt x="222" y="180"/>
                    <a:pt x="222" y="180"/>
                  </a:cubicBezTo>
                  <a:cubicBezTo>
                    <a:pt x="221" y="181"/>
                    <a:pt x="221" y="181"/>
                    <a:pt x="221" y="181"/>
                  </a:cubicBezTo>
                  <a:cubicBezTo>
                    <a:pt x="221" y="181"/>
                    <a:pt x="221" y="181"/>
                    <a:pt x="221" y="181"/>
                  </a:cubicBezTo>
                  <a:cubicBezTo>
                    <a:pt x="220" y="181"/>
                    <a:pt x="220" y="181"/>
                    <a:pt x="220" y="181"/>
                  </a:cubicBezTo>
                  <a:cubicBezTo>
                    <a:pt x="220" y="182"/>
                    <a:pt x="220" y="182"/>
                    <a:pt x="220" y="182"/>
                  </a:cubicBezTo>
                  <a:cubicBezTo>
                    <a:pt x="217" y="184"/>
                    <a:pt x="217" y="184"/>
                    <a:pt x="217" y="184"/>
                  </a:cubicBezTo>
                  <a:cubicBezTo>
                    <a:pt x="216" y="185"/>
                    <a:pt x="216" y="185"/>
                    <a:pt x="216" y="185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12" y="185"/>
                    <a:pt x="212" y="185"/>
                    <a:pt x="212" y="185"/>
                  </a:cubicBezTo>
                  <a:cubicBezTo>
                    <a:pt x="212" y="185"/>
                    <a:pt x="212" y="185"/>
                    <a:pt x="212" y="185"/>
                  </a:cubicBezTo>
                  <a:cubicBezTo>
                    <a:pt x="211" y="185"/>
                    <a:pt x="211" y="185"/>
                    <a:pt x="211" y="185"/>
                  </a:cubicBezTo>
                  <a:cubicBezTo>
                    <a:pt x="211" y="185"/>
                    <a:pt x="211" y="185"/>
                    <a:pt x="211" y="185"/>
                  </a:cubicBezTo>
                  <a:cubicBezTo>
                    <a:pt x="211" y="185"/>
                    <a:pt x="211" y="185"/>
                    <a:pt x="211" y="185"/>
                  </a:cubicBezTo>
                  <a:cubicBezTo>
                    <a:pt x="211" y="184"/>
                    <a:pt x="211" y="184"/>
                    <a:pt x="211" y="184"/>
                  </a:cubicBezTo>
                  <a:cubicBezTo>
                    <a:pt x="211" y="184"/>
                    <a:pt x="211" y="184"/>
                    <a:pt x="211" y="184"/>
                  </a:cubicBezTo>
                  <a:cubicBezTo>
                    <a:pt x="211" y="183"/>
                    <a:pt x="211" y="183"/>
                    <a:pt x="211" y="183"/>
                  </a:cubicBezTo>
                  <a:cubicBezTo>
                    <a:pt x="210" y="184"/>
                    <a:pt x="210" y="184"/>
                    <a:pt x="210" y="184"/>
                  </a:cubicBezTo>
                  <a:cubicBezTo>
                    <a:pt x="209" y="185"/>
                    <a:pt x="209" y="185"/>
                    <a:pt x="209" y="185"/>
                  </a:cubicBezTo>
                  <a:cubicBezTo>
                    <a:pt x="209" y="185"/>
                    <a:pt x="209" y="185"/>
                    <a:pt x="209" y="185"/>
                  </a:cubicBezTo>
                  <a:cubicBezTo>
                    <a:pt x="209" y="183"/>
                    <a:pt x="209" y="183"/>
                    <a:pt x="209" y="183"/>
                  </a:cubicBezTo>
                  <a:cubicBezTo>
                    <a:pt x="208" y="184"/>
                    <a:pt x="208" y="184"/>
                    <a:pt x="208" y="184"/>
                  </a:cubicBezTo>
                  <a:cubicBezTo>
                    <a:pt x="209" y="185"/>
                    <a:pt x="209" y="185"/>
                    <a:pt x="209" y="185"/>
                  </a:cubicBezTo>
                  <a:cubicBezTo>
                    <a:pt x="209" y="186"/>
                    <a:pt x="209" y="186"/>
                    <a:pt x="209" y="186"/>
                  </a:cubicBezTo>
                  <a:cubicBezTo>
                    <a:pt x="208" y="188"/>
                    <a:pt x="208" y="188"/>
                    <a:pt x="208" y="188"/>
                  </a:cubicBezTo>
                  <a:cubicBezTo>
                    <a:pt x="207" y="188"/>
                    <a:pt x="207" y="188"/>
                    <a:pt x="207" y="188"/>
                  </a:cubicBezTo>
                  <a:cubicBezTo>
                    <a:pt x="207" y="187"/>
                    <a:pt x="207" y="187"/>
                    <a:pt x="207" y="187"/>
                  </a:cubicBezTo>
                  <a:cubicBezTo>
                    <a:pt x="206" y="186"/>
                    <a:pt x="206" y="186"/>
                    <a:pt x="206" y="186"/>
                  </a:cubicBezTo>
                  <a:cubicBezTo>
                    <a:pt x="206" y="187"/>
                    <a:pt x="206" y="187"/>
                    <a:pt x="206" y="187"/>
                  </a:cubicBezTo>
                  <a:cubicBezTo>
                    <a:pt x="207" y="187"/>
                    <a:pt x="207" y="187"/>
                    <a:pt x="207" y="187"/>
                  </a:cubicBezTo>
                  <a:cubicBezTo>
                    <a:pt x="206" y="188"/>
                    <a:pt x="206" y="188"/>
                    <a:pt x="206" y="188"/>
                  </a:cubicBezTo>
                  <a:cubicBezTo>
                    <a:pt x="206" y="189"/>
                    <a:pt x="206" y="189"/>
                    <a:pt x="206" y="189"/>
                  </a:cubicBezTo>
                  <a:cubicBezTo>
                    <a:pt x="205" y="188"/>
                    <a:pt x="205" y="188"/>
                    <a:pt x="205" y="188"/>
                  </a:cubicBezTo>
                  <a:cubicBezTo>
                    <a:pt x="204" y="188"/>
                    <a:pt x="204" y="188"/>
                    <a:pt x="204" y="188"/>
                  </a:cubicBezTo>
                  <a:cubicBezTo>
                    <a:pt x="204" y="187"/>
                    <a:pt x="204" y="187"/>
                    <a:pt x="204" y="187"/>
                  </a:cubicBezTo>
                  <a:cubicBezTo>
                    <a:pt x="204" y="187"/>
                    <a:pt x="204" y="187"/>
                    <a:pt x="204" y="187"/>
                  </a:cubicBezTo>
                  <a:cubicBezTo>
                    <a:pt x="203" y="186"/>
                    <a:pt x="203" y="186"/>
                    <a:pt x="203" y="186"/>
                  </a:cubicBezTo>
                  <a:cubicBezTo>
                    <a:pt x="201" y="185"/>
                    <a:pt x="201" y="185"/>
                    <a:pt x="201" y="185"/>
                  </a:cubicBezTo>
                  <a:cubicBezTo>
                    <a:pt x="199" y="184"/>
                    <a:pt x="199" y="184"/>
                    <a:pt x="199" y="184"/>
                  </a:cubicBezTo>
                  <a:cubicBezTo>
                    <a:pt x="199" y="183"/>
                    <a:pt x="199" y="183"/>
                    <a:pt x="199" y="183"/>
                  </a:cubicBezTo>
                  <a:cubicBezTo>
                    <a:pt x="198" y="183"/>
                    <a:pt x="198" y="183"/>
                    <a:pt x="198" y="183"/>
                  </a:cubicBezTo>
                  <a:cubicBezTo>
                    <a:pt x="197" y="182"/>
                    <a:pt x="197" y="182"/>
                    <a:pt x="197" y="182"/>
                  </a:cubicBezTo>
                  <a:cubicBezTo>
                    <a:pt x="196" y="182"/>
                    <a:pt x="196" y="182"/>
                    <a:pt x="196" y="182"/>
                  </a:cubicBezTo>
                  <a:cubicBezTo>
                    <a:pt x="196" y="183"/>
                    <a:pt x="196" y="183"/>
                    <a:pt x="196" y="183"/>
                  </a:cubicBezTo>
                  <a:cubicBezTo>
                    <a:pt x="196" y="183"/>
                    <a:pt x="196" y="183"/>
                    <a:pt x="196" y="183"/>
                  </a:cubicBezTo>
                  <a:cubicBezTo>
                    <a:pt x="196" y="184"/>
                    <a:pt x="196" y="184"/>
                    <a:pt x="196" y="184"/>
                  </a:cubicBezTo>
                  <a:cubicBezTo>
                    <a:pt x="197" y="184"/>
                    <a:pt x="197" y="184"/>
                    <a:pt x="197" y="184"/>
                  </a:cubicBezTo>
                  <a:cubicBezTo>
                    <a:pt x="197" y="184"/>
                    <a:pt x="197" y="184"/>
                    <a:pt x="197" y="184"/>
                  </a:cubicBezTo>
                  <a:cubicBezTo>
                    <a:pt x="197" y="183"/>
                    <a:pt x="197" y="183"/>
                    <a:pt x="197" y="183"/>
                  </a:cubicBezTo>
                  <a:cubicBezTo>
                    <a:pt x="197" y="183"/>
                    <a:pt x="197" y="183"/>
                    <a:pt x="197" y="183"/>
                  </a:cubicBezTo>
                  <a:cubicBezTo>
                    <a:pt x="197" y="183"/>
                    <a:pt x="197" y="183"/>
                    <a:pt x="197" y="183"/>
                  </a:cubicBezTo>
                  <a:cubicBezTo>
                    <a:pt x="199" y="185"/>
                    <a:pt x="199" y="185"/>
                    <a:pt x="199" y="185"/>
                  </a:cubicBezTo>
                  <a:cubicBezTo>
                    <a:pt x="201" y="186"/>
                    <a:pt x="201" y="186"/>
                    <a:pt x="201" y="186"/>
                  </a:cubicBezTo>
                  <a:cubicBezTo>
                    <a:pt x="201" y="186"/>
                    <a:pt x="201" y="186"/>
                    <a:pt x="201" y="186"/>
                  </a:cubicBezTo>
                  <a:cubicBezTo>
                    <a:pt x="200" y="187"/>
                    <a:pt x="200" y="187"/>
                    <a:pt x="200" y="187"/>
                  </a:cubicBezTo>
                  <a:cubicBezTo>
                    <a:pt x="199" y="187"/>
                    <a:pt x="199" y="187"/>
                    <a:pt x="199" y="187"/>
                  </a:cubicBezTo>
                  <a:cubicBezTo>
                    <a:pt x="198" y="187"/>
                    <a:pt x="198" y="187"/>
                    <a:pt x="198" y="187"/>
                  </a:cubicBezTo>
                  <a:cubicBezTo>
                    <a:pt x="198" y="187"/>
                    <a:pt x="198" y="187"/>
                    <a:pt x="198" y="187"/>
                  </a:cubicBezTo>
                  <a:cubicBezTo>
                    <a:pt x="198" y="187"/>
                    <a:pt x="198" y="187"/>
                    <a:pt x="198" y="187"/>
                  </a:cubicBezTo>
                  <a:cubicBezTo>
                    <a:pt x="199" y="187"/>
                    <a:pt x="199" y="187"/>
                    <a:pt x="199" y="187"/>
                  </a:cubicBezTo>
                  <a:cubicBezTo>
                    <a:pt x="200" y="187"/>
                    <a:pt x="200" y="187"/>
                    <a:pt x="200" y="187"/>
                  </a:cubicBezTo>
                  <a:cubicBezTo>
                    <a:pt x="201" y="186"/>
                    <a:pt x="201" y="186"/>
                    <a:pt x="201" y="186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2" y="187"/>
                    <a:pt x="202" y="187"/>
                    <a:pt x="202" y="187"/>
                  </a:cubicBezTo>
                  <a:cubicBezTo>
                    <a:pt x="203" y="188"/>
                    <a:pt x="203" y="188"/>
                    <a:pt x="203" y="188"/>
                  </a:cubicBezTo>
                  <a:cubicBezTo>
                    <a:pt x="204" y="190"/>
                    <a:pt x="204" y="190"/>
                    <a:pt x="204" y="190"/>
                  </a:cubicBezTo>
                  <a:cubicBezTo>
                    <a:pt x="204" y="191"/>
                    <a:pt x="204" y="191"/>
                    <a:pt x="204" y="191"/>
                  </a:cubicBezTo>
                  <a:cubicBezTo>
                    <a:pt x="203" y="192"/>
                    <a:pt x="203" y="192"/>
                    <a:pt x="203" y="192"/>
                  </a:cubicBezTo>
                  <a:cubicBezTo>
                    <a:pt x="202" y="193"/>
                    <a:pt x="202" y="193"/>
                    <a:pt x="202" y="193"/>
                  </a:cubicBezTo>
                  <a:cubicBezTo>
                    <a:pt x="202" y="193"/>
                    <a:pt x="202" y="193"/>
                    <a:pt x="202" y="193"/>
                  </a:cubicBezTo>
                  <a:cubicBezTo>
                    <a:pt x="201" y="193"/>
                    <a:pt x="201" y="193"/>
                    <a:pt x="201" y="193"/>
                  </a:cubicBezTo>
                  <a:cubicBezTo>
                    <a:pt x="200" y="192"/>
                    <a:pt x="200" y="192"/>
                    <a:pt x="200" y="192"/>
                  </a:cubicBezTo>
                  <a:cubicBezTo>
                    <a:pt x="198" y="192"/>
                    <a:pt x="198" y="192"/>
                    <a:pt x="198" y="192"/>
                  </a:cubicBezTo>
                  <a:cubicBezTo>
                    <a:pt x="197" y="191"/>
                    <a:pt x="197" y="191"/>
                    <a:pt x="197" y="191"/>
                  </a:cubicBezTo>
                  <a:cubicBezTo>
                    <a:pt x="196" y="189"/>
                    <a:pt x="196" y="189"/>
                    <a:pt x="196" y="189"/>
                  </a:cubicBezTo>
                  <a:cubicBezTo>
                    <a:pt x="196" y="189"/>
                    <a:pt x="196" y="189"/>
                    <a:pt x="196" y="189"/>
                  </a:cubicBezTo>
                  <a:cubicBezTo>
                    <a:pt x="195" y="189"/>
                    <a:pt x="195" y="189"/>
                    <a:pt x="195" y="189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1"/>
                    <a:pt x="196" y="191"/>
                    <a:pt x="196" y="191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98" y="194"/>
                    <a:pt x="198" y="194"/>
                    <a:pt x="198" y="194"/>
                  </a:cubicBezTo>
                  <a:cubicBezTo>
                    <a:pt x="197" y="195"/>
                    <a:pt x="197" y="195"/>
                    <a:pt x="197" y="195"/>
                  </a:cubicBezTo>
                  <a:cubicBezTo>
                    <a:pt x="197" y="195"/>
                    <a:pt x="197" y="195"/>
                    <a:pt x="197" y="195"/>
                  </a:cubicBezTo>
                  <a:cubicBezTo>
                    <a:pt x="196" y="195"/>
                    <a:pt x="196" y="195"/>
                    <a:pt x="196" y="195"/>
                  </a:cubicBezTo>
                  <a:cubicBezTo>
                    <a:pt x="196" y="194"/>
                    <a:pt x="196" y="194"/>
                    <a:pt x="196" y="194"/>
                  </a:cubicBezTo>
                  <a:cubicBezTo>
                    <a:pt x="196" y="194"/>
                    <a:pt x="196" y="194"/>
                    <a:pt x="196" y="194"/>
                  </a:cubicBezTo>
                  <a:cubicBezTo>
                    <a:pt x="195" y="194"/>
                    <a:pt x="195" y="194"/>
                    <a:pt x="195" y="194"/>
                  </a:cubicBezTo>
                  <a:cubicBezTo>
                    <a:pt x="196" y="195"/>
                    <a:pt x="196" y="195"/>
                    <a:pt x="196" y="195"/>
                  </a:cubicBezTo>
                  <a:cubicBezTo>
                    <a:pt x="196" y="195"/>
                    <a:pt x="196" y="195"/>
                    <a:pt x="196" y="195"/>
                  </a:cubicBezTo>
                  <a:cubicBezTo>
                    <a:pt x="196" y="196"/>
                    <a:pt x="196" y="196"/>
                    <a:pt x="196" y="196"/>
                  </a:cubicBezTo>
                  <a:cubicBezTo>
                    <a:pt x="195" y="195"/>
                    <a:pt x="195" y="195"/>
                    <a:pt x="195" y="195"/>
                  </a:cubicBezTo>
                  <a:cubicBezTo>
                    <a:pt x="195" y="195"/>
                    <a:pt x="195" y="195"/>
                    <a:pt x="195" y="195"/>
                  </a:cubicBezTo>
                  <a:cubicBezTo>
                    <a:pt x="194" y="196"/>
                    <a:pt x="194" y="196"/>
                    <a:pt x="194" y="196"/>
                  </a:cubicBezTo>
                  <a:cubicBezTo>
                    <a:pt x="195" y="196"/>
                    <a:pt x="195" y="196"/>
                    <a:pt x="195" y="196"/>
                  </a:cubicBezTo>
                  <a:cubicBezTo>
                    <a:pt x="195" y="197"/>
                    <a:pt x="195" y="197"/>
                    <a:pt x="195" y="197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94" y="196"/>
                    <a:pt x="194" y="196"/>
                    <a:pt x="194" y="196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93" y="197"/>
                    <a:pt x="193" y="197"/>
                    <a:pt x="193" y="197"/>
                  </a:cubicBezTo>
                  <a:cubicBezTo>
                    <a:pt x="192" y="197"/>
                    <a:pt x="192" y="197"/>
                    <a:pt x="192" y="197"/>
                  </a:cubicBezTo>
                  <a:cubicBezTo>
                    <a:pt x="192" y="198"/>
                    <a:pt x="192" y="198"/>
                    <a:pt x="192" y="198"/>
                  </a:cubicBezTo>
                  <a:cubicBezTo>
                    <a:pt x="191" y="198"/>
                    <a:pt x="191" y="198"/>
                    <a:pt x="191" y="198"/>
                  </a:cubicBezTo>
                  <a:cubicBezTo>
                    <a:pt x="191" y="199"/>
                    <a:pt x="191" y="199"/>
                    <a:pt x="191" y="199"/>
                  </a:cubicBezTo>
                  <a:cubicBezTo>
                    <a:pt x="192" y="199"/>
                    <a:pt x="192" y="199"/>
                    <a:pt x="192" y="199"/>
                  </a:cubicBezTo>
                  <a:cubicBezTo>
                    <a:pt x="191" y="199"/>
                    <a:pt x="191" y="199"/>
                    <a:pt x="191" y="199"/>
                  </a:cubicBezTo>
                  <a:cubicBezTo>
                    <a:pt x="191" y="199"/>
                    <a:pt x="191" y="199"/>
                    <a:pt x="191" y="199"/>
                  </a:cubicBezTo>
                  <a:cubicBezTo>
                    <a:pt x="190" y="198"/>
                    <a:pt x="190" y="198"/>
                    <a:pt x="190" y="198"/>
                  </a:cubicBezTo>
                  <a:cubicBezTo>
                    <a:pt x="189" y="198"/>
                    <a:pt x="189" y="198"/>
                    <a:pt x="189" y="198"/>
                  </a:cubicBezTo>
                  <a:cubicBezTo>
                    <a:pt x="189" y="199"/>
                    <a:pt x="189" y="199"/>
                    <a:pt x="189" y="199"/>
                  </a:cubicBezTo>
                  <a:cubicBezTo>
                    <a:pt x="189" y="199"/>
                    <a:pt x="189" y="199"/>
                    <a:pt x="189" y="199"/>
                  </a:cubicBezTo>
                  <a:cubicBezTo>
                    <a:pt x="190" y="200"/>
                    <a:pt x="190" y="200"/>
                    <a:pt x="190" y="200"/>
                  </a:cubicBezTo>
                  <a:cubicBezTo>
                    <a:pt x="189" y="200"/>
                    <a:pt x="189" y="200"/>
                    <a:pt x="189" y="200"/>
                  </a:cubicBezTo>
                  <a:cubicBezTo>
                    <a:pt x="189" y="200"/>
                    <a:pt x="189" y="200"/>
                    <a:pt x="189" y="200"/>
                  </a:cubicBezTo>
                  <a:cubicBezTo>
                    <a:pt x="189" y="200"/>
                    <a:pt x="189" y="200"/>
                    <a:pt x="189" y="200"/>
                  </a:cubicBezTo>
                  <a:cubicBezTo>
                    <a:pt x="188" y="201"/>
                    <a:pt x="188" y="201"/>
                    <a:pt x="188" y="201"/>
                  </a:cubicBezTo>
                  <a:cubicBezTo>
                    <a:pt x="187" y="202"/>
                    <a:pt x="187" y="202"/>
                    <a:pt x="187" y="202"/>
                  </a:cubicBezTo>
                  <a:cubicBezTo>
                    <a:pt x="187" y="202"/>
                    <a:pt x="187" y="202"/>
                    <a:pt x="187" y="202"/>
                  </a:cubicBezTo>
                  <a:cubicBezTo>
                    <a:pt x="187" y="203"/>
                    <a:pt x="187" y="203"/>
                    <a:pt x="187" y="203"/>
                  </a:cubicBezTo>
                  <a:cubicBezTo>
                    <a:pt x="186" y="203"/>
                    <a:pt x="186" y="203"/>
                    <a:pt x="186" y="203"/>
                  </a:cubicBezTo>
                  <a:cubicBezTo>
                    <a:pt x="186" y="204"/>
                    <a:pt x="186" y="204"/>
                    <a:pt x="186" y="204"/>
                  </a:cubicBezTo>
                  <a:cubicBezTo>
                    <a:pt x="186" y="204"/>
                    <a:pt x="186" y="204"/>
                    <a:pt x="186" y="204"/>
                  </a:cubicBezTo>
                  <a:cubicBezTo>
                    <a:pt x="185" y="204"/>
                    <a:pt x="185" y="204"/>
                    <a:pt x="185" y="204"/>
                  </a:cubicBezTo>
                  <a:cubicBezTo>
                    <a:pt x="184" y="206"/>
                    <a:pt x="184" y="206"/>
                    <a:pt x="184" y="206"/>
                  </a:cubicBezTo>
                  <a:cubicBezTo>
                    <a:pt x="183" y="206"/>
                    <a:pt x="183" y="206"/>
                    <a:pt x="183" y="206"/>
                  </a:cubicBezTo>
                  <a:cubicBezTo>
                    <a:pt x="183" y="207"/>
                    <a:pt x="183" y="207"/>
                    <a:pt x="183" y="207"/>
                  </a:cubicBezTo>
                  <a:cubicBezTo>
                    <a:pt x="182" y="207"/>
                    <a:pt x="182" y="207"/>
                    <a:pt x="182" y="207"/>
                  </a:cubicBezTo>
                  <a:cubicBezTo>
                    <a:pt x="181" y="207"/>
                    <a:pt x="181" y="207"/>
                    <a:pt x="181" y="207"/>
                  </a:cubicBezTo>
                  <a:cubicBezTo>
                    <a:pt x="181" y="207"/>
                    <a:pt x="181" y="207"/>
                    <a:pt x="181" y="207"/>
                  </a:cubicBezTo>
                  <a:cubicBezTo>
                    <a:pt x="182" y="208"/>
                    <a:pt x="182" y="208"/>
                    <a:pt x="182" y="208"/>
                  </a:cubicBezTo>
                  <a:cubicBezTo>
                    <a:pt x="181" y="209"/>
                    <a:pt x="181" y="209"/>
                    <a:pt x="181" y="209"/>
                  </a:cubicBezTo>
                  <a:cubicBezTo>
                    <a:pt x="180" y="210"/>
                    <a:pt x="180" y="210"/>
                    <a:pt x="180" y="210"/>
                  </a:cubicBezTo>
                  <a:cubicBezTo>
                    <a:pt x="180" y="211"/>
                    <a:pt x="180" y="211"/>
                    <a:pt x="180" y="211"/>
                  </a:cubicBezTo>
                  <a:cubicBezTo>
                    <a:pt x="180" y="212"/>
                    <a:pt x="180" y="212"/>
                    <a:pt x="180" y="212"/>
                  </a:cubicBezTo>
                  <a:cubicBezTo>
                    <a:pt x="179" y="213"/>
                    <a:pt x="179" y="213"/>
                    <a:pt x="179" y="213"/>
                  </a:cubicBezTo>
                  <a:cubicBezTo>
                    <a:pt x="178" y="214"/>
                    <a:pt x="178" y="214"/>
                    <a:pt x="178" y="214"/>
                  </a:cubicBezTo>
                  <a:cubicBezTo>
                    <a:pt x="179" y="215"/>
                    <a:pt x="179" y="215"/>
                    <a:pt x="179" y="215"/>
                  </a:cubicBezTo>
                  <a:cubicBezTo>
                    <a:pt x="179" y="216"/>
                    <a:pt x="179" y="216"/>
                    <a:pt x="179" y="216"/>
                  </a:cubicBezTo>
                  <a:cubicBezTo>
                    <a:pt x="178" y="217"/>
                    <a:pt x="178" y="217"/>
                    <a:pt x="178" y="217"/>
                  </a:cubicBezTo>
                  <a:cubicBezTo>
                    <a:pt x="177" y="218"/>
                    <a:pt x="177" y="218"/>
                    <a:pt x="177" y="218"/>
                  </a:cubicBezTo>
                  <a:cubicBezTo>
                    <a:pt x="177" y="218"/>
                    <a:pt x="177" y="218"/>
                    <a:pt x="177" y="218"/>
                  </a:cubicBezTo>
                  <a:cubicBezTo>
                    <a:pt x="176" y="218"/>
                    <a:pt x="176" y="218"/>
                    <a:pt x="176" y="218"/>
                  </a:cubicBezTo>
                  <a:cubicBezTo>
                    <a:pt x="177" y="218"/>
                    <a:pt x="177" y="218"/>
                    <a:pt x="177" y="218"/>
                  </a:cubicBezTo>
                  <a:cubicBezTo>
                    <a:pt x="177" y="219"/>
                    <a:pt x="177" y="219"/>
                    <a:pt x="177" y="219"/>
                  </a:cubicBezTo>
                  <a:cubicBezTo>
                    <a:pt x="177" y="220"/>
                    <a:pt x="177" y="220"/>
                    <a:pt x="177" y="220"/>
                  </a:cubicBezTo>
                  <a:cubicBezTo>
                    <a:pt x="178" y="220"/>
                    <a:pt x="178" y="220"/>
                    <a:pt x="178" y="220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178" y="222"/>
                    <a:pt x="178" y="222"/>
                    <a:pt x="178" y="222"/>
                  </a:cubicBezTo>
                  <a:cubicBezTo>
                    <a:pt x="177" y="223"/>
                    <a:pt x="177" y="223"/>
                    <a:pt x="177" y="223"/>
                  </a:cubicBezTo>
                  <a:cubicBezTo>
                    <a:pt x="176" y="224"/>
                    <a:pt x="176" y="224"/>
                    <a:pt x="176" y="224"/>
                  </a:cubicBezTo>
                  <a:cubicBezTo>
                    <a:pt x="174" y="225"/>
                    <a:pt x="174" y="225"/>
                    <a:pt x="174" y="225"/>
                  </a:cubicBezTo>
                  <a:cubicBezTo>
                    <a:pt x="173" y="226"/>
                    <a:pt x="173" y="226"/>
                    <a:pt x="173" y="226"/>
                  </a:cubicBezTo>
                  <a:cubicBezTo>
                    <a:pt x="174" y="225"/>
                    <a:pt x="174" y="225"/>
                    <a:pt x="174" y="225"/>
                  </a:cubicBezTo>
                  <a:cubicBezTo>
                    <a:pt x="176" y="225"/>
                    <a:pt x="176" y="225"/>
                    <a:pt x="176" y="225"/>
                  </a:cubicBezTo>
                  <a:cubicBezTo>
                    <a:pt x="178" y="223"/>
                    <a:pt x="178" y="223"/>
                    <a:pt x="178" y="223"/>
                  </a:cubicBezTo>
                  <a:cubicBezTo>
                    <a:pt x="179" y="221"/>
                    <a:pt x="179" y="221"/>
                    <a:pt x="179" y="221"/>
                  </a:cubicBezTo>
                  <a:cubicBezTo>
                    <a:pt x="182" y="221"/>
                    <a:pt x="182" y="221"/>
                    <a:pt x="182" y="221"/>
                  </a:cubicBezTo>
                  <a:cubicBezTo>
                    <a:pt x="182" y="221"/>
                    <a:pt x="182" y="221"/>
                    <a:pt x="182" y="221"/>
                  </a:cubicBezTo>
                  <a:cubicBezTo>
                    <a:pt x="182" y="222"/>
                    <a:pt x="182" y="222"/>
                    <a:pt x="182" y="222"/>
                  </a:cubicBezTo>
                  <a:cubicBezTo>
                    <a:pt x="182" y="223"/>
                    <a:pt x="182" y="223"/>
                    <a:pt x="182" y="223"/>
                  </a:cubicBezTo>
                  <a:cubicBezTo>
                    <a:pt x="182" y="224"/>
                    <a:pt x="182" y="224"/>
                    <a:pt x="182" y="224"/>
                  </a:cubicBezTo>
                  <a:cubicBezTo>
                    <a:pt x="183" y="225"/>
                    <a:pt x="183" y="225"/>
                    <a:pt x="183" y="225"/>
                  </a:cubicBezTo>
                  <a:cubicBezTo>
                    <a:pt x="183" y="226"/>
                    <a:pt x="183" y="226"/>
                    <a:pt x="183" y="226"/>
                  </a:cubicBezTo>
                  <a:cubicBezTo>
                    <a:pt x="182" y="228"/>
                    <a:pt x="182" y="228"/>
                    <a:pt x="182" y="228"/>
                  </a:cubicBezTo>
                  <a:cubicBezTo>
                    <a:pt x="182" y="229"/>
                    <a:pt x="182" y="229"/>
                    <a:pt x="182" y="229"/>
                  </a:cubicBezTo>
                  <a:cubicBezTo>
                    <a:pt x="183" y="230"/>
                    <a:pt x="183" y="230"/>
                    <a:pt x="183" y="230"/>
                  </a:cubicBezTo>
                  <a:cubicBezTo>
                    <a:pt x="182" y="231"/>
                    <a:pt x="182" y="231"/>
                    <a:pt x="182" y="231"/>
                  </a:cubicBezTo>
                  <a:cubicBezTo>
                    <a:pt x="180" y="233"/>
                    <a:pt x="180" y="233"/>
                    <a:pt x="180" y="233"/>
                  </a:cubicBezTo>
                  <a:cubicBezTo>
                    <a:pt x="178" y="234"/>
                    <a:pt x="178" y="234"/>
                    <a:pt x="178" y="234"/>
                  </a:cubicBezTo>
                  <a:cubicBezTo>
                    <a:pt x="177" y="234"/>
                    <a:pt x="177" y="234"/>
                    <a:pt x="177" y="234"/>
                  </a:cubicBezTo>
                  <a:cubicBezTo>
                    <a:pt x="178" y="234"/>
                    <a:pt x="178" y="234"/>
                    <a:pt x="178" y="234"/>
                  </a:cubicBezTo>
                  <a:cubicBezTo>
                    <a:pt x="180" y="234"/>
                    <a:pt x="180" y="234"/>
                    <a:pt x="180" y="234"/>
                  </a:cubicBezTo>
                  <a:cubicBezTo>
                    <a:pt x="183" y="233"/>
                    <a:pt x="183" y="233"/>
                    <a:pt x="183" y="233"/>
                  </a:cubicBezTo>
                  <a:cubicBezTo>
                    <a:pt x="186" y="232"/>
                    <a:pt x="186" y="232"/>
                    <a:pt x="186" y="232"/>
                  </a:cubicBezTo>
                  <a:cubicBezTo>
                    <a:pt x="188" y="232"/>
                    <a:pt x="188" y="232"/>
                    <a:pt x="188" y="232"/>
                  </a:cubicBezTo>
                  <a:cubicBezTo>
                    <a:pt x="190" y="233"/>
                    <a:pt x="190" y="233"/>
                    <a:pt x="190" y="233"/>
                  </a:cubicBezTo>
                  <a:cubicBezTo>
                    <a:pt x="191" y="234"/>
                    <a:pt x="191" y="234"/>
                    <a:pt x="191" y="234"/>
                  </a:cubicBezTo>
                  <a:cubicBezTo>
                    <a:pt x="193" y="235"/>
                    <a:pt x="193" y="235"/>
                    <a:pt x="193" y="235"/>
                  </a:cubicBezTo>
                  <a:cubicBezTo>
                    <a:pt x="193" y="235"/>
                    <a:pt x="193" y="235"/>
                    <a:pt x="193" y="235"/>
                  </a:cubicBezTo>
                  <a:cubicBezTo>
                    <a:pt x="194" y="235"/>
                    <a:pt x="194" y="235"/>
                    <a:pt x="194" y="235"/>
                  </a:cubicBezTo>
                  <a:cubicBezTo>
                    <a:pt x="196" y="237"/>
                    <a:pt x="196" y="237"/>
                    <a:pt x="196" y="237"/>
                  </a:cubicBezTo>
                  <a:cubicBezTo>
                    <a:pt x="196" y="237"/>
                    <a:pt x="196" y="237"/>
                    <a:pt x="196" y="237"/>
                  </a:cubicBezTo>
                  <a:cubicBezTo>
                    <a:pt x="197" y="238"/>
                    <a:pt x="197" y="238"/>
                    <a:pt x="197" y="238"/>
                  </a:cubicBezTo>
                  <a:cubicBezTo>
                    <a:pt x="198" y="239"/>
                    <a:pt x="198" y="239"/>
                    <a:pt x="198" y="239"/>
                  </a:cubicBezTo>
                  <a:cubicBezTo>
                    <a:pt x="198" y="239"/>
                    <a:pt x="198" y="239"/>
                    <a:pt x="198" y="239"/>
                  </a:cubicBezTo>
                  <a:cubicBezTo>
                    <a:pt x="198" y="240"/>
                    <a:pt x="198" y="240"/>
                    <a:pt x="198" y="240"/>
                  </a:cubicBezTo>
                  <a:cubicBezTo>
                    <a:pt x="199" y="241"/>
                    <a:pt x="199" y="241"/>
                    <a:pt x="199" y="241"/>
                  </a:cubicBezTo>
                  <a:cubicBezTo>
                    <a:pt x="199" y="242"/>
                    <a:pt x="199" y="242"/>
                    <a:pt x="199" y="242"/>
                  </a:cubicBezTo>
                  <a:cubicBezTo>
                    <a:pt x="200" y="241"/>
                    <a:pt x="200" y="241"/>
                    <a:pt x="200" y="241"/>
                  </a:cubicBezTo>
                  <a:cubicBezTo>
                    <a:pt x="200" y="242"/>
                    <a:pt x="200" y="242"/>
                    <a:pt x="200" y="242"/>
                  </a:cubicBezTo>
                  <a:cubicBezTo>
                    <a:pt x="202" y="243"/>
                    <a:pt x="202" y="243"/>
                    <a:pt x="202" y="243"/>
                  </a:cubicBezTo>
                  <a:cubicBezTo>
                    <a:pt x="202" y="243"/>
                    <a:pt x="202" y="243"/>
                    <a:pt x="202" y="243"/>
                  </a:cubicBezTo>
                  <a:cubicBezTo>
                    <a:pt x="204" y="244"/>
                    <a:pt x="204" y="244"/>
                    <a:pt x="204" y="244"/>
                  </a:cubicBezTo>
                  <a:cubicBezTo>
                    <a:pt x="204" y="244"/>
                    <a:pt x="204" y="244"/>
                    <a:pt x="204" y="244"/>
                  </a:cubicBezTo>
                  <a:cubicBezTo>
                    <a:pt x="206" y="245"/>
                    <a:pt x="206" y="245"/>
                    <a:pt x="206" y="245"/>
                  </a:cubicBezTo>
                  <a:cubicBezTo>
                    <a:pt x="206" y="246"/>
                    <a:pt x="206" y="246"/>
                    <a:pt x="206" y="246"/>
                  </a:cubicBezTo>
                  <a:cubicBezTo>
                    <a:pt x="207" y="247"/>
                    <a:pt x="207" y="247"/>
                    <a:pt x="207" y="247"/>
                  </a:cubicBezTo>
                  <a:cubicBezTo>
                    <a:pt x="207" y="247"/>
                    <a:pt x="207" y="247"/>
                    <a:pt x="207" y="247"/>
                  </a:cubicBezTo>
                  <a:cubicBezTo>
                    <a:pt x="207" y="247"/>
                    <a:pt x="207" y="247"/>
                    <a:pt x="207" y="247"/>
                  </a:cubicBezTo>
                  <a:cubicBezTo>
                    <a:pt x="209" y="247"/>
                    <a:pt x="209" y="247"/>
                    <a:pt x="209" y="247"/>
                  </a:cubicBezTo>
                  <a:cubicBezTo>
                    <a:pt x="209" y="248"/>
                    <a:pt x="209" y="248"/>
                    <a:pt x="209" y="248"/>
                  </a:cubicBezTo>
                  <a:cubicBezTo>
                    <a:pt x="210" y="247"/>
                    <a:pt x="210" y="247"/>
                    <a:pt x="210" y="247"/>
                  </a:cubicBezTo>
                  <a:cubicBezTo>
                    <a:pt x="212" y="247"/>
                    <a:pt x="212" y="247"/>
                    <a:pt x="212" y="247"/>
                  </a:cubicBezTo>
                  <a:cubicBezTo>
                    <a:pt x="212" y="248"/>
                    <a:pt x="212" y="248"/>
                    <a:pt x="212" y="248"/>
                  </a:cubicBezTo>
                  <a:cubicBezTo>
                    <a:pt x="213" y="248"/>
                    <a:pt x="213" y="248"/>
                    <a:pt x="213" y="248"/>
                  </a:cubicBezTo>
                  <a:cubicBezTo>
                    <a:pt x="214" y="248"/>
                    <a:pt x="214" y="248"/>
                    <a:pt x="214" y="248"/>
                  </a:cubicBezTo>
                  <a:cubicBezTo>
                    <a:pt x="216" y="248"/>
                    <a:pt x="216" y="248"/>
                    <a:pt x="216" y="248"/>
                  </a:cubicBezTo>
                  <a:cubicBezTo>
                    <a:pt x="217" y="248"/>
                    <a:pt x="217" y="248"/>
                    <a:pt x="217" y="248"/>
                  </a:cubicBezTo>
                  <a:cubicBezTo>
                    <a:pt x="217" y="248"/>
                    <a:pt x="217" y="248"/>
                    <a:pt x="217" y="248"/>
                  </a:cubicBezTo>
                  <a:cubicBezTo>
                    <a:pt x="217" y="248"/>
                    <a:pt x="217" y="248"/>
                    <a:pt x="217" y="248"/>
                  </a:cubicBezTo>
                  <a:cubicBezTo>
                    <a:pt x="218" y="248"/>
                    <a:pt x="218" y="248"/>
                    <a:pt x="218" y="248"/>
                  </a:cubicBezTo>
                  <a:cubicBezTo>
                    <a:pt x="218" y="248"/>
                    <a:pt x="218" y="248"/>
                    <a:pt x="218" y="248"/>
                  </a:cubicBezTo>
                  <a:cubicBezTo>
                    <a:pt x="218" y="249"/>
                    <a:pt x="218" y="249"/>
                    <a:pt x="218" y="249"/>
                  </a:cubicBezTo>
                  <a:cubicBezTo>
                    <a:pt x="217" y="251"/>
                    <a:pt x="217" y="251"/>
                    <a:pt x="217" y="251"/>
                  </a:cubicBezTo>
                  <a:cubicBezTo>
                    <a:pt x="217" y="252"/>
                    <a:pt x="217" y="252"/>
                    <a:pt x="217" y="252"/>
                  </a:cubicBezTo>
                  <a:cubicBezTo>
                    <a:pt x="216" y="253"/>
                    <a:pt x="216" y="253"/>
                    <a:pt x="216" y="253"/>
                  </a:cubicBezTo>
                  <a:cubicBezTo>
                    <a:pt x="216" y="254"/>
                    <a:pt x="216" y="254"/>
                    <a:pt x="216" y="254"/>
                  </a:cubicBezTo>
                  <a:cubicBezTo>
                    <a:pt x="216" y="255"/>
                    <a:pt x="216" y="255"/>
                    <a:pt x="216" y="255"/>
                  </a:cubicBezTo>
                  <a:cubicBezTo>
                    <a:pt x="216" y="255"/>
                    <a:pt x="216" y="255"/>
                    <a:pt x="216" y="255"/>
                  </a:cubicBezTo>
                  <a:cubicBezTo>
                    <a:pt x="216" y="257"/>
                    <a:pt x="216" y="257"/>
                    <a:pt x="216" y="257"/>
                  </a:cubicBezTo>
                  <a:cubicBezTo>
                    <a:pt x="215" y="258"/>
                    <a:pt x="215" y="258"/>
                    <a:pt x="215" y="258"/>
                  </a:cubicBezTo>
                  <a:cubicBezTo>
                    <a:pt x="215" y="259"/>
                    <a:pt x="215" y="259"/>
                    <a:pt x="215" y="259"/>
                  </a:cubicBezTo>
                  <a:cubicBezTo>
                    <a:pt x="215" y="260"/>
                    <a:pt x="215" y="260"/>
                    <a:pt x="215" y="260"/>
                  </a:cubicBezTo>
                  <a:cubicBezTo>
                    <a:pt x="214" y="261"/>
                    <a:pt x="214" y="261"/>
                    <a:pt x="214" y="261"/>
                  </a:cubicBezTo>
                  <a:cubicBezTo>
                    <a:pt x="213" y="262"/>
                    <a:pt x="213" y="262"/>
                    <a:pt x="213" y="262"/>
                  </a:cubicBezTo>
                  <a:cubicBezTo>
                    <a:pt x="214" y="263"/>
                    <a:pt x="214" y="263"/>
                    <a:pt x="214" y="263"/>
                  </a:cubicBezTo>
                  <a:cubicBezTo>
                    <a:pt x="215" y="264"/>
                    <a:pt x="215" y="264"/>
                    <a:pt x="215" y="264"/>
                  </a:cubicBezTo>
                  <a:cubicBezTo>
                    <a:pt x="215" y="265"/>
                    <a:pt x="215" y="265"/>
                    <a:pt x="215" y="265"/>
                  </a:cubicBezTo>
                  <a:cubicBezTo>
                    <a:pt x="215" y="265"/>
                    <a:pt x="215" y="265"/>
                    <a:pt x="215" y="265"/>
                  </a:cubicBezTo>
                  <a:cubicBezTo>
                    <a:pt x="216" y="266"/>
                    <a:pt x="216" y="266"/>
                    <a:pt x="216" y="266"/>
                  </a:cubicBezTo>
                  <a:cubicBezTo>
                    <a:pt x="216" y="266"/>
                    <a:pt x="216" y="266"/>
                    <a:pt x="216" y="266"/>
                  </a:cubicBezTo>
                  <a:cubicBezTo>
                    <a:pt x="216" y="267"/>
                    <a:pt x="216" y="267"/>
                    <a:pt x="216" y="267"/>
                  </a:cubicBezTo>
                  <a:cubicBezTo>
                    <a:pt x="216" y="267"/>
                    <a:pt x="216" y="267"/>
                    <a:pt x="216" y="267"/>
                  </a:cubicBezTo>
                  <a:cubicBezTo>
                    <a:pt x="217" y="268"/>
                    <a:pt x="217" y="268"/>
                    <a:pt x="217" y="268"/>
                  </a:cubicBezTo>
                  <a:cubicBezTo>
                    <a:pt x="218" y="268"/>
                    <a:pt x="218" y="268"/>
                    <a:pt x="218" y="268"/>
                  </a:cubicBezTo>
                  <a:cubicBezTo>
                    <a:pt x="218" y="268"/>
                    <a:pt x="218" y="268"/>
                    <a:pt x="218" y="268"/>
                  </a:cubicBezTo>
                  <a:cubicBezTo>
                    <a:pt x="218" y="269"/>
                    <a:pt x="218" y="269"/>
                    <a:pt x="218" y="269"/>
                  </a:cubicBezTo>
                  <a:cubicBezTo>
                    <a:pt x="219" y="269"/>
                    <a:pt x="219" y="269"/>
                    <a:pt x="219" y="269"/>
                  </a:cubicBezTo>
                  <a:cubicBezTo>
                    <a:pt x="219" y="271"/>
                    <a:pt x="219" y="271"/>
                    <a:pt x="219" y="271"/>
                  </a:cubicBezTo>
                  <a:cubicBezTo>
                    <a:pt x="219" y="271"/>
                    <a:pt x="219" y="271"/>
                    <a:pt x="219" y="271"/>
                  </a:cubicBezTo>
                  <a:cubicBezTo>
                    <a:pt x="219" y="272"/>
                    <a:pt x="219" y="272"/>
                    <a:pt x="219" y="272"/>
                  </a:cubicBezTo>
                  <a:cubicBezTo>
                    <a:pt x="217" y="274"/>
                    <a:pt x="217" y="274"/>
                    <a:pt x="217" y="274"/>
                  </a:cubicBezTo>
                  <a:cubicBezTo>
                    <a:pt x="218" y="273"/>
                    <a:pt x="218" y="273"/>
                    <a:pt x="218" y="273"/>
                  </a:cubicBezTo>
                  <a:cubicBezTo>
                    <a:pt x="219" y="272"/>
                    <a:pt x="219" y="272"/>
                    <a:pt x="219" y="272"/>
                  </a:cubicBezTo>
                  <a:cubicBezTo>
                    <a:pt x="220" y="273"/>
                    <a:pt x="220" y="273"/>
                    <a:pt x="220" y="273"/>
                  </a:cubicBezTo>
                  <a:cubicBezTo>
                    <a:pt x="221" y="273"/>
                    <a:pt x="221" y="273"/>
                    <a:pt x="221" y="273"/>
                  </a:cubicBezTo>
                  <a:cubicBezTo>
                    <a:pt x="222" y="273"/>
                    <a:pt x="222" y="273"/>
                    <a:pt x="222" y="273"/>
                  </a:cubicBezTo>
                  <a:cubicBezTo>
                    <a:pt x="222" y="273"/>
                    <a:pt x="222" y="273"/>
                    <a:pt x="222" y="273"/>
                  </a:cubicBezTo>
                  <a:cubicBezTo>
                    <a:pt x="222" y="272"/>
                    <a:pt x="222" y="272"/>
                    <a:pt x="222" y="272"/>
                  </a:cubicBezTo>
                  <a:cubicBezTo>
                    <a:pt x="224" y="270"/>
                    <a:pt x="224" y="270"/>
                    <a:pt x="224" y="270"/>
                  </a:cubicBezTo>
                  <a:cubicBezTo>
                    <a:pt x="224" y="270"/>
                    <a:pt x="224" y="270"/>
                    <a:pt x="224" y="270"/>
                  </a:cubicBezTo>
                  <a:cubicBezTo>
                    <a:pt x="224" y="271"/>
                    <a:pt x="224" y="271"/>
                    <a:pt x="224" y="271"/>
                  </a:cubicBezTo>
                  <a:cubicBezTo>
                    <a:pt x="224" y="271"/>
                    <a:pt x="224" y="271"/>
                    <a:pt x="224" y="271"/>
                  </a:cubicBezTo>
                  <a:cubicBezTo>
                    <a:pt x="225" y="271"/>
                    <a:pt x="225" y="271"/>
                    <a:pt x="225" y="271"/>
                  </a:cubicBezTo>
                  <a:cubicBezTo>
                    <a:pt x="225" y="273"/>
                    <a:pt x="225" y="273"/>
                    <a:pt x="225" y="273"/>
                  </a:cubicBezTo>
                  <a:cubicBezTo>
                    <a:pt x="225" y="274"/>
                    <a:pt x="225" y="274"/>
                    <a:pt x="225" y="274"/>
                  </a:cubicBezTo>
                  <a:cubicBezTo>
                    <a:pt x="226" y="275"/>
                    <a:pt x="226" y="275"/>
                    <a:pt x="226" y="275"/>
                  </a:cubicBezTo>
                  <a:cubicBezTo>
                    <a:pt x="227" y="275"/>
                    <a:pt x="227" y="275"/>
                    <a:pt x="227" y="275"/>
                  </a:cubicBezTo>
                  <a:cubicBezTo>
                    <a:pt x="226" y="274"/>
                    <a:pt x="226" y="274"/>
                    <a:pt x="226" y="274"/>
                  </a:cubicBezTo>
                  <a:cubicBezTo>
                    <a:pt x="226" y="274"/>
                    <a:pt x="226" y="274"/>
                    <a:pt x="226" y="274"/>
                  </a:cubicBezTo>
                  <a:cubicBezTo>
                    <a:pt x="225" y="273"/>
                    <a:pt x="225" y="273"/>
                    <a:pt x="225" y="273"/>
                  </a:cubicBezTo>
                  <a:cubicBezTo>
                    <a:pt x="226" y="271"/>
                    <a:pt x="226" y="271"/>
                    <a:pt x="226" y="271"/>
                  </a:cubicBezTo>
                  <a:cubicBezTo>
                    <a:pt x="226" y="271"/>
                    <a:pt x="226" y="271"/>
                    <a:pt x="226" y="271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25" y="270"/>
                    <a:pt x="225" y="270"/>
                    <a:pt x="225" y="270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27" y="268"/>
                    <a:pt x="227" y="268"/>
                    <a:pt x="227" y="268"/>
                  </a:cubicBezTo>
                  <a:cubicBezTo>
                    <a:pt x="228" y="268"/>
                    <a:pt x="228" y="268"/>
                    <a:pt x="228" y="268"/>
                  </a:cubicBezTo>
                  <a:cubicBezTo>
                    <a:pt x="227" y="267"/>
                    <a:pt x="227" y="267"/>
                    <a:pt x="227" y="267"/>
                  </a:cubicBezTo>
                  <a:cubicBezTo>
                    <a:pt x="227" y="266"/>
                    <a:pt x="227" y="266"/>
                    <a:pt x="227" y="266"/>
                  </a:cubicBezTo>
                  <a:cubicBezTo>
                    <a:pt x="227" y="266"/>
                    <a:pt x="227" y="266"/>
                    <a:pt x="227" y="266"/>
                  </a:cubicBezTo>
                  <a:cubicBezTo>
                    <a:pt x="227" y="265"/>
                    <a:pt x="227" y="265"/>
                    <a:pt x="227" y="265"/>
                  </a:cubicBezTo>
                  <a:cubicBezTo>
                    <a:pt x="228" y="264"/>
                    <a:pt x="228" y="264"/>
                    <a:pt x="228" y="264"/>
                  </a:cubicBezTo>
                  <a:cubicBezTo>
                    <a:pt x="227" y="264"/>
                    <a:pt x="227" y="264"/>
                    <a:pt x="227" y="264"/>
                  </a:cubicBezTo>
                  <a:cubicBezTo>
                    <a:pt x="227" y="263"/>
                    <a:pt x="227" y="263"/>
                    <a:pt x="227" y="263"/>
                  </a:cubicBezTo>
                  <a:cubicBezTo>
                    <a:pt x="227" y="263"/>
                    <a:pt x="227" y="263"/>
                    <a:pt x="227" y="263"/>
                  </a:cubicBezTo>
                  <a:cubicBezTo>
                    <a:pt x="227" y="262"/>
                    <a:pt x="227" y="262"/>
                    <a:pt x="227" y="262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27" y="260"/>
                    <a:pt x="227" y="260"/>
                    <a:pt x="227" y="260"/>
                  </a:cubicBezTo>
                  <a:cubicBezTo>
                    <a:pt x="227" y="258"/>
                    <a:pt x="227" y="258"/>
                    <a:pt x="227" y="258"/>
                  </a:cubicBezTo>
                  <a:cubicBezTo>
                    <a:pt x="228" y="258"/>
                    <a:pt x="228" y="258"/>
                    <a:pt x="228" y="258"/>
                  </a:cubicBezTo>
                  <a:cubicBezTo>
                    <a:pt x="228" y="257"/>
                    <a:pt x="228" y="257"/>
                    <a:pt x="228" y="257"/>
                  </a:cubicBezTo>
                  <a:cubicBezTo>
                    <a:pt x="228" y="257"/>
                    <a:pt x="228" y="257"/>
                    <a:pt x="228" y="257"/>
                  </a:cubicBezTo>
                  <a:cubicBezTo>
                    <a:pt x="228" y="256"/>
                    <a:pt x="228" y="256"/>
                    <a:pt x="228" y="256"/>
                  </a:cubicBezTo>
                  <a:cubicBezTo>
                    <a:pt x="228" y="256"/>
                    <a:pt x="228" y="256"/>
                    <a:pt x="228" y="256"/>
                  </a:cubicBezTo>
                  <a:cubicBezTo>
                    <a:pt x="228" y="256"/>
                    <a:pt x="228" y="256"/>
                    <a:pt x="228" y="256"/>
                  </a:cubicBezTo>
                  <a:cubicBezTo>
                    <a:pt x="228" y="255"/>
                    <a:pt x="228" y="255"/>
                    <a:pt x="228" y="255"/>
                  </a:cubicBezTo>
                  <a:cubicBezTo>
                    <a:pt x="228" y="255"/>
                    <a:pt x="228" y="255"/>
                    <a:pt x="228" y="255"/>
                  </a:cubicBezTo>
                  <a:cubicBezTo>
                    <a:pt x="228" y="254"/>
                    <a:pt x="228" y="254"/>
                    <a:pt x="228" y="254"/>
                  </a:cubicBezTo>
                  <a:cubicBezTo>
                    <a:pt x="228" y="254"/>
                    <a:pt x="228" y="254"/>
                    <a:pt x="228" y="254"/>
                  </a:cubicBezTo>
                  <a:cubicBezTo>
                    <a:pt x="227" y="253"/>
                    <a:pt x="227" y="253"/>
                    <a:pt x="227" y="253"/>
                  </a:cubicBezTo>
                  <a:cubicBezTo>
                    <a:pt x="227" y="252"/>
                    <a:pt x="227" y="252"/>
                    <a:pt x="227" y="252"/>
                  </a:cubicBezTo>
                  <a:cubicBezTo>
                    <a:pt x="227" y="252"/>
                    <a:pt x="227" y="252"/>
                    <a:pt x="227" y="252"/>
                  </a:cubicBezTo>
                  <a:cubicBezTo>
                    <a:pt x="228" y="251"/>
                    <a:pt x="228" y="251"/>
                    <a:pt x="228" y="251"/>
                  </a:cubicBezTo>
                  <a:cubicBezTo>
                    <a:pt x="230" y="251"/>
                    <a:pt x="230" y="251"/>
                    <a:pt x="230" y="251"/>
                  </a:cubicBezTo>
                  <a:cubicBezTo>
                    <a:pt x="231" y="251"/>
                    <a:pt x="231" y="251"/>
                    <a:pt x="231" y="251"/>
                  </a:cubicBezTo>
                  <a:cubicBezTo>
                    <a:pt x="232" y="251"/>
                    <a:pt x="232" y="251"/>
                    <a:pt x="232" y="251"/>
                  </a:cubicBezTo>
                  <a:cubicBezTo>
                    <a:pt x="232" y="250"/>
                    <a:pt x="232" y="250"/>
                    <a:pt x="232" y="250"/>
                  </a:cubicBezTo>
                  <a:cubicBezTo>
                    <a:pt x="234" y="249"/>
                    <a:pt x="234" y="249"/>
                    <a:pt x="234" y="249"/>
                  </a:cubicBezTo>
                  <a:cubicBezTo>
                    <a:pt x="237" y="249"/>
                    <a:pt x="237" y="249"/>
                    <a:pt x="237" y="249"/>
                  </a:cubicBezTo>
                  <a:cubicBezTo>
                    <a:pt x="237" y="248"/>
                    <a:pt x="237" y="248"/>
                    <a:pt x="237" y="248"/>
                  </a:cubicBezTo>
                  <a:cubicBezTo>
                    <a:pt x="237" y="248"/>
                    <a:pt x="237" y="248"/>
                    <a:pt x="237" y="248"/>
                  </a:cubicBezTo>
                  <a:cubicBezTo>
                    <a:pt x="239" y="247"/>
                    <a:pt x="239" y="247"/>
                    <a:pt x="239" y="247"/>
                  </a:cubicBezTo>
                  <a:cubicBezTo>
                    <a:pt x="240" y="246"/>
                    <a:pt x="240" y="246"/>
                    <a:pt x="240" y="246"/>
                  </a:cubicBezTo>
                  <a:cubicBezTo>
                    <a:pt x="241" y="246"/>
                    <a:pt x="241" y="246"/>
                    <a:pt x="241" y="246"/>
                  </a:cubicBezTo>
                  <a:cubicBezTo>
                    <a:pt x="242" y="244"/>
                    <a:pt x="242" y="244"/>
                    <a:pt x="242" y="244"/>
                  </a:cubicBezTo>
                  <a:cubicBezTo>
                    <a:pt x="242" y="244"/>
                    <a:pt x="242" y="244"/>
                    <a:pt x="242" y="244"/>
                  </a:cubicBezTo>
                  <a:cubicBezTo>
                    <a:pt x="243" y="244"/>
                    <a:pt x="243" y="244"/>
                    <a:pt x="243" y="244"/>
                  </a:cubicBezTo>
                  <a:cubicBezTo>
                    <a:pt x="244" y="244"/>
                    <a:pt x="244" y="244"/>
                    <a:pt x="244" y="244"/>
                  </a:cubicBezTo>
                  <a:cubicBezTo>
                    <a:pt x="244" y="244"/>
                    <a:pt x="244" y="244"/>
                    <a:pt x="244" y="244"/>
                  </a:cubicBezTo>
                  <a:cubicBezTo>
                    <a:pt x="244" y="243"/>
                    <a:pt x="244" y="243"/>
                    <a:pt x="244" y="243"/>
                  </a:cubicBezTo>
                  <a:cubicBezTo>
                    <a:pt x="243" y="242"/>
                    <a:pt x="243" y="242"/>
                    <a:pt x="243" y="242"/>
                  </a:cubicBezTo>
                  <a:cubicBezTo>
                    <a:pt x="243" y="242"/>
                    <a:pt x="243" y="242"/>
                    <a:pt x="243" y="242"/>
                  </a:cubicBezTo>
                  <a:cubicBezTo>
                    <a:pt x="243" y="243"/>
                    <a:pt x="243" y="243"/>
                    <a:pt x="243" y="243"/>
                  </a:cubicBezTo>
                  <a:cubicBezTo>
                    <a:pt x="242" y="243"/>
                    <a:pt x="242" y="243"/>
                    <a:pt x="242" y="243"/>
                  </a:cubicBezTo>
                  <a:cubicBezTo>
                    <a:pt x="243" y="242"/>
                    <a:pt x="243" y="242"/>
                    <a:pt x="243" y="242"/>
                  </a:cubicBezTo>
                  <a:cubicBezTo>
                    <a:pt x="243" y="240"/>
                    <a:pt x="243" y="240"/>
                    <a:pt x="243" y="240"/>
                  </a:cubicBezTo>
                  <a:cubicBezTo>
                    <a:pt x="244" y="240"/>
                    <a:pt x="244" y="240"/>
                    <a:pt x="244" y="240"/>
                  </a:cubicBezTo>
                  <a:cubicBezTo>
                    <a:pt x="244" y="238"/>
                    <a:pt x="244" y="238"/>
                    <a:pt x="244" y="238"/>
                  </a:cubicBezTo>
                  <a:cubicBezTo>
                    <a:pt x="244" y="237"/>
                    <a:pt x="244" y="237"/>
                    <a:pt x="244" y="237"/>
                  </a:cubicBezTo>
                  <a:cubicBezTo>
                    <a:pt x="243" y="236"/>
                    <a:pt x="243" y="236"/>
                    <a:pt x="243" y="236"/>
                  </a:cubicBezTo>
                  <a:cubicBezTo>
                    <a:pt x="243" y="234"/>
                    <a:pt x="243" y="234"/>
                    <a:pt x="243" y="234"/>
                  </a:cubicBezTo>
                  <a:cubicBezTo>
                    <a:pt x="243" y="232"/>
                    <a:pt x="243" y="232"/>
                    <a:pt x="243" y="232"/>
                  </a:cubicBezTo>
                  <a:cubicBezTo>
                    <a:pt x="242" y="230"/>
                    <a:pt x="242" y="230"/>
                    <a:pt x="242" y="230"/>
                  </a:cubicBezTo>
                  <a:cubicBezTo>
                    <a:pt x="241" y="229"/>
                    <a:pt x="241" y="229"/>
                    <a:pt x="241" y="229"/>
                  </a:cubicBezTo>
                  <a:cubicBezTo>
                    <a:pt x="240" y="228"/>
                    <a:pt x="240" y="228"/>
                    <a:pt x="240" y="228"/>
                  </a:cubicBezTo>
                  <a:cubicBezTo>
                    <a:pt x="240" y="228"/>
                    <a:pt x="240" y="228"/>
                    <a:pt x="240" y="228"/>
                  </a:cubicBezTo>
                  <a:cubicBezTo>
                    <a:pt x="239" y="228"/>
                    <a:pt x="239" y="228"/>
                    <a:pt x="239" y="228"/>
                  </a:cubicBezTo>
                  <a:cubicBezTo>
                    <a:pt x="240" y="226"/>
                    <a:pt x="240" y="226"/>
                    <a:pt x="240" y="226"/>
                  </a:cubicBezTo>
                  <a:cubicBezTo>
                    <a:pt x="241" y="226"/>
                    <a:pt x="241" y="226"/>
                    <a:pt x="241" y="226"/>
                  </a:cubicBezTo>
                  <a:cubicBezTo>
                    <a:pt x="243" y="223"/>
                    <a:pt x="243" y="223"/>
                    <a:pt x="243" y="223"/>
                  </a:cubicBezTo>
                  <a:cubicBezTo>
                    <a:pt x="244" y="223"/>
                    <a:pt x="244" y="223"/>
                    <a:pt x="244" y="223"/>
                  </a:cubicBezTo>
                  <a:cubicBezTo>
                    <a:pt x="244" y="223"/>
                    <a:pt x="244" y="223"/>
                    <a:pt x="244" y="223"/>
                  </a:cubicBezTo>
                  <a:cubicBezTo>
                    <a:pt x="244" y="222"/>
                    <a:pt x="244" y="222"/>
                    <a:pt x="244" y="222"/>
                  </a:cubicBezTo>
                  <a:cubicBezTo>
                    <a:pt x="244" y="222"/>
                    <a:pt x="244" y="222"/>
                    <a:pt x="244" y="222"/>
                  </a:cubicBezTo>
                  <a:cubicBezTo>
                    <a:pt x="244" y="222"/>
                    <a:pt x="244" y="222"/>
                    <a:pt x="244" y="222"/>
                  </a:cubicBezTo>
                  <a:cubicBezTo>
                    <a:pt x="245" y="221"/>
                    <a:pt x="245" y="221"/>
                    <a:pt x="245" y="221"/>
                  </a:cubicBezTo>
                  <a:cubicBezTo>
                    <a:pt x="245" y="221"/>
                    <a:pt x="245" y="221"/>
                    <a:pt x="245" y="221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6" y="221"/>
                    <a:pt x="246" y="221"/>
                    <a:pt x="246" y="221"/>
                  </a:cubicBezTo>
                  <a:cubicBezTo>
                    <a:pt x="246" y="220"/>
                    <a:pt x="246" y="220"/>
                    <a:pt x="246" y="220"/>
                  </a:cubicBezTo>
                  <a:cubicBezTo>
                    <a:pt x="247" y="220"/>
                    <a:pt x="247" y="220"/>
                    <a:pt x="247" y="220"/>
                  </a:cubicBezTo>
                  <a:cubicBezTo>
                    <a:pt x="248" y="219"/>
                    <a:pt x="248" y="219"/>
                    <a:pt x="248" y="219"/>
                  </a:cubicBezTo>
                  <a:cubicBezTo>
                    <a:pt x="248" y="218"/>
                    <a:pt x="248" y="218"/>
                    <a:pt x="248" y="218"/>
                  </a:cubicBezTo>
                  <a:cubicBezTo>
                    <a:pt x="247" y="218"/>
                    <a:pt x="247" y="218"/>
                    <a:pt x="247" y="218"/>
                  </a:cubicBezTo>
                  <a:cubicBezTo>
                    <a:pt x="247" y="218"/>
                    <a:pt x="247" y="218"/>
                    <a:pt x="247" y="218"/>
                  </a:cubicBezTo>
                  <a:cubicBezTo>
                    <a:pt x="247" y="217"/>
                    <a:pt x="247" y="217"/>
                    <a:pt x="247" y="217"/>
                  </a:cubicBezTo>
                  <a:cubicBezTo>
                    <a:pt x="247" y="216"/>
                    <a:pt x="247" y="216"/>
                    <a:pt x="247" y="216"/>
                  </a:cubicBezTo>
                  <a:cubicBezTo>
                    <a:pt x="247" y="216"/>
                    <a:pt x="247" y="216"/>
                    <a:pt x="247" y="216"/>
                  </a:cubicBezTo>
                  <a:cubicBezTo>
                    <a:pt x="247" y="215"/>
                    <a:pt x="247" y="215"/>
                    <a:pt x="247" y="215"/>
                  </a:cubicBezTo>
                  <a:cubicBezTo>
                    <a:pt x="248" y="215"/>
                    <a:pt x="248" y="215"/>
                    <a:pt x="248" y="215"/>
                  </a:cubicBezTo>
                  <a:cubicBezTo>
                    <a:pt x="247" y="215"/>
                    <a:pt x="247" y="215"/>
                    <a:pt x="247" y="215"/>
                  </a:cubicBezTo>
                  <a:cubicBezTo>
                    <a:pt x="247" y="214"/>
                    <a:pt x="247" y="214"/>
                    <a:pt x="247" y="214"/>
                  </a:cubicBezTo>
                  <a:cubicBezTo>
                    <a:pt x="248" y="213"/>
                    <a:pt x="248" y="213"/>
                    <a:pt x="248" y="213"/>
                  </a:cubicBezTo>
                  <a:cubicBezTo>
                    <a:pt x="248" y="213"/>
                    <a:pt x="248" y="213"/>
                    <a:pt x="248" y="213"/>
                  </a:cubicBezTo>
                  <a:cubicBezTo>
                    <a:pt x="248" y="213"/>
                    <a:pt x="248" y="213"/>
                    <a:pt x="248" y="213"/>
                  </a:cubicBezTo>
                  <a:cubicBezTo>
                    <a:pt x="246" y="213"/>
                    <a:pt x="246" y="213"/>
                    <a:pt x="246" y="213"/>
                  </a:cubicBezTo>
                  <a:cubicBezTo>
                    <a:pt x="246" y="213"/>
                    <a:pt x="246" y="213"/>
                    <a:pt x="246" y="213"/>
                  </a:cubicBezTo>
                  <a:cubicBezTo>
                    <a:pt x="246" y="212"/>
                    <a:pt x="246" y="212"/>
                    <a:pt x="246" y="212"/>
                  </a:cubicBezTo>
                  <a:cubicBezTo>
                    <a:pt x="248" y="211"/>
                    <a:pt x="248" y="211"/>
                    <a:pt x="248" y="211"/>
                  </a:cubicBezTo>
                  <a:cubicBezTo>
                    <a:pt x="249" y="209"/>
                    <a:pt x="249" y="209"/>
                    <a:pt x="249" y="209"/>
                  </a:cubicBezTo>
                  <a:cubicBezTo>
                    <a:pt x="249" y="208"/>
                    <a:pt x="249" y="208"/>
                    <a:pt x="249" y="208"/>
                  </a:cubicBezTo>
                  <a:cubicBezTo>
                    <a:pt x="250" y="208"/>
                    <a:pt x="250" y="208"/>
                    <a:pt x="250" y="208"/>
                  </a:cubicBezTo>
                  <a:cubicBezTo>
                    <a:pt x="250" y="208"/>
                    <a:pt x="250" y="208"/>
                    <a:pt x="250" y="208"/>
                  </a:cubicBezTo>
                  <a:cubicBezTo>
                    <a:pt x="250" y="207"/>
                    <a:pt x="250" y="207"/>
                    <a:pt x="250" y="207"/>
                  </a:cubicBezTo>
                  <a:cubicBezTo>
                    <a:pt x="250" y="207"/>
                    <a:pt x="250" y="207"/>
                    <a:pt x="250" y="207"/>
                  </a:cubicBezTo>
                  <a:cubicBezTo>
                    <a:pt x="250" y="207"/>
                    <a:pt x="250" y="207"/>
                    <a:pt x="250" y="207"/>
                  </a:cubicBezTo>
                  <a:cubicBezTo>
                    <a:pt x="249" y="206"/>
                    <a:pt x="249" y="206"/>
                    <a:pt x="249" y="206"/>
                  </a:cubicBezTo>
                  <a:cubicBezTo>
                    <a:pt x="249" y="206"/>
                    <a:pt x="249" y="206"/>
                    <a:pt x="249" y="206"/>
                  </a:cubicBezTo>
                  <a:cubicBezTo>
                    <a:pt x="249" y="204"/>
                    <a:pt x="249" y="204"/>
                    <a:pt x="249" y="204"/>
                  </a:cubicBezTo>
                  <a:cubicBezTo>
                    <a:pt x="249" y="203"/>
                    <a:pt x="249" y="203"/>
                    <a:pt x="249" y="203"/>
                  </a:cubicBezTo>
                  <a:cubicBezTo>
                    <a:pt x="249" y="202"/>
                    <a:pt x="249" y="202"/>
                    <a:pt x="249" y="202"/>
                  </a:cubicBezTo>
                  <a:cubicBezTo>
                    <a:pt x="250" y="202"/>
                    <a:pt x="250" y="202"/>
                    <a:pt x="250" y="202"/>
                  </a:cubicBezTo>
                  <a:cubicBezTo>
                    <a:pt x="250" y="202"/>
                    <a:pt x="250" y="202"/>
                    <a:pt x="250" y="202"/>
                  </a:cubicBezTo>
                  <a:cubicBezTo>
                    <a:pt x="251" y="202"/>
                    <a:pt x="251" y="202"/>
                    <a:pt x="251" y="202"/>
                  </a:cubicBezTo>
                  <a:cubicBezTo>
                    <a:pt x="251" y="201"/>
                    <a:pt x="251" y="201"/>
                    <a:pt x="251" y="201"/>
                  </a:cubicBezTo>
                  <a:cubicBezTo>
                    <a:pt x="251" y="201"/>
                    <a:pt x="251" y="201"/>
                    <a:pt x="251" y="201"/>
                  </a:cubicBezTo>
                  <a:cubicBezTo>
                    <a:pt x="252" y="201"/>
                    <a:pt x="252" y="201"/>
                    <a:pt x="252" y="201"/>
                  </a:cubicBezTo>
                  <a:cubicBezTo>
                    <a:pt x="252" y="201"/>
                    <a:pt x="252" y="201"/>
                    <a:pt x="252" y="201"/>
                  </a:cubicBezTo>
                  <a:cubicBezTo>
                    <a:pt x="253" y="201"/>
                    <a:pt x="253" y="201"/>
                    <a:pt x="253" y="201"/>
                  </a:cubicBezTo>
                  <a:cubicBezTo>
                    <a:pt x="254" y="201"/>
                    <a:pt x="254" y="201"/>
                    <a:pt x="254" y="201"/>
                  </a:cubicBezTo>
                  <a:cubicBezTo>
                    <a:pt x="256" y="202"/>
                    <a:pt x="256" y="202"/>
                    <a:pt x="256" y="202"/>
                  </a:cubicBezTo>
                  <a:cubicBezTo>
                    <a:pt x="258" y="203"/>
                    <a:pt x="258" y="203"/>
                    <a:pt x="258" y="203"/>
                  </a:cubicBezTo>
                  <a:cubicBezTo>
                    <a:pt x="259" y="203"/>
                    <a:pt x="259" y="203"/>
                    <a:pt x="259" y="203"/>
                  </a:cubicBezTo>
                  <a:cubicBezTo>
                    <a:pt x="259" y="203"/>
                    <a:pt x="259" y="203"/>
                    <a:pt x="259" y="203"/>
                  </a:cubicBezTo>
                  <a:cubicBezTo>
                    <a:pt x="258" y="204"/>
                    <a:pt x="258" y="204"/>
                    <a:pt x="258" y="204"/>
                  </a:cubicBezTo>
                  <a:cubicBezTo>
                    <a:pt x="259" y="204"/>
                    <a:pt x="259" y="204"/>
                    <a:pt x="259" y="204"/>
                  </a:cubicBezTo>
                  <a:cubicBezTo>
                    <a:pt x="260" y="203"/>
                    <a:pt x="260" y="203"/>
                    <a:pt x="260" y="203"/>
                  </a:cubicBezTo>
                  <a:cubicBezTo>
                    <a:pt x="261" y="203"/>
                    <a:pt x="261" y="203"/>
                    <a:pt x="261" y="203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3" y="204"/>
                    <a:pt x="263" y="204"/>
                    <a:pt x="263" y="204"/>
                  </a:cubicBezTo>
                  <a:cubicBezTo>
                    <a:pt x="263" y="203"/>
                    <a:pt x="263" y="203"/>
                    <a:pt x="263" y="203"/>
                  </a:cubicBezTo>
                  <a:cubicBezTo>
                    <a:pt x="264" y="204"/>
                    <a:pt x="264" y="204"/>
                    <a:pt x="264" y="204"/>
                  </a:cubicBezTo>
                  <a:cubicBezTo>
                    <a:pt x="264" y="203"/>
                    <a:pt x="264" y="203"/>
                    <a:pt x="264" y="203"/>
                  </a:cubicBezTo>
                  <a:cubicBezTo>
                    <a:pt x="265" y="203"/>
                    <a:pt x="265" y="203"/>
                    <a:pt x="265" y="203"/>
                  </a:cubicBezTo>
                  <a:cubicBezTo>
                    <a:pt x="266" y="203"/>
                    <a:pt x="266" y="203"/>
                    <a:pt x="266" y="203"/>
                  </a:cubicBezTo>
                  <a:cubicBezTo>
                    <a:pt x="268" y="204"/>
                    <a:pt x="268" y="204"/>
                    <a:pt x="268" y="204"/>
                  </a:cubicBezTo>
                  <a:cubicBezTo>
                    <a:pt x="268" y="205"/>
                    <a:pt x="268" y="205"/>
                    <a:pt x="268" y="205"/>
                  </a:cubicBezTo>
                  <a:cubicBezTo>
                    <a:pt x="269" y="205"/>
                    <a:pt x="269" y="205"/>
                    <a:pt x="269" y="205"/>
                  </a:cubicBezTo>
                  <a:cubicBezTo>
                    <a:pt x="270" y="205"/>
                    <a:pt x="270" y="205"/>
                    <a:pt x="270" y="205"/>
                  </a:cubicBezTo>
                  <a:cubicBezTo>
                    <a:pt x="270" y="207"/>
                    <a:pt x="270" y="207"/>
                    <a:pt x="270" y="207"/>
                  </a:cubicBezTo>
                  <a:cubicBezTo>
                    <a:pt x="269" y="207"/>
                    <a:pt x="269" y="207"/>
                    <a:pt x="269" y="207"/>
                  </a:cubicBezTo>
                  <a:cubicBezTo>
                    <a:pt x="269" y="208"/>
                    <a:pt x="269" y="208"/>
                    <a:pt x="269" y="208"/>
                  </a:cubicBezTo>
                  <a:cubicBezTo>
                    <a:pt x="270" y="207"/>
                    <a:pt x="270" y="207"/>
                    <a:pt x="270" y="207"/>
                  </a:cubicBezTo>
                  <a:cubicBezTo>
                    <a:pt x="271" y="208"/>
                    <a:pt x="271" y="208"/>
                    <a:pt x="271" y="208"/>
                  </a:cubicBezTo>
                  <a:cubicBezTo>
                    <a:pt x="271" y="209"/>
                    <a:pt x="271" y="209"/>
                    <a:pt x="271" y="209"/>
                  </a:cubicBezTo>
                  <a:cubicBezTo>
                    <a:pt x="270" y="209"/>
                    <a:pt x="270" y="209"/>
                    <a:pt x="270" y="209"/>
                  </a:cubicBezTo>
                  <a:cubicBezTo>
                    <a:pt x="271" y="210"/>
                    <a:pt x="271" y="210"/>
                    <a:pt x="271" y="210"/>
                  </a:cubicBezTo>
                  <a:cubicBezTo>
                    <a:pt x="272" y="209"/>
                    <a:pt x="272" y="209"/>
                    <a:pt x="272" y="209"/>
                  </a:cubicBezTo>
                  <a:cubicBezTo>
                    <a:pt x="272" y="210"/>
                    <a:pt x="272" y="210"/>
                    <a:pt x="272" y="210"/>
                  </a:cubicBezTo>
                  <a:cubicBezTo>
                    <a:pt x="272" y="211"/>
                    <a:pt x="272" y="211"/>
                    <a:pt x="272" y="211"/>
                  </a:cubicBezTo>
                  <a:cubicBezTo>
                    <a:pt x="272" y="210"/>
                    <a:pt x="272" y="210"/>
                    <a:pt x="272" y="210"/>
                  </a:cubicBezTo>
                  <a:cubicBezTo>
                    <a:pt x="271" y="211"/>
                    <a:pt x="271" y="211"/>
                    <a:pt x="271" y="211"/>
                  </a:cubicBezTo>
                  <a:cubicBezTo>
                    <a:pt x="270" y="211"/>
                    <a:pt x="270" y="211"/>
                    <a:pt x="270" y="211"/>
                  </a:cubicBezTo>
                  <a:cubicBezTo>
                    <a:pt x="272" y="212"/>
                    <a:pt x="272" y="212"/>
                    <a:pt x="272" y="212"/>
                  </a:cubicBezTo>
                  <a:cubicBezTo>
                    <a:pt x="272" y="213"/>
                    <a:pt x="272" y="213"/>
                    <a:pt x="272" y="213"/>
                  </a:cubicBezTo>
                  <a:cubicBezTo>
                    <a:pt x="272" y="212"/>
                    <a:pt x="272" y="212"/>
                    <a:pt x="272" y="212"/>
                  </a:cubicBezTo>
                  <a:cubicBezTo>
                    <a:pt x="272" y="213"/>
                    <a:pt x="272" y="213"/>
                    <a:pt x="272" y="213"/>
                  </a:cubicBezTo>
                  <a:cubicBezTo>
                    <a:pt x="273" y="212"/>
                    <a:pt x="273" y="212"/>
                    <a:pt x="273" y="212"/>
                  </a:cubicBezTo>
                  <a:cubicBezTo>
                    <a:pt x="274" y="213"/>
                    <a:pt x="274" y="213"/>
                    <a:pt x="274" y="213"/>
                  </a:cubicBezTo>
                  <a:cubicBezTo>
                    <a:pt x="275" y="213"/>
                    <a:pt x="275" y="213"/>
                    <a:pt x="275" y="213"/>
                  </a:cubicBezTo>
                  <a:cubicBezTo>
                    <a:pt x="275" y="214"/>
                    <a:pt x="275" y="214"/>
                    <a:pt x="275" y="214"/>
                  </a:cubicBezTo>
                  <a:cubicBezTo>
                    <a:pt x="276" y="213"/>
                    <a:pt x="276" y="213"/>
                    <a:pt x="276" y="213"/>
                  </a:cubicBezTo>
                  <a:cubicBezTo>
                    <a:pt x="277" y="214"/>
                    <a:pt x="277" y="214"/>
                    <a:pt x="277" y="214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8" y="216"/>
                    <a:pt x="278" y="216"/>
                    <a:pt x="278" y="216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279" y="214"/>
                    <a:pt x="279" y="214"/>
                    <a:pt x="279" y="214"/>
                  </a:cubicBezTo>
                  <a:cubicBezTo>
                    <a:pt x="280" y="214"/>
                    <a:pt x="280" y="214"/>
                    <a:pt x="280" y="214"/>
                  </a:cubicBezTo>
                  <a:cubicBezTo>
                    <a:pt x="280" y="215"/>
                    <a:pt x="280" y="215"/>
                    <a:pt x="280" y="215"/>
                  </a:cubicBezTo>
                  <a:cubicBezTo>
                    <a:pt x="279" y="216"/>
                    <a:pt x="279" y="216"/>
                    <a:pt x="279" y="216"/>
                  </a:cubicBezTo>
                  <a:cubicBezTo>
                    <a:pt x="278" y="217"/>
                    <a:pt x="278" y="217"/>
                    <a:pt x="278" y="217"/>
                  </a:cubicBezTo>
                  <a:cubicBezTo>
                    <a:pt x="277" y="218"/>
                    <a:pt x="277" y="218"/>
                    <a:pt x="277" y="218"/>
                  </a:cubicBezTo>
                  <a:cubicBezTo>
                    <a:pt x="278" y="220"/>
                    <a:pt x="278" y="220"/>
                    <a:pt x="278" y="220"/>
                  </a:cubicBezTo>
                  <a:cubicBezTo>
                    <a:pt x="277" y="220"/>
                    <a:pt x="277" y="220"/>
                    <a:pt x="277" y="220"/>
                  </a:cubicBezTo>
                  <a:cubicBezTo>
                    <a:pt x="277" y="219"/>
                    <a:pt x="277" y="219"/>
                    <a:pt x="277" y="219"/>
                  </a:cubicBezTo>
                  <a:cubicBezTo>
                    <a:pt x="277" y="220"/>
                    <a:pt x="277" y="220"/>
                    <a:pt x="277" y="220"/>
                  </a:cubicBezTo>
                  <a:cubicBezTo>
                    <a:pt x="276" y="221"/>
                    <a:pt x="276" y="221"/>
                    <a:pt x="276" y="221"/>
                  </a:cubicBezTo>
                  <a:cubicBezTo>
                    <a:pt x="274" y="221"/>
                    <a:pt x="274" y="221"/>
                    <a:pt x="274" y="221"/>
                  </a:cubicBezTo>
                  <a:cubicBezTo>
                    <a:pt x="272" y="220"/>
                    <a:pt x="272" y="220"/>
                    <a:pt x="272" y="220"/>
                  </a:cubicBezTo>
                  <a:cubicBezTo>
                    <a:pt x="274" y="221"/>
                    <a:pt x="274" y="221"/>
                    <a:pt x="274" y="221"/>
                  </a:cubicBezTo>
                  <a:cubicBezTo>
                    <a:pt x="276" y="221"/>
                    <a:pt x="276" y="221"/>
                    <a:pt x="276" y="221"/>
                  </a:cubicBezTo>
                  <a:cubicBezTo>
                    <a:pt x="277" y="222"/>
                    <a:pt x="277" y="222"/>
                    <a:pt x="277" y="222"/>
                  </a:cubicBezTo>
                  <a:cubicBezTo>
                    <a:pt x="277" y="224"/>
                    <a:pt x="277" y="224"/>
                    <a:pt x="277" y="224"/>
                  </a:cubicBezTo>
                  <a:cubicBezTo>
                    <a:pt x="276" y="225"/>
                    <a:pt x="276" y="225"/>
                    <a:pt x="276" y="225"/>
                  </a:cubicBezTo>
                  <a:cubicBezTo>
                    <a:pt x="276" y="225"/>
                    <a:pt x="276" y="225"/>
                    <a:pt x="276" y="225"/>
                  </a:cubicBezTo>
                  <a:cubicBezTo>
                    <a:pt x="275" y="226"/>
                    <a:pt x="275" y="226"/>
                    <a:pt x="275" y="226"/>
                  </a:cubicBezTo>
                  <a:cubicBezTo>
                    <a:pt x="275" y="226"/>
                    <a:pt x="275" y="226"/>
                    <a:pt x="275" y="226"/>
                  </a:cubicBezTo>
                  <a:cubicBezTo>
                    <a:pt x="276" y="228"/>
                    <a:pt x="276" y="228"/>
                    <a:pt x="276" y="228"/>
                  </a:cubicBezTo>
                  <a:cubicBezTo>
                    <a:pt x="277" y="228"/>
                    <a:pt x="277" y="228"/>
                    <a:pt x="277" y="228"/>
                  </a:cubicBezTo>
                  <a:cubicBezTo>
                    <a:pt x="277" y="228"/>
                    <a:pt x="277" y="228"/>
                    <a:pt x="277" y="228"/>
                  </a:cubicBezTo>
                  <a:cubicBezTo>
                    <a:pt x="275" y="228"/>
                    <a:pt x="275" y="228"/>
                    <a:pt x="275" y="228"/>
                  </a:cubicBezTo>
                  <a:cubicBezTo>
                    <a:pt x="276" y="229"/>
                    <a:pt x="276" y="229"/>
                    <a:pt x="276" y="229"/>
                  </a:cubicBezTo>
                  <a:cubicBezTo>
                    <a:pt x="277" y="230"/>
                    <a:pt x="277" y="230"/>
                    <a:pt x="277" y="230"/>
                  </a:cubicBezTo>
                  <a:cubicBezTo>
                    <a:pt x="277" y="230"/>
                    <a:pt x="277" y="230"/>
                    <a:pt x="277" y="230"/>
                  </a:cubicBezTo>
                  <a:cubicBezTo>
                    <a:pt x="277" y="229"/>
                    <a:pt x="277" y="229"/>
                    <a:pt x="277" y="229"/>
                  </a:cubicBezTo>
                  <a:cubicBezTo>
                    <a:pt x="278" y="229"/>
                    <a:pt x="278" y="229"/>
                    <a:pt x="278" y="229"/>
                  </a:cubicBezTo>
                  <a:cubicBezTo>
                    <a:pt x="279" y="229"/>
                    <a:pt x="279" y="229"/>
                    <a:pt x="279" y="229"/>
                  </a:cubicBezTo>
                  <a:cubicBezTo>
                    <a:pt x="279" y="230"/>
                    <a:pt x="279" y="230"/>
                    <a:pt x="279" y="230"/>
                  </a:cubicBezTo>
                  <a:cubicBezTo>
                    <a:pt x="279" y="231"/>
                    <a:pt x="279" y="231"/>
                    <a:pt x="279" y="231"/>
                  </a:cubicBezTo>
                  <a:cubicBezTo>
                    <a:pt x="279" y="232"/>
                    <a:pt x="279" y="232"/>
                    <a:pt x="279" y="232"/>
                  </a:cubicBezTo>
                  <a:cubicBezTo>
                    <a:pt x="278" y="233"/>
                    <a:pt x="278" y="233"/>
                    <a:pt x="278" y="233"/>
                  </a:cubicBezTo>
                  <a:cubicBezTo>
                    <a:pt x="278" y="234"/>
                    <a:pt x="278" y="234"/>
                    <a:pt x="278" y="234"/>
                  </a:cubicBezTo>
                  <a:cubicBezTo>
                    <a:pt x="277" y="235"/>
                    <a:pt x="277" y="235"/>
                    <a:pt x="277" y="235"/>
                  </a:cubicBezTo>
                  <a:cubicBezTo>
                    <a:pt x="278" y="235"/>
                    <a:pt x="278" y="235"/>
                    <a:pt x="278" y="235"/>
                  </a:cubicBezTo>
                  <a:cubicBezTo>
                    <a:pt x="279" y="232"/>
                    <a:pt x="279" y="232"/>
                    <a:pt x="279" y="232"/>
                  </a:cubicBezTo>
                  <a:cubicBezTo>
                    <a:pt x="280" y="231"/>
                    <a:pt x="280" y="231"/>
                    <a:pt x="280" y="231"/>
                  </a:cubicBezTo>
                  <a:cubicBezTo>
                    <a:pt x="281" y="231"/>
                    <a:pt x="281" y="231"/>
                    <a:pt x="281" y="231"/>
                  </a:cubicBezTo>
                  <a:cubicBezTo>
                    <a:pt x="281" y="232"/>
                    <a:pt x="281" y="232"/>
                    <a:pt x="281" y="232"/>
                  </a:cubicBezTo>
                  <a:cubicBezTo>
                    <a:pt x="281" y="234"/>
                    <a:pt x="281" y="234"/>
                    <a:pt x="281" y="234"/>
                  </a:cubicBezTo>
                  <a:cubicBezTo>
                    <a:pt x="280" y="234"/>
                    <a:pt x="280" y="234"/>
                    <a:pt x="280" y="234"/>
                  </a:cubicBezTo>
                  <a:cubicBezTo>
                    <a:pt x="281" y="235"/>
                    <a:pt x="281" y="235"/>
                    <a:pt x="281" y="235"/>
                  </a:cubicBezTo>
                  <a:cubicBezTo>
                    <a:pt x="280" y="236"/>
                    <a:pt x="280" y="236"/>
                    <a:pt x="280" y="236"/>
                  </a:cubicBezTo>
                  <a:cubicBezTo>
                    <a:pt x="281" y="235"/>
                    <a:pt x="281" y="235"/>
                    <a:pt x="281" y="235"/>
                  </a:cubicBezTo>
                  <a:cubicBezTo>
                    <a:pt x="281" y="234"/>
                    <a:pt x="281" y="234"/>
                    <a:pt x="281" y="234"/>
                  </a:cubicBezTo>
                  <a:cubicBezTo>
                    <a:pt x="282" y="233"/>
                    <a:pt x="282" y="233"/>
                    <a:pt x="282" y="233"/>
                  </a:cubicBezTo>
                  <a:cubicBezTo>
                    <a:pt x="283" y="233"/>
                    <a:pt x="283" y="233"/>
                    <a:pt x="283" y="233"/>
                  </a:cubicBezTo>
                  <a:cubicBezTo>
                    <a:pt x="284" y="232"/>
                    <a:pt x="284" y="232"/>
                    <a:pt x="284" y="232"/>
                  </a:cubicBezTo>
                  <a:cubicBezTo>
                    <a:pt x="284" y="232"/>
                    <a:pt x="284" y="232"/>
                    <a:pt x="284" y="232"/>
                  </a:cubicBezTo>
                  <a:cubicBezTo>
                    <a:pt x="285" y="233"/>
                    <a:pt x="285" y="233"/>
                    <a:pt x="285" y="233"/>
                  </a:cubicBezTo>
                  <a:cubicBezTo>
                    <a:pt x="285" y="232"/>
                    <a:pt x="285" y="232"/>
                    <a:pt x="285" y="232"/>
                  </a:cubicBezTo>
                  <a:cubicBezTo>
                    <a:pt x="286" y="232"/>
                    <a:pt x="286" y="232"/>
                    <a:pt x="286" y="232"/>
                  </a:cubicBezTo>
                  <a:cubicBezTo>
                    <a:pt x="286" y="231"/>
                    <a:pt x="286" y="231"/>
                    <a:pt x="286" y="231"/>
                  </a:cubicBezTo>
                  <a:cubicBezTo>
                    <a:pt x="286" y="231"/>
                    <a:pt x="286" y="231"/>
                    <a:pt x="286" y="231"/>
                  </a:cubicBezTo>
                  <a:cubicBezTo>
                    <a:pt x="288" y="230"/>
                    <a:pt x="288" y="230"/>
                    <a:pt x="288" y="230"/>
                  </a:cubicBezTo>
                  <a:cubicBezTo>
                    <a:pt x="288" y="230"/>
                    <a:pt x="288" y="230"/>
                    <a:pt x="288" y="230"/>
                  </a:cubicBezTo>
                  <a:cubicBezTo>
                    <a:pt x="288" y="232"/>
                    <a:pt x="288" y="232"/>
                    <a:pt x="288" y="232"/>
                  </a:cubicBezTo>
                  <a:cubicBezTo>
                    <a:pt x="288" y="233"/>
                    <a:pt x="288" y="233"/>
                    <a:pt x="288" y="233"/>
                  </a:cubicBezTo>
                  <a:cubicBezTo>
                    <a:pt x="289" y="231"/>
                    <a:pt x="289" y="231"/>
                    <a:pt x="289" y="231"/>
                  </a:cubicBezTo>
                  <a:cubicBezTo>
                    <a:pt x="289" y="230"/>
                    <a:pt x="289" y="230"/>
                    <a:pt x="289" y="230"/>
                  </a:cubicBezTo>
                  <a:cubicBezTo>
                    <a:pt x="289" y="230"/>
                    <a:pt x="289" y="230"/>
                    <a:pt x="289" y="230"/>
                  </a:cubicBezTo>
                  <a:cubicBezTo>
                    <a:pt x="289" y="230"/>
                    <a:pt x="289" y="230"/>
                    <a:pt x="289" y="230"/>
                  </a:cubicBezTo>
                  <a:cubicBezTo>
                    <a:pt x="290" y="229"/>
                    <a:pt x="290" y="229"/>
                    <a:pt x="290" y="229"/>
                  </a:cubicBezTo>
                  <a:cubicBezTo>
                    <a:pt x="290" y="229"/>
                    <a:pt x="290" y="229"/>
                    <a:pt x="290" y="229"/>
                  </a:cubicBezTo>
                  <a:cubicBezTo>
                    <a:pt x="291" y="228"/>
                    <a:pt x="291" y="228"/>
                    <a:pt x="291" y="228"/>
                  </a:cubicBezTo>
                  <a:cubicBezTo>
                    <a:pt x="291" y="227"/>
                    <a:pt x="291" y="227"/>
                    <a:pt x="291" y="227"/>
                  </a:cubicBezTo>
                  <a:cubicBezTo>
                    <a:pt x="292" y="227"/>
                    <a:pt x="292" y="227"/>
                    <a:pt x="292" y="227"/>
                  </a:cubicBezTo>
                  <a:cubicBezTo>
                    <a:pt x="292" y="226"/>
                    <a:pt x="292" y="226"/>
                    <a:pt x="292" y="226"/>
                  </a:cubicBezTo>
                  <a:cubicBezTo>
                    <a:pt x="293" y="226"/>
                    <a:pt x="293" y="226"/>
                    <a:pt x="293" y="226"/>
                  </a:cubicBezTo>
                  <a:cubicBezTo>
                    <a:pt x="293" y="227"/>
                    <a:pt x="293" y="227"/>
                    <a:pt x="293" y="227"/>
                  </a:cubicBezTo>
                  <a:cubicBezTo>
                    <a:pt x="293" y="226"/>
                    <a:pt x="293" y="226"/>
                    <a:pt x="293" y="226"/>
                  </a:cubicBezTo>
                  <a:cubicBezTo>
                    <a:pt x="293" y="226"/>
                    <a:pt x="293" y="226"/>
                    <a:pt x="293" y="226"/>
                  </a:cubicBezTo>
                  <a:cubicBezTo>
                    <a:pt x="292" y="226"/>
                    <a:pt x="292" y="226"/>
                    <a:pt x="292" y="226"/>
                  </a:cubicBezTo>
                  <a:cubicBezTo>
                    <a:pt x="292" y="225"/>
                    <a:pt x="292" y="225"/>
                    <a:pt x="292" y="225"/>
                  </a:cubicBezTo>
                  <a:cubicBezTo>
                    <a:pt x="293" y="224"/>
                    <a:pt x="293" y="224"/>
                    <a:pt x="293" y="224"/>
                  </a:cubicBezTo>
                  <a:cubicBezTo>
                    <a:pt x="293" y="224"/>
                    <a:pt x="293" y="224"/>
                    <a:pt x="293" y="224"/>
                  </a:cubicBezTo>
                  <a:cubicBezTo>
                    <a:pt x="294" y="224"/>
                    <a:pt x="294" y="224"/>
                    <a:pt x="294" y="224"/>
                  </a:cubicBezTo>
                  <a:cubicBezTo>
                    <a:pt x="294" y="223"/>
                    <a:pt x="294" y="223"/>
                    <a:pt x="294" y="223"/>
                  </a:cubicBezTo>
                  <a:cubicBezTo>
                    <a:pt x="294" y="223"/>
                    <a:pt x="294" y="223"/>
                    <a:pt x="294" y="223"/>
                  </a:cubicBezTo>
                  <a:cubicBezTo>
                    <a:pt x="294" y="222"/>
                    <a:pt x="294" y="222"/>
                    <a:pt x="294" y="222"/>
                  </a:cubicBezTo>
                  <a:cubicBezTo>
                    <a:pt x="295" y="222"/>
                    <a:pt x="295" y="222"/>
                    <a:pt x="295" y="222"/>
                  </a:cubicBezTo>
                  <a:cubicBezTo>
                    <a:pt x="296" y="221"/>
                    <a:pt x="296" y="221"/>
                    <a:pt x="296" y="221"/>
                  </a:cubicBezTo>
                  <a:cubicBezTo>
                    <a:pt x="295" y="220"/>
                    <a:pt x="295" y="220"/>
                    <a:pt x="295" y="220"/>
                  </a:cubicBezTo>
                  <a:cubicBezTo>
                    <a:pt x="296" y="219"/>
                    <a:pt x="296" y="219"/>
                    <a:pt x="296" y="219"/>
                  </a:cubicBezTo>
                  <a:cubicBezTo>
                    <a:pt x="297" y="219"/>
                    <a:pt x="297" y="219"/>
                    <a:pt x="297" y="219"/>
                  </a:cubicBezTo>
                  <a:cubicBezTo>
                    <a:pt x="298" y="219"/>
                    <a:pt x="298" y="219"/>
                    <a:pt x="298" y="219"/>
                  </a:cubicBezTo>
                  <a:cubicBezTo>
                    <a:pt x="297" y="220"/>
                    <a:pt x="297" y="220"/>
                    <a:pt x="297" y="220"/>
                  </a:cubicBezTo>
                  <a:cubicBezTo>
                    <a:pt x="298" y="220"/>
                    <a:pt x="298" y="220"/>
                    <a:pt x="298" y="220"/>
                  </a:cubicBezTo>
                  <a:cubicBezTo>
                    <a:pt x="298" y="220"/>
                    <a:pt x="298" y="220"/>
                    <a:pt x="298" y="220"/>
                  </a:cubicBezTo>
                  <a:cubicBezTo>
                    <a:pt x="297" y="220"/>
                    <a:pt x="297" y="220"/>
                    <a:pt x="297" y="220"/>
                  </a:cubicBezTo>
                  <a:cubicBezTo>
                    <a:pt x="297" y="221"/>
                    <a:pt x="297" y="221"/>
                    <a:pt x="297" y="221"/>
                  </a:cubicBezTo>
                  <a:cubicBezTo>
                    <a:pt x="298" y="221"/>
                    <a:pt x="298" y="221"/>
                    <a:pt x="298" y="221"/>
                  </a:cubicBezTo>
                  <a:cubicBezTo>
                    <a:pt x="297" y="222"/>
                    <a:pt x="297" y="222"/>
                    <a:pt x="297" y="222"/>
                  </a:cubicBezTo>
                  <a:cubicBezTo>
                    <a:pt x="297" y="222"/>
                    <a:pt x="297" y="222"/>
                    <a:pt x="297" y="222"/>
                  </a:cubicBezTo>
                  <a:cubicBezTo>
                    <a:pt x="297" y="222"/>
                    <a:pt x="297" y="222"/>
                    <a:pt x="297" y="222"/>
                  </a:cubicBezTo>
                  <a:cubicBezTo>
                    <a:pt x="297" y="222"/>
                    <a:pt x="297" y="222"/>
                    <a:pt x="297" y="222"/>
                  </a:cubicBezTo>
                  <a:cubicBezTo>
                    <a:pt x="298" y="222"/>
                    <a:pt x="298" y="222"/>
                    <a:pt x="298" y="222"/>
                  </a:cubicBezTo>
                  <a:cubicBezTo>
                    <a:pt x="298" y="223"/>
                    <a:pt x="298" y="223"/>
                    <a:pt x="298" y="223"/>
                  </a:cubicBezTo>
                  <a:cubicBezTo>
                    <a:pt x="297" y="223"/>
                    <a:pt x="297" y="223"/>
                    <a:pt x="297" y="223"/>
                  </a:cubicBezTo>
                  <a:cubicBezTo>
                    <a:pt x="298" y="223"/>
                    <a:pt x="298" y="223"/>
                    <a:pt x="298" y="223"/>
                  </a:cubicBezTo>
                  <a:cubicBezTo>
                    <a:pt x="298" y="224"/>
                    <a:pt x="298" y="224"/>
                    <a:pt x="298" y="224"/>
                  </a:cubicBezTo>
                  <a:cubicBezTo>
                    <a:pt x="297" y="224"/>
                    <a:pt x="297" y="224"/>
                    <a:pt x="297" y="224"/>
                  </a:cubicBezTo>
                  <a:cubicBezTo>
                    <a:pt x="298" y="225"/>
                    <a:pt x="298" y="225"/>
                    <a:pt x="298" y="225"/>
                  </a:cubicBezTo>
                  <a:cubicBezTo>
                    <a:pt x="298" y="226"/>
                    <a:pt x="298" y="226"/>
                    <a:pt x="298" y="226"/>
                  </a:cubicBezTo>
                  <a:cubicBezTo>
                    <a:pt x="299" y="227"/>
                    <a:pt x="299" y="227"/>
                    <a:pt x="299" y="227"/>
                  </a:cubicBezTo>
                  <a:cubicBezTo>
                    <a:pt x="298" y="227"/>
                    <a:pt x="298" y="227"/>
                    <a:pt x="298" y="227"/>
                  </a:cubicBezTo>
                  <a:cubicBezTo>
                    <a:pt x="298" y="227"/>
                    <a:pt x="298" y="227"/>
                    <a:pt x="298" y="227"/>
                  </a:cubicBezTo>
                  <a:cubicBezTo>
                    <a:pt x="297" y="227"/>
                    <a:pt x="297" y="227"/>
                    <a:pt x="297" y="227"/>
                  </a:cubicBezTo>
                  <a:cubicBezTo>
                    <a:pt x="298" y="228"/>
                    <a:pt x="298" y="228"/>
                    <a:pt x="298" y="228"/>
                  </a:cubicBezTo>
                  <a:cubicBezTo>
                    <a:pt x="298" y="228"/>
                    <a:pt x="298" y="228"/>
                    <a:pt x="298" y="228"/>
                  </a:cubicBezTo>
                  <a:cubicBezTo>
                    <a:pt x="298" y="228"/>
                    <a:pt x="298" y="228"/>
                    <a:pt x="298" y="228"/>
                  </a:cubicBezTo>
                  <a:cubicBezTo>
                    <a:pt x="299" y="227"/>
                    <a:pt x="299" y="227"/>
                    <a:pt x="299" y="227"/>
                  </a:cubicBezTo>
                  <a:cubicBezTo>
                    <a:pt x="299" y="228"/>
                    <a:pt x="299" y="228"/>
                    <a:pt x="299" y="228"/>
                  </a:cubicBezTo>
                  <a:cubicBezTo>
                    <a:pt x="300" y="228"/>
                    <a:pt x="300" y="228"/>
                    <a:pt x="300" y="228"/>
                  </a:cubicBezTo>
                  <a:cubicBezTo>
                    <a:pt x="299" y="229"/>
                    <a:pt x="299" y="229"/>
                    <a:pt x="299" y="229"/>
                  </a:cubicBezTo>
                  <a:cubicBezTo>
                    <a:pt x="298" y="230"/>
                    <a:pt x="298" y="230"/>
                    <a:pt x="298" y="230"/>
                  </a:cubicBezTo>
                  <a:cubicBezTo>
                    <a:pt x="297" y="229"/>
                    <a:pt x="297" y="229"/>
                    <a:pt x="297" y="229"/>
                  </a:cubicBezTo>
                  <a:cubicBezTo>
                    <a:pt x="297" y="230"/>
                    <a:pt x="297" y="230"/>
                    <a:pt x="297" y="230"/>
                  </a:cubicBezTo>
                  <a:cubicBezTo>
                    <a:pt x="297" y="230"/>
                    <a:pt x="297" y="230"/>
                    <a:pt x="297" y="230"/>
                  </a:cubicBezTo>
                  <a:cubicBezTo>
                    <a:pt x="299" y="230"/>
                    <a:pt x="299" y="230"/>
                    <a:pt x="299" y="230"/>
                  </a:cubicBezTo>
                  <a:cubicBezTo>
                    <a:pt x="300" y="230"/>
                    <a:pt x="300" y="230"/>
                    <a:pt x="300" y="230"/>
                  </a:cubicBezTo>
                  <a:cubicBezTo>
                    <a:pt x="300" y="231"/>
                    <a:pt x="300" y="231"/>
                    <a:pt x="300" y="231"/>
                  </a:cubicBezTo>
                  <a:cubicBezTo>
                    <a:pt x="299" y="231"/>
                    <a:pt x="299" y="231"/>
                    <a:pt x="299" y="231"/>
                  </a:cubicBezTo>
                  <a:cubicBezTo>
                    <a:pt x="300" y="232"/>
                    <a:pt x="300" y="232"/>
                    <a:pt x="300" y="232"/>
                  </a:cubicBezTo>
                  <a:cubicBezTo>
                    <a:pt x="301" y="231"/>
                    <a:pt x="301" y="231"/>
                    <a:pt x="301" y="231"/>
                  </a:cubicBezTo>
                  <a:cubicBezTo>
                    <a:pt x="301" y="232"/>
                    <a:pt x="301" y="232"/>
                    <a:pt x="301" y="232"/>
                  </a:cubicBezTo>
                  <a:cubicBezTo>
                    <a:pt x="300" y="233"/>
                    <a:pt x="300" y="233"/>
                    <a:pt x="300" y="233"/>
                  </a:cubicBezTo>
                  <a:cubicBezTo>
                    <a:pt x="298" y="233"/>
                    <a:pt x="298" y="233"/>
                    <a:pt x="298" y="233"/>
                  </a:cubicBezTo>
                  <a:cubicBezTo>
                    <a:pt x="298" y="233"/>
                    <a:pt x="298" y="233"/>
                    <a:pt x="298" y="233"/>
                  </a:cubicBezTo>
                  <a:cubicBezTo>
                    <a:pt x="297" y="233"/>
                    <a:pt x="297" y="233"/>
                    <a:pt x="297" y="233"/>
                  </a:cubicBezTo>
                  <a:cubicBezTo>
                    <a:pt x="298" y="234"/>
                    <a:pt x="298" y="234"/>
                    <a:pt x="298" y="234"/>
                  </a:cubicBezTo>
                  <a:cubicBezTo>
                    <a:pt x="297" y="234"/>
                    <a:pt x="297" y="234"/>
                    <a:pt x="297" y="234"/>
                  </a:cubicBezTo>
                  <a:cubicBezTo>
                    <a:pt x="298" y="234"/>
                    <a:pt x="298" y="234"/>
                    <a:pt x="298" y="234"/>
                  </a:cubicBezTo>
                  <a:cubicBezTo>
                    <a:pt x="300" y="234"/>
                    <a:pt x="300" y="234"/>
                    <a:pt x="300" y="234"/>
                  </a:cubicBezTo>
                  <a:cubicBezTo>
                    <a:pt x="301" y="234"/>
                    <a:pt x="301" y="234"/>
                    <a:pt x="301" y="234"/>
                  </a:cubicBezTo>
                  <a:cubicBezTo>
                    <a:pt x="301" y="234"/>
                    <a:pt x="301" y="234"/>
                    <a:pt x="301" y="234"/>
                  </a:cubicBezTo>
                  <a:cubicBezTo>
                    <a:pt x="301" y="234"/>
                    <a:pt x="301" y="234"/>
                    <a:pt x="301" y="234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300" y="235"/>
                    <a:pt x="300" y="235"/>
                    <a:pt x="300" y="235"/>
                  </a:cubicBezTo>
                  <a:cubicBezTo>
                    <a:pt x="299" y="235"/>
                    <a:pt x="299" y="235"/>
                    <a:pt x="299" y="235"/>
                  </a:cubicBezTo>
                  <a:cubicBezTo>
                    <a:pt x="298" y="237"/>
                    <a:pt x="298" y="237"/>
                    <a:pt x="298" y="237"/>
                  </a:cubicBezTo>
                  <a:cubicBezTo>
                    <a:pt x="299" y="236"/>
                    <a:pt x="299" y="236"/>
                    <a:pt x="299" y="236"/>
                  </a:cubicBezTo>
                  <a:cubicBezTo>
                    <a:pt x="300" y="236"/>
                    <a:pt x="300" y="236"/>
                    <a:pt x="300" y="236"/>
                  </a:cubicBezTo>
                  <a:cubicBezTo>
                    <a:pt x="301" y="236"/>
                    <a:pt x="301" y="236"/>
                    <a:pt x="301" y="236"/>
                  </a:cubicBezTo>
                  <a:cubicBezTo>
                    <a:pt x="301" y="236"/>
                    <a:pt x="301" y="236"/>
                    <a:pt x="301" y="236"/>
                  </a:cubicBezTo>
                  <a:cubicBezTo>
                    <a:pt x="301" y="237"/>
                    <a:pt x="301" y="237"/>
                    <a:pt x="301" y="237"/>
                  </a:cubicBezTo>
                  <a:cubicBezTo>
                    <a:pt x="301" y="237"/>
                    <a:pt x="301" y="237"/>
                    <a:pt x="301" y="237"/>
                  </a:cubicBezTo>
                  <a:cubicBezTo>
                    <a:pt x="300" y="237"/>
                    <a:pt x="300" y="237"/>
                    <a:pt x="300" y="237"/>
                  </a:cubicBezTo>
                  <a:cubicBezTo>
                    <a:pt x="300" y="238"/>
                    <a:pt x="300" y="238"/>
                    <a:pt x="300" y="238"/>
                  </a:cubicBezTo>
                  <a:cubicBezTo>
                    <a:pt x="300" y="238"/>
                    <a:pt x="300" y="238"/>
                    <a:pt x="300" y="238"/>
                  </a:cubicBezTo>
                  <a:cubicBezTo>
                    <a:pt x="301" y="238"/>
                    <a:pt x="301" y="238"/>
                    <a:pt x="301" y="238"/>
                  </a:cubicBezTo>
                  <a:cubicBezTo>
                    <a:pt x="301" y="237"/>
                    <a:pt x="301" y="237"/>
                    <a:pt x="301" y="237"/>
                  </a:cubicBezTo>
                  <a:cubicBezTo>
                    <a:pt x="302" y="238"/>
                    <a:pt x="302" y="238"/>
                    <a:pt x="302" y="238"/>
                  </a:cubicBezTo>
                  <a:cubicBezTo>
                    <a:pt x="303" y="239"/>
                    <a:pt x="303" y="239"/>
                    <a:pt x="303" y="239"/>
                  </a:cubicBezTo>
                  <a:cubicBezTo>
                    <a:pt x="302" y="240"/>
                    <a:pt x="302" y="240"/>
                    <a:pt x="302" y="240"/>
                  </a:cubicBezTo>
                  <a:cubicBezTo>
                    <a:pt x="301" y="240"/>
                    <a:pt x="301" y="240"/>
                    <a:pt x="301" y="240"/>
                  </a:cubicBezTo>
                  <a:cubicBezTo>
                    <a:pt x="301" y="240"/>
                    <a:pt x="301" y="240"/>
                    <a:pt x="301" y="240"/>
                  </a:cubicBezTo>
                  <a:cubicBezTo>
                    <a:pt x="300" y="240"/>
                    <a:pt x="300" y="240"/>
                    <a:pt x="300" y="240"/>
                  </a:cubicBezTo>
                  <a:cubicBezTo>
                    <a:pt x="301" y="241"/>
                    <a:pt x="301" y="241"/>
                    <a:pt x="301" y="241"/>
                  </a:cubicBezTo>
                  <a:cubicBezTo>
                    <a:pt x="301" y="241"/>
                    <a:pt x="301" y="241"/>
                    <a:pt x="301" y="241"/>
                  </a:cubicBezTo>
                  <a:cubicBezTo>
                    <a:pt x="302" y="241"/>
                    <a:pt x="302" y="241"/>
                    <a:pt x="302" y="241"/>
                  </a:cubicBezTo>
                  <a:cubicBezTo>
                    <a:pt x="302" y="241"/>
                    <a:pt x="302" y="241"/>
                    <a:pt x="302" y="241"/>
                  </a:cubicBezTo>
                  <a:cubicBezTo>
                    <a:pt x="303" y="241"/>
                    <a:pt x="303" y="241"/>
                    <a:pt x="303" y="241"/>
                  </a:cubicBezTo>
                  <a:cubicBezTo>
                    <a:pt x="303" y="242"/>
                    <a:pt x="303" y="242"/>
                    <a:pt x="303" y="242"/>
                  </a:cubicBezTo>
                  <a:cubicBezTo>
                    <a:pt x="302" y="242"/>
                    <a:pt x="302" y="242"/>
                    <a:pt x="302" y="242"/>
                  </a:cubicBezTo>
                  <a:cubicBezTo>
                    <a:pt x="303" y="242"/>
                    <a:pt x="303" y="242"/>
                    <a:pt x="303" y="242"/>
                  </a:cubicBezTo>
                  <a:cubicBezTo>
                    <a:pt x="303" y="242"/>
                    <a:pt x="303" y="242"/>
                    <a:pt x="303" y="242"/>
                  </a:cubicBezTo>
                  <a:cubicBezTo>
                    <a:pt x="304" y="243"/>
                    <a:pt x="304" y="243"/>
                    <a:pt x="304" y="243"/>
                  </a:cubicBezTo>
                  <a:cubicBezTo>
                    <a:pt x="304" y="244"/>
                    <a:pt x="304" y="244"/>
                    <a:pt x="304" y="244"/>
                  </a:cubicBezTo>
                  <a:cubicBezTo>
                    <a:pt x="303" y="244"/>
                    <a:pt x="303" y="244"/>
                    <a:pt x="303" y="244"/>
                  </a:cubicBezTo>
                  <a:cubicBezTo>
                    <a:pt x="302" y="245"/>
                    <a:pt x="302" y="245"/>
                    <a:pt x="302" y="245"/>
                  </a:cubicBezTo>
                  <a:cubicBezTo>
                    <a:pt x="302" y="245"/>
                    <a:pt x="302" y="245"/>
                    <a:pt x="302" y="245"/>
                  </a:cubicBezTo>
                  <a:cubicBezTo>
                    <a:pt x="301" y="245"/>
                    <a:pt x="301" y="245"/>
                    <a:pt x="301" y="245"/>
                  </a:cubicBezTo>
                  <a:cubicBezTo>
                    <a:pt x="302" y="245"/>
                    <a:pt x="302" y="245"/>
                    <a:pt x="302" y="245"/>
                  </a:cubicBezTo>
                  <a:cubicBezTo>
                    <a:pt x="302" y="246"/>
                    <a:pt x="302" y="246"/>
                    <a:pt x="302" y="246"/>
                  </a:cubicBezTo>
                  <a:cubicBezTo>
                    <a:pt x="301" y="246"/>
                    <a:pt x="301" y="246"/>
                    <a:pt x="301" y="246"/>
                  </a:cubicBezTo>
                  <a:cubicBezTo>
                    <a:pt x="300" y="245"/>
                    <a:pt x="300" y="245"/>
                    <a:pt x="300" y="245"/>
                  </a:cubicBezTo>
                  <a:cubicBezTo>
                    <a:pt x="299" y="245"/>
                    <a:pt x="299" y="245"/>
                    <a:pt x="299" y="245"/>
                  </a:cubicBezTo>
                  <a:cubicBezTo>
                    <a:pt x="300" y="246"/>
                    <a:pt x="300" y="246"/>
                    <a:pt x="300" y="246"/>
                  </a:cubicBezTo>
                  <a:cubicBezTo>
                    <a:pt x="300" y="247"/>
                    <a:pt x="300" y="247"/>
                    <a:pt x="300" y="247"/>
                  </a:cubicBezTo>
                  <a:cubicBezTo>
                    <a:pt x="301" y="247"/>
                    <a:pt x="301" y="247"/>
                    <a:pt x="301" y="247"/>
                  </a:cubicBezTo>
                  <a:cubicBezTo>
                    <a:pt x="301" y="248"/>
                    <a:pt x="301" y="248"/>
                    <a:pt x="301" y="248"/>
                  </a:cubicBezTo>
                  <a:cubicBezTo>
                    <a:pt x="301" y="248"/>
                    <a:pt x="301" y="248"/>
                    <a:pt x="301" y="248"/>
                  </a:cubicBezTo>
                  <a:cubicBezTo>
                    <a:pt x="300" y="248"/>
                    <a:pt x="300" y="248"/>
                    <a:pt x="300" y="248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301" y="249"/>
                    <a:pt x="301" y="249"/>
                    <a:pt x="301" y="249"/>
                  </a:cubicBezTo>
                  <a:cubicBezTo>
                    <a:pt x="301" y="249"/>
                    <a:pt x="301" y="249"/>
                    <a:pt x="301" y="249"/>
                  </a:cubicBezTo>
                  <a:cubicBezTo>
                    <a:pt x="302" y="248"/>
                    <a:pt x="302" y="248"/>
                    <a:pt x="302" y="248"/>
                  </a:cubicBezTo>
                  <a:cubicBezTo>
                    <a:pt x="303" y="248"/>
                    <a:pt x="303" y="248"/>
                    <a:pt x="303" y="248"/>
                  </a:cubicBezTo>
                  <a:cubicBezTo>
                    <a:pt x="303" y="249"/>
                    <a:pt x="303" y="249"/>
                    <a:pt x="303" y="249"/>
                  </a:cubicBezTo>
                  <a:cubicBezTo>
                    <a:pt x="303" y="249"/>
                    <a:pt x="303" y="249"/>
                    <a:pt x="303" y="249"/>
                  </a:cubicBezTo>
                  <a:cubicBezTo>
                    <a:pt x="303" y="250"/>
                    <a:pt x="303" y="250"/>
                    <a:pt x="303" y="250"/>
                  </a:cubicBezTo>
                  <a:cubicBezTo>
                    <a:pt x="303" y="250"/>
                    <a:pt x="303" y="250"/>
                    <a:pt x="303" y="250"/>
                  </a:cubicBezTo>
                  <a:cubicBezTo>
                    <a:pt x="303" y="250"/>
                    <a:pt x="303" y="250"/>
                    <a:pt x="303" y="250"/>
                  </a:cubicBezTo>
                  <a:cubicBezTo>
                    <a:pt x="303" y="251"/>
                    <a:pt x="303" y="251"/>
                    <a:pt x="303" y="251"/>
                  </a:cubicBezTo>
                  <a:cubicBezTo>
                    <a:pt x="303" y="251"/>
                    <a:pt x="303" y="251"/>
                    <a:pt x="303" y="251"/>
                  </a:cubicBezTo>
                  <a:cubicBezTo>
                    <a:pt x="304" y="250"/>
                    <a:pt x="304" y="250"/>
                    <a:pt x="304" y="250"/>
                  </a:cubicBezTo>
                  <a:cubicBezTo>
                    <a:pt x="304" y="251"/>
                    <a:pt x="304" y="251"/>
                    <a:pt x="304" y="251"/>
                  </a:cubicBezTo>
                  <a:cubicBezTo>
                    <a:pt x="305" y="251"/>
                    <a:pt x="305" y="251"/>
                    <a:pt x="305" y="251"/>
                  </a:cubicBezTo>
                  <a:cubicBezTo>
                    <a:pt x="305" y="252"/>
                    <a:pt x="305" y="252"/>
                    <a:pt x="305" y="252"/>
                  </a:cubicBezTo>
                  <a:cubicBezTo>
                    <a:pt x="305" y="252"/>
                    <a:pt x="305" y="252"/>
                    <a:pt x="305" y="252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06" y="251"/>
                    <a:pt x="306" y="251"/>
                    <a:pt x="306" y="251"/>
                  </a:cubicBezTo>
                  <a:cubicBezTo>
                    <a:pt x="306" y="252"/>
                    <a:pt x="306" y="252"/>
                    <a:pt x="306" y="252"/>
                  </a:cubicBezTo>
                  <a:cubicBezTo>
                    <a:pt x="306" y="252"/>
                    <a:pt x="306" y="252"/>
                    <a:pt x="306" y="252"/>
                  </a:cubicBezTo>
                  <a:cubicBezTo>
                    <a:pt x="307" y="253"/>
                    <a:pt x="307" y="253"/>
                    <a:pt x="307" y="253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04" y="255"/>
                    <a:pt x="304" y="255"/>
                    <a:pt x="304" y="255"/>
                  </a:cubicBezTo>
                  <a:cubicBezTo>
                    <a:pt x="303" y="255"/>
                    <a:pt x="303" y="255"/>
                    <a:pt x="303" y="255"/>
                  </a:cubicBezTo>
                  <a:cubicBezTo>
                    <a:pt x="302" y="255"/>
                    <a:pt x="302" y="255"/>
                    <a:pt x="302" y="255"/>
                  </a:cubicBezTo>
                  <a:cubicBezTo>
                    <a:pt x="303" y="256"/>
                    <a:pt x="303" y="256"/>
                    <a:pt x="303" y="256"/>
                  </a:cubicBezTo>
                  <a:cubicBezTo>
                    <a:pt x="304" y="256"/>
                    <a:pt x="304" y="256"/>
                    <a:pt x="304" y="256"/>
                  </a:cubicBezTo>
                  <a:cubicBezTo>
                    <a:pt x="306" y="254"/>
                    <a:pt x="306" y="254"/>
                    <a:pt x="306" y="254"/>
                  </a:cubicBezTo>
                  <a:cubicBezTo>
                    <a:pt x="306" y="254"/>
                    <a:pt x="306" y="254"/>
                    <a:pt x="306" y="254"/>
                  </a:cubicBezTo>
                  <a:cubicBezTo>
                    <a:pt x="306" y="255"/>
                    <a:pt x="306" y="255"/>
                    <a:pt x="306" y="255"/>
                  </a:cubicBezTo>
                  <a:cubicBezTo>
                    <a:pt x="306" y="255"/>
                    <a:pt x="306" y="255"/>
                    <a:pt x="306" y="255"/>
                  </a:cubicBezTo>
                  <a:cubicBezTo>
                    <a:pt x="305" y="256"/>
                    <a:pt x="305" y="256"/>
                    <a:pt x="305" y="256"/>
                  </a:cubicBezTo>
                  <a:cubicBezTo>
                    <a:pt x="306" y="256"/>
                    <a:pt x="306" y="256"/>
                    <a:pt x="306" y="256"/>
                  </a:cubicBezTo>
                  <a:cubicBezTo>
                    <a:pt x="307" y="255"/>
                    <a:pt x="307" y="255"/>
                    <a:pt x="307" y="255"/>
                  </a:cubicBezTo>
                  <a:cubicBezTo>
                    <a:pt x="307" y="254"/>
                    <a:pt x="307" y="254"/>
                    <a:pt x="307" y="254"/>
                  </a:cubicBezTo>
                  <a:cubicBezTo>
                    <a:pt x="308" y="254"/>
                    <a:pt x="308" y="254"/>
                    <a:pt x="308" y="254"/>
                  </a:cubicBezTo>
                  <a:cubicBezTo>
                    <a:pt x="308" y="254"/>
                    <a:pt x="308" y="254"/>
                    <a:pt x="308" y="254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7" y="255"/>
                    <a:pt x="307" y="255"/>
                    <a:pt x="307" y="255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9" y="255"/>
                    <a:pt x="309" y="255"/>
                    <a:pt x="309" y="255"/>
                  </a:cubicBezTo>
                  <a:cubicBezTo>
                    <a:pt x="309" y="255"/>
                    <a:pt x="309" y="255"/>
                    <a:pt x="309" y="255"/>
                  </a:cubicBezTo>
                  <a:cubicBezTo>
                    <a:pt x="308" y="256"/>
                    <a:pt x="308" y="256"/>
                    <a:pt x="308" y="256"/>
                  </a:cubicBezTo>
                  <a:cubicBezTo>
                    <a:pt x="307" y="257"/>
                    <a:pt x="307" y="257"/>
                    <a:pt x="307" y="257"/>
                  </a:cubicBezTo>
                  <a:cubicBezTo>
                    <a:pt x="308" y="257"/>
                    <a:pt x="308" y="257"/>
                    <a:pt x="308" y="257"/>
                  </a:cubicBezTo>
                  <a:cubicBezTo>
                    <a:pt x="308" y="256"/>
                    <a:pt x="308" y="256"/>
                    <a:pt x="308" y="256"/>
                  </a:cubicBezTo>
                  <a:cubicBezTo>
                    <a:pt x="310" y="255"/>
                    <a:pt x="310" y="255"/>
                    <a:pt x="310" y="255"/>
                  </a:cubicBezTo>
                  <a:cubicBezTo>
                    <a:pt x="310" y="255"/>
                    <a:pt x="310" y="255"/>
                    <a:pt x="310" y="255"/>
                  </a:cubicBezTo>
                  <a:cubicBezTo>
                    <a:pt x="310" y="255"/>
                    <a:pt x="310" y="255"/>
                    <a:pt x="310" y="255"/>
                  </a:cubicBezTo>
                  <a:cubicBezTo>
                    <a:pt x="310" y="256"/>
                    <a:pt x="310" y="256"/>
                    <a:pt x="310" y="256"/>
                  </a:cubicBezTo>
                  <a:cubicBezTo>
                    <a:pt x="311" y="255"/>
                    <a:pt x="311" y="255"/>
                    <a:pt x="311" y="255"/>
                  </a:cubicBezTo>
                  <a:cubicBezTo>
                    <a:pt x="311" y="255"/>
                    <a:pt x="311" y="255"/>
                    <a:pt x="311" y="255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10" y="257"/>
                    <a:pt x="310" y="257"/>
                    <a:pt x="310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12" y="258"/>
                    <a:pt x="312" y="258"/>
                    <a:pt x="312" y="258"/>
                  </a:cubicBezTo>
                  <a:cubicBezTo>
                    <a:pt x="313" y="257"/>
                    <a:pt x="313" y="257"/>
                    <a:pt x="313" y="257"/>
                  </a:cubicBezTo>
                  <a:cubicBezTo>
                    <a:pt x="314" y="257"/>
                    <a:pt x="314" y="257"/>
                    <a:pt x="314" y="257"/>
                  </a:cubicBezTo>
                  <a:cubicBezTo>
                    <a:pt x="315" y="257"/>
                    <a:pt x="315" y="257"/>
                    <a:pt x="315" y="257"/>
                  </a:cubicBezTo>
                  <a:cubicBezTo>
                    <a:pt x="315" y="258"/>
                    <a:pt x="315" y="258"/>
                    <a:pt x="315" y="258"/>
                  </a:cubicBezTo>
                  <a:cubicBezTo>
                    <a:pt x="314" y="258"/>
                    <a:pt x="314" y="258"/>
                    <a:pt x="314" y="258"/>
                  </a:cubicBezTo>
                  <a:cubicBezTo>
                    <a:pt x="314" y="258"/>
                    <a:pt x="314" y="258"/>
                    <a:pt x="314" y="258"/>
                  </a:cubicBezTo>
                  <a:cubicBezTo>
                    <a:pt x="316" y="258"/>
                    <a:pt x="316" y="258"/>
                    <a:pt x="316" y="258"/>
                  </a:cubicBezTo>
                  <a:cubicBezTo>
                    <a:pt x="317" y="259"/>
                    <a:pt x="317" y="259"/>
                    <a:pt x="317" y="259"/>
                  </a:cubicBezTo>
                  <a:cubicBezTo>
                    <a:pt x="315" y="259"/>
                    <a:pt x="315" y="259"/>
                    <a:pt x="315" y="259"/>
                  </a:cubicBezTo>
                  <a:cubicBezTo>
                    <a:pt x="315" y="260"/>
                    <a:pt x="315" y="260"/>
                    <a:pt x="315" y="260"/>
                  </a:cubicBezTo>
                  <a:cubicBezTo>
                    <a:pt x="313" y="260"/>
                    <a:pt x="313" y="260"/>
                    <a:pt x="313" y="260"/>
                  </a:cubicBezTo>
                  <a:cubicBezTo>
                    <a:pt x="313" y="260"/>
                    <a:pt x="313" y="260"/>
                    <a:pt x="313" y="260"/>
                  </a:cubicBezTo>
                  <a:cubicBezTo>
                    <a:pt x="312" y="260"/>
                    <a:pt x="312" y="260"/>
                    <a:pt x="312" y="260"/>
                  </a:cubicBezTo>
                  <a:cubicBezTo>
                    <a:pt x="311" y="261"/>
                    <a:pt x="311" y="261"/>
                    <a:pt x="311" y="261"/>
                  </a:cubicBezTo>
                  <a:cubicBezTo>
                    <a:pt x="309" y="261"/>
                    <a:pt x="309" y="261"/>
                    <a:pt x="309" y="261"/>
                  </a:cubicBezTo>
                  <a:cubicBezTo>
                    <a:pt x="307" y="261"/>
                    <a:pt x="307" y="261"/>
                    <a:pt x="307" y="261"/>
                  </a:cubicBezTo>
                  <a:cubicBezTo>
                    <a:pt x="307" y="262"/>
                    <a:pt x="307" y="262"/>
                    <a:pt x="307" y="262"/>
                  </a:cubicBezTo>
                  <a:cubicBezTo>
                    <a:pt x="309" y="261"/>
                    <a:pt x="309" y="261"/>
                    <a:pt x="309" y="261"/>
                  </a:cubicBezTo>
                  <a:cubicBezTo>
                    <a:pt x="310" y="261"/>
                    <a:pt x="310" y="261"/>
                    <a:pt x="310" y="261"/>
                  </a:cubicBezTo>
                  <a:cubicBezTo>
                    <a:pt x="311" y="261"/>
                    <a:pt x="311" y="261"/>
                    <a:pt x="311" y="261"/>
                  </a:cubicBezTo>
                  <a:cubicBezTo>
                    <a:pt x="311" y="261"/>
                    <a:pt x="311" y="261"/>
                    <a:pt x="311" y="261"/>
                  </a:cubicBezTo>
                  <a:cubicBezTo>
                    <a:pt x="309" y="262"/>
                    <a:pt x="309" y="262"/>
                    <a:pt x="309" y="262"/>
                  </a:cubicBezTo>
                  <a:cubicBezTo>
                    <a:pt x="308" y="262"/>
                    <a:pt x="308" y="262"/>
                    <a:pt x="308" y="262"/>
                  </a:cubicBezTo>
                  <a:cubicBezTo>
                    <a:pt x="306" y="263"/>
                    <a:pt x="306" y="263"/>
                    <a:pt x="306" y="263"/>
                  </a:cubicBezTo>
                  <a:cubicBezTo>
                    <a:pt x="306" y="263"/>
                    <a:pt x="306" y="263"/>
                    <a:pt x="306" y="263"/>
                  </a:cubicBezTo>
                  <a:cubicBezTo>
                    <a:pt x="305" y="263"/>
                    <a:pt x="305" y="263"/>
                    <a:pt x="305" y="263"/>
                  </a:cubicBezTo>
                  <a:cubicBezTo>
                    <a:pt x="304" y="264"/>
                    <a:pt x="304" y="264"/>
                    <a:pt x="304" y="264"/>
                  </a:cubicBezTo>
                  <a:cubicBezTo>
                    <a:pt x="304" y="264"/>
                    <a:pt x="304" y="264"/>
                    <a:pt x="304" y="264"/>
                  </a:cubicBezTo>
                  <a:cubicBezTo>
                    <a:pt x="303" y="263"/>
                    <a:pt x="303" y="263"/>
                    <a:pt x="303" y="263"/>
                  </a:cubicBezTo>
                  <a:cubicBezTo>
                    <a:pt x="302" y="262"/>
                    <a:pt x="302" y="262"/>
                    <a:pt x="302" y="262"/>
                  </a:cubicBezTo>
                  <a:cubicBezTo>
                    <a:pt x="302" y="263"/>
                    <a:pt x="302" y="263"/>
                    <a:pt x="302" y="263"/>
                  </a:cubicBezTo>
                  <a:cubicBezTo>
                    <a:pt x="301" y="263"/>
                    <a:pt x="301" y="263"/>
                    <a:pt x="301" y="263"/>
                  </a:cubicBezTo>
                  <a:cubicBezTo>
                    <a:pt x="302" y="263"/>
                    <a:pt x="302" y="263"/>
                    <a:pt x="302" y="263"/>
                  </a:cubicBezTo>
                  <a:cubicBezTo>
                    <a:pt x="302" y="264"/>
                    <a:pt x="302" y="264"/>
                    <a:pt x="302" y="264"/>
                  </a:cubicBezTo>
                  <a:cubicBezTo>
                    <a:pt x="304" y="265"/>
                    <a:pt x="304" y="265"/>
                    <a:pt x="304" y="265"/>
                  </a:cubicBezTo>
                  <a:cubicBezTo>
                    <a:pt x="304" y="265"/>
                    <a:pt x="304" y="265"/>
                    <a:pt x="304" y="265"/>
                  </a:cubicBezTo>
                  <a:cubicBezTo>
                    <a:pt x="303" y="265"/>
                    <a:pt x="303" y="265"/>
                    <a:pt x="303" y="265"/>
                  </a:cubicBezTo>
                  <a:cubicBezTo>
                    <a:pt x="303" y="266"/>
                    <a:pt x="303" y="266"/>
                    <a:pt x="303" y="266"/>
                  </a:cubicBezTo>
                  <a:cubicBezTo>
                    <a:pt x="303" y="266"/>
                    <a:pt x="303" y="266"/>
                    <a:pt x="303" y="266"/>
                  </a:cubicBezTo>
                  <a:cubicBezTo>
                    <a:pt x="304" y="266"/>
                    <a:pt x="304" y="266"/>
                    <a:pt x="304" y="266"/>
                  </a:cubicBezTo>
                  <a:cubicBezTo>
                    <a:pt x="304" y="266"/>
                    <a:pt x="304" y="266"/>
                    <a:pt x="304" y="266"/>
                  </a:cubicBezTo>
                  <a:cubicBezTo>
                    <a:pt x="304" y="266"/>
                    <a:pt x="304" y="266"/>
                    <a:pt x="304" y="266"/>
                  </a:cubicBezTo>
                  <a:cubicBezTo>
                    <a:pt x="305" y="265"/>
                    <a:pt x="305" y="265"/>
                    <a:pt x="305" y="265"/>
                  </a:cubicBezTo>
                  <a:cubicBezTo>
                    <a:pt x="306" y="265"/>
                    <a:pt x="306" y="265"/>
                    <a:pt x="306" y="265"/>
                  </a:cubicBezTo>
                  <a:cubicBezTo>
                    <a:pt x="307" y="264"/>
                    <a:pt x="307" y="264"/>
                    <a:pt x="307" y="264"/>
                  </a:cubicBezTo>
                  <a:cubicBezTo>
                    <a:pt x="308" y="264"/>
                    <a:pt x="308" y="264"/>
                    <a:pt x="308" y="264"/>
                  </a:cubicBezTo>
                  <a:cubicBezTo>
                    <a:pt x="308" y="263"/>
                    <a:pt x="308" y="263"/>
                    <a:pt x="308" y="263"/>
                  </a:cubicBezTo>
                  <a:cubicBezTo>
                    <a:pt x="309" y="262"/>
                    <a:pt x="309" y="262"/>
                    <a:pt x="309" y="262"/>
                  </a:cubicBezTo>
                  <a:cubicBezTo>
                    <a:pt x="310" y="262"/>
                    <a:pt x="310" y="262"/>
                    <a:pt x="310" y="262"/>
                  </a:cubicBezTo>
                  <a:cubicBezTo>
                    <a:pt x="312" y="262"/>
                    <a:pt x="312" y="262"/>
                    <a:pt x="312" y="262"/>
                  </a:cubicBezTo>
                  <a:cubicBezTo>
                    <a:pt x="313" y="262"/>
                    <a:pt x="313" y="262"/>
                    <a:pt x="313" y="262"/>
                  </a:cubicBezTo>
                  <a:cubicBezTo>
                    <a:pt x="314" y="262"/>
                    <a:pt x="314" y="262"/>
                    <a:pt x="314" y="262"/>
                  </a:cubicBezTo>
                  <a:cubicBezTo>
                    <a:pt x="313" y="262"/>
                    <a:pt x="313" y="262"/>
                    <a:pt x="313" y="262"/>
                  </a:cubicBezTo>
                  <a:cubicBezTo>
                    <a:pt x="312" y="262"/>
                    <a:pt x="312" y="262"/>
                    <a:pt x="312" y="262"/>
                  </a:cubicBezTo>
                  <a:cubicBezTo>
                    <a:pt x="312" y="261"/>
                    <a:pt x="312" y="261"/>
                    <a:pt x="312" y="261"/>
                  </a:cubicBezTo>
                  <a:cubicBezTo>
                    <a:pt x="313" y="261"/>
                    <a:pt x="313" y="261"/>
                    <a:pt x="313" y="261"/>
                  </a:cubicBezTo>
                  <a:cubicBezTo>
                    <a:pt x="315" y="261"/>
                    <a:pt x="315" y="261"/>
                    <a:pt x="315" y="261"/>
                  </a:cubicBezTo>
                  <a:cubicBezTo>
                    <a:pt x="316" y="261"/>
                    <a:pt x="316" y="261"/>
                    <a:pt x="316" y="261"/>
                  </a:cubicBezTo>
                  <a:cubicBezTo>
                    <a:pt x="317" y="263"/>
                    <a:pt x="317" y="263"/>
                    <a:pt x="317" y="263"/>
                  </a:cubicBezTo>
                  <a:cubicBezTo>
                    <a:pt x="317" y="263"/>
                    <a:pt x="317" y="263"/>
                    <a:pt x="317" y="263"/>
                  </a:cubicBezTo>
                  <a:cubicBezTo>
                    <a:pt x="316" y="264"/>
                    <a:pt x="316" y="264"/>
                    <a:pt x="316" y="264"/>
                  </a:cubicBezTo>
                  <a:cubicBezTo>
                    <a:pt x="315" y="264"/>
                    <a:pt x="315" y="264"/>
                    <a:pt x="315" y="264"/>
                  </a:cubicBezTo>
                  <a:cubicBezTo>
                    <a:pt x="314" y="265"/>
                    <a:pt x="314" y="265"/>
                    <a:pt x="314" y="265"/>
                  </a:cubicBezTo>
                  <a:cubicBezTo>
                    <a:pt x="316" y="265"/>
                    <a:pt x="316" y="265"/>
                    <a:pt x="316" y="265"/>
                  </a:cubicBezTo>
                  <a:cubicBezTo>
                    <a:pt x="316" y="265"/>
                    <a:pt x="316" y="265"/>
                    <a:pt x="316" y="265"/>
                  </a:cubicBezTo>
                  <a:cubicBezTo>
                    <a:pt x="316" y="265"/>
                    <a:pt x="316" y="265"/>
                    <a:pt x="316" y="265"/>
                  </a:cubicBezTo>
                  <a:cubicBezTo>
                    <a:pt x="317" y="264"/>
                    <a:pt x="317" y="264"/>
                    <a:pt x="317" y="264"/>
                  </a:cubicBezTo>
                  <a:cubicBezTo>
                    <a:pt x="318" y="264"/>
                    <a:pt x="318" y="264"/>
                    <a:pt x="318" y="264"/>
                  </a:cubicBezTo>
                  <a:cubicBezTo>
                    <a:pt x="319" y="264"/>
                    <a:pt x="319" y="264"/>
                    <a:pt x="319" y="264"/>
                  </a:cubicBezTo>
                  <a:cubicBezTo>
                    <a:pt x="319" y="264"/>
                    <a:pt x="319" y="264"/>
                    <a:pt x="319" y="264"/>
                  </a:cubicBezTo>
                  <a:cubicBezTo>
                    <a:pt x="319" y="264"/>
                    <a:pt x="319" y="264"/>
                    <a:pt x="319" y="264"/>
                  </a:cubicBezTo>
                  <a:cubicBezTo>
                    <a:pt x="319" y="265"/>
                    <a:pt x="319" y="265"/>
                    <a:pt x="319" y="265"/>
                  </a:cubicBezTo>
                  <a:cubicBezTo>
                    <a:pt x="320" y="265"/>
                    <a:pt x="320" y="265"/>
                    <a:pt x="320" y="265"/>
                  </a:cubicBezTo>
                  <a:cubicBezTo>
                    <a:pt x="321" y="265"/>
                    <a:pt x="321" y="265"/>
                    <a:pt x="321" y="265"/>
                  </a:cubicBezTo>
                  <a:cubicBezTo>
                    <a:pt x="321" y="266"/>
                    <a:pt x="321" y="266"/>
                    <a:pt x="321" y="266"/>
                  </a:cubicBezTo>
                  <a:cubicBezTo>
                    <a:pt x="320" y="265"/>
                    <a:pt x="320" y="265"/>
                    <a:pt x="320" y="265"/>
                  </a:cubicBezTo>
                  <a:cubicBezTo>
                    <a:pt x="320" y="265"/>
                    <a:pt x="320" y="265"/>
                    <a:pt x="320" y="265"/>
                  </a:cubicBezTo>
                  <a:cubicBezTo>
                    <a:pt x="320" y="266"/>
                    <a:pt x="320" y="266"/>
                    <a:pt x="320" y="266"/>
                  </a:cubicBezTo>
                  <a:cubicBezTo>
                    <a:pt x="321" y="267"/>
                    <a:pt x="321" y="267"/>
                    <a:pt x="321" y="267"/>
                  </a:cubicBezTo>
                  <a:cubicBezTo>
                    <a:pt x="322" y="267"/>
                    <a:pt x="322" y="267"/>
                    <a:pt x="322" y="267"/>
                  </a:cubicBezTo>
                  <a:cubicBezTo>
                    <a:pt x="321" y="268"/>
                    <a:pt x="321" y="268"/>
                    <a:pt x="321" y="268"/>
                  </a:cubicBezTo>
                  <a:cubicBezTo>
                    <a:pt x="320" y="268"/>
                    <a:pt x="320" y="268"/>
                    <a:pt x="320" y="268"/>
                  </a:cubicBezTo>
                  <a:cubicBezTo>
                    <a:pt x="319" y="268"/>
                    <a:pt x="319" y="268"/>
                    <a:pt x="319" y="268"/>
                  </a:cubicBezTo>
                  <a:cubicBezTo>
                    <a:pt x="321" y="268"/>
                    <a:pt x="321" y="268"/>
                    <a:pt x="321" y="268"/>
                  </a:cubicBezTo>
                  <a:cubicBezTo>
                    <a:pt x="320" y="269"/>
                    <a:pt x="320" y="269"/>
                    <a:pt x="320" y="269"/>
                  </a:cubicBezTo>
                  <a:cubicBezTo>
                    <a:pt x="320" y="269"/>
                    <a:pt x="320" y="269"/>
                    <a:pt x="320" y="269"/>
                  </a:cubicBezTo>
                  <a:cubicBezTo>
                    <a:pt x="320" y="270"/>
                    <a:pt x="320" y="270"/>
                    <a:pt x="320" y="270"/>
                  </a:cubicBezTo>
                  <a:cubicBezTo>
                    <a:pt x="319" y="270"/>
                    <a:pt x="319" y="270"/>
                    <a:pt x="319" y="270"/>
                  </a:cubicBezTo>
                  <a:cubicBezTo>
                    <a:pt x="318" y="270"/>
                    <a:pt x="318" y="270"/>
                    <a:pt x="318" y="270"/>
                  </a:cubicBezTo>
                  <a:cubicBezTo>
                    <a:pt x="318" y="270"/>
                    <a:pt x="318" y="270"/>
                    <a:pt x="318" y="270"/>
                  </a:cubicBezTo>
                  <a:cubicBezTo>
                    <a:pt x="319" y="271"/>
                    <a:pt x="319" y="271"/>
                    <a:pt x="319" y="271"/>
                  </a:cubicBezTo>
                  <a:cubicBezTo>
                    <a:pt x="320" y="271"/>
                    <a:pt x="320" y="271"/>
                    <a:pt x="320" y="271"/>
                  </a:cubicBezTo>
                  <a:cubicBezTo>
                    <a:pt x="321" y="271"/>
                    <a:pt x="321" y="271"/>
                    <a:pt x="321" y="271"/>
                  </a:cubicBezTo>
                  <a:cubicBezTo>
                    <a:pt x="320" y="272"/>
                    <a:pt x="320" y="272"/>
                    <a:pt x="320" y="272"/>
                  </a:cubicBezTo>
                  <a:cubicBezTo>
                    <a:pt x="319" y="272"/>
                    <a:pt x="319" y="272"/>
                    <a:pt x="319" y="272"/>
                  </a:cubicBezTo>
                  <a:cubicBezTo>
                    <a:pt x="319" y="272"/>
                    <a:pt x="319" y="272"/>
                    <a:pt x="319" y="272"/>
                  </a:cubicBezTo>
                  <a:cubicBezTo>
                    <a:pt x="320" y="272"/>
                    <a:pt x="320" y="272"/>
                    <a:pt x="320" y="272"/>
                  </a:cubicBezTo>
                  <a:cubicBezTo>
                    <a:pt x="320" y="272"/>
                    <a:pt x="320" y="272"/>
                    <a:pt x="320" y="272"/>
                  </a:cubicBezTo>
                  <a:cubicBezTo>
                    <a:pt x="321" y="272"/>
                    <a:pt x="321" y="272"/>
                    <a:pt x="321" y="272"/>
                  </a:cubicBezTo>
                  <a:cubicBezTo>
                    <a:pt x="320" y="273"/>
                    <a:pt x="320" y="273"/>
                    <a:pt x="320" y="273"/>
                  </a:cubicBezTo>
                  <a:cubicBezTo>
                    <a:pt x="320" y="274"/>
                    <a:pt x="320" y="274"/>
                    <a:pt x="320" y="274"/>
                  </a:cubicBezTo>
                  <a:cubicBezTo>
                    <a:pt x="320" y="274"/>
                    <a:pt x="320" y="274"/>
                    <a:pt x="320" y="274"/>
                  </a:cubicBezTo>
                  <a:cubicBezTo>
                    <a:pt x="319" y="274"/>
                    <a:pt x="319" y="274"/>
                    <a:pt x="319" y="274"/>
                  </a:cubicBezTo>
                  <a:cubicBezTo>
                    <a:pt x="318" y="275"/>
                    <a:pt x="318" y="275"/>
                    <a:pt x="318" y="275"/>
                  </a:cubicBezTo>
                  <a:cubicBezTo>
                    <a:pt x="317" y="275"/>
                    <a:pt x="317" y="275"/>
                    <a:pt x="317" y="275"/>
                  </a:cubicBezTo>
                  <a:cubicBezTo>
                    <a:pt x="316" y="276"/>
                    <a:pt x="316" y="276"/>
                    <a:pt x="316" y="276"/>
                  </a:cubicBezTo>
                  <a:cubicBezTo>
                    <a:pt x="316" y="276"/>
                    <a:pt x="316" y="276"/>
                    <a:pt x="316" y="276"/>
                  </a:cubicBezTo>
                  <a:cubicBezTo>
                    <a:pt x="315" y="276"/>
                    <a:pt x="315" y="276"/>
                    <a:pt x="315" y="276"/>
                  </a:cubicBezTo>
                  <a:cubicBezTo>
                    <a:pt x="315" y="276"/>
                    <a:pt x="315" y="276"/>
                    <a:pt x="315" y="276"/>
                  </a:cubicBezTo>
                  <a:cubicBezTo>
                    <a:pt x="314" y="277"/>
                    <a:pt x="314" y="277"/>
                    <a:pt x="314" y="277"/>
                  </a:cubicBezTo>
                  <a:cubicBezTo>
                    <a:pt x="314" y="277"/>
                    <a:pt x="314" y="277"/>
                    <a:pt x="314" y="277"/>
                  </a:cubicBezTo>
                  <a:cubicBezTo>
                    <a:pt x="313" y="277"/>
                    <a:pt x="313" y="277"/>
                    <a:pt x="313" y="277"/>
                  </a:cubicBezTo>
                  <a:cubicBezTo>
                    <a:pt x="313" y="277"/>
                    <a:pt x="313" y="277"/>
                    <a:pt x="313" y="277"/>
                  </a:cubicBezTo>
                  <a:cubicBezTo>
                    <a:pt x="312" y="277"/>
                    <a:pt x="312" y="277"/>
                    <a:pt x="312" y="277"/>
                  </a:cubicBezTo>
                  <a:cubicBezTo>
                    <a:pt x="312" y="277"/>
                    <a:pt x="312" y="277"/>
                    <a:pt x="312" y="277"/>
                  </a:cubicBezTo>
                  <a:cubicBezTo>
                    <a:pt x="311" y="277"/>
                    <a:pt x="311" y="277"/>
                    <a:pt x="311" y="277"/>
                  </a:cubicBezTo>
                  <a:cubicBezTo>
                    <a:pt x="310" y="277"/>
                    <a:pt x="310" y="277"/>
                    <a:pt x="310" y="277"/>
                  </a:cubicBezTo>
                  <a:cubicBezTo>
                    <a:pt x="309" y="276"/>
                    <a:pt x="309" y="276"/>
                    <a:pt x="309" y="276"/>
                  </a:cubicBezTo>
                  <a:cubicBezTo>
                    <a:pt x="309" y="277"/>
                    <a:pt x="309" y="277"/>
                    <a:pt x="309" y="277"/>
                  </a:cubicBezTo>
                  <a:cubicBezTo>
                    <a:pt x="309" y="277"/>
                    <a:pt x="309" y="277"/>
                    <a:pt x="309" y="277"/>
                  </a:cubicBezTo>
                  <a:cubicBezTo>
                    <a:pt x="308" y="277"/>
                    <a:pt x="308" y="277"/>
                    <a:pt x="308" y="277"/>
                  </a:cubicBezTo>
                  <a:cubicBezTo>
                    <a:pt x="307" y="277"/>
                    <a:pt x="307" y="277"/>
                    <a:pt x="307" y="277"/>
                  </a:cubicBezTo>
                  <a:cubicBezTo>
                    <a:pt x="307" y="278"/>
                    <a:pt x="307" y="278"/>
                    <a:pt x="307" y="278"/>
                  </a:cubicBezTo>
                  <a:cubicBezTo>
                    <a:pt x="307" y="278"/>
                    <a:pt x="307" y="278"/>
                    <a:pt x="307" y="278"/>
                  </a:cubicBezTo>
                  <a:cubicBezTo>
                    <a:pt x="307" y="278"/>
                    <a:pt x="307" y="278"/>
                    <a:pt x="307" y="278"/>
                  </a:cubicBezTo>
                  <a:cubicBezTo>
                    <a:pt x="307" y="279"/>
                    <a:pt x="307" y="279"/>
                    <a:pt x="307" y="279"/>
                  </a:cubicBezTo>
                  <a:cubicBezTo>
                    <a:pt x="306" y="279"/>
                    <a:pt x="306" y="279"/>
                    <a:pt x="306" y="279"/>
                  </a:cubicBezTo>
                  <a:cubicBezTo>
                    <a:pt x="306" y="279"/>
                    <a:pt x="306" y="279"/>
                    <a:pt x="306" y="279"/>
                  </a:cubicBezTo>
                  <a:cubicBezTo>
                    <a:pt x="306" y="280"/>
                    <a:pt x="306" y="280"/>
                    <a:pt x="306" y="280"/>
                  </a:cubicBezTo>
                  <a:cubicBezTo>
                    <a:pt x="305" y="280"/>
                    <a:pt x="305" y="280"/>
                    <a:pt x="305" y="280"/>
                  </a:cubicBezTo>
                  <a:cubicBezTo>
                    <a:pt x="305" y="281"/>
                    <a:pt x="305" y="281"/>
                    <a:pt x="305" y="281"/>
                  </a:cubicBezTo>
                  <a:cubicBezTo>
                    <a:pt x="304" y="281"/>
                    <a:pt x="304" y="281"/>
                    <a:pt x="304" y="281"/>
                  </a:cubicBezTo>
                  <a:cubicBezTo>
                    <a:pt x="303" y="282"/>
                    <a:pt x="303" y="282"/>
                    <a:pt x="303" y="282"/>
                  </a:cubicBezTo>
                  <a:cubicBezTo>
                    <a:pt x="303" y="282"/>
                    <a:pt x="303" y="282"/>
                    <a:pt x="303" y="282"/>
                  </a:cubicBezTo>
                  <a:cubicBezTo>
                    <a:pt x="302" y="282"/>
                    <a:pt x="302" y="282"/>
                    <a:pt x="302" y="282"/>
                  </a:cubicBezTo>
                  <a:cubicBezTo>
                    <a:pt x="301" y="282"/>
                    <a:pt x="301" y="282"/>
                    <a:pt x="301" y="282"/>
                  </a:cubicBezTo>
                  <a:cubicBezTo>
                    <a:pt x="301" y="283"/>
                    <a:pt x="301" y="283"/>
                    <a:pt x="301" y="283"/>
                  </a:cubicBezTo>
                  <a:cubicBezTo>
                    <a:pt x="300" y="283"/>
                    <a:pt x="300" y="283"/>
                    <a:pt x="300" y="283"/>
                  </a:cubicBezTo>
                  <a:cubicBezTo>
                    <a:pt x="300" y="283"/>
                    <a:pt x="300" y="283"/>
                    <a:pt x="300" y="283"/>
                  </a:cubicBezTo>
                  <a:cubicBezTo>
                    <a:pt x="298" y="282"/>
                    <a:pt x="298" y="282"/>
                    <a:pt x="298" y="282"/>
                  </a:cubicBezTo>
                  <a:cubicBezTo>
                    <a:pt x="298" y="282"/>
                    <a:pt x="298" y="282"/>
                    <a:pt x="298" y="282"/>
                  </a:cubicBezTo>
                  <a:cubicBezTo>
                    <a:pt x="297" y="283"/>
                    <a:pt x="297" y="283"/>
                    <a:pt x="297" y="283"/>
                  </a:cubicBezTo>
                  <a:cubicBezTo>
                    <a:pt x="297" y="282"/>
                    <a:pt x="297" y="282"/>
                    <a:pt x="297" y="282"/>
                  </a:cubicBezTo>
                  <a:cubicBezTo>
                    <a:pt x="295" y="283"/>
                    <a:pt x="295" y="283"/>
                    <a:pt x="295" y="283"/>
                  </a:cubicBezTo>
                  <a:cubicBezTo>
                    <a:pt x="294" y="283"/>
                    <a:pt x="294" y="283"/>
                    <a:pt x="294" y="283"/>
                  </a:cubicBezTo>
                  <a:cubicBezTo>
                    <a:pt x="294" y="282"/>
                    <a:pt x="294" y="282"/>
                    <a:pt x="294" y="282"/>
                  </a:cubicBezTo>
                  <a:cubicBezTo>
                    <a:pt x="293" y="282"/>
                    <a:pt x="293" y="282"/>
                    <a:pt x="293" y="282"/>
                  </a:cubicBezTo>
                  <a:cubicBezTo>
                    <a:pt x="293" y="283"/>
                    <a:pt x="293" y="283"/>
                    <a:pt x="293" y="283"/>
                  </a:cubicBezTo>
                  <a:cubicBezTo>
                    <a:pt x="292" y="283"/>
                    <a:pt x="292" y="283"/>
                    <a:pt x="292" y="283"/>
                  </a:cubicBezTo>
                  <a:cubicBezTo>
                    <a:pt x="291" y="282"/>
                    <a:pt x="291" y="282"/>
                    <a:pt x="291" y="282"/>
                  </a:cubicBezTo>
                  <a:cubicBezTo>
                    <a:pt x="290" y="282"/>
                    <a:pt x="290" y="282"/>
                    <a:pt x="290" y="282"/>
                  </a:cubicBezTo>
                  <a:cubicBezTo>
                    <a:pt x="289" y="282"/>
                    <a:pt x="289" y="282"/>
                    <a:pt x="289" y="282"/>
                  </a:cubicBezTo>
                  <a:cubicBezTo>
                    <a:pt x="288" y="282"/>
                    <a:pt x="288" y="282"/>
                    <a:pt x="288" y="282"/>
                  </a:cubicBezTo>
                  <a:cubicBezTo>
                    <a:pt x="288" y="282"/>
                    <a:pt x="288" y="282"/>
                    <a:pt x="288" y="282"/>
                  </a:cubicBezTo>
                  <a:cubicBezTo>
                    <a:pt x="287" y="282"/>
                    <a:pt x="287" y="282"/>
                    <a:pt x="287" y="282"/>
                  </a:cubicBezTo>
                  <a:cubicBezTo>
                    <a:pt x="286" y="282"/>
                    <a:pt x="286" y="282"/>
                    <a:pt x="286" y="282"/>
                  </a:cubicBezTo>
                  <a:cubicBezTo>
                    <a:pt x="285" y="281"/>
                    <a:pt x="285" y="281"/>
                    <a:pt x="285" y="281"/>
                  </a:cubicBezTo>
                  <a:cubicBezTo>
                    <a:pt x="284" y="282"/>
                    <a:pt x="284" y="282"/>
                    <a:pt x="284" y="282"/>
                  </a:cubicBezTo>
                  <a:cubicBezTo>
                    <a:pt x="284" y="282"/>
                    <a:pt x="284" y="282"/>
                    <a:pt x="284" y="282"/>
                  </a:cubicBezTo>
                  <a:cubicBezTo>
                    <a:pt x="283" y="281"/>
                    <a:pt x="283" y="281"/>
                    <a:pt x="283" y="281"/>
                  </a:cubicBezTo>
                  <a:cubicBezTo>
                    <a:pt x="282" y="282"/>
                    <a:pt x="282" y="282"/>
                    <a:pt x="282" y="282"/>
                  </a:cubicBezTo>
                  <a:cubicBezTo>
                    <a:pt x="281" y="282"/>
                    <a:pt x="281" y="282"/>
                    <a:pt x="281" y="282"/>
                  </a:cubicBezTo>
                  <a:cubicBezTo>
                    <a:pt x="281" y="282"/>
                    <a:pt x="281" y="282"/>
                    <a:pt x="281" y="282"/>
                  </a:cubicBezTo>
                  <a:cubicBezTo>
                    <a:pt x="279" y="281"/>
                    <a:pt x="279" y="281"/>
                    <a:pt x="279" y="281"/>
                  </a:cubicBezTo>
                  <a:cubicBezTo>
                    <a:pt x="278" y="281"/>
                    <a:pt x="278" y="281"/>
                    <a:pt x="278" y="281"/>
                  </a:cubicBezTo>
                  <a:cubicBezTo>
                    <a:pt x="277" y="281"/>
                    <a:pt x="277" y="281"/>
                    <a:pt x="277" y="281"/>
                  </a:cubicBezTo>
                  <a:cubicBezTo>
                    <a:pt x="276" y="280"/>
                    <a:pt x="276" y="280"/>
                    <a:pt x="276" y="280"/>
                  </a:cubicBezTo>
                  <a:cubicBezTo>
                    <a:pt x="275" y="281"/>
                    <a:pt x="275" y="281"/>
                    <a:pt x="275" y="281"/>
                  </a:cubicBezTo>
                  <a:cubicBezTo>
                    <a:pt x="275" y="281"/>
                    <a:pt x="275" y="281"/>
                    <a:pt x="275" y="281"/>
                  </a:cubicBezTo>
                  <a:cubicBezTo>
                    <a:pt x="275" y="282"/>
                    <a:pt x="275" y="282"/>
                    <a:pt x="275" y="282"/>
                  </a:cubicBezTo>
                  <a:cubicBezTo>
                    <a:pt x="275" y="282"/>
                    <a:pt x="275" y="282"/>
                    <a:pt x="275" y="282"/>
                  </a:cubicBezTo>
                  <a:cubicBezTo>
                    <a:pt x="274" y="282"/>
                    <a:pt x="274" y="282"/>
                    <a:pt x="274" y="282"/>
                  </a:cubicBezTo>
                  <a:cubicBezTo>
                    <a:pt x="272" y="283"/>
                    <a:pt x="272" y="283"/>
                    <a:pt x="272" y="283"/>
                  </a:cubicBezTo>
                  <a:cubicBezTo>
                    <a:pt x="271" y="284"/>
                    <a:pt x="271" y="284"/>
                    <a:pt x="271" y="284"/>
                  </a:cubicBezTo>
                  <a:cubicBezTo>
                    <a:pt x="271" y="284"/>
                    <a:pt x="271" y="284"/>
                    <a:pt x="271" y="284"/>
                  </a:cubicBezTo>
                  <a:cubicBezTo>
                    <a:pt x="271" y="285"/>
                    <a:pt x="271" y="285"/>
                    <a:pt x="271" y="285"/>
                  </a:cubicBezTo>
                  <a:cubicBezTo>
                    <a:pt x="271" y="286"/>
                    <a:pt x="271" y="286"/>
                    <a:pt x="271" y="286"/>
                  </a:cubicBezTo>
                  <a:cubicBezTo>
                    <a:pt x="270" y="287"/>
                    <a:pt x="270" y="287"/>
                    <a:pt x="270" y="287"/>
                  </a:cubicBezTo>
                  <a:cubicBezTo>
                    <a:pt x="269" y="287"/>
                    <a:pt x="269" y="287"/>
                    <a:pt x="269" y="287"/>
                  </a:cubicBezTo>
                  <a:cubicBezTo>
                    <a:pt x="268" y="287"/>
                    <a:pt x="268" y="287"/>
                    <a:pt x="268" y="287"/>
                  </a:cubicBezTo>
                  <a:cubicBezTo>
                    <a:pt x="267" y="287"/>
                    <a:pt x="267" y="287"/>
                    <a:pt x="267" y="287"/>
                  </a:cubicBezTo>
                  <a:cubicBezTo>
                    <a:pt x="266" y="288"/>
                    <a:pt x="266" y="288"/>
                    <a:pt x="266" y="288"/>
                  </a:cubicBezTo>
                  <a:cubicBezTo>
                    <a:pt x="265" y="288"/>
                    <a:pt x="265" y="288"/>
                    <a:pt x="265" y="288"/>
                  </a:cubicBezTo>
                  <a:cubicBezTo>
                    <a:pt x="265" y="288"/>
                    <a:pt x="265" y="288"/>
                    <a:pt x="265" y="288"/>
                  </a:cubicBezTo>
                  <a:cubicBezTo>
                    <a:pt x="264" y="288"/>
                    <a:pt x="264" y="288"/>
                    <a:pt x="264" y="288"/>
                  </a:cubicBezTo>
                  <a:cubicBezTo>
                    <a:pt x="264" y="289"/>
                    <a:pt x="264" y="289"/>
                    <a:pt x="264" y="289"/>
                  </a:cubicBezTo>
                  <a:cubicBezTo>
                    <a:pt x="263" y="289"/>
                    <a:pt x="263" y="289"/>
                    <a:pt x="263" y="289"/>
                  </a:cubicBezTo>
                  <a:cubicBezTo>
                    <a:pt x="262" y="290"/>
                    <a:pt x="262" y="290"/>
                    <a:pt x="262" y="290"/>
                  </a:cubicBezTo>
                  <a:cubicBezTo>
                    <a:pt x="262" y="290"/>
                    <a:pt x="262" y="290"/>
                    <a:pt x="262" y="290"/>
                  </a:cubicBezTo>
                  <a:cubicBezTo>
                    <a:pt x="261" y="290"/>
                    <a:pt x="261" y="290"/>
                    <a:pt x="261" y="290"/>
                  </a:cubicBezTo>
                  <a:cubicBezTo>
                    <a:pt x="260" y="292"/>
                    <a:pt x="260" y="292"/>
                    <a:pt x="260" y="292"/>
                  </a:cubicBezTo>
                  <a:cubicBezTo>
                    <a:pt x="259" y="292"/>
                    <a:pt x="259" y="292"/>
                    <a:pt x="259" y="292"/>
                  </a:cubicBezTo>
                  <a:cubicBezTo>
                    <a:pt x="258" y="294"/>
                    <a:pt x="258" y="294"/>
                    <a:pt x="258" y="294"/>
                  </a:cubicBezTo>
                  <a:cubicBezTo>
                    <a:pt x="257" y="294"/>
                    <a:pt x="257" y="294"/>
                    <a:pt x="257" y="294"/>
                  </a:cubicBezTo>
                  <a:cubicBezTo>
                    <a:pt x="256" y="295"/>
                    <a:pt x="256" y="295"/>
                    <a:pt x="256" y="295"/>
                  </a:cubicBezTo>
                  <a:cubicBezTo>
                    <a:pt x="255" y="296"/>
                    <a:pt x="255" y="296"/>
                    <a:pt x="255" y="296"/>
                  </a:cubicBezTo>
                  <a:cubicBezTo>
                    <a:pt x="255" y="297"/>
                    <a:pt x="255" y="297"/>
                    <a:pt x="255" y="297"/>
                  </a:cubicBezTo>
                  <a:cubicBezTo>
                    <a:pt x="254" y="297"/>
                    <a:pt x="254" y="297"/>
                    <a:pt x="254" y="297"/>
                  </a:cubicBezTo>
                  <a:cubicBezTo>
                    <a:pt x="252" y="298"/>
                    <a:pt x="252" y="298"/>
                    <a:pt x="252" y="298"/>
                  </a:cubicBezTo>
                  <a:cubicBezTo>
                    <a:pt x="252" y="299"/>
                    <a:pt x="252" y="299"/>
                    <a:pt x="252" y="299"/>
                  </a:cubicBezTo>
                  <a:cubicBezTo>
                    <a:pt x="250" y="300"/>
                    <a:pt x="250" y="300"/>
                    <a:pt x="250" y="300"/>
                  </a:cubicBezTo>
                  <a:cubicBezTo>
                    <a:pt x="248" y="300"/>
                    <a:pt x="248" y="300"/>
                    <a:pt x="248" y="300"/>
                  </a:cubicBezTo>
                  <a:cubicBezTo>
                    <a:pt x="249" y="300"/>
                    <a:pt x="249" y="300"/>
                    <a:pt x="249" y="300"/>
                  </a:cubicBezTo>
                  <a:cubicBezTo>
                    <a:pt x="252" y="299"/>
                    <a:pt x="252" y="299"/>
                    <a:pt x="252" y="299"/>
                  </a:cubicBezTo>
                  <a:cubicBezTo>
                    <a:pt x="254" y="299"/>
                    <a:pt x="254" y="299"/>
                    <a:pt x="254" y="299"/>
                  </a:cubicBezTo>
                  <a:cubicBezTo>
                    <a:pt x="255" y="298"/>
                    <a:pt x="255" y="298"/>
                    <a:pt x="255" y="298"/>
                  </a:cubicBezTo>
                  <a:cubicBezTo>
                    <a:pt x="256" y="296"/>
                    <a:pt x="256" y="296"/>
                    <a:pt x="256" y="296"/>
                  </a:cubicBezTo>
                  <a:cubicBezTo>
                    <a:pt x="257" y="295"/>
                    <a:pt x="257" y="295"/>
                    <a:pt x="257" y="295"/>
                  </a:cubicBezTo>
                  <a:cubicBezTo>
                    <a:pt x="258" y="295"/>
                    <a:pt x="258" y="295"/>
                    <a:pt x="258" y="295"/>
                  </a:cubicBezTo>
                  <a:cubicBezTo>
                    <a:pt x="260" y="293"/>
                    <a:pt x="260" y="293"/>
                    <a:pt x="260" y="293"/>
                  </a:cubicBezTo>
                  <a:cubicBezTo>
                    <a:pt x="263" y="291"/>
                    <a:pt x="263" y="291"/>
                    <a:pt x="263" y="291"/>
                  </a:cubicBezTo>
                  <a:cubicBezTo>
                    <a:pt x="265" y="290"/>
                    <a:pt x="265" y="290"/>
                    <a:pt x="265" y="290"/>
                  </a:cubicBezTo>
                  <a:cubicBezTo>
                    <a:pt x="266" y="290"/>
                    <a:pt x="266" y="290"/>
                    <a:pt x="266" y="290"/>
                  </a:cubicBezTo>
                  <a:cubicBezTo>
                    <a:pt x="268" y="289"/>
                    <a:pt x="268" y="289"/>
                    <a:pt x="268" y="289"/>
                  </a:cubicBezTo>
                  <a:cubicBezTo>
                    <a:pt x="270" y="289"/>
                    <a:pt x="270" y="289"/>
                    <a:pt x="270" y="289"/>
                  </a:cubicBezTo>
                  <a:cubicBezTo>
                    <a:pt x="273" y="288"/>
                    <a:pt x="273" y="288"/>
                    <a:pt x="273" y="288"/>
                  </a:cubicBezTo>
                  <a:cubicBezTo>
                    <a:pt x="274" y="288"/>
                    <a:pt x="274" y="288"/>
                    <a:pt x="274" y="288"/>
                  </a:cubicBezTo>
                  <a:cubicBezTo>
                    <a:pt x="274" y="288"/>
                    <a:pt x="274" y="288"/>
                    <a:pt x="274" y="288"/>
                  </a:cubicBezTo>
                  <a:cubicBezTo>
                    <a:pt x="277" y="288"/>
                    <a:pt x="277" y="288"/>
                    <a:pt x="277" y="288"/>
                  </a:cubicBezTo>
                  <a:cubicBezTo>
                    <a:pt x="279" y="288"/>
                    <a:pt x="279" y="288"/>
                    <a:pt x="279" y="288"/>
                  </a:cubicBezTo>
                  <a:cubicBezTo>
                    <a:pt x="281" y="289"/>
                    <a:pt x="281" y="289"/>
                    <a:pt x="281" y="289"/>
                  </a:cubicBezTo>
                  <a:cubicBezTo>
                    <a:pt x="281" y="290"/>
                    <a:pt x="281" y="290"/>
                    <a:pt x="281" y="290"/>
                  </a:cubicBezTo>
                  <a:cubicBezTo>
                    <a:pt x="279" y="289"/>
                    <a:pt x="279" y="289"/>
                    <a:pt x="279" y="289"/>
                  </a:cubicBezTo>
                  <a:cubicBezTo>
                    <a:pt x="280" y="290"/>
                    <a:pt x="280" y="290"/>
                    <a:pt x="280" y="290"/>
                  </a:cubicBezTo>
                  <a:cubicBezTo>
                    <a:pt x="279" y="290"/>
                    <a:pt x="279" y="290"/>
                    <a:pt x="279" y="290"/>
                  </a:cubicBezTo>
                  <a:cubicBezTo>
                    <a:pt x="280" y="290"/>
                    <a:pt x="280" y="290"/>
                    <a:pt x="280" y="290"/>
                  </a:cubicBezTo>
                  <a:cubicBezTo>
                    <a:pt x="281" y="290"/>
                    <a:pt x="281" y="290"/>
                    <a:pt x="281" y="290"/>
                  </a:cubicBezTo>
                  <a:cubicBezTo>
                    <a:pt x="281" y="291"/>
                    <a:pt x="281" y="291"/>
                    <a:pt x="281" y="291"/>
                  </a:cubicBezTo>
                  <a:cubicBezTo>
                    <a:pt x="281" y="291"/>
                    <a:pt x="281" y="291"/>
                    <a:pt x="281" y="291"/>
                  </a:cubicBezTo>
                  <a:cubicBezTo>
                    <a:pt x="281" y="291"/>
                    <a:pt x="281" y="291"/>
                    <a:pt x="281" y="291"/>
                  </a:cubicBezTo>
                  <a:cubicBezTo>
                    <a:pt x="281" y="293"/>
                    <a:pt x="281" y="293"/>
                    <a:pt x="281" y="293"/>
                  </a:cubicBezTo>
                  <a:cubicBezTo>
                    <a:pt x="280" y="293"/>
                    <a:pt x="280" y="293"/>
                    <a:pt x="280" y="293"/>
                  </a:cubicBezTo>
                  <a:cubicBezTo>
                    <a:pt x="279" y="293"/>
                    <a:pt x="279" y="293"/>
                    <a:pt x="279" y="293"/>
                  </a:cubicBezTo>
                  <a:cubicBezTo>
                    <a:pt x="278" y="293"/>
                    <a:pt x="278" y="293"/>
                    <a:pt x="278" y="293"/>
                  </a:cubicBezTo>
                  <a:cubicBezTo>
                    <a:pt x="277" y="294"/>
                    <a:pt x="277" y="294"/>
                    <a:pt x="277" y="294"/>
                  </a:cubicBezTo>
                  <a:cubicBezTo>
                    <a:pt x="276" y="294"/>
                    <a:pt x="276" y="294"/>
                    <a:pt x="276" y="294"/>
                  </a:cubicBezTo>
                  <a:cubicBezTo>
                    <a:pt x="275" y="294"/>
                    <a:pt x="275" y="294"/>
                    <a:pt x="275" y="294"/>
                  </a:cubicBezTo>
                  <a:cubicBezTo>
                    <a:pt x="274" y="293"/>
                    <a:pt x="274" y="293"/>
                    <a:pt x="274" y="293"/>
                  </a:cubicBezTo>
                  <a:cubicBezTo>
                    <a:pt x="274" y="294"/>
                    <a:pt x="274" y="294"/>
                    <a:pt x="274" y="294"/>
                  </a:cubicBezTo>
                  <a:cubicBezTo>
                    <a:pt x="273" y="294"/>
                    <a:pt x="273" y="294"/>
                    <a:pt x="273" y="294"/>
                  </a:cubicBezTo>
                  <a:cubicBezTo>
                    <a:pt x="272" y="294"/>
                    <a:pt x="272" y="294"/>
                    <a:pt x="272" y="294"/>
                  </a:cubicBezTo>
                  <a:cubicBezTo>
                    <a:pt x="271" y="294"/>
                    <a:pt x="271" y="294"/>
                    <a:pt x="271" y="294"/>
                  </a:cubicBezTo>
                  <a:cubicBezTo>
                    <a:pt x="272" y="294"/>
                    <a:pt x="272" y="294"/>
                    <a:pt x="272" y="294"/>
                  </a:cubicBezTo>
                  <a:cubicBezTo>
                    <a:pt x="273" y="294"/>
                    <a:pt x="273" y="294"/>
                    <a:pt x="273" y="294"/>
                  </a:cubicBezTo>
                  <a:cubicBezTo>
                    <a:pt x="275" y="295"/>
                    <a:pt x="275" y="295"/>
                    <a:pt x="275" y="295"/>
                  </a:cubicBezTo>
                  <a:cubicBezTo>
                    <a:pt x="275" y="295"/>
                    <a:pt x="275" y="295"/>
                    <a:pt x="275" y="295"/>
                  </a:cubicBezTo>
                  <a:cubicBezTo>
                    <a:pt x="275" y="296"/>
                    <a:pt x="275" y="296"/>
                    <a:pt x="275" y="296"/>
                  </a:cubicBezTo>
                  <a:cubicBezTo>
                    <a:pt x="276" y="296"/>
                    <a:pt x="276" y="296"/>
                    <a:pt x="276" y="296"/>
                  </a:cubicBezTo>
                  <a:cubicBezTo>
                    <a:pt x="277" y="295"/>
                    <a:pt x="277" y="295"/>
                    <a:pt x="277" y="295"/>
                  </a:cubicBezTo>
                  <a:cubicBezTo>
                    <a:pt x="278" y="295"/>
                    <a:pt x="278" y="295"/>
                    <a:pt x="278" y="295"/>
                  </a:cubicBezTo>
                  <a:cubicBezTo>
                    <a:pt x="278" y="295"/>
                    <a:pt x="278" y="295"/>
                    <a:pt x="278" y="295"/>
                  </a:cubicBezTo>
                  <a:cubicBezTo>
                    <a:pt x="279" y="295"/>
                    <a:pt x="279" y="295"/>
                    <a:pt x="279" y="295"/>
                  </a:cubicBezTo>
                  <a:cubicBezTo>
                    <a:pt x="279" y="296"/>
                    <a:pt x="279" y="296"/>
                    <a:pt x="279" y="296"/>
                  </a:cubicBezTo>
                  <a:cubicBezTo>
                    <a:pt x="278" y="296"/>
                    <a:pt x="278" y="296"/>
                    <a:pt x="278" y="296"/>
                  </a:cubicBezTo>
                  <a:cubicBezTo>
                    <a:pt x="277" y="298"/>
                    <a:pt x="277" y="298"/>
                    <a:pt x="277" y="298"/>
                  </a:cubicBezTo>
                  <a:cubicBezTo>
                    <a:pt x="277" y="299"/>
                    <a:pt x="277" y="299"/>
                    <a:pt x="277" y="299"/>
                  </a:cubicBezTo>
                  <a:cubicBezTo>
                    <a:pt x="276" y="299"/>
                    <a:pt x="276" y="299"/>
                    <a:pt x="276" y="299"/>
                  </a:cubicBezTo>
                  <a:cubicBezTo>
                    <a:pt x="278" y="299"/>
                    <a:pt x="278" y="299"/>
                    <a:pt x="278" y="299"/>
                  </a:cubicBezTo>
                  <a:cubicBezTo>
                    <a:pt x="278" y="299"/>
                    <a:pt x="278" y="299"/>
                    <a:pt x="278" y="299"/>
                  </a:cubicBezTo>
                  <a:cubicBezTo>
                    <a:pt x="277" y="300"/>
                    <a:pt x="277" y="300"/>
                    <a:pt x="277" y="300"/>
                  </a:cubicBezTo>
                  <a:cubicBezTo>
                    <a:pt x="278" y="301"/>
                    <a:pt x="278" y="301"/>
                    <a:pt x="278" y="301"/>
                  </a:cubicBezTo>
                  <a:cubicBezTo>
                    <a:pt x="278" y="301"/>
                    <a:pt x="278" y="301"/>
                    <a:pt x="278" y="301"/>
                  </a:cubicBezTo>
                  <a:cubicBezTo>
                    <a:pt x="278" y="303"/>
                    <a:pt x="278" y="303"/>
                    <a:pt x="278" y="303"/>
                  </a:cubicBezTo>
                  <a:cubicBezTo>
                    <a:pt x="278" y="303"/>
                    <a:pt x="278" y="303"/>
                    <a:pt x="278" y="303"/>
                  </a:cubicBezTo>
                  <a:cubicBezTo>
                    <a:pt x="279" y="304"/>
                    <a:pt x="279" y="304"/>
                    <a:pt x="279" y="304"/>
                  </a:cubicBezTo>
                  <a:cubicBezTo>
                    <a:pt x="280" y="304"/>
                    <a:pt x="280" y="304"/>
                    <a:pt x="280" y="304"/>
                  </a:cubicBezTo>
                  <a:cubicBezTo>
                    <a:pt x="280" y="304"/>
                    <a:pt x="280" y="304"/>
                    <a:pt x="280" y="304"/>
                  </a:cubicBezTo>
                  <a:cubicBezTo>
                    <a:pt x="281" y="304"/>
                    <a:pt x="281" y="304"/>
                    <a:pt x="281" y="304"/>
                  </a:cubicBezTo>
                  <a:cubicBezTo>
                    <a:pt x="281" y="305"/>
                    <a:pt x="281" y="305"/>
                    <a:pt x="281" y="305"/>
                  </a:cubicBezTo>
                  <a:cubicBezTo>
                    <a:pt x="280" y="305"/>
                    <a:pt x="280" y="305"/>
                    <a:pt x="280" y="305"/>
                  </a:cubicBezTo>
                  <a:cubicBezTo>
                    <a:pt x="281" y="306"/>
                    <a:pt x="281" y="306"/>
                    <a:pt x="281" y="306"/>
                  </a:cubicBezTo>
                  <a:cubicBezTo>
                    <a:pt x="283" y="306"/>
                    <a:pt x="283" y="306"/>
                    <a:pt x="283" y="306"/>
                  </a:cubicBezTo>
                  <a:cubicBezTo>
                    <a:pt x="283" y="306"/>
                    <a:pt x="283" y="306"/>
                    <a:pt x="283" y="306"/>
                  </a:cubicBezTo>
                  <a:cubicBezTo>
                    <a:pt x="284" y="306"/>
                    <a:pt x="284" y="306"/>
                    <a:pt x="284" y="306"/>
                  </a:cubicBezTo>
                  <a:cubicBezTo>
                    <a:pt x="285" y="306"/>
                    <a:pt x="285" y="306"/>
                    <a:pt x="285" y="306"/>
                  </a:cubicBezTo>
                  <a:cubicBezTo>
                    <a:pt x="285" y="307"/>
                    <a:pt x="285" y="307"/>
                    <a:pt x="285" y="307"/>
                  </a:cubicBezTo>
                  <a:cubicBezTo>
                    <a:pt x="287" y="307"/>
                    <a:pt x="287" y="307"/>
                    <a:pt x="287" y="307"/>
                  </a:cubicBezTo>
                  <a:cubicBezTo>
                    <a:pt x="287" y="307"/>
                    <a:pt x="287" y="307"/>
                    <a:pt x="287" y="307"/>
                  </a:cubicBezTo>
                  <a:cubicBezTo>
                    <a:pt x="288" y="306"/>
                    <a:pt x="288" y="306"/>
                    <a:pt x="288" y="306"/>
                  </a:cubicBezTo>
                  <a:cubicBezTo>
                    <a:pt x="288" y="306"/>
                    <a:pt x="288" y="306"/>
                    <a:pt x="288" y="306"/>
                  </a:cubicBezTo>
                  <a:cubicBezTo>
                    <a:pt x="288" y="307"/>
                    <a:pt x="288" y="307"/>
                    <a:pt x="288" y="307"/>
                  </a:cubicBezTo>
                  <a:cubicBezTo>
                    <a:pt x="289" y="307"/>
                    <a:pt x="289" y="307"/>
                    <a:pt x="289" y="307"/>
                  </a:cubicBezTo>
                  <a:cubicBezTo>
                    <a:pt x="291" y="308"/>
                    <a:pt x="291" y="308"/>
                    <a:pt x="291" y="308"/>
                  </a:cubicBezTo>
                  <a:cubicBezTo>
                    <a:pt x="291" y="308"/>
                    <a:pt x="291" y="308"/>
                    <a:pt x="291" y="308"/>
                  </a:cubicBezTo>
                  <a:cubicBezTo>
                    <a:pt x="290" y="308"/>
                    <a:pt x="290" y="308"/>
                    <a:pt x="290" y="308"/>
                  </a:cubicBezTo>
                  <a:cubicBezTo>
                    <a:pt x="290" y="308"/>
                    <a:pt x="290" y="308"/>
                    <a:pt x="290" y="308"/>
                  </a:cubicBezTo>
                  <a:cubicBezTo>
                    <a:pt x="291" y="309"/>
                    <a:pt x="291" y="309"/>
                    <a:pt x="291" y="309"/>
                  </a:cubicBezTo>
                  <a:cubicBezTo>
                    <a:pt x="292" y="309"/>
                    <a:pt x="292" y="309"/>
                    <a:pt x="292" y="309"/>
                  </a:cubicBezTo>
                  <a:cubicBezTo>
                    <a:pt x="292" y="309"/>
                    <a:pt x="292" y="309"/>
                    <a:pt x="292" y="309"/>
                  </a:cubicBezTo>
                  <a:cubicBezTo>
                    <a:pt x="291" y="309"/>
                    <a:pt x="291" y="309"/>
                    <a:pt x="291" y="309"/>
                  </a:cubicBezTo>
                  <a:cubicBezTo>
                    <a:pt x="291" y="309"/>
                    <a:pt x="291" y="309"/>
                    <a:pt x="291" y="309"/>
                  </a:cubicBezTo>
                  <a:cubicBezTo>
                    <a:pt x="290" y="309"/>
                    <a:pt x="290" y="309"/>
                    <a:pt x="290" y="309"/>
                  </a:cubicBezTo>
                  <a:cubicBezTo>
                    <a:pt x="289" y="310"/>
                    <a:pt x="289" y="310"/>
                    <a:pt x="289" y="310"/>
                  </a:cubicBezTo>
                  <a:cubicBezTo>
                    <a:pt x="287" y="311"/>
                    <a:pt x="287" y="311"/>
                    <a:pt x="287" y="311"/>
                  </a:cubicBezTo>
                  <a:cubicBezTo>
                    <a:pt x="286" y="311"/>
                    <a:pt x="286" y="311"/>
                    <a:pt x="286" y="311"/>
                  </a:cubicBezTo>
                  <a:cubicBezTo>
                    <a:pt x="284" y="311"/>
                    <a:pt x="284" y="311"/>
                    <a:pt x="284" y="311"/>
                  </a:cubicBezTo>
                  <a:cubicBezTo>
                    <a:pt x="283" y="311"/>
                    <a:pt x="283" y="311"/>
                    <a:pt x="283" y="311"/>
                  </a:cubicBezTo>
                  <a:cubicBezTo>
                    <a:pt x="282" y="312"/>
                    <a:pt x="282" y="312"/>
                    <a:pt x="282" y="312"/>
                  </a:cubicBezTo>
                  <a:cubicBezTo>
                    <a:pt x="281" y="312"/>
                    <a:pt x="281" y="312"/>
                    <a:pt x="281" y="312"/>
                  </a:cubicBezTo>
                  <a:cubicBezTo>
                    <a:pt x="281" y="312"/>
                    <a:pt x="281" y="312"/>
                    <a:pt x="281" y="312"/>
                  </a:cubicBezTo>
                  <a:cubicBezTo>
                    <a:pt x="280" y="312"/>
                    <a:pt x="280" y="312"/>
                    <a:pt x="280" y="312"/>
                  </a:cubicBezTo>
                  <a:cubicBezTo>
                    <a:pt x="279" y="311"/>
                    <a:pt x="279" y="311"/>
                    <a:pt x="279" y="311"/>
                  </a:cubicBezTo>
                  <a:cubicBezTo>
                    <a:pt x="279" y="311"/>
                    <a:pt x="279" y="311"/>
                    <a:pt x="279" y="311"/>
                  </a:cubicBezTo>
                  <a:cubicBezTo>
                    <a:pt x="279" y="312"/>
                    <a:pt x="279" y="312"/>
                    <a:pt x="279" y="312"/>
                  </a:cubicBezTo>
                  <a:cubicBezTo>
                    <a:pt x="278" y="312"/>
                    <a:pt x="278" y="312"/>
                    <a:pt x="278" y="312"/>
                  </a:cubicBezTo>
                  <a:cubicBezTo>
                    <a:pt x="277" y="313"/>
                    <a:pt x="277" y="313"/>
                    <a:pt x="277" y="313"/>
                  </a:cubicBezTo>
                  <a:cubicBezTo>
                    <a:pt x="278" y="313"/>
                    <a:pt x="278" y="313"/>
                    <a:pt x="278" y="313"/>
                  </a:cubicBezTo>
                  <a:cubicBezTo>
                    <a:pt x="276" y="314"/>
                    <a:pt x="276" y="314"/>
                    <a:pt x="276" y="314"/>
                  </a:cubicBezTo>
                  <a:cubicBezTo>
                    <a:pt x="275" y="315"/>
                    <a:pt x="275" y="315"/>
                    <a:pt x="275" y="315"/>
                  </a:cubicBezTo>
                  <a:cubicBezTo>
                    <a:pt x="274" y="316"/>
                    <a:pt x="274" y="316"/>
                    <a:pt x="274" y="316"/>
                  </a:cubicBezTo>
                  <a:cubicBezTo>
                    <a:pt x="273" y="316"/>
                    <a:pt x="273" y="316"/>
                    <a:pt x="273" y="316"/>
                  </a:cubicBezTo>
                  <a:cubicBezTo>
                    <a:pt x="273" y="316"/>
                    <a:pt x="273" y="316"/>
                    <a:pt x="273" y="316"/>
                  </a:cubicBezTo>
                  <a:cubicBezTo>
                    <a:pt x="272" y="316"/>
                    <a:pt x="272" y="316"/>
                    <a:pt x="272" y="316"/>
                  </a:cubicBezTo>
                  <a:cubicBezTo>
                    <a:pt x="272" y="317"/>
                    <a:pt x="272" y="317"/>
                    <a:pt x="272" y="317"/>
                  </a:cubicBezTo>
                  <a:cubicBezTo>
                    <a:pt x="272" y="317"/>
                    <a:pt x="272" y="317"/>
                    <a:pt x="272" y="317"/>
                  </a:cubicBezTo>
                  <a:cubicBezTo>
                    <a:pt x="272" y="317"/>
                    <a:pt x="272" y="317"/>
                    <a:pt x="272" y="317"/>
                  </a:cubicBezTo>
                  <a:cubicBezTo>
                    <a:pt x="271" y="317"/>
                    <a:pt x="271" y="317"/>
                    <a:pt x="271" y="317"/>
                  </a:cubicBezTo>
                  <a:cubicBezTo>
                    <a:pt x="270" y="317"/>
                    <a:pt x="270" y="317"/>
                    <a:pt x="270" y="317"/>
                  </a:cubicBezTo>
                  <a:cubicBezTo>
                    <a:pt x="270" y="316"/>
                    <a:pt x="270" y="316"/>
                    <a:pt x="270" y="316"/>
                  </a:cubicBezTo>
                  <a:cubicBezTo>
                    <a:pt x="270" y="316"/>
                    <a:pt x="270" y="316"/>
                    <a:pt x="270" y="316"/>
                  </a:cubicBezTo>
                  <a:cubicBezTo>
                    <a:pt x="269" y="316"/>
                    <a:pt x="269" y="316"/>
                    <a:pt x="269" y="316"/>
                  </a:cubicBezTo>
                  <a:cubicBezTo>
                    <a:pt x="269" y="315"/>
                    <a:pt x="269" y="315"/>
                    <a:pt x="269" y="315"/>
                  </a:cubicBezTo>
                  <a:cubicBezTo>
                    <a:pt x="269" y="314"/>
                    <a:pt x="269" y="314"/>
                    <a:pt x="269" y="314"/>
                  </a:cubicBezTo>
                  <a:cubicBezTo>
                    <a:pt x="269" y="314"/>
                    <a:pt x="269" y="314"/>
                    <a:pt x="269" y="314"/>
                  </a:cubicBezTo>
                  <a:cubicBezTo>
                    <a:pt x="270" y="312"/>
                    <a:pt x="270" y="312"/>
                    <a:pt x="270" y="312"/>
                  </a:cubicBezTo>
                  <a:cubicBezTo>
                    <a:pt x="271" y="312"/>
                    <a:pt x="271" y="312"/>
                    <a:pt x="271" y="312"/>
                  </a:cubicBezTo>
                  <a:cubicBezTo>
                    <a:pt x="271" y="311"/>
                    <a:pt x="271" y="311"/>
                    <a:pt x="271" y="311"/>
                  </a:cubicBezTo>
                  <a:cubicBezTo>
                    <a:pt x="273" y="310"/>
                    <a:pt x="273" y="310"/>
                    <a:pt x="273" y="310"/>
                  </a:cubicBezTo>
                  <a:cubicBezTo>
                    <a:pt x="274" y="310"/>
                    <a:pt x="274" y="310"/>
                    <a:pt x="274" y="310"/>
                  </a:cubicBezTo>
                  <a:cubicBezTo>
                    <a:pt x="276" y="309"/>
                    <a:pt x="276" y="309"/>
                    <a:pt x="276" y="309"/>
                  </a:cubicBezTo>
                  <a:cubicBezTo>
                    <a:pt x="277" y="308"/>
                    <a:pt x="277" y="308"/>
                    <a:pt x="277" y="308"/>
                  </a:cubicBezTo>
                  <a:cubicBezTo>
                    <a:pt x="278" y="309"/>
                    <a:pt x="278" y="309"/>
                    <a:pt x="278" y="309"/>
                  </a:cubicBezTo>
                  <a:cubicBezTo>
                    <a:pt x="278" y="309"/>
                    <a:pt x="278" y="309"/>
                    <a:pt x="278" y="309"/>
                  </a:cubicBezTo>
                  <a:cubicBezTo>
                    <a:pt x="279" y="310"/>
                    <a:pt x="279" y="310"/>
                    <a:pt x="279" y="310"/>
                  </a:cubicBezTo>
                  <a:cubicBezTo>
                    <a:pt x="279" y="309"/>
                    <a:pt x="279" y="309"/>
                    <a:pt x="279" y="309"/>
                  </a:cubicBezTo>
                  <a:cubicBezTo>
                    <a:pt x="279" y="309"/>
                    <a:pt x="279" y="309"/>
                    <a:pt x="279" y="309"/>
                  </a:cubicBezTo>
                  <a:cubicBezTo>
                    <a:pt x="280" y="309"/>
                    <a:pt x="280" y="309"/>
                    <a:pt x="280" y="309"/>
                  </a:cubicBezTo>
                  <a:cubicBezTo>
                    <a:pt x="281" y="309"/>
                    <a:pt x="281" y="309"/>
                    <a:pt x="281" y="309"/>
                  </a:cubicBezTo>
                  <a:cubicBezTo>
                    <a:pt x="282" y="308"/>
                    <a:pt x="282" y="308"/>
                    <a:pt x="282" y="308"/>
                  </a:cubicBezTo>
                  <a:cubicBezTo>
                    <a:pt x="280" y="308"/>
                    <a:pt x="280" y="308"/>
                    <a:pt x="280" y="308"/>
                  </a:cubicBezTo>
                  <a:cubicBezTo>
                    <a:pt x="278" y="308"/>
                    <a:pt x="278" y="308"/>
                    <a:pt x="278" y="308"/>
                  </a:cubicBezTo>
                  <a:cubicBezTo>
                    <a:pt x="278" y="308"/>
                    <a:pt x="278" y="308"/>
                    <a:pt x="278" y="308"/>
                  </a:cubicBezTo>
                  <a:cubicBezTo>
                    <a:pt x="277" y="308"/>
                    <a:pt x="277" y="308"/>
                    <a:pt x="277" y="308"/>
                  </a:cubicBezTo>
                  <a:cubicBezTo>
                    <a:pt x="276" y="308"/>
                    <a:pt x="276" y="308"/>
                    <a:pt x="276" y="308"/>
                  </a:cubicBezTo>
                  <a:cubicBezTo>
                    <a:pt x="275" y="308"/>
                    <a:pt x="275" y="308"/>
                    <a:pt x="275" y="308"/>
                  </a:cubicBezTo>
                  <a:cubicBezTo>
                    <a:pt x="276" y="307"/>
                    <a:pt x="276" y="307"/>
                    <a:pt x="276" y="307"/>
                  </a:cubicBezTo>
                  <a:cubicBezTo>
                    <a:pt x="277" y="307"/>
                    <a:pt x="277" y="307"/>
                    <a:pt x="277" y="307"/>
                  </a:cubicBezTo>
                  <a:cubicBezTo>
                    <a:pt x="278" y="306"/>
                    <a:pt x="278" y="306"/>
                    <a:pt x="278" y="306"/>
                  </a:cubicBezTo>
                  <a:cubicBezTo>
                    <a:pt x="278" y="306"/>
                    <a:pt x="278" y="306"/>
                    <a:pt x="278" y="306"/>
                  </a:cubicBezTo>
                  <a:cubicBezTo>
                    <a:pt x="278" y="306"/>
                    <a:pt x="278" y="306"/>
                    <a:pt x="278" y="306"/>
                  </a:cubicBezTo>
                  <a:cubicBezTo>
                    <a:pt x="277" y="305"/>
                    <a:pt x="277" y="305"/>
                    <a:pt x="277" y="305"/>
                  </a:cubicBezTo>
                  <a:cubicBezTo>
                    <a:pt x="277" y="307"/>
                    <a:pt x="277" y="307"/>
                    <a:pt x="277" y="307"/>
                  </a:cubicBezTo>
                  <a:cubicBezTo>
                    <a:pt x="276" y="307"/>
                    <a:pt x="276" y="307"/>
                    <a:pt x="276" y="307"/>
                  </a:cubicBezTo>
                  <a:cubicBezTo>
                    <a:pt x="275" y="308"/>
                    <a:pt x="275" y="308"/>
                    <a:pt x="275" y="308"/>
                  </a:cubicBezTo>
                  <a:cubicBezTo>
                    <a:pt x="274" y="308"/>
                    <a:pt x="274" y="308"/>
                    <a:pt x="274" y="308"/>
                  </a:cubicBezTo>
                  <a:cubicBezTo>
                    <a:pt x="273" y="308"/>
                    <a:pt x="273" y="308"/>
                    <a:pt x="273" y="308"/>
                  </a:cubicBezTo>
                  <a:cubicBezTo>
                    <a:pt x="271" y="309"/>
                    <a:pt x="271" y="309"/>
                    <a:pt x="271" y="309"/>
                  </a:cubicBezTo>
                  <a:cubicBezTo>
                    <a:pt x="271" y="309"/>
                    <a:pt x="271" y="309"/>
                    <a:pt x="271" y="309"/>
                  </a:cubicBezTo>
                  <a:cubicBezTo>
                    <a:pt x="271" y="308"/>
                    <a:pt x="271" y="308"/>
                    <a:pt x="271" y="308"/>
                  </a:cubicBezTo>
                  <a:cubicBezTo>
                    <a:pt x="271" y="308"/>
                    <a:pt x="271" y="308"/>
                    <a:pt x="271" y="308"/>
                  </a:cubicBezTo>
                  <a:cubicBezTo>
                    <a:pt x="272" y="307"/>
                    <a:pt x="272" y="307"/>
                    <a:pt x="272" y="307"/>
                  </a:cubicBezTo>
                  <a:cubicBezTo>
                    <a:pt x="271" y="308"/>
                    <a:pt x="271" y="308"/>
                    <a:pt x="271" y="308"/>
                  </a:cubicBezTo>
                  <a:cubicBezTo>
                    <a:pt x="270" y="309"/>
                    <a:pt x="270" y="309"/>
                    <a:pt x="270" y="309"/>
                  </a:cubicBezTo>
                  <a:cubicBezTo>
                    <a:pt x="269" y="309"/>
                    <a:pt x="269" y="309"/>
                    <a:pt x="269" y="309"/>
                  </a:cubicBezTo>
                  <a:cubicBezTo>
                    <a:pt x="269" y="309"/>
                    <a:pt x="269" y="309"/>
                    <a:pt x="269" y="309"/>
                  </a:cubicBezTo>
                  <a:cubicBezTo>
                    <a:pt x="268" y="309"/>
                    <a:pt x="268" y="309"/>
                    <a:pt x="268" y="309"/>
                  </a:cubicBezTo>
                  <a:cubicBezTo>
                    <a:pt x="268" y="309"/>
                    <a:pt x="268" y="309"/>
                    <a:pt x="268" y="309"/>
                  </a:cubicBezTo>
                  <a:cubicBezTo>
                    <a:pt x="267" y="309"/>
                    <a:pt x="267" y="309"/>
                    <a:pt x="267" y="309"/>
                  </a:cubicBezTo>
                  <a:cubicBezTo>
                    <a:pt x="266" y="309"/>
                    <a:pt x="266" y="309"/>
                    <a:pt x="266" y="309"/>
                  </a:cubicBezTo>
                  <a:cubicBezTo>
                    <a:pt x="265" y="308"/>
                    <a:pt x="265" y="308"/>
                    <a:pt x="265" y="308"/>
                  </a:cubicBezTo>
                  <a:cubicBezTo>
                    <a:pt x="265" y="308"/>
                    <a:pt x="265" y="308"/>
                    <a:pt x="265" y="308"/>
                  </a:cubicBezTo>
                  <a:cubicBezTo>
                    <a:pt x="265" y="308"/>
                    <a:pt x="265" y="308"/>
                    <a:pt x="265" y="308"/>
                  </a:cubicBezTo>
                  <a:cubicBezTo>
                    <a:pt x="265" y="308"/>
                    <a:pt x="265" y="308"/>
                    <a:pt x="265" y="308"/>
                  </a:cubicBezTo>
                  <a:cubicBezTo>
                    <a:pt x="265" y="307"/>
                    <a:pt x="265" y="307"/>
                    <a:pt x="265" y="307"/>
                  </a:cubicBezTo>
                  <a:cubicBezTo>
                    <a:pt x="265" y="307"/>
                    <a:pt x="265" y="307"/>
                    <a:pt x="265" y="307"/>
                  </a:cubicBezTo>
                  <a:cubicBezTo>
                    <a:pt x="265" y="306"/>
                    <a:pt x="265" y="306"/>
                    <a:pt x="265" y="306"/>
                  </a:cubicBezTo>
                  <a:cubicBezTo>
                    <a:pt x="265" y="306"/>
                    <a:pt x="265" y="306"/>
                    <a:pt x="265" y="306"/>
                  </a:cubicBezTo>
                  <a:cubicBezTo>
                    <a:pt x="264" y="305"/>
                    <a:pt x="264" y="305"/>
                    <a:pt x="264" y="305"/>
                  </a:cubicBezTo>
                  <a:cubicBezTo>
                    <a:pt x="264" y="305"/>
                    <a:pt x="264" y="305"/>
                    <a:pt x="264" y="305"/>
                  </a:cubicBezTo>
                  <a:cubicBezTo>
                    <a:pt x="264" y="305"/>
                    <a:pt x="264" y="305"/>
                    <a:pt x="264" y="305"/>
                  </a:cubicBezTo>
                  <a:cubicBezTo>
                    <a:pt x="265" y="300"/>
                    <a:pt x="265" y="300"/>
                    <a:pt x="265" y="300"/>
                  </a:cubicBezTo>
                  <a:cubicBezTo>
                    <a:pt x="265" y="298"/>
                    <a:pt x="265" y="298"/>
                    <a:pt x="265" y="298"/>
                  </a:cubicBezTo>
                  <a:cubicBezTo>
                    <a:pt x="264" y="297"/>
                    <a:pt x="264" y="297"/>
                    <a:pt x="264" y="297"/>
                  </a:cubicBezTo>
                  <a:cubicBezTo>
                    <a:pt x="263" y="297"/>
                    <a:pt x="263" y="297"/>
                    <a:pt x="263" y="297"/>
                  </a:cubicBezTo>
                  <a:cubicBezTo>
                    <a:pt x="262" y="297"/>
                    <a:pt x="262" y="297"/>
                    <a:pt x="262" y="297"/>
                  </a:cubicBezTo>
                  <a:cubicBezTo>
                    <a:pt x="261" y="297"/>
                    <a:pt x="261" y="297"/>
                    <a:pt x="261" y="297"/>
                  </a:cubicBezTo>
                  <a:cubicBezTo>
                    <a:pt x="260" y="297"/>
                    <a:pt x="260" y="297"/>
                    <a:pt x="260" y="297"/>
                  </a:cubicBezTo>
                  <a:cubicBezTo>
                    <a:pt x="260" y="296"/>
                    <a:pt x="260" y="296"/>
                    <a:pt x="260" y="296"/>
                  </a:cubicBezTo>
                  <a:cubicBezTo>
                    <a:pt x="260" y="296"/>
                    <a:pt x="260" y="296"/>
                    <a:pt x="260" y="296"/>
                  </a:cubicBezTo>
                  <a:cubicBezTo>
                    <a:pt x="259" y="297"/>
                    <a:pt x="259" y="297"/>
                    <a:pt x="259" y="297"/>
                  </a:cubicBezTo>
                  <a:cubicBezTo>
                    <a:pt x="258" y="298"/>
                    <a:pt x="258" y="298"/>
                    <a:pt x="258" y="298"/>
                  </a:cubicBezTo>
                  <a:cubicBezTo>
                    <a:pt x="257" y="299"/>
                    <a:pt x="257" y="299"/>
                    <a:pt x="257" y="299"/>
                  </a:cubicBezTo>
                  <a:cubicBezTo>
                    <a:pt x="256" y="300"/>
                    <a:pt x="256" y="300"/>
                    <a:pt x="256" y="300"/>
                  </a:cubicBezTo>
                  <a:cubicBezTo>
                    <a:pt x="256" y="301"/>
                    <a:pt x="256" y="301"/>
                    <a:pt x="256" y="301"/>
                  </a:cubicBezTo>
                  <a:cubicBezTo>
                    <a:pt x="255" y="301"/>
                    <a:pt x="255" y="301"/>
                    <a:pt x="255" y="301"/>
                  </a:cubicBezTo>
                  <a:cubicBezTo>
                    <a:pt x="255" y="302"/>
                    <a:pt x="255" y="302"/>
                    <a:pt x="255" y="302"/>
                  </a:cubicBezTo>
                  <a:cubicBezTo>
                    <a:pt x="255" y="303"/>
                    <a:pt x="255" y="303"/>
                    <a:pt x="255" y="303"/>
                  </a:cubicBezTo>
                  <a:cubicBezTo>
                    <a:pt x="253" y="304"/>
                    <a:pt x="253" y="304"/>
                    <a:pt x="253" y="304"/>
                  </a:cubicBezTo>
                  <a:cubicBezTo>
                    <a:pt x="253" y="305"/>
                    <a:pt x="253" y="305"/>
                    <a:pt x="253" y="305"/>
                  </a:cubicBezTo>
                  <a:cubicBezTo>
                    <a:pt x="251" y="306"/>
                    <a:pt x="251" y="306"/>
                    <a:pt x="251" y="306"/>
                  </a:cubicBezTo>
                  <a:cubicBezTo>
                    <a:pt x="251" y="307"/>
                    <a:pt x="251" y="307"/>
                    <a:pt x="251" y="307"/>
                  </a:cubicBezTo>
                  <a:cubicBezTo>
                    <a:pt x="251" y="307"/>
                    <a:pt x="251" y="307"/>
                    <a:pt x="251" y="307"/>
                  </a:cubicBezTo>
                  <a:cubicBezTo>
                    <a:pt x="250" y="307"/>
                    <a:pt x="250" y="307"/>
                    <a:pt x="250" y="307"/>
                  </a:cubicBezTo>
                  <a:cubicBezTo>
                    <a:pt x="249" y="307"/>
                    <a:pt x="249" y="307"/>
                    <a:pt x="249" y="307"/>
                  </a:cubicBezTo>
                  <a:cubicBezTo>
                    <a:pt x="249" y="307"/>
                    <a:pt x="249" y="307"/>
                    <a:pt x="249" y="307"/>
                  </a:cubicBezTo>
                  <a:cubicBezTo>
                    <a:pt x="249" y="307"/>
                    <a:pt x="249" y="307"/>
                    <a:pt x="249" y="307"/>
                  </a:cubicBezTo>
                  <a:cubicBezTo>
                    <a:pt x="248" y="308"/>
                    <a:pt x="248" y="308"/>
                    <a:pt x="248" y="308"/>
                  </a:cubicBezTo>
                  <a:cubicBezTo>
                    <a:pt x="235" y="308"/>
                    <a:pt x="235" y="308"/>
                    <a:pt x="235" y="308"/>
                  </a:cubicBezTo>
                  <a:cubicBezTo>
                    <a:pt x="233" y="308"/>
                    <a:pt x="233" y="308"/>
                    <a:pt x="233" y="308"/>
                  </a:cubicBezTo>
                  <a:cubicBezTo>
                    <a:pt x="232" y="309"/>
                    <a:pt x="232" y="309"/>
                    <a:pt x="232" y="309"/>
                  </a:cubicBezTo>
                  <a:cubicBezTo>
                    <a:pt x="231" y="309"/>
                    <a:pt x="231" y="309"/>
                    <a:pt x="231" y="309"/>
                  </a:cubicBezTo>
                  <a:cubicBezTo>
                    <a:pt x="230" y="310"/>
                    <a:pt x="230" y="310"/>
                    <a:pt x="230" y="310"/>
                  </a:cubicBezTo>
                  <a:cubicBezTo>
                    <a:pt x="228" y="311"/>
                    <a:pt x="228" y="311"/>
                    <a:pt x="228" y="311"/>
                  </a:cubicBezTo>
                  <a:cubicBezTo>
                    <a:pt x="227" y="312"/>
                    <a:pt x="227" y="312"/>
                    <a:pt x="227" y="312"/>
                  </a:cubicBezTo>
                  <a:cubicBezTo>
                    <a:pt x="226" y="312"/>
                    <a:pt x="226" y="312"/>
                    <a:pt x="226" y="312"/>
                  </a:cubicBezTo>
                  <a:cubicBezTo>
                    <a:pt x="223" y="315"/>
                    <a:pt x="223" y="315"/>
                    <a:pt x="223" y="315"/>
                  </a:cubicBezTo>
                  <a:cubicBezTo>
                    <a:pt x="214" y="317"/>
                    <a:pt x="214" y="317"/>
                    <a:pt x="214" y="317"/>
                  </a:cubicBezTo>
                  <a:cubicBezTo>
                    <a:pt x="214" y="319"/>
                    <a:pt x="214" y="319"/>
                    <a:pt x="214" y="319"/>
                  </a:cubicBezTo>
                  <a:cubicBezTo>
                    <a:pt x="212" y="319"/>
                    <a:pt x="212" y="319"/>
                    <a:pt x="212" y="319"/>
                  </a:cubicBezTo>
                  <a:cubicBezTo>
                    <a:pt x="197" y="323"/>
                    <a:pt x="197" y="323"/>
                    <a:pt x="197" y="323"/>
                  </a:cubicBezTo>
                  <a:cubicBezTo>
                    <a:pt x="196" y="322"/>
                    <a:pt x="196" y="322"/>
                    <a:pt x="196" y="322"/>
                  </a:cubicBezTo>
                  <a:cubicBezTo>
                    <a:pt x="197" y="321"/>
                    <a:pt x="197" y="321"/>
                    <a:pt x="197" y="321"/>
                  </a:cubicBezTo>
                  <a:cubicBezTo>
                    <a:pt x="199" y="320"/>
                    <a:pt x="199" y="320"/>
                    <a:pt x="199" y="320"/>
                  </a:cubicBezTo>
                  <a:cubicBezTo>
                    <a:pt x="199" y="319"/>
                    <a:pt x="199" y="319"/>
                    <a:pt x="199" y="319"/>
                  </a:cubicBezTo>
                  <a:cubicBezTo>
                    <a:pt x="200" y="318"/>
                    <a:pt x="200" y="318"/>
                    <a:pt x="200" y="318"/>
                  </a:cubicBezTo>
                  <a:cubicBezTo>
                    <a:pt x="200" y="318"/>
                    <a:pt x="200" y="318"/>
                    <a:pt x="200" y="318"/>
                  </a:cubicBezTo>
                  <a:cubicBezTo>
                    <a:pt x="201" y="312"/>
                    <a:pt x="201" y="312"/>
                    <a:pt x="201" y="312"/>
                  </a:cubicBezTo>
                  <a:cubicBezTo>
                    <a:pt x="198" y="300"/>
                    <a:pt x="198" y="300"/>
                    <a:pt x="198" y="300"/>
                  </a:cubicBezTo>
                  <a:cubicBezTo>
                    <a:pt x="195" y="298"/>
                    <a:pt x="195" y="298"/>
                    <a:pt x="195" y="298"/>
                  </a:cubicBezTo>
                  <a:cubicBezTo>
                    <a:pt x="194" y="297"/>
                    <a:pt x="194" y="297"/>
                    <a:pt x="194" y="297"/>
                  </a:cubicBezTo>
                  <a:cubicBezTo>
                    <a:pt x="176" y="289"/>
                    <a:pt x="176" y="289"/>
                    <a:pt x="176" y="289"/>
                  </a:cubicBezTo>
                  <a:cubicBezTo>
                    <a:pt x="175" y="289"/>
                    <a:pt x="175" y="289"/>
                    <a:pt x="175" y="289"/>
                  </a:cubicBezTo>
                  <a:cubicBezTo>
                    <a:pt x="174" y="288"/>
                    <a:pt x="174" y="288"/>
                    <a:pt x="174" y="288"/>
                  </a:cubicBezTo>
                  <a:cubicBezTo>
                    <a:pt x="174" y="288"/>
                    <a:pt x="174" y="288"/>
                    <a:pt x="174" y="288"/>
                  </a:cubicBezTo>
                  <a:cubicBezTo>
                    <a:pt x="172" y="288"/>
                    <a:pt x="172" y="288"/>
                    <a:pt x="172" y="288"/>
                  </a:cubicBezTo>
                  <a:cubicBezTo>
                    <a:pt x="171" y="287"/>
                    <a:pt x="171" y="287"/>
                    <a:pt x="171" y="287"/>
                  </a:cubicBezTo>
                  <a:cubicBezTo>
                    <a:pt x="171" y="287"/>
                    <a:pt x="171" y="287"/>
                    <a:pt x="171" y="287"/>
                  </a:cubicBezTo>
                  <a:cubicBezTo>
                    <a:pt x="170" y="287"/>
                    <a:pt x="170" y="287"/>
                    <a:pt x="170" y="287"/>
                  </a:cubicBezTo>
                  <a:cubicBezTo>
                    <a:pt x="169" y="287"/>
                    <a:pt x="169" y="287"/>
                    <a:pt x="169" y="287"/>
                  </a:cubicBezTo>
                  <a:cubicBezTo>
                    <a:pt x="168" y="287"/>
                    <a:pt x="168" y="287"/>
                    <a:pt x="168" y="287"/>
                  </a:cubicBezTo>
                  <a:cubicBezTo>
                    <a:pt x="168" y="286"/>
                    <a:pt x="168" y="286"/>
                    <a:pt x="168" y="286"/>
                  </a:cubicBezTo>
                  <a:cubicBezTo>
                    <a:pt x="167" y="286"/>
                    <a:pt x="167" y="286"/>
                    <a:pt x="167" y="286"/>
                  </a:cubicBezTo>
                  <a:cubicBezTo>
                    <a:pt x="165" y="286"/>
                    <a:pt x="165" y="286"/>
                    <a:pt x="165" y="286"/>
                  </a:cubicBezTo>
                  <a:cubicBezTo>
                    <a:pt x="165" y="285"/>
                    <a:pt x="165" y="285"/>
                    <a:pt x="165" y="285"/>
                  </a:cubicBezTo>
                  <a:cubicBezTo>
                    <a:pt x="164" y="285"/>
                    <a:pt x="164" y="285"/>
                    <a:pt x="164" y="285"/>
                  </a:cubicBezTo>
                  <a:cubicBezTo>
                    <a:pt x="163" y="284"/>
                    <a:pt x="163" y="284"/>
                    <a:pt x="163" y="284"/>
                  </a:cubicBezTo>
                  <a:cubicBezTo>
                    <a:pt x="162" y="284"/>
                    <a:pt x="162" y="284"/>
                    <a:pt x="162" y="284"/>
                  </a:cubicBezTo>
                  <a:cubicBezTo>
                    <a:pt x="162" y="284"/>
                    <a:pt x="162" y="284"/>
                    <a:pt x="162" y="284"/>
                  </a:cubicBezTo>
                  <a:cubicBezTo>
                    <a:pt x="161" y="284"/>
                    <a:pt x="161" y="284"/>
                    <a:pt x="161" y="284"/>
                  </a:cubicBezTo>
                  <a:cubicBezTo>
                    <a:pt x="160" y="284"/>
                    <a:pt x="160" y="284"/>
                    <a:pt x="160" y="284"/>
                  </a:cubicBezTo>
                  <a:cubicBezTo>
                    <a:pt x="160" y="284"/>
                    <a:pt x="160" y="284"/>
                    <a:pt x="160" y="284"/>
                  </a:cubicBezTo>
                  <a:cubicBezTo>
                    <a:pt x="159" y="284"/>
                    <a:pt x="159" y="284"/>
                    <a:pt x="159" y="284"/>
                  </a:cubicBezTo>
                  <a:cubicBezTo>
                    <a:pt x="159" y="283"/>
                    <a:pt x="159" y="283"/>
                    <a:pt x="159" y="283"/>
                  </a:cubicBezTo>
                  <a:cubicBezTo>
                    <a:pt x="158" y="283"/>
                    <a:pt x="158" y="283"/>
                    <a:pt x="158" y="283"/>
                  </a:cubicBezTo>
                  <a:cubicBezTo>
                    <a:pt x="158" y="283"/>
                    <a:pt x="158" y="283"/>
                    <a:pt x="158" y="283"/>
                  </a:cubicBezTo>
                  <a:cubicBezTo>
                    <a:pt x="157" y="282"/>
                    <a:pt x="157" y="282"/>
                    <a:pt x="157" y="282"/>
                  </a:cubicBezTo>
                  <a:cubicBezTo>
                    <a:pt x="157" y="282"/>
                    <a:pt x="157" y="282"/>
                    <a:pt x="157" y="282"/>
                  </a:cubicBezTo>
                  <a:cubicBezTo>
                    <a:pt x="156" y="281"/>
                    <a:pt x="156" y="281"/>
                    <a:pt x="156" y="281"/>
                  </a:cubicBezTo>
                  <a:cubicBezTo>
                    <a:pt x="155" y="281"/>
                    <a:pt x="155" y="281"/>
                    <a:pt x="155" y="281"/>
                  </a:cubicBezTo>
                  <a:cubicBezTo>
                    <a:pt x="154" y="281"/>
                    <a:pt x="154" y="281"/>
                    <a:pt x="154" y="281"/>
                  </a:cubicBezTo>
                  <a:lnTo>
                    <a:pt x="39" y="2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63" name="Freeform 162">
              <a:extLst>
                <a:ext uri="{FF2B5EF4-FFF2-40B4-BE49-F238E27FC236}">
                  <a16:creationId xmlns:a16="http://schemas.microsoft.com/office/drawing/2014/main" xmlns="" id="{D766C02E-BB99-4AE8-977C-E6365FEC6A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5256" y="1047881"/>
              <a:ext cx="1133522" cy="787418"/>
            </a:xfrm>
            <a:custGeom>
              <a:avLst/>
              <a:gdLst>
                <a:gd name="T0" fmla="*/ 209 w 238"/>
                <a:gd name="T1" fmla="*/ 133 h 165"/>
                <a:gd name="T2" fmla="*/ 234 w 238"/>
                <a:gd name="T3" fmla="*/ 28 h 165"/>
                <a:gd name="T4" fmla="*/ 219 w 238"/>
                <a:gd name="T5" fmla="*/ 21 h 165"/>
                <a:gd name="T6" fmla="*/ 209 w 238"/>
                <a:gd name="T7" fmla="*/ 10 h 165"/>
                <a:gd name="T8" fmla="*/ 198 w 238"/>
                <a:gd name="T9" fmla="*/ 7 h 165"/>
                <a:gd name="T10" fmla="*/ 187 w 238"/>
                <a:gd name="T11" fmla="*/ 2 h 165"/>
                <a:gd name="T12" fmla="*/ 167 w 238"/>
                <a:gd name="T13" fmla="*/ 9 h 165"/>
                <a:gd name="T14" fmla="*/ 145 w 238"/>
                <a:gd name="T15" fmla="*/ 37 h 165"/>
                <a:gd name="T16" fmla="*/ 142 w 238"/>
                <a:gd name="T17" fmla="*/ 45 h 165"/>
                <a:gd name="T18" fmla="*/ 135 w 238"/>
                <a:gd name="T19" fmla="*/ 40 h 165"/>
                <a:gd name="T20" fmla="*/ 120 w 238"/>
                <a:gd name="T21" fmla="*/ 51 h 165"/>
                <a:gd name="T22" fmla="*/ 127 w 238"/>
                <a:gd name="T23" fmla="*/ 60 h 165"/>
                <a:gd name="T24" fmla="*/ 130 w 238"/>
                <a:gd name="T25" fmla="*/ 70 h 165"/>
                <a:gd name="T26" fmla="*/ 104 w 238"/>
                <a:gd name="T27" fmla="*/ 78 h 165"/>
                <a:gd name="T28" fmla="*/ 104 w 238"/>
                <a:gd name="T29" fmla="*/ 89 h 165"/>
                <a:gd name="T30" fmla="*/ 100 w 238"/>
                <a:gd name="T31" fmla="*/ 101 h 165"/>
                <a:gd name="T32" fmla="*/ 104 w 238"/>
                <a:gd name="T33" fmla="*/ 109 h 165"/>
                <a:gd name="T34" fmla="*/ 112 w 238"/>
                <a:gd name="T35" fmla="*/ 114 h 165"/>
                <a:gd name="T36" fmla="*/ 110 w 238"/>
                <a:gd name="T37" fmla="*/ 125 h 165"/>
                <a:gd name="T38" fmla="*/ 90 w 238"/>
                <a:gd name="T39" fmla="*/ 135 h 165"/>
                <a:gd name="T40" fmla="*/ 84 w 238"/>
                <a:gd name="T41" fmla="*/ 141 h 165"/>
                <a:gd name="T42" fmla="*/ 97 w 238"/>
                <a:gd name="T43" fmla="*/ 137 h 165"/>
                <a:gd name="T44" fmla="*/ 110 w 238"/>
                <a:gd name="T45" fmla="*/ 132 h 165"/>
                <a:gd name="T46" fmla="*/ 127 w 238"/>
                <a:gd name="T47" fmla="*/ 123 h 165"/>
                <a:gd name="T48" fmla="*/ 138 w 238"/>
                <a:gd name="T49" fmla="*/ 112 h 165"/>
                <a:gd name="T50" fmla="*/ 159 w 238"/>
                <a:gd name="T51" fmla="*/ 100 h 165"/>
                <a:gd name="T52" fmla="*/ 143 w 238"/>
                <a:gd name="T53" fmla="*/ 115 h 165"/>
                <a:gd name="T54" fmla="*/ 154 w 238"/>
                <a:gd name="T55" fmla="*/ 113 h 165"/>
                <a:gd name="T56" fmla="*/ 164 w 238"/>
                <a:gd name="T57" fmla="*/ 107 h 165"/>
                <a:gd name="T58" fmla="*/ 169 w 238"/>
                <a:gd name="T59" fmla="*/ 111 h 165"/>
                <a:gd name="T60" fmla="*/ 184 w 238"/>
                <a:gd name="T61" fmla="*/ 119 h 165"/>
                <a:gd name="T62" fmla="*/ 194 w 238"/>
                <a:gd name="T63" fmla="*/ 126 h 165"/>
                <a:gd name="T64" fmla="*/ 199 w 238"/>
                <a:gd name="T65" fmla="*/ 130 h 165"/>
                <a:gd name="T66" fmla="*/ 205 w 238"/>
                <a:gd name="T67" fmla="*/ 132 h 165"/>
                <a:gd name="T68" fmla="*/ 206 w 238"/>
                <a:gd name="T69" fmla="*/ 146 h 165"/>
                <a:gd name="T70" fmla="*/ 211 w 238"/>
                <a:gd name="T71" fmla="*/ 156 h 165"/>
                <a:gd name="T72" fmla="*/ 202 w 238"/>
                <a:gd name="T73" fmla="*/ 162 h 165"/>
                <a:gd name="T74" fmla="*/ 199 w 238"/>
                <a:gd name="T75" fmla="*/ 162 h 165"/>
                <a:gd name="T76" fmla="*/ 202 w 238"/>
                <a:gd name="T77" fmla="*/ 155 h 165"/>
                <a:gd name="T78" fmla="*/ 203 w 238"/>
                <a:gd name="T79" fmla="*/ 164 h 165"/>
                <a:gd name="T80" fmla="*/ 207 w 238"/>
                <a:gd name="T81" fmla="*/ 156 h 165"/>
                <a:gd name="T82" fmla="*/ 205 w 238"/>
                <a:gd name="T83" fmla="*/ 150 h 165"/>
                <a:gd name="T84" fmla="*/ 201 w 238"/>
                <a:gd name="T85" fmla="*/ 151 h 165"/>
                <a:gd name="T86" fmla="*/ 199 w 238"/>
                <a:gd name="T87" fmla="*/ 145 h 165"/>
                <a:gd name="T88" fmla="*/ 204 w 238"/>
                <a:gd name="T89" fmla="*/ 144 h 165"/>
                <a:gd name="T90" fmla="*/ 197 w 238"/>
                <a:gd name="T91" fmla="*/ 142 h 165"/>
                <a:gd name="T92" fmla="*/ 110 w 238"/>
                <a:gd name="T93" fmla="*/ 75 h 165"/>
                <a:gd name="T94" fmla="*/ 173 w 238"/>
                <a:gd name="T95" fmla="*/ 116 h 165"/>
                <a:gd name="T96" fmla="*/ 160 w 238"/>
                <a:gd name="T97" fmla="*/ 115 h 165"/>
                <a:gd name="T98" fmla="*/ 90 w 238"/>
                <a:gd name="T99" fmla="*/ 62 h 165"/>
                <a:gd name="T100" fmla="*/ 91 w 238"/>
                <a:gd name="T101" fmla="*/ 95 h 165"/>
                <a:gd name="T102" fmla="*/ 134 w 238"/>
                <a:gd name="T103" fmla="*/ 121 h 165"/>
                <a:gd name="T104" fmla="*/ 127 w 238"/>
                <a:gd name="T105" fmla="*/ 126 h 165"/>
                <a:gd name="T106" fmla="*/ 129 w 238"/>
                <a:gd name="T107" fmla="*/ 128 h 165"/>
                <a:gd name="T108" fmla="*/ 121 w 238"/>
                <a:gd name="T109" fmla="*/ 135 h 165"/>
                <a:gd name="T110" fmla="*/ 93 w 238"/>
                <a:gd name="T111" fmla="*/ 142 h 165"/>
                <a:gd name="T112" fmla="*/ 3 w 238"/>
                <a:gd name="T113" fmla="*/ 156 h 165"/>
                <a:gd name="T114" fmla="*/ 22 w 238"/>
                <a:gd name="T115" fmla="*/ 156 h 165"/>
                <a:gd name="T116" fmla="*/ 41 w 238"/>
                <a:gd name="T117" fmla="*/ 154 h 165"/>
                <a:gd name="T118" fmla="*/ 59 w 238"/>
                <a:gd name="T119" fmla="*/ 149 h 165"/>
                <a:gd name="T120" fmla="*/ 68 w 238"/>
                <a:gd name="T121" fmla="*/ 147 h 165"/>
                <a:gd name="T122" fmla="*/ 72 w 238"/>
                <a:gd name="T123" fmla="*/ 14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8" h="165">
                  <a:moveTo>
                    <a:pt x="215" y="158"/>
                  </a:moveTo>
                  <a:cubicBezTo>
                    <a:pt x="215" y="157"/>
                    <a:pt x="215" y="157"/>
                    <a:pt x="215" y="157"/>
                  </a:cubicBezTo>
                  <a:cubicBezTo>
                    <a:pt x="215" y="157"/>
                    <a:pt x="215" y="157"/>
                    <a:pt x="215" y="157"/>
                  </a:cubicBezTo>
                  <a:cubicBezTo>
                    <a:pt x="215" y="157"/>
                    <a:pt x="215" y="157"/>
                    <a:pt x="215" y="157"/>
                  </a:cubicBezTo>
                  <a:cubicBezTo>
                    <a:pt x="215" y="156"/>
                    <a:pt x="215" y="156"/>
                    <a:pt x="215" y="156"/>
                  </a:cubicBezTo>
                  <a:cubicBezTo>
                    <a:pt x="215" y="156"/>
                    <a:pt x="215" y="156"/>
                    <a:pt x="215" y="156"/>
                  </a:cubicBezTo>
                  <a:cubicBezTo>
                    <a:pt x="215" y="156"/>
                    <a:pt x="215" y="156"/>
                    <a:pt x="215" y="156"/>
                  </a:cubicBezTo>
                  <a:cubicBezTo>
                    <a:pt x="214" y="155"/>
                    <a:pt x="214" y="155"/>
                    <a:pt x="214" y="155"/>
                  </a:cubicBezTo>
                  <a:cubicBezTo>
                    <a:pt x="214" y="155"/>
                    <a:pt x="214" y="155"/>
                    <a:pt x="214" y="155"/>
                  </a:cubicBezTo>
                  <a:cubicBezTo>
                    <a:pt x="214" y="154"/>
                    <a:pt x="214" y="154"/>
                    <a:pt x="214" y="154"/>
                  </a:cubicBezTo>
                  <a:cubicBezTo>
                    <a:pt x="213" y="153"/>
                    <a:pt x="213" y="153"/>
                    <a:pt x="213" y="153"/>
                  </a:cubicBezTo>
                  <a:cubicBezTo>
                    <a:pt x="212" y="153"/>
                    <a:pt x="212" y="153"/>
                    <a:pt x="212" y="153"/>
                  </a:cubicBezTo>
                  <a:cubicBezTo>
                    <a:pt x="212" y="152"/>
                    <a:pt x="212" y="152"/>
                    <a:pt x="212" y="152"/>
                  </a:cubicBezTo>
                  <a:cubicBezTo>
                    <a:pt x="211" y="151"/>
                    <a:pt x="211" y="151"/>
                    <a:pt x="211" y="151"/>
                  </a:cubicBezTo>
                  <a:cubicBezTo>
                    <a:pt x="211" y="151"/>
                    <a:pt x="211" y="151"/>
                    <a:pt x="211" y="151"/>
                  </a:cubicBezTo>
                  <a:cubicBezTo>
                    <a:pt x="210" y="151"/>
                    <a:pt x="210" y="151"/>
                    <a:pt x="210" y="151"/>
                  </a:cubicBezTo>
                  <a:cubicBezTo>
                    <a:pt x="210" y="151"/>
                    <a:pt x="210" y="151"/>
                    <a:pt x="210" y="151"/>
                  </a:cubicBezTo>
                  <a:cubicBezTo>
                    <a:pt x="210" y="150"/>
                    <a:pt x="210" y="150"/>
                    <a:pt x="210" y="150"/>
                  </a:cubicBezTo>
                  <a:cubicBezTo>
                    <a:pt x="210" y="150"/>
                    <a:pt x="210" y="150"/>
                    <a:pt x="210" y="150"/>
                  </a:cubicBezTo>
                  <a:cubicBezTo>
                    <a:pt x="210" y="149"/>
                    <a:pt x="210" y="149"/>
                    <a:pt x="210" y="149"/>
                  </a:cubicBezTo>
                  <a:cubicBezTo>
                    <a:pt x="210" y="149"/>
                    <a:pt x="210" y="149"/>
                    <a:pt x="210" y="149"/>
                  </a:cubicBezTo>
                  <a:cubicBezTo>
                    <a:pt x="210" y="149"/>
                    <a:pt x="210" y="149"/>
                    <a:pt x="210" y="149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09" y="148"/>
                    <a:pt x="209" y="148"/>
                    <a:pt x="209" y="148"/>
                  </a:cubicBezTo>
                  <a:cubicBezTo>
                    <a:pt x="209" y="147"/>
                    <a:pt x="209" y="147"/>
                    <a:pt x="209" y="147"/>
                  </a:cubicBezTo>
                  <a:cubicBezTo>
                    <a:pt x="210" y="147"/>
                    <a:pt x="210" y="147"/>
                    <a:pt x="210" y="147"/>
                  </a:cubicBezTo>
                  <a:cubicBezTo>
                    <a:pt x="210" y="144"/>
                    <a:pt x="210" y="144"/>
                    <a:pt x="210" y="144"/>
                  </a:cubicBezTo>
                  <a:cubicBezTo>
                    <a:pt x="210" y="141"/>
                    <a:pt x="210" y="141"/>
                    <a:pt x="210" y="141"/>
                  </a:cubicBezTo>
                  <a:cubicBezTo>
                    <a:pt x="210" y="139"/>
                    <a:pt x="210" y="139"/>
                    <a:pt x="210" y="139"/>
                  </a:cubicBezTo>
                  <a:cubicBezTo>
                    <a:pt x="210" y="138"/>
                    <a:pt x="210" y="138"/>
                    <a:pt x="210" y="138"/>
                  </a:cubicBezTo>
                  <a:cubicBezTo>
                    <a:pt x="210" y="137"/>
                    <a:pt x="210" y="137"/>
                    <a:pt x="210" y="137"/>
                  </a:cubicBezTo>
                  <a:cubicBezTo>
                    <a:pt x="210" y="137"/>
                    <a:pt x="210" y="137"/>
                    <a:pt x="210" y="137"/>
                  </a:cubicBezTo>
                  <a:cubicBezTo>
                    <a:pt x="210" y="136"/>
                    <a:pt x="210" y="136"/>
                    <a:pt x="210" y="136"/>
                  </a:cubicBezTo>
                  <a:cubicBezTo>
                    <a:pt x="210" y="135"/>
                    <a:pt x="210" y="135"/>
                    <a:pt x="210" y="135"/>
                  </a:cubicBezTo>
                  <a:cubicBezTo>
                    <a:pt x="210" y="134"/>
                    <a:pt x="210" y="134"/>
                    <a:pt x="210" y="134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08" y="131"/>
                    <a:pt x="208" y="131"/>
                    <a:pt x="208" y="131"/>
                  </a:cubicBezTo>
                  <a:cubicBezTo>
                    <a:pt x="208" y="131"/>
                    <a:pt x="208" y="131"/>
                    <a:pt x="208" y="131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8" y="127"/>
                    <a:pt x="208" y="127"/>
                    <a:pt x="208" y="127"/>
                  </a:cubicBezTo>
                  <a:cubicBezTo>
                    <a:pt x="208" y="126"/>
                    <a:pt x="208" y="126"/>
                    <a:pt x="208" y="126"/>
                  </a:cubicBezTo>
                  <a:cubicBezTo>
                    <a:pt x="208" y="125"/>
                    <a:pt x="208" y="125"/>
                    <a:pt x="208" y="125"/>
                  </a:cubicBezTo>
                  <a:cubicBezTo>
                    <a:pt x="207" y="125"/>
                    <a:pt x="207" y="125"/>
                    <a:pt x="207" y="125"/>
                  </a:cubicBezTo>
                  <a:cubicBezTo>
                    <a:pt x="206" y="125"/>
                    <a:pt x="206" y="125"/>
                    <a:pt x="206" y="125"/>
                  </a:cubicBezTo>
                  <a:cubicBezTo>
                    <a:pt x="204" y="125"/>
                    <a:pt x="204" y="125"/>
                    <a:pt x="204" y="125"/>
                  </a:cubicBezTo>
                  <a:cubicBezTo>
                    <a:pt x="204" y="125"/>
                    <a:pt x="204" y="125"/>
                    <a:pt x="204" y="125"/>
                  </a:cubicBezTo>
                  <a:cubicBezTo>
                    <a:pt x="202" y="126"/>
                    <a:pt x="202" y="126"/>
                    <a:pt x="202" y="126"/>
                  </a:cubicBezTo>
                  <a:cubicBezTo>
                    <a:pt x="201" y="127"/>
                    <a:pt x="201" y="127"/>
                    <a:pt x="201" y="127"/>
                  </a:cubicBezTo>
                  <a:cubicBezTo>
                    <a:pt x="200" y="128"/>
                    <a:pt x="200" y="128"/>
                    <a:pt x="200" y="128"/>
                  </a:cubicBezTo>
                  <a:cubicBezTo>
                    <a:pt x="199" y="129"/>
                    <a:pt x="199" y="129"/>
                    <a:pt x="199" y="129"/>
                  </a:cubicBezTo>
                  <a:cubicBezTo>
                    <a:pt x="198" y="129"/>
                    <a:pt x="198" y="129"/>
                    <a:pt x="198" y="129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6" y="128"/>
                    <a:pt x="196" y="128"/>
                    <a:pt x="196" y="128"/>
                  </a:cubicBezTo>
                  <a:cubicBezTo>
                    <a:pt x="196" y="127"/>
                    <a:pt x="196" y="127"/>
                    <a:pt x="196" y="127"/>
                  </a:cubicBezTo>
                  <a:cubicBezTo>
                    <a:pt x="195" y="122"/>
                    <a:pt x="195" y="122"/>
                    <a:pt x="195" y="122"/>
                  </a:cubicBezTo>
                  <a:cubicBezTo>
                    <a:pt x="194" y="120"/>
                    <a:pt x="194" y="120"/>
                    <a:pt x="194" y="120"/>
                  </a:cubicBezTo>
                  <a:cubicBezTo>
                    <a:pt x="194" y="119"/>
                    <a:pt x="194" y="119"/>
                    <a:pt x="194" y="119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2" y="117"/>
                    <a:pt x="192" y="117"/>
                    <a:pt x="192" y="117"/>
                  </a:cubicBezTo>
                  <a:cubicBezTo>
                    <a:pt x="191" y="118"/>
                    <a:pt x="191" y="118"/>
                    <a:pt x="191" y="118"/>
                  </a:cubicBezTo>
                  <a:cubicBezTo>
                    <a:pt x="190" y="117"/>
                    <a:pt x="190" y="117"/>
                    <a:pt x="190" y="117"/>
                  </a:cubicBezTo>
                  <a:cubicBezTo>
                    <a:pt x="187" y="117"/>
                    <a:pt x="187" y="117"/>
                    <a:pt x="187" y="117"/>
                  </a:cubicBezTo>
                  <a:cubicBezTo>
                    <a:pt x="238" y="33"/>
                    <a:pt x="238" y="33"/>
                    <a:pt x="238" y="33"/>
                  </a:cubicBezTo>
                  <a:cubicBezTo>
                    <a:pt x="238" y="32"/>
                    <a:pt x="238" y="32"/>
                    <a:pt x="238" y="32"/>
                  </a:cubicBezTo>
                  <a:cubicBezTo>
                    <a:pt x="237" y="32"/>
                    <a:pt x="237" y="32"/>
                    <a:pt x="237" y="32"/>
                  </a:cubicBezTo>
                  <a:cubicBezTo>
                    <a:pt x="236" y="32"/>
                    <a:pt x="236" y="32"/>
                    <a:pt x="236" y="32"/>
                  </a:cubicBezTo>
                  <a:cubicBezTo>
                    <a:pt x="236" y="32"/>
                    <a:pt x="236" y="32"/>
                    <a:pt x="236" y="32"/>
                  </a:cubicBezTo>
                  <a:cubicBezTo>
                    <a:pt x="236" y="30"/>
                    <a:pt x="236" y="30"/>
                    <a:pt x="236" y="30"/>
                  </a:cubicBezTo>
                  <a:cubicBezTo>
                    <a:pt x="235" y="29"/>
                    <a:pt x="235" y="29"/>
                    <a:pt x="235" y="29"/>
                  </a:cubicBezTo>
                  <a:cubicBezTo>
                    <a:pt x="235" y="29"/>
                    <a:pt x="235" y="29"/>
                    <a:pt x="235" y="29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3" y="27"/>
                    <a:pt x="233" y="27"/>
                    <a:pt x="233" y="27"/>
                  </a:cubicBezTo>
                  <a:cubicBezTo>
                    <a:pt x="232" y="27"/>
                    <a:pt x="232" y="27"/>
                    <a:pt x="232" y="27"/>
                  </a:cubicBezTo>
                  <a:cubicBezTo>
                    <a:pt x="232" y="27"/>
                    <a:pt x="232" y="27"/>
                    <a:pt x="232" y="27"/>
                  </a:cubicBezTo>
                  <a:cubicBezTo>
                    <a:pt x="230" y="27"/>
                    <a:pt x="230" y="27"/>
                    <a:pt x="230" y="27"/>
                  </a:cubicBezTo>
                  <a:cubicBezTo>
                    <a:pt x="229" y="27"/>
                    <a:pt x="229" y="27"/>
                    <a:pt x="229" y="27"/>
                  </a:cubicBezTo>
                  <a:cubicBezTo>
                    <a:pt x="229" y="27"/>
                    <a:pt x="229" y="27"/>
                    <a:pt x="229" y="27"/>
                  </a:cubicBezTo>
                  <a:cubicBezTo>
                    <a:pt x="228" y="27"/>
                    <a:pt x="228" y="27"/>
                    <a:pt x="228" y="27"/>
                  </a:cubicBezTo>
                  <a:cubicBezTo>
                    <a:pt x="228" y="27"/>
                    <a:pt x="228" y="27"/>
                    <a:pt x="228" y="27"/>
                  </a:cubicBezTo>
                  <a:cubicBezTo>
                    <a:pt x="228" y="27"/>
                    <a:pt x="228" y="27"/>
                    <a:pt x="228" y="27"/>
                  </a:cubicBezTo>
                  <a:cubicBezTo>
                    <a:pt x="227" y="27"/>
                    <a:pt x="227" y="27"/>
                    <a:pt x="227" y="27"/>
                  </a:cubicBezTo>
                  <a:cubicBezTo>
                    <a:pt x="227" y="26"/>
                    <a:pt x="227" y="26"/>
                    <a:pt x="227" y="26"/>
                  </a:cubicBezTo>
                  <a:cubicBezTo>
                    <a:pt x="227" y="26"/>
                    <a:pt x="227" y="26"/>
                    <a:pt x="227" y="26"/>
                  </a:cubicBezTo>
                  <a:cubicBezTo>
                    <a:pt x="228" y="26"/>
                    <a:pt x="228" y="26"/>
                    <a:pt x="228" y="26"/>
                  </a:cubicBezTo>
                  <a:cubicBezTo>
                    <a:pt x="227" y="26"/>
                    <a:pt x="227" y="26"/>
                    <a:pt x="227" y="26"/>
                  </a:cubicBezTo>
                  <a:cubicBezTo>
                    <a:pt x="226" y="26"/>
                    <a:pt x="226" y="26"/>
                    <a:pt x="226" y="26"/>
                  </a:cubicBezTo>
                  <a:cubicBezTo>
                    <a:pt x="226" y="26"/>
                    <a:pt x="226" y="26"/>
                    <a:pt x="226" y="26"/>
                  </a:cubicBezTo>
                  <a:cubicBezTo>
                    <a:pt x="226" y="25"/>
                    <a:pt x="226" y="25"/>
                    <a:pt x="226" y="25"/>
                  </a:cubicBezTo>
                  <a:cubicBezTo>
                    <a:pt x="226" y="25"/>
                    <a:pt x="226" y="25"/>
                    <a:pt x="226" y="25"/>
                  </a:cubicBezTo>
                  <a:cubicBezTo>
                    <a:pt x="226" y="25"/>
                    <a:pt x="226" y="25"/>
                    <a:pt x="226" y="25"/>
                  </a:cubicBezTo>
                  <a:cubicBezTo>
                    <a:pt x="225" y="25"/>
                    <a:pt x="225" y="25"/>
                    <a:pt x="225" y="25"/>
                  </a:cubicBezTo>
                  <a:cubicBezTo>
                    <a:pt x="225" y="25"/>
                    <a:pt x="225" y="25"/>
                    <a:pt x="225" y="25"/>
                  </a:cubicBezTo>
                  <a:cubicBezTo>
                    <a:pt x="225" y="24"/>
                    <a:pt x="225" y="24"/>
                    <a:pt x="225" y="24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23" y="23"/>
                    <a:pt x="223" y="23"/>
                    <a:pt x="223" y="23"/>
                  </a:cubicBezTo>
                  <a:cubicBezTo>
                    <a:pt x="223" y="23"/>
                    <a:pt x="223" y="23"/>
                    <a:pt x="223" y="23"/>
                  </a:cubicBezTo>
                  <a:cubicBezTo>
                    <a:pt x="222" y="23"/>
                    <a:pt x="222" y="23"/>
                    <a:pt x="222" y="23"/>
                  </a:cubicBezTo>
                  <a:cubicBezTo>
                    <a:pt x="222" y="23"/>
                    <a:pt x="222" y="23"/>
                    <a:pt x="222" y="23"/>
                  </a:cubicBezTo>
                  <a:cubicBezTo>
                    <a:pt x="221" y="23"/>
                    <a:pt x="221" y="23"/>
                    <a:pt x="221" y="23"/>
                  </a:cubicBezTo>
                  <a:cubicBezTo>
                    <a:pt x="221" y="23"/>
                    <a:pt x="221" y="23"/>
                    <a:pt x="221" y="23"/>
                  </a:cubicBezTo>
                  <a:cubicBezTo>
                    <a:pt x="221" y="22"/>
                    <a:pt x="221" y="22"/>
                    <a:pt x="221" y="22"/>
                  </a:cubicBezTo>
                  <a:cubicBezTo>
                    <a:pt x="221" y="22"/>
                    <a:pt x="221" y="22"/>
                    <a:pt x="221" y="22"/>
                  </a:cubicBezTo>
                  <a:cubicBezTo>
                    <a:pt x="220" y="23"/>
                    <a:pt x="220" y="23"/>
                    <a:pt x="220" y="23"/>
                  </a:cubicBezTo>
                  <a:cubicBezTo>
                    <a:pt x="220" y="23"/>
                    <a:pt x="220" y="23"/>
                    <a:pt x="220" y="23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19" y="21"/>
                    <a:pt x="219" y="21"/>
                    <a:pt x="219" y="21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19" y="21"/>
                    <a:pt x="219" y="21"/>
                    <a:pt x="219" y="21"/>
                  </a:cubicBezTo>
                  <a:cubicBezTo>
                    <a:pt x="219" y="21"/>
                    <a:pt x="219" y="21"/>
                    <a:pt x="219" y="21"/>
                  </a:cubicBezTo>
                  <a:cubicBezTo>
                    <a:pt x="218" y="20"/>
                    <a:pt x="218" y="20"/>
                    <a:pt x="218" y="20"/>
                  </a:cubicBezTo>
                  <a:cubicBezTo>
                    <a:pt x="217" y="20"/>
                    <a:pt x="217" y="20"/>
                    <a:pt x="217" y="20"/>
                  </a:cubicBezTo>
                  <a:cubicBezTo>
                    <a:pt x="217" y="19"/>
                    <a:pt x="217" y="19"/>
                    <a:pt x="217" y="19"/>
                  </a:cubicBezTo>
                  <a:cubicBezTo>
                    <a:pt x="217" y="19"/>
                    <a:pt x="217" y="19"/>
                    <a:pt x="217" y="19"/>
                  </a:cubicBezTo>
                  <a:cubicBezTo>
                    <a:pt x="217" y="19"/>
                    <a:pt x="217" y="19"/>
                    <a:pt x="217" y="19"/>
                  </a:cubicBezTo>
                  <a:cubicBezTo>
                    <a:pt x="216" y="19"/>
                    <a:pt x="216" y="19"/>
                    <a:pt x="216" y="19"/>
                  </a:cubicBezTo>
                  <a:cubicBezTo>
                    <a:pt x="214" y="21"/>
                    <a:pt x="214" y="21"/>
                    <a:pt x="214" y="21"/>
                  </a:cubicBezTo>
                  <a:cubicBezTo>
                    <a:pt x="213" y="22"/>
                    <a:pt x="213" y="22"/>
                    <a:pt x="213" y="22"/>
                  </a:cubicBezTo>
                  <a:cubicBezTo>
                    <a:pt x="214" y="21"/>
                    <a:pt x="214" y="21"/>
                    <a:pt x="214" y="21"/>
                  </a:cubicBezTo>
                  <a:cubicBezTo>
                    <a:pt x="215" y="19"/>
                    <a:pt x="215" y="19"/>
                    <a:pt x="215" y="19"/>
                  </a:cubicBezTo>
                  <a:cubicBezTo>
                    <a:pt x="216" y="18"/>
                    <a:pt x="216" y="18"/>
                    <a:pt x="216" y="18"/>
                  </a:cubicBezTo>
                  <a:cubicBezTo>
                    <a:pt x="216" y="17"/>
                    <a:pt x="216" y="17"/>
                    <a:pt x="216" y="17"/>
                  </a:cubicBezTo>
                  <a:cubicBezTo>
                    <a:pt x="216" y="17"/>
                    <a:pt x="216" y="17"/>
                    <a:pt x="216" y="17"/>
                  </a:cubicBezTo>
                  <a:cubicBezTo>
                    <a:pt x="215" y="16"/>
                    <a:pt x="215" y="16"/>
                    <a:pt x="215" y="16"/>
                  </a:cubicBezTo>
                  <a:cubicBezTo>
                    <a:pt x="214" y="16"/>
                    <a:pt x="214" y="16"/>
                    <a:pt x="214" y="16"/>
                  </a:cubicBezTo>
                  <a:cubicBezTo>
                    <a:pt x="213" y="17"/>
                    <a:pt x="213" y="17"/>
                    <a:pt x="213" y="17"/>
                  </a:cubicBezTo>
                  <a:cubicBezTo>
                    <a:pt x="212" y="17"/>
                    <a:pt x="212" y="17"/>
                    <a:pt x="212" y="17"/>
                  </a:cubicBezTo>
                  <a:cubicBezTo>
                    <a:pt x="211" y="17"/>
                    <a:pt x="211" y="17"/>
                    <a:pt x="211" y="17"/>
                  </a:cubicBezTo>
                  <a:cubicBezTo>
                    <a:pt x="210" y="17"/>
                    <a:pt x="210" y="17"/>
                    <a:pt x="210" y="17"/>
                  </a:cubicBezTo>
                  <a:cubicBezTo>
                    <a:pt x="209" y="18"/>
                    <a:pt x="209" y="18"/>
                    <a:pt x="209" y="18"/>
                  </a:cubicBezTo>
                  <a:cubicBezTo>
                    <a:pt x="208" y="19"/>
                    <a:pt x="208" y="19"/>
                    <a:pt x="208" y="19"/>
                  </a:cubicBezTo>
                  <a:cubicBezTo>
                    <a:pt x="209" y="18"/>
                    <a:pt x="209" y="18"/>
                    <a:pt x="209" y="18"/>
                  </a:cubicBezTo>
                  <a:cubicBezTo>
                    <a:pt x="209" y="17"/>
                    <a:pt x="209" y="17"/>
                    <a:pt x="209" y="17"/>
                  </a:cubicBezTo>
                  <a:cubicBezTo>
                    <a:pt x="209" y="16"/>
                    <a:pt x="209" y="16"/>
                    <a:pt x="209" y="16"/>
                  </a:cubicBezTo>
                  <a:cubicBezTo>
                    <a:pt x="209" y="15"/>
                    <a:pt x="209" y="15"/>
                    <a:pt x="209" y="15"/>
                  </a:cubicBezTo>
                  <a:cubicBezTo>
                    <a:pt x="207" y="15"/>
                    <a:pt x="207" y="15"/>
                    <a:pt x="207" y="15"/>
                  </a:cubicBezTo>
                  <a:cubicBezTo>
                    <a:pt x="207" y="14"/>
                    <a:pt x="207" y="14"/>
                    <a:pt x="207" y="14"/>
                  </a:cubicBezTo>
                  <a:cubicBezTo>
                    <a:pt x="208" y="14"/>
                    <a:pt x="208" y="14"/>
                    <a:pt x="208" y="14"/>
                  </a:cubicBezTo>
                  <a:cubicBezTo>
                    <a:pt x="209" y="14"/>
                    <a:pt x="209" y="14"/>
                    <a:pt x="209" y="14"/>
                  </a:cubicBezTo>
                  <a:cubicBezTo>
                    <a:pt x="209" y="14"/>
                    <a:pt x="209" y="14"/>
                    <a:pt x="209" y="14"/>
                  </a:cubicBezTo>
                  <a:cubicBezTo>
                    <a:pt x="207" y="13"/>
                    <a:pt x="207" y="13"/>
                    <a:pt x="207" y="13"/>
                  </a:cubicBezTo>
                  <a:cubicBezTo>
                    <a:pt x="207" y="12"/>
                    <a:pt x="207" y="12"/>
                    <a:pt x="207" y="12"/>
                  </a:cubicBezTo>
                  <a:cubicBezTo>
                    <a:pt x="207" y="11"/>
                    <a:pt x="207" y="11"/>
                    <a:pt x="207" y="11"/>
                  </a:cubicBezTo>
                  <a:cubicBezTo>
                    <a:pt x="208" y="11"/>
                    <a:pt x="208" y="11"/>
                    <a:pt x="208" y="11"/>
                  </a:cubicBezTo>
                  <a:cubicBezTo>
                    <a:pt x="209" y="10"/>
                    <a:pt x="209" y="10"/>
                    <a:pt x="209" y="10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9"/>
                    <a:pt x="208" y="9"/>
                    <a:pt x="208" y="9"/>
                  </a:cubicBezTo>
                  <a:cubicBezTo>
                    <a:pt x="207" y="9"/>
                    <a:pt x="207" y="9"/>
                    <a:pt x="207" y="9"/>
                  </a:cubicBezTo>
                  <a:cubicBezTo>
                    <a:pt x="207" y="9"/>
                    <a:pt x="207" y="9"/>
                    <a:pt x="207" y="9"/>
                  </a:cubicBezTo>
                  <a:cubicBezTo>
                    <a:pt x="207" y="9"/>
                    <a:pt x="207" y="9"/>
                    <a:pt x="207" y="9"/>
                  </a:cubicBezTo>
                  <a:cubicBezTo>
                    <a:pt x="206" y="8"/>
                    <a:pt x="206" y="8"/>
                    <a:pt x="206" y="8"/>
                  </a:cubicBezTo>
                  <a:cubicBezTo>
                    <a:pt x="205" y="8"/>
                    <a:pt x="205" y="8"/>
                    <a:pt x="205" y="8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9"/>
                    <a:pt x="202" y="9"/>
                    <a:pt x="202" y="9"/>
                  </a:cubicBezTo>
                  <a:cubicBezTo>
                    <a:pt x="202" y="9"/>
                    <a:pt x="202" y="9"/>
                    <a:pt x="202" y="9"/>
                  </a:cubicBezTo>
                  <a:cubicBezTo>
                    <a:pt x="201" y="8"/>
                    <a:pt x="201" y="8"/>
                    <a:pt x="201" y="8"/>
                  </a:cubicBezTo>
                  <a:cubicBezTo>
                    <a:pt x="201" y="8"/>
                    <a:pt x="201" y="8"/>
                    <a:pt x="201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7"/>
                    <a:pt x="202" y="7"/>
                    <a:pt x="202" y="7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201" y="5"/>
                    <a:pt x="201" y="5"/>
                    <a:pt x="201" y="5"/>
                  </a:cubicBezTo>
                  <a:cubicBezTo>
                    <a:pt x="201" y="6"/>
                    <a:pt x="201" y="6"/>
                    <a:pt x="201" y="6"/>
                  </a:cubicBezTo>
                  <a:cubicBezTo>
                    <a:pt x="201" y="6"/>
                    <a:pt x="201" y="6"/>
                    <a:pt x="201" y="6"/>
                  </a:cubicBezTo>
                  <a:cubicBezTo>
                    <a:pt x="200" y="5"/>
                    <a:pt x="200" y="5"/>
                    <a:pt x="200" y="5"/>
                  </a:cubicBezTo>
                  <a:cubicBezTo>
                    <a:pt x="199" y="6"/>
                    <a:pt x="199" y="6"/>
                    <a:pt x="199" y="6"/>
                  </a:cubicBezTo>
                  <a:cubicBezTo>
                    <a:pt x="199" y="6"/>
                    <a:pt x="199" y="6"/>
                    <a:pt x="199" y="6"/>
                  </a:cubicBezTo>
                  <a:cubicBezTo>
                    <a:pt x="199" y="7"/>
                    <a:pt x="199" y="7"/>
                    <a:pt x="199" y="7"/>
                  </a:cubicBezTo>
                  <a:cubicBezTo>
                    <a:pt x="199" y="7"/>
                    <a:pt x="199" y="7"/>
                    <a:pt x="199" y="7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8" y="7"/>
                    <a:pt x="198" y="7"/>
                    <a:pt x="198" y="7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9"/>
                    <a:pt x="197" y="9"/>
                    <a:pt x="197" y="9"/>
                  </a:cubicBezTo>
                  <a:cubicBezTo>
                    <a:pt x="197" y="8"/>
                    <a:pt x="197" y="8"/>
                    <a:pt x="197" y="8"/>
                  </a:cubicBezTo>
                  <a:cubicBezTo>
                    <a:pt x="197" y="7"/>
                    <a:pt x="197" y="7"/>
                    <a:pt x="197" y="7"/>
                  </a:cubicBezTo>
                  <a:cubicBezTo>
                    <a:pt x="198" y="7"/>
                    <a:pt x="198" y="7"/>
                    <a:pt x="198" y="7"/>
                  </a:cubicBezTo>
                  <a:cubicBezTo>
                    <a:pt x="197" y="7"/>
                    <a:pt x="197" y="7"/>
                    <a:pt x="197" y="7"/>
                  </a:cubicBezTo>
                  <a:cubicBezTo>
                    <a:pt x="197" y="7"/>
                    <a:pt x="197" y="7"/>
                    <a:pt x="197" y="7"/>
                  </a:cubicBezTo>
                  <a:cubicBezTo>
                    <a:pt x="196" y="8"/>
                    <a:pt x="196" y="8"/>
                    <a:pt x="196" y="8"/>
                  </a:cubicBezTo>
                  <a:cubicBezTo>
                    <a:pt x="196" y="8"/>
                    <a:pt x="196" y="8"/>
                    <a:pt x="196" y="8"/>
                  </a:cubicBezTo>
                  <a:cubicBezTo>
                    <a:pt x="196" y="7"/>
                    <a:pt x="196" y="7"/>
                    <a:pt x="196" y="7"/>
                  </a:cubicBezTo>
                  <a:cubicBezTo>
                    <a:pt x="196" y="6"/>
                    <a:pt x="196" y="6"/>
                    <a:pt x="196" y="6"/>
                  </a:cubicBezTo>
                  <a:cubicBezTo>
                    <a:pt x="195" y="6"/>
                    <a:pt x="195" y="6"/>
                    <a:pt x="195" y="6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6" y="5"/>
                    <a:pt x="196" y="5"/>
                    <a:pt x="196" y="5"/>
                  </a:cubicBezTo>
                  <a:cubicBezTo>
                    <a:pt x="197" y="5"/>
                    <a:pt x="197" y="5"/>
                    <a:pt x="197" y="5"/>
                  </a:cubicBezTo>
                  <a:cubicBezTo>
                    <a:pt x="198" y="5"/>
                    <a:pt x="198" y="5"/>
                    <a:pt x="198" y="5"/>
                  </a:cubicBezTo>
                  <a:cubicBezTo>
                    <a:pt x="199" y="5"/>
                    <a:pt x="199" y="5"/>
                    <a:pt x="199" y="5"/>
                  </a:cubicBezTo>
                  <a:cubicBezTo>
                    <a:pt x="200" y="5"/>
                    <a:pt x="200" y="5"/>
                    <a:pt x="200" y="5"/>
                  </a:cubicBezTo>
                  <a:cubicBezTo>
                    <a:pt x="201" y="4"/>
                    <a:pt x="201" y="4"/>
                    <a:pt x="201" y="4"/>
                  </a:cubicBezTo>
                  <a:cubicBezTo>
                    <a:pt x="201" y="3"/>
                    <a:pt x="201" y="3"/>
                    <a:pt x="201" y="3"/>
                  </a:cubicBezTo>
                  <a:cubicBezTo>
                    <a:pt x="201" y="3"/>
                    <a:pt x="201" y="3"/>
                    <a:pt x="201" y="3"/>
                  </a:cubicBezTo>
                  <a:cubicBezTo>
                    <a:pt x="201" y="3"/>
                    <a:pt x="201" y="3"/>
                    <a:pt x="201" y="3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199" y="2"/>
                    <a:pt x="199" y="2"/>
                    <a:pt x="199" y="2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198" y="1"/>
                    <a:pt x="198" y="1"/>
                    <a:pt x="198" y="1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95" y="2"/>
                    <a:pt x="195" y="2"/>
                    <a:pt x="195" y="2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2" y="4"/>
                    <a:pt x="192" y="4"/>
                    <a:pt x="192" y="4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89" y="3"/>
                    <a:pt x="189" y="3"/>
                    <a:pt x="189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7" y="2"/>
                    <a:pt x="187" y="2"/>
                    <a:pt x="187" y="2"/>
                  </a:cubicBezTo>
                  <a:cubicBezTo>
                    <a:pt x="186" y="3"/>
                    <a:pt x="186" y="3"/>
                    <a:pt x="186" y="3"/>
                  </a:cubicBezTo>
                  <a:cubicBezTo>
                    <a:pt x="186" y="3"/>
                    <a:pt x="186" y="3"/>
                    <a:pt x="186" y="3"/>
                  </a:cubicBezTo>
                  <a:cubicBezTo>
                    <a:pt x="185" y="3"/>
                    <a:pt x="185" y="3"/>
                    <a:pt x="185" y="3"/>
                  </a:cubicBezTo>
                  <a:cubicBezTo>
                    <a:pt x="185" y="3"/>
                    <a:pt x="185" y="3"/>
                    <a:pt x="185" y="3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6" y="2"/>
                    <a:pt x="186" y="2"/>
                    <a:pt x="186" y="2"/>
                  </a:cubicBezTo>
                  <a:cubicBezTo>
                    <a:pt x="186" y="2"/>
                    <a:pt x="186" y="2"/>
                    <a:pt x="186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81" y="4"/>
                    <a:pt x="181" y="4"/>
                    <a:pt x="181" y="4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2" y="5"/>
                    <a:pt x="182" y="5"/>
                    <a:pt x="182" y="5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1" y="6"/>
                    <a:pt x="181" y="6"/>
                    <a:pt x="181" y="6"/>
                  </a:cubicBezTo>
                  <a:cubicBezTo>
                    <a:pt x="180" y="6"/>
                    <a:pt x="180" y="6"/>
                    <a:pt x="180" y="6"/>
                  </a:cubicBezTo>
                  <a:cubicBezTo>
                    <a:pt x="179" y="8"/>
                    <a:pt x="179" y="8"/>
                    <a:pt x="179" y="8"/>
                  </a:cubicBezTo>
                  <a:cubicBezTo>
                    <a:pt x="178" y="10"/>
                    <a:pt x="178" y="10"/>
                    <a:pt x="178" y="10"/>
                  </a:cubicBezTo>
                  <a:cubicBezTo>
                    <a:pt x="178" y="10"/>
                    <a:pt x="178" y="10"/>
                    <a:pt x="178" y="10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8"/>
                    <a:pt x="178" y="8"/>
                    <a:pt x="178" y="8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77" y="7"/>
                    <a:pt x="177" y="7"/>
                    <a:pt x="177" y="7"/>
                  </a:cubicBezTo>
                  <a:cubicBezTo>
                    <a:pt x="176" y="7"/>
                    <a:pt x="176" y="7"/>
                    <a:pt x="176" y="7"/>
                  </a:cubicBezTo>
                  <a:cubicBezTo>
                    <a:pt x="175" y="6"/>
                    <a:pt x="175" y="6"/>
                    <a:pt x="175" y="6"/>
                  </a:cubicBezTo>
                  <a:cubicBezTo>
                    <a:pt x="174" y="5"/>
                    <a:pt x="174" y="5"/>
                    <a:pt x="174" y="5"/>
                  </a:cubicBezTo>
                  <a:cubicBezTo>
                    <a:pt x="173" y="5"/>
                    <a:pt x="173" y="5"/>
                    <a:pt x="173" y="5"/>
                  </a:cubicBezTo>
                  <a:cubicBezTo>
                    <a:pt x="173" y="5"/>
                    <a:pt x="173" y="5"/>
                    <a:pt x="173" y="5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5" y="7"/>
                    <a:pt x="175" y="7"/>
                    <a:pt x="175" y="7"/>
                  </a:cubicBezTo>
                  <a:cubicBezTo>
                    <a:pt x="174" y="7"/>
                    <a:pt x="174" y="7"/>
                    <a:pt x="174" y="7"/>
                  </a:cubicBezTo>
                  <a:cubicBezTo>
                    <a:pt x="173" y="7"/>
                    <a:pt x="173" y="7"/>
                    <a:pt x="173" y="7"/>
                  </a:cubicBezTo>
                  <a:cubicBezTo>
                    <a:pt x="172" y="6"/>
                    <a:pt x="172" y="6"/>
                    <a:pt x="172" y="6"/>
                  </a:cubicBezTo>
                  <a:cubicBezTo>
                    <a:pt x="170" y="7"/>
                    <a:pt x="170" y="7"/>
                    <a:pt x="170" y="7"/>
                  </a:cubicBezTo>
                  <a:cubicBezTo>
                    <a:pt x="167" y="9"/>
                    <a:pt x="167" y="9"/>
                    <a:pt x="167" y="9"/>
                  </a:cubicBezTo>
                  <a:cubicBezTo>
                    <a:pt x="165" y="10"/>
                    <a:pt x="165" y="10"/>
                    <a:pt x="165" y="10"/>
                  </a:cubicBezTo>
                  <a:cubicBezTo>
                    <a:pt x="163" y="11"/>
                    <a:pt x="163" y="11"/>
                    <a:pt x="163" y="11"/>
                  </a:cubicBezTo>
                  <a:cubicBezTo>
                    <a:pt x="161" y="13"/>
                    <a:pt x="161" y="13"/>
                    <a:pt x="161" y="13"/>
                  </a:cubicBezTo>
                  <a:cubicBezTo>
                    <a:pt x="159" y="14"/>
                    <a:pt x="159" y="14"/>
                    <a:pt x="159" y="14"/>
                  </a:cubicBezTo>
                  <a:cubicBezTo>
                    <a:pt x="158" y="15"/>
                    <a:pt x="158" y="15"/>
                    <a:pt x="158" y="15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6" y="16"/>
                    <a:pt x="156" y="16"/>
                    <a:pt x="156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3" y="17"/>
                    <a:pt x="153" y="17"/>
                    <a:pt x="153" y="17"/>
                  </a:cubicBezTo>
                  <a:cubicBezTo>
                    <a:pt x="152" y="17"/>
                    <a:pt x="152" y="17"/>
                    <a:pt x="152" y="17"/>
                  </a:cubicBezTo>
                  <a:cubicBezTo>
                    <a:pt x="151" y="16"/>
                    <a:pt x="151" y="16"/>
                    <a:pt x="151" y="16"/>
                  </a:cubicBezTo>
                  <a:cubicBezTo>
                    <a:pt x="150" y="16"/>
                    <a:pt x="150" y="16"/>
                    <a:pt x="150" y="16"/>
                  </a:cubicBezTo>
                  <a:cubicBezTo>
                    <a:pt x="149" y="15"/>
                    <a:pt x="149" y="15"/>
                    <a:pt x="149" y="15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46" y="14"/>
                    <a:pt x="146" y="14"/>
                    <a:pt x="146" y="14"/>
                  </a:cubicBezTo>
                  <a:cubicBezTo>
                    <a:pt x="146" y="15"/>
                    <a:pt x="146" y="15"/>
                    <a:pt x="146" y="15"/>
                  </a:cubicBezTo>
                  <a:cubicBezTo>
                    <a:pt x="145" y="15"/>
                    <a:pt x="145" y="15"/>
                    <a:pt x="145" y="15"/>
                  </a:cubicBezTo>
                  <a:cubicBezTo>
                    <a:pt x="143" y="17"/>
                    <a:pt x="143" y="17"/>
                    <a:pt x="143" y="17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42" y="19"/>
                    <a:pt x="142" y="19"/>
                    <a:pt x="142" y="19"/>
                  </a:cubicBezTo>
                  <a:cubicBezTo>
                    <a:pt x="141" y="20"/>
                    <a:pt x="141" y="20"/>
                    <a:pt x="141" y="20"/>
                  </a:cubicBezTo>
                  <a:cubicBezTo>
                    <a:pt x="141" y="20"/>
                    <a:pt x="141" y="20"/>
                    <a:pt x="141" y="20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40" y="21"/>
                    <a:pt x="140" y="21"/>
                    <a:pt x="140" y="21"/>
                  </a:cubicBezTo>
                  <a:cubicBezTo>
                    <a:pt x="142" y="25"/>
                    <a:pt x="142" y="25"/>
                    <a:pt x="142" y="25"/>
                  </a:cubicBezTo>
                  <a:cubicBezTo>
                    <a:pt x="143" y="27"/>
                    <a:pt x="143" y="27"/>
                    <a:pt x="143" y="27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43" y="32"/>
                    <a:pt x="143" y="32"/>
                    <a:pt x="143" y="32"/>
                  </a:cubicBezTo>
                  <a:cubicBezTo>
                    <a:pt x="142" y="34"/>
                    <a:pt x="142" y="34"/>
                    <a:pt x="142" y="34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143" y="37"/>
                    <a:pt x="143" y="37"/>
                    <a:pt x="143" y="37"/>
                  </a:cubicBezTo>
                  <a:cubicBezTo>
                    <a:pt x="144" y="37"/>
                    <a:pt x="144" y="37"/>
                    <a:pt x="144" y="37"/>
                  </a:cubicBezTo>
                  <a:cubicBezTo>
                    <a:pt x="144" y="37"/>
                    <a:pt x="144" y="37"/>
                    <a:pt x="144" y="37"/>
                  </a:cubicBezTo>
                  <a:cubicBezTo>
                    <a:pt x="144" y="37"/>
                    <a:pt x="144" y="37"/>
                    <a:pt x="144" y="37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5" y="38"/>
                    <a:pt x="145" y="38"/>
                    <a:pt x="145" y="38"/>
                  </a:cubicBezTo>
                  <a:cubicBezTo>
                    <a:pt x="147" y="39"/>
                    <a:pt x="147" y="39"/>
                    <a:pt x="147" y="39"/>
                  </a:cubicBezTo>
                  <a:cubicBezTo>
                    <a:pt x="146" y="39"/>
                    <a:pt x="146" y="39"/>
                    <a:pt x="146" y="39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5" y="43"/>
                    <a:pt x="145" y="43"/>
                    <a:pt x="145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7" y="42"/>
                    <a:pt x="147" y="42"/>
                    <a:pt x="147" y="42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9" y="43"/>
                    <a:pt x="149" y="43"/>
                    <a:pt x="149" y="43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1" y="44"/>
                    <a:pt x="151" y="44"/>
                    <a:pt x="151" y="44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51" y="46"/>
                    <a:pt x="151" y="46"/>
                    <a:pt x="151" y="46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8" y="46"/>
                    <a:pt x="148" y="46"/>
                    <a:pt x="148" y="46"/>
                  </a:cubicBezTo>
                  <a:cubicBezTo>
                    <a:pt x="147" y="45"/>
                    <a:pt x="147" y="45"/>
                    <a:pt x="147" y="45"/>
                  </a:cubicBezTo>
                  <a:cubicBezTo>
                    <a:pt x="146" y="45"/>
                    <a:pt x="146" y="45"/>
                    <a:pt x="146" y="45"/>
                  </a:cubicBezTo>
                  <a:cubicBezTo>
                    <a:pt x="146" y="44"/>
                    <a:pt x="146" y="44"/>
                    <a:pt x="146" y="44"/>
                  </a:cubicBezTo>
                  <a:cubicBezTo>
                    <a:pt x="145" y="44"/>
                    <a:pt x="145" y="44"/>
                    <a:pt x="145" y="44"/>
                  </a:cubicBezTo>
                  <a:cubicBezTo>
                    <a:pt x="145" y="44"/>
                    <a:pt x="145" y="44"/>
                    <a:pt x="145" y="44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4" y="42"/>
                    <a:pt x="144" y="42"/>
                    <a:pt x="144" y="42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143" y="42"/>
                    <a:pt x="143" y="42"/>
                    <a:pt x="143" y="42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2" y="44"/>
                    <a:pt x="142" y="44"/>
                    <a:pt x="142" y="44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43" y="44"/>
                    <a:pt x="143" y="44"/>
                    <a:pt x="143" y="44"/>
                  </a:cubicBezTo>
                  <a:cubicBezTo>
                    <a:pt x="143" y="44"/>
                    <a:pt x="143" y="44"/>
                    <a:pt x="143" y="44"/>
                  </a:cubicBezTo>
                  <a:cubicBezTo>
                    <a:pt x="144" y="44"/>
                    <a:pt x="144" y="44"/>
                    <a:pt x="144" y="44"/>
                  </a:cubicBezTo>
                  <a:cubicBezTo>
                    <a:pt x="145" y="44"/>
                    <a:pt x="145" y="44"/>
                    <a:pt x="145" y="44"/>
                  </a:cubicBezTo>
                  <a:cubicBezTo>
                    <a:pt x="145" y="45"/>
                    <a:pt x="145" y="45"/>
                    <a:pt x="145" y="45"/>
                  </a:cubicBezTo>
                  <a:cubicBezTo>
                    <a:pt x="145" y="46"/>
                    <a:pt x="145" y="46"/>
                    <a:pt x="145" y="46"/>
                  </a:cubicBezTo>
                  <a:cubicBezTo>
                    <a:pt x="144" y="47"/>
                    <a:pt x="144" y="47"/>
                    <a:pt x="144" y="47"/>
                  </a:cubicBezTo>
                  <a:cubicBezTo>
                    <a:pt x="143" y="48"/>
                    <a:pt x="143" y="48"/>
                    <a:pt x="143" y="48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3" y="45"/>
                    <a:pt x="143" y="45"/>
                    <a:pt x="143" y="45"/>
                  </a:cubicBezTo>
                  <a:cubicBezTo>
                    <a:pt x="143" y="46"/>
                    <a:pt x="143" y="46"/>
                    <a:pt x="143" y="46"/>
                  </a:cubicBezTo>
                  <a:cubicBezTo>
                    <a:pt x="141" y="47"/>
                    <a:pt x="141" y="47"/>
                    <a:pt x="141" y="47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0" y="48"/>
                    <a:pt x="140" y="48"/>
                    <a:pt x="140" y="4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39" y="47"/>
                    <a:pt x="139" y="47"/>
                    <a:pt x="139" y="47"/>
                  </a:cubicBezTo>
                  <a:cubicBezTo>
                    <a:pt x="138" y="47"/>
                    <a:pt x="138" y="47"/>
                    <a:pt x="138" y="47"/>
                  </a:cubicBezTo>
                  <a:cubicBezTo>
                    <a:pt x="137" y="47"/>
                    <a:pt x="137" y="47"/>
                    <a:pt x="137" y="47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6" y="46"/>
                    <a:pt x="136" y="46"/>
                    <a:pt x="136" y="46"/>
                  </a:cubicBezTo>
                  <a:cubicBezTo>
                    <a:pt x="136" y="46"/>
                    <a:pt x="136" y="46"/>
                    <a:pt x="136" y="46"/>
                  </a:cubicBezTo>
                  <a:cubicBezTo>
                    <a:pt x="135" y="46"/>
                    <a:pt x="135" y="46"/>
                    <a:pt x="135" y="46"/>
                  </a:cubicBezTo>
                  <a:cubicBezTo>
                    <a:pt x="135" y="45"/>
                    <a:pt x="135" y="45"/>
                    <a:pt x="135" y="45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5"/>
                    <a:pt x="134" y="45"/>
                    <a:pt x="134" y="45"/>
                  </a:cubicBezTo>
                  <a:cubicBezTo>
                    <a:pt x="134" y="45"/>
                    <a:pt x="134" y="45"/>
                    <a:pt x="134" y="45"/>
                  </a:cubicBezTo>
                  <a:cubicBezTo>
                    <a:pt x="133" y="44"/>
                    <a:pt x="133" y="44"/>
                    <a:pt x="133" y="44"/>
                  </a:cubicBezTo>
                  <a:cubicBezTo>
                    <a:pt x="133" y="43"/>
                    <a:pt x="133" y="43"/>
                    <a:pt x="133" y="43"/>
                  </a:cubicBezTo>
                  <a:cubicBezTo>
                    <a:pt x="134" y="43"/>
                    <a:pt x="134" y="43"/>
                    <a:pt x="134" y="43"/>
                  </a:cubicBezTo>
                  <a:cubicBezTo>
                    <a:pt x="135" y="42"/>
                    <a:pt x="135" y="42"/>
                    <a:pt x="135" y="42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5" y="40"/>
                    <a:pt x="135" y="40"/>
                    <a:pt x="135" y="40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3" y="39"/>
                    <a:pt x="133" y="39"/>
                    <a:pt x="133" y="39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1" y="40"/>
                    <a:pt x="131" y="40"/>
                    <a:pt x="131" y="40"/>
                  </a:cubicBezTo>
                  <a:cubicBezTo>
                    <a:pt x="131" y="40"/>
                    <a:pt x="131" y="40"/>
                    <a:pt x="131" y="40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41"/>
                    <a:pt x="127" y="41"/>
                    <a:pt x="127" y="41"/>
                  </a:cubicBezTo>
                  <a:cubicBezTo>
                    <a:pt x="127" y="41"/>
                    <a:pt x="127" y="41"/>
                    <a:pt x="127" y="41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8" y="42"/>
                    <a:pt x="128" y="42"/>
                    <a:pt x="128" y="42"/>
                  </a:cubicBezTo>
                  <a:cubicBezTo>
                    <a:pt x="128" y="43"/>
                    <a:pt x="128" y="43"/>
                    <a:pt x="128" y="43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6" y="42"/>
                    <a:pt x="126" y="42"/>
                    <a:pt x="126" y="42"/>
                  </a:cubicBezTo>
                  <a:cubicBezTo>
                    <a:pt x="125" y="42"/>
                    <a:pt x="125" y="42"/>
                    <a:pt x="125" y="42"/>
                  </a:cubicBezTo>
                  <a:cubicBezTo>
                    <a:pt x="124" y="42"/>
                    <a:pt x="124" y="42"/>
                    <a:pt x="124" y="42"/>
                  </a:cubicBezTo>
                  <a:cubicBezTo>
                    <a:pt x="122" y="42"/>
                    <a:pt x="122" y="42"/>
                    <a:pt x="122" y="42"/>
                  </a:cubicBezTo>
                  <a:cubicBezTo>
                    <a:pt x="122" y="42"/>
                    <a:pt x="122" y="42"/>
                    <a:pt x="122" y="42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19" y="44"/>
                    <a:pt x="119" y="44"/>
                    <a:pt x="119" y="44"/>
                  </a:cubicBezTo>
                  <a:cubicBezTo>
                    <a:pt x="118" y="44"/>
                    <a:pt x="118" y="44"/>
                    <a:pt x="118" y="44"/>
                  </a:cubicBezTo>
                  <a:cubicBezTo>
                    <a:pt x="117" y="44"/>
                    <a:pt x="117" y="44"/>
                    <a:pt x="117" y="44"/>
                  </a:cubicBezTo>
                  <a:cubicBezTo>
                    <a:pt x="116" y="45"/>
                    <a:pt x="116" y="45"/>
                    <a:pt x="116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5" y="44"/>
                    <a:pt x="115" y="44"/>
                    <a:pt x="115" y="44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14" y="46"/>
                    <a:pt x="114" y="46"/>
                    <a:pt x="114" y="46"/>
                  </a:cubicBezTo>
                  <a:cubicBezTo>
                    <a:pt x="115" y="47"/>
                    <a:pt x="115" y="47"/>
                    <a:pt x="115" y="47"/>
                  </a:cubicBezTo>
                  <a:cubicBezTo>
                    <a:pt x="116" y="49"/>
                    <a:pt x="116" y="49"/>
                    <a:pt x="116" y="49"/>
                  </a:cubicBezTo>
                  <a:cubicBezTo>
                    <a:pt x="118" y="49"/>
                    <a:pt x="118" y="49"/>
                    <a:pt x="118" y="49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20" y="51"/>
                    <a:pt x="120" y="51"/>
                    <a:pt x="120" y="51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2" y="52"/>
                    <a:pt x="122" y="52"/>
                    <a:pt x="122" y="52"/>
                  </a:cubicBezTo>
                  <a:cubicBezTo>
                    <a:pt x="122" y="52"/>
                    <a:pt x="122" y="52"/>
                    <a:pt x="122" y="52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19" y="51"/>
                    <a:pt x="119" y="51"/>
                    <a:pt x="119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7" y="52"/>
                    <a:pt x="117" y="52"/>
                    <a:pt x="117" y="52"/>
                  </a:cubicBezTo>
                  <a:cubicBezTo>
                    <a:pt x="116" y="52"/>
                    <a:pt x="116" y="52"/>
                    <a:pt x="116" y="52"/>
                  </a:cubicBezTo>
                  <a:cubicBezTo>
                    <a:pt x="116" y="51"/>
                    <a:pt x="116" y="51"/>
                    <a:pt x="116" y="51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5" y="51"/>
                    <a:pt x="115" y="51"/>
                    <a:pt x="115" y="51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6" y="53"/>
                    <a:pt x="116" y="53"/>
                    <a:pt x="116" y="53"/>
                  </a:cubicBezTo>
                  <a:cubicBezTo>
                    <a:pt x="116" y="53"/>
                    <a:pt x="116" y="53"/>
                    <a:pt x="116" y="53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6"/>
                    <a:pt x="114" y="56"/>
                    <a:pt x="114" y="56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15" y="59"/>
                    <a:pt x="115" y="59"/>
                    <a:pt x="115" y="59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8" y="60"/>
                    <a:pt x="118" y="60"/>
                    <a:pt x="118" y="60"/>
                  </a:cubicBezTo>
                  <a:cubicBezTo>
                    <a:pt x="118" y="60"/>
                    <a:pt x="118" y="60"/>
                    <a:pt x="118" y="60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1" y="59"/>
                    <a:pt x="121" y="59"/>
                    <a:pt x="121" y="59"/>
                  </a:cubicBezTo>
                  <a:cubicBezTo>
                    <a:pt x="122" y="60"/>
                    <a:pt x="122" y="60"/>
                    <a:pt x="122" y="60"/>
                  </a:cubicBezTo>
                  <a:cubicBezTo>
                    <a:pt x="124" y="60"/>
                    <a:pt x="124" y="60"/>
                    <a:pt x="124" y="60"/>
                  </a:cubicBezTo>
                  <a:cubicBezTo>
                    <a:pt x="124" y="60"/>
                    <a:pt x="124" y="60"/>
                    <a:pt x="124" y="60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6" y="60"/>
                    <a:pt x="126" y="60"/>
                  </a:cubicBezTo>
                  <a:cubicBezTo>
                    <a:pt x="126" y="60"/>
                    <a:pt x="126" y="60"/>
                    <a:pt x="126" y="60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7" y="61"/>
                    <a:pt x="127" y="61"/>
                    <a:pt x="127" y="61"/>
                  </a:cubicBezTo>
                  <a:cubicBezTo>
                    <a:pt x="128" y="61"/>
                    <a:pt x="128" y="61"/>
                    <a:pt x="128" y="61"/>
                  </a:cubicBezTo>
                  <a:cubicBezTo>
                    <a:pt x="129" y="60"/>
                    <a:pt x="129" y="60"/>
                    <a:pt x="129" y="60"/>
                  </a:cubicBezTo>
                  <a:cubicBezTo>
                    <a:pt x="131" y="59"/>
                    <a:pt x="131" y="59"/>
                    <a:pt x="131" y="5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3" y="59"/>
                    <a:pt x="133" y="59"/>
                    <a:pt x="133" y="59"/>
                  </a:cubicBezTo>
                  <a:cubicBezTo>
                    <a:pt x="133" y="59"/>
                    <a:pt x="133" y="59"/>
                    <a:pt x="133" y="59"/>
                  </a:cubicBezTo>
                  <a:cubicBezTo>
                    <a:pt x="133" y="59"/>
                    <a:pt x="133" y="59"/>
                    <a:pt x="133" y="59"/>
                  </a:cubicBezTo>
                  <a:cubicBezTo>
                    <a:pt x="134" y="59"/>
                    <a:pt x="134" y="59"/>
                    <a:pt x="134" y="59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37" y="58"/>
                    <a:pt x="137" y="58"/>
                    <a:pt x="137" y="58"/>
                  </a:cubicBezTo>
                  <a:cubicBezTo>
                    <a:pt x="137" y="58"/>
                    <a:pt x="137" y="58"/>
                    <a:pt x="137" y="58"/>
                  </a:cubicBezTo>
                  <a:cubicBezTo>
                    <a:pt x="137" y="59"/>
                    <a:pt x="137" y="59"/>
                    <a:pt x="137" y="59"/>
                  </a:cubicBezTo>
                  <a:cubicBezTo>
                    <a:pt x="136" y="59"/>
                    <a:pt x="136" y="59"/>
                    <a:pt x="136" y="59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4" y="61"/>
                    <a:pt x="134" y="61"/>
                    <a:pt x="134" y="61"/>
                  </a:cubicBezTo>
                  <a:cubicBezTo>
                    <a:pt x="134" y="61"/>
                    <a:pt x="134" y="61"/>
                    <a:pt x="134" y="61"/>
                  </a:cubicBezTo>
                  <a:cubicBezTo>
                    <a:pt x="133" y="61"/>
                    <a:pt x="133" y="61"/>
                    <a:pt x="133" y="61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3" y="62"/>
                    <a:pt x="133" y="62"/>
                    <a:pt x="133" y="62"/>
                  </a:cubicBezTo>
                  <a:cubicBezTo>
                    <a:pt x="133" y="63"/>
                    <a:pt x="133" y="63"/>
                    <a:pt x="133" y="63"/>
                  </a:cubicBezTo>
                  <a:cubicBezTo>
                    <a:pt x="133" y="64"/>
                    <a:pt x="133" y="64"/>
                    <a:pt x="133" y="64"/>
                  </a:cubicBezTo>
                  <a:cubicBezTo>
                    <a:pt x="132" y="65"/>
                    <a:pt x="132" y="65"/>
                    <a:pt x="132" y="65"/>
                  </a:cubicBezTo>
                  <a:cubicBezTo>
                    <a:pt x="132" y="66"/>
                    <a:pt x="132" y="66"/>
                    <a:pt x="132" y="66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31" y="69"/>
                    <a:pt x="131" y="69"/>
                    <a:pt x="131" y="69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29" y="70"/>
                    <a:pt x="129" y="70"/>
                    <a:pt x="129" y="70"/>
                  </a:cubicBezTo>
                  <a:cubicBezTo>
                    <a:pt x="128" y="71"/>
                    <a:pt x="128" y="71"/>
                    <a:pt x="128" y="71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4" y="70"/>
                    <a:pt x="124" y="70"/>
                    <a:pt x="124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1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18" y="73"/>
                    <a:pt x="118" y="73"/>
                    <a:pt x="118" y="73"/>
                  </a:cubicBezTo>
                  <a:cubicBezTo>
                    <a:pt x="118" y="73"/>
                    <a:pt x="118" y="73"/>
                    <a:pt x="118" y="73"/>
                  </a:cubicBezTo>
                  <a:cubicBezTo>
                    <a:pt x="117" y="73"/>
                    <a:pt x="117" y="73"/>
                    <a:pt x="117" y="73"/>
                  </a:cubicBezTo>
                  <a:cubicBezTo>
                    <a:pt x="116" y="73"/>
                    <a:pt x="116" y="73"/>
                    <a:pt x="116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4" y="74"/>
                    <a:pt x="114" y="74"/>
                    <a:pt x="114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7"/>
                    <a:pt x="108" y="77"/>
                    <a:pt x="108" y="77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107" y="76"/>
                    <a:pt x="107" y="76"/>
                    <a:pt x="107" y="76"/>
                  </a:cubicBezTo>
                  <a:cubicBezTo>
                    <a:pt x="106" y="76"/>
                    <a:pt x="106" y="76"/>
                    <a:pt x="106" y="76"/>
                  </a:cubicBezTo>
                  <a:cubicBezTo>
                    <a:pt x="105" y="77"/>
                    <a:pt x="105" y="77"/>
                    <a:pt x="105" y="77"/>
                  </a:cubicBezTo>
                  <a:cubicBezTo>
                    <a:pt x="105" y="78"/>
                    <a:pt x="105" y="78"/>
                    <a:pt x="105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01" y="81"/>
                    <a:pt x="101" y="81"/>
                    <a:pt x="101" y="81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0" y="82"/>
                    <a:pt x="100" y="82"/>
                    <a:pt x="100" y="82"/>
                  </a:cubicBezTo>
                  <a:cubicBezTo>
                    <a:pt x="99" y="81"/>
                    <a:pt x="99" y="81"/>
                    <a:pt x="99" y="81"/>
                  </a:cubicBezTo>
                  <a:cubicBezTo>
                    <a:pt x="99" y="82"/>
                    <a:pt x="99" y="82"/>
                    <a:pt x="99" y="82"/>
                  </a:cubicBezTo>
                  <a:cubicBezTo>
                    <a:pt x="100" y="83"/>
                    <a:pt x="100" y="83"/>
                    <a:pt x="100" y="83"/>
                  </a:cubicBezTo>
                  <a:cubicBezTo>
                    <a:pt x="100" y="83"/>
                    <a:pt x="100" y="83"/>
                    <a:pt x="100" y="83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98" y="83"/>
                    <a:pt x="98" y="83"/>
                    <a:pt x="98" y="83"/>
                  </a:cubicBezTo>
                  <a:cubicBezTo>
                    <a:pt x="98" y="83"/>
                    <a:pt x="98" y="83"/>
                    <a:pt x="98" y="83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5"/>
                    <a:pt x="97" y="85"/>
                    <a:pt x="97" y="85"/>
                  </a:cubicBezTo>
                  <a:cubicBezTo>
                    <a:pt x="97" y="86"/>
                    <a:pt x="97" y="86"/>
                    <a:pt x="97" y="86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89"/>
                    <a:pt x="97" y="89"/>
                    <a:pt x="97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98" y="90"/>
                    <a:pt x="98" y="90"/>
                    <a:pt x="98" y="90"/>
                  </a:cubicBezTo>
                  <a:cubicBezTo>
                    <a:pt x="98" y="90"/>
                    <a:pt x="98" y="90"/>
                    <a:pt x="98" y="90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1" y="91"/>
                    <a:pt x="101" y="91"/>
                    <a:pt x="101" y="91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3" y="92"/>
                    <a:pt x="103" y="92"/>
                    <a:pt x="103" y="92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104" y="89"/>
                    <a:pt x="104" y="89"/>
                    <a:pt x="104" y="89"/>
                  </a:cubicBezTo>
                  <a:cubicBezTo>
                    <a:pt x="104" y="89"/>
                    <a:pt x="104" y="89"/>
                    <a:pt x="104" y="89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105" y="89"/>
                    <a:pt x="105" y="89"/>
                    <a:pt x="105" y="89"/>
                  </a:cubicBezTo>
                  <a:cubicBezTo>
                    <a:pt x="104" y="91"/>
                    <a:pt x="104" y="91"/>
                    <a:pt x="104" y="91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103" y="92"/>
                    <a:pt x="103" y="92"/>
                    <a:pt x="103" y="92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1" y="92"/>
                    <a:pt x="101" y="92"/>
                    <a:pt x="101" y="92"/>
                  </a:cubicBezTo>
                  <a:cubicBezTo>
                    <a:pt x="101" y="92"/>
                    <a:pt x="101" y="92"/>
                    <a:pt x="101" y="92"/>
                  </a:cubicBezTo>
                  <a:cubicBezTo>
                    <a:pt x="99" y="92"/>
                    <a:pt x="99" y="92"/>
                    <a:pt x="99" y="92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8" y="92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6" y="93"/>
                    <a:pt x="96" y="93"/>
                    <a:pt x="96" y="93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6" y="96"/>
                    <a:pt x="96" y="96"/>
                    <a:pt x="96" y="96"/>
                  </a:cubicBezTo>
                  <a:cubicBezTo>
                    <a:pt x="97" y="96"/>
                    <a:pt x="97" y="96"/>
                    <a:pt x="97" y="96"/>
                  </a:cubicBezTo>
                  <a:cubicBezTo>
                    <a:pt x="97" y="98"/>
                    <a:pt x="97" y="98"/>
                    <a:pt x="97" y="98"/>
                  </a:cubicBezTo>
                  <a:cubicBezTo>
                    <a:pt x="97" y="98"/>
                    <a:pt x="97" y="98"/>
                    <a:pt x="97" y="98"/>
                  </a:cubicBezTo>
                  <a:cubicBezTo>
                    <a:pt x="97" y="99"/>
                    <a:pt x="97" y="99"/>
                    <a:pt x="97" y="99"/>
                  </a:cubicBezTo>
                  <a:cubicBezTo>
                    <a:pt x="98" y="99"/>
                    <a:pt x="98" y="99"/>
                    <a:pt x="98" y="99"/>
                  </a:cubicBezTo>
                  <a:cubicBezTo>
                    <a:pt x="98" y="100"/>
                    <a:pt x="98" y="100"/>
                    <a:pt x="98" y="100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2" y="101"/>
                    <a:pt x="102" y="101"/>
                    <a:pt x="102" y="101"/>
                  </a:cubicBezTo>
                  <a:cubicBezTo>
                    <a:pt x="102" y="101"/>
                    <a:pt x="102" y="101"/>
                    <a:pt x="102" y="101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105" y="97"/>
                    <a:pt x="105" y="97"/>
                    <a:pt x="105" y="97"/>
                  </a:cubicBezTo>
                  <a:cubicBezTo>
                    <a:pt x="107" y="96"/>
                    <a:pt x="107" y="96"/>
                    <a:pt x="107" y="96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06" y="99"/>
                    <a:pt x="106" y="99"/>
                    <a:pt x="106" y="99"/>
                  </a:cubicBezTo>
                  <a:cubicBezTo>
                    <a:pt x="106" y="99"/>
                    <a:pt x="106" y="99"/>
                    <a:pt x="106" y="99"/>
                  </a:cubicBezTo>
                  <a:cubicBezTo>
                    <a:pt x="106" y="100"/>
                    <a:pt x="106" y="100"/>
                    <a:pt x="106" y="10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4" y="102"/>
                    <a:pt x="104" y="102"/>
                    <a:pt x="104" y="102"/>
                  </a:cubicBezTo>
                  <a:cubicBezTo>
                    <a:pt x="105" y="103"/>
                    <a:pt x="105" y="103"/>
                    <a:pt x="105" y="103"/>
                  </a:cubicBezTo>
                  <a:cubicBezTo>
                    <a:pt x="104" y="103"/>
                    <a:pt x="104" y="103"/>
                    <a:pt x="104" y="103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104" y="105"/>
                    <a:pt x="104" y="105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4" y="109"/>
                    <a:pt x="104" y="109"/>
                    <a:pt x="104" y="109"/>
                  </a:cubicBezTo>
                  <a:cubicBezTo>
                    <a:pt x="104" y="109"/>
                    <a:pt x="104" y="109"/>
                    <a:pt x="104" y="10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3" y="111"/>
                    <a:pt x="103" y="111"/>
                    <a:pt x="103" y="111"/>
                  </a:cubicBezTo>
                  <a:cubicBezTo>
                    <a:pt x="102" y="111"/>
                    <a:pt x="102" y="111"/>
                    <a:pt x="102" y="111"/>
                  </a:cubicBezTo>
                  <a:cubicBezTo>
                    <a:pt x="101" y="111"/>
                    <a:pt x="101" y="111"/>
                    <a:pt x="101" y="111"/>
                  </a:cubicBezTo>
                  <a:cubicBezTo>
                    <a:pt x="101" y="112"/>
                    <a:pt x="101" y="112"/>
                    <a:pt x="101" y="112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01" y="112"/>
                    <a:pt x="101" y="112"/>
                    <a:pt x="101" y="112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04" y="111"/>
                    <a:pt x="104" y="111"/>
                    <a:pt x="104" y="111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6" y="110"/>
                    <a:pt x="106" y="110"/>
                    <a:pt x="106" y="110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2"/>
                    <a:pt x="107" y="112"/>
                    <a:pt x="107" y="112"/>
                  </a:cubicBezTo>
                  <a:cubicBezTo>
                    <a:pt x="107" y="113"/>
                    <a:pt x="107" y="113"/>
                    <a:pt x="107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9" y="112"/>
                    <a:pt x="109" y="112"/>
                    <a:pt x="109" y="112"/>
                  </a:cubicBezTo>
                  <a:cubicBezTo>
                    <a:pt x="109" y="112"/>
                    <a:pt x="109" y="112"/>
                    <a:pt x="109" y="112"/>
                  </a:cubicBezTo>
                  <a:cubicBezTo>
                    <a:pt x="109" y="112"/>
                    <a:pt x="109" y="112"/>
                    <a:pt x="109" y="112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10" y="114"/>
                    <a:pt x="110" y="114"/>
                    <a:pt x="110" y="114"/>
                  </a:cubicBezTo>
                  <a:cubicBezTo>
                    <a:pt x="110" y="115"/>
                    <a:pt x="110" y="115"/>
                    <a:pt x="110" y="115"/>
                  </a:cubicBezTo>
                  <a:cubicBezTo>
                    <a:pt x="110" y="116"/>
                    <a:pt x="110" y="116"/>
                    <a:pt x="110" y="116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11" y="117"/>
                    <a:pt x="111" y="117"/>
                    <a:pt x="111" y="117"/>
                  </a:cubicBezTo>
                  <a:cubicBezTo>
                    <a:pt x="111" y="116"/>
                    <a:pt x="111" y="116"/>
                    <a:pt x="111" y="116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2" y="114"/>
                    <a:pt x="112" y="114"/>
                    <a:pt x="112" y="114"/>
                  </a:cubicBezTo>
                  <a:cubicBezTo>
                    <a:pt x="112" y="113"/>
                    <a:pt x="112" y="113"/>
                    <a:pt x="112" y="113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4" y="112"/>
                    <a:pt x="114" y="112"/>
                    <a:pt x="114" y="112"/>
                  </a:cubicBezTo>
                  <a:cubicBezTo>
                    <a:pt x="115" y="112"/>
                    <a:pt x="115" y="112"/>
                    <a:pt x="115" y="112"/>
                  </a:cubicBezTo>
                  <a:cubicBezTo>
                    <a:pt x="114" y="112"/>
                    <a:pt x="114" y="112"/>
                    <a:pt x="114" y="112"/>
                  </a:cubicBezTo>
                  <a:cubicBezTo>
                    <a:pt x="113" y="113"/>
                    <a:pt x="113" y="113"/>
                    <a:pt x="113" y="113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5"/>
                    <a:pt x="114" y="115"/>
                    <a:pt x="114" y="115"/>
                  </a:cubicBezTo>
                  <a:cubicBezTo>
                    <a:pt x="115" y="115"/>
                    <a:pt x="115" y="115"/>
                    <a:pt x="115" y="115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119" y="114"/>
                    <a:pt x="119" y="114"/>
                    <a:pt x="119" y="114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0" y="114"/>
                    <a:pt x="120" y="114"/>
                    <a:pt x="120" y="114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119" y="115"/>
                    <a:pt x="119" y="115"/>
                    <a:pt x="119" y="115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5" y="117"/>
                    <a:pt x="115" y="117"/>
                    <a:pt x="115" y="117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19"/>
                    <a:pt x="115" y="119"/>
                    <a:pt x="115" y="119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116" y="120"/>
                    <a:pt x="116" y="120"/>
                    <a:pt x="116" y="120"/>
                  </a:cubicBezTo>
                  <a:cubicBezTo>
                    <a:pt x="114" y="120"/>
                    <a:pt x="114" y="120"/>
                    <a:pt x="114" y="120"/>
                  </a:cubicBezTo>
                  <a:cubicBezTo>
                    <a:pt x="114" y="120"/>
                    <a:pt x="114" y="120"/>
                    <a:pt x="114" y="120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13" y="122"/>
                    <a:pt x="113" y="122"/>
                    <a:pt x="113" y="122"/>
                  </a:cubicBezTo>
                  <a:cubicBezTo>
                    <a:pt x="111" y="123"/>
                    <a:pt x="111" y="123"/>
                    <a:pt x="111" y="123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2" y="125"/>
                    <a:pt x="112" y="125"/>
                    <a:pt x="112" y="125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0" y="125"/>
                    <a:pt x="110" y="125"/>
                    <a:pt x="110" y="125"/>
                  </a:cubicBezTo>
                  <a:cubicBezTo>
                    <a:pt x="109" y="125"/>
                    <a:pt x="109" y="125"/>
                    <a:pt x="109" y="125"/>
                  </a:cubicBezTo>
                  <a:cubicBezTo>
                    <a:pt x="108" y="126"/>
                    <a:pt x="108" y="126"/>
                    <a:pt x="108" y="126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7" y="127"/>
                    <a:pt x="107" y="127"/>
                    <a:pt x="107" y="127"/>
                  </a:cubicBezTo>
                  <a:cubicBezTo>
                    <a:pt x="107" y="127"/>
                    <a:pt x="107" y="127"/>
                    <a:pt x="107" y="127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4" y="129"/>
                    <a:pt x="104" y="129"/>
                    <a:pt x="104" y="129"/>
                  </a:cubicBezTo>
                  <a:cubicBezTo>
                    <a:pt x="104" y="130"/>
                    <a:pt x="104" y="130"/>
                    <a:pt x="104" y="130"/>
                  </a:cubicBezTo>
                  <a:cubicBezTo>
                    <a:pt x="104" y="130"/>
                    <a:pt x="104" y="130"/>
                    <a:pt x="104" y="130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3" y="129"/>
                    <a:pt x="103" y="129"/>
                    <a:pt x="103" y="129"/>
                  </a:cubicBezTo>
                  <a:cubicBezTo>
                    <a:pt x="102" y="129"/>
                    <a:pt x="102" y="129"/>
                    <a:pt x="102" y="129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0" y="131"/>
                    <a:pt x="100" y="131"/>
                    <a:pt x="100" y="131"/>
                  </a:cubicBezTo>
                  <a:cubicBezTo>
                    <a:pt x="100" y="131"/>
                    <a:pt x="100" y="131"/>
                    <a:pt x="100" y="131"/>
                  </a:cubicBezTo>
                  <a:cubicBezTo>
                    <a:pt x="98" y="131"/>
                    <a:pt x="98" y="131"/>
                    <a:pt x="98" y="131"/>
                  </a:cubicBezTo>
                  <a:cubicBezTo>
                    <a:pt x="97" y="132"/>
                    <a:pt x="97" y="132"/>
                    <a:pt x="97" y="132"/>
                  </a:cubicBezTo>
                  <a:cubicBezTo>
                    <a:pt x="95" y="133"/>
                    <a:pt x="95" y="133"/>
                    <a:pt x="95" y="133"/>
                  </a:cubicBezTo>
                  <a:cubicBezTo>
                    <a:pt x="94" y="134"/>
                    <a:pt x="94" y="134"/>
                    <a:pt x="94" y="134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2" y="137"/>
                    <a:pt x="92" y="137"/>
                    <a:pt x="92" y="137"/>
                  </a:cubicBezTo>
                  <a:cubicBezTo>
                    <a:pt x="92" y="137"/>
                    <a:pt x="92" y="137"/>
                    <a:pt x="92" y="137"/>
                  </a:cubicBezTo>
                  <a:cubicBezTo>
                    <a:pt x="91" y="137"/>
                    <a:pt x="91" y="137"/>
                    <a:pt x="91" y="137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91" y="135"/>
                    <a:pt x="91" y="135"/>
                    <a:pt x="91" y="135"/>
                  </a:cubicBezTo>
                  <a:cubicBezTo>
                    <a:pt x="91" y="135"/>
                    <a:pt x="91" y="135"/>
                    <a:pt x="91" y="135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89" y="135"/>
                    <a:pt x="89" y="135"/>
                    <a:pt x="89" y="135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85" y="137"/>
                    <a:pt x="85" y="137"/>
                    <a:pt x="85" y="137"/>
                  </a:cubicBezTo>
                  <a:cubicBezTo>
                    <a:pt x="84" y="137"/>
                    <a:pt x="84" y="137"/>
                    <a:pt x="84" y="137"/>
                  </a:cubicBezTo>
                  <a:cubicBezTo>
                    <a:pt x="83" y="138"/>
                    <a:pt x="83" y="138"/>
                    <a:pt x="83" y="138"/>
                  </a:cubicBezTo>
                  <a:cubicBezTo>
                    <a:pt x="83" y="139"/>
                    <a:pt x="83" y="139"/>
                    <a:pt x="83" y="139"/>
                  </a:cubicBezTo>
                  <a:cubicBezTo>
                    <a:pt x="83" y="139"/>
                    <a:pt x="83" y="139"/>
                    <a:pt x="83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9"/>
                    <a:pt x="81" y="139"/>
                    <a:pt x="81" y="139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79" y="140"/>
                    <a:pt x="79" y="140"/>
                    <a:pt x="79" y="140"/>
                  </a:cubicBezTo>
                  <a:cubicBezTo>
                    <a:pt x="79" y="140"/>
                    <a:pt x="79" y="140"/>
                    <a:pt x="79" y="140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9" y="142"/>
                    <a:pt x="79" y="142"/>
                    <a:pt x="79" y="142"/>
                  </a:cubicBezTo>
                  <a:cubicBezTo>
                    <a:pt x="79" y="142"/>
                    <a:pt x="79" y="142"/>
                    <a:pt x="79" y="142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1" y="142"/>
                    <a:pt x="81" y="142"/>
                    <a:pt x="81" y="142"/>
                  </a:cubicBezTo>
                  <a:cubicBezTo>
                    <a:pt x="81" y="141"/>
                    <a:pt x="81" y="141"/>
                    <a:pt x="81" y="141"/>
                  </a:cubicBezTo>
                  <a:cubicBezTo>
                    <a:pt x="82" y="140"/>
                    <a:pt x="82" y="140"/>
                    <a:pt x="82" y="140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85" y="141"/>
                    <a:pt x="85" y="141"/>
                    <a:pt x="85" y="141"/>
                  </a:cubicBezTo>
                  <a:cubicBezTo>
                    <a:pt x="86" y="140"/>
                    <a:pt x="86" y="140"/>
                    <a:pt x="86" y="140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86" y="139"/>
                    <a:pt x="86" y="139"/>
                    <a:pt x="86" y="139"/>
                  </a:cubicBezTo>
                  <a:cubicBezTo>
                    <a:pt x="87" y="138"/>
                    <a:pt x="87" y="138"/>
                    <a:pt x="87" y="138"/>
                  </a:cubicBezTo>
                  <a:cubicBezTo>
                    <a:pt x="88" y="137"/>
                    <a:pt x="88" y="137"/>
                    <a:pt x="88" y="137"/>
                  </a:cubicBezTo>
                  <a:cubicBezTo>
                    <a:pt x="88" y="137"/>
                    <a:pt x="88" y="137"/>
                    <a:pt x="88" y="137"/>
                  </a:cubicBezTo>
                  <a:cubicBezTo>
                    <a:pt x="89" y="138"/>
                    <a:pt x="89" y="138"/>
                    <a:pt x="89" y="138"/>
                  </a:cubicBezTo>
                  <a:cubicBezTo>
                    <a:pt x="89" y="138"/>
                    <a:pt x="89" y="138"/>
                    <a:pt x="89" y="138"/>
                  </a:cubicBezTo>
                  <a:cubicBezTo>
                    <a:pt x="88" y="139"/>
                    <a:pt x="88" y="139"/>
                    <a:pt x="88" y="139"/>
                  </a:cubicBezTo>
                  <a:cubicBezTo>
                    <a:pt x="88" y="139"/>
                    <a:pt x="88" y="139"/>
                    <a:pt x="88" y="139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9" y="139"/>
                    <a:pt x="89" y="139"/>
                    <a:pt x="89" y="139"/>
                  </a:cubicBezTo>
                  <a:cubicBezTo>
                    <a:pt x="90" y="139"/>
                    <a:pt x="90" y="139"/>
                    <a:pt x="90" y="139"/>
                  </a:cubicBezTo>
                  <a:cubicBezTo>
                    <a:pt x="90" y="139"/>
                    <a:pt x="90" y="139"/>
                    <a:pt x="90" y="139"/>
                  </a:cubicBezTo>
                  <a:cubicBezTo>
                    <a:pt x="90" y="139"/>
                    <a:pt x="90" y="139"/>
                    <a:pt x="90" y="139"/>
                  </a:cubicBezTo>
                  <a:cubicBezTo>
                    <a:pt x="90" y="138"/>
                    <a:pt x="90" y="138"/>
                    <a:pt x="90" y="138"/>
                  </a:cubicBezTo>
                  <a:cubicBezTo>
                    <a:pt x="91" y="138"/>
                    <a:pt x="91" y="138"/>
                    <a:pt x="91" y="138"/>
                  </a:cubicBezTo>
                  <a:cubicBezTo>
                    <a:pt x="91" y="139"/>
                    <a:pt x="91" y="139"/>
                    <a:pt x="91" y="139"/>
                  </a:cubicBezTo>
                  <a:cubicBezTo>
                    <a:pt x="91" y="140"/>
                    <a:pt x="91" y="140"/>
                    <a:pt x="91" y="140"/>
                  </a:cubicBezTo>
                  <a:cubicBezTo>
                    <a:pt x="91" y="140"/>
                    <a:pt x="91" y="140"/>
                    <a:pt x="91" y="140"/>
                  </a:cubicBezTo>
                  <a:cubicBezTo>
                    <a:pt x="92" y="139"/>
                    <a:pt x="92" y="139"/>
                    <a:pt x="92" y="139"/>
                  </a:cubicBezTo>
                  <a:cubicBezTo>
                    <a:pt x="92" y="139"/>
                    <a:pt x="92" y="139"/>
                    <a:pt x="92" y="139"/>
                  </a:cubicBezTo>
                  <a:cubicBezTo>
                    <a:pt x="93" y="138"/>
                    <a:pt x="93" y="138"/>
                    <a:pt x="93" y="138"/>
                  </a:cubicBezTo>
                  <a:cubicBezTo>
                    <a:pt x="94" y="138"/>
                    <a:pt x="94" y="138"/>
                    <a:pt x="94" y="138"/>
                  </a:cubicBezTo>
                  <a:cubicBezTo>
                    <a:pt x="95" y="137"/>
                    <a:pt x="95" y="137"/>
                    <a:pt x="95" y="137"/>
                  </a:cubicBezTo>
                  <a:cubicBezTo>
                    <a:pt x="95" y="137"/>
                    <a:pt x="95" y="137"/>
                    <a:pt x="95" y="137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95" y="138"/>
                    <a:pt x="95" y="138"/>
                    <a:pt x="95" y="138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7" y="138"/>
                    <a:pt x="97" y="138"/>
                    <a:pt x="97" y="138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8" y="137"/>
                    <a:pt x="98" y="137"/>
                    <a:pt x="98" y="137"/>
                  </a:cubicBezTo>
                  <a:cubicBezTo>
                    <a:pt x="98" y="137"/>
                    <a:pt x="98" y="137"/>
                    <a:pt x="98" y="137"/>
                  </a:cubicBezTo>
                  <a:cubicBezTo>
                    <a:pt x="99" y="137"/>
                    <a:pt x="99" y="137"/>
                    <a:pt x="99" y="137"/>
                  </a:cubicBezTo>
                  <a:cubicBezTo>
                    <a:pt x="100" y="136"/>
                    <a:pt x="100" y="136"/>
                    <a:pt x="100" y="136"/>
                  </a:cubicBezTo>
                  <a:cubicBezTo>
                    <a:pt x="100" y="136"/>
                    <a:pt x="100" y="136"/>
                    <a:pt x="100" y="136"/>
                  </a:cubicBezTo>
                  <a:cubicBezTo>
                    <a:pt x="101" y="136"/>
                    <a:pt x="101" y="136"/>
                    <a:pt x="101" y="136"/>
                  </a:cubicBezTo>
                  <a:cubicBezTo>
                    <a:pt x="101" y="136"/>
                    <a:pt x="101" y="136"/>
                    <a:pt x="101" y="136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6"/>
                    <a:pt x="102" y="136"/>
                    <a:pt x="102" y="136"/>
                  </a:cubicBezTo>
                  <a:cubicBezTo>
                    <a:pt x="102" y="137"/>
                    <a:pt x="102" y="137"/>
                    <a:pt x="102" y="137"/>
                  </a:cubicBezTo>
                  <a:cubicBezTo>
                    <a:pt x="102" y="136"/>
                    <a:pt x="102" y="136"/>
                    <a:pt x="102" y="136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102" y="136"/>
                    <a:pt x="102" y="136"/>
                    <a:pt x="102" y="136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1" y="135"/>
                    <a:pt x="101" y="135"/>
                    <a:pt x="101" y="135"/>
                  </a:cubicBezTo>
                  <a:cubicBezTo>
                    <a:pt x="102" y="134"/>
                    <a:pt x="102" y="134"/>
                    <a:pt x="102" y="134"/>
                  </a:cubicBezTo>
                  <a:cubicBezTo>
                    <a:pt x="104" y="134"/>
                    <a:pt x="104" y="134"/>
                    <a:pt x="104" y="134"/>
                  </a:cubicBezTo>
                  <a:cubicBezTo>
                    <a:pt x="106" y="134"/>
                    <a:pt x="106" y="134"/>
                    <a:pt x="106" y="134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6" y="132"/>
                    <a:pt x="106" y="132"/>
                    <a:pt x="106" y="132"/>
                  </a:cubicBezTo>
                  <a:cubicBezTo>
                    <a:pt x="107" y="132"/>
                    <a:pt x="107" y="132"/>
                    <a:pt x="107" y="132"/>
                  </a:cubicBezTo>
                  <a:cubicBezTo>
                    <a:pt x="107" y="132"/>
                    <a:pt x="107" y="132"/>
                    <a:pt x="107" y="132"/>
                  </a:cubicBezTo>
                  <a:cubicBezTo>
                    <a:pt x="108" y="132"/>
                    <a:pt x="108" y="132"/>
                    <a:pt x="108" y="132"/>
                  </a:cubicBezTo>
                  <a:cubicBezTo>
                    <a:pt x="108" y="133"/>
                    <a:pt x="108" y="133"/>
                    <a:pt x="108" y="133"/>
                  </a:cubicBezTo>
                  <a:cubicBezTo>
                    <a:pt x="108" y="133"/>
                    <a:pt x="108" y="133"/>
                    <a:pt x="108" y="133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108" y="132"/>
                    <a:pt x="108" y="132"/>
                    <a:pt x="108" y="132"/>
                  </a:cubicBezTo>
                  <a:cubicBezTo>
                    <a:pt x="109" y="131"/>
                    <a:pt x="109" y="131"/>
                    <a:pt x="109" y="131"/>
                  </a:cubicBezTo>
                  <a:cubicBezTo>
                    <a:pt x="109" y="131"/>
                    <a:pt x="109" y="131"/>
                    <a:pt x="109" y="131"/>
                  </a:cubicBezTo>
                  <a:cubicBezTo>
                    <a:pt x="109" y="130"/>
                    <a:pt x="109" y="130"/>
                    <a:pt x="109" y="130"/>
                  </a:cubicBezTo>
                  <a:cubicBezTo>
                    <a:pt x="110" y="131"/>
                    <a:pt x="110" y="131"/>
                    <a:pt x="110" y="131"/>
                  </a:cubicBezTo>
                  <a:cubicBezTo>
                    <a:pt x="110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3" y="129"/>
                    <a:pt x="113" y="129"/>
                    <a:pt x="113" y="129"/>
                  </a:cubicBezTo>
                  <a:cubicBezTo>
                    <a:pt x="114" y="130"/>
                    <a:pt x="114" y="130"/>
                    <a:pt x="114" y="130"/>
                  </a:cubicBezTo>
                  <a:cubicBezTo>
                    <a:pt x="114" y="130"/>
                    <a:pt x="114" y="130"/>
                    <a:pt x="114" y="130"/>
                  </a:cubicBezTo>
                  <a:cubicBezTo>
                    <a:pt x="115" y="129"/>
                    <a:pt x="115" y="129"/>
                    <a:pt x="115" y="129"/>
                  </a:cubicBezTo>
                  <a:cubicBezTo>
                    <a:pt x="115" y="128"/>
                    <a:pt x="115" y="128"/>
                    <a:pt x="115" y="128"/>
                  </a:cubicBezTo>
                  <a:cubicBezTo>
                    <a:pt x="115" y="128"/>
                    <a:pt x="115" y="128"/>
                    <a:pt x="115" y="128"/>
                  </a:cubicBezTo>
                  <a:cubicBezTo>
                    <a:pt x="114" y="128"/>
                    <a:pt x="114" y="128"/>
                    <a:pt x="114" y="128"/>
                  </a:cubicBezTo>
                  <a:cubicBezTo>
                    <a:pt x="114" y="128"/>
                    <a:pt x="114" y="128"/>
                    <a:pt x="114" y="128"/>
                  </a:cubicBezTo>
                  <a:cubicBezTo>
                    <a:pt x="115" y="127"/>
                    <a:pt x="115" y="127"/>
                    <a:pt x="115" y="127"/>
                  </a:cubicBezTo>
                  <a:cubicBezTo>
                    <a:pt x="116" y="127"/>
                    <a:pt x="116" y="127"/>
                    <a:pt x="116" y="127"/>
                  </a:cubicBezTo>
                  <a:cubicBezTo>
                    <a:pt x="117" y="126"/>
                    <a:pt x="117" y="126"/>
                    <a:pt x="117" y="126"/>
                  </a:cubicBezTo>
                  <a:cubicBezTo>
                    <a:pt x="117" y="126"/>
                    <a:pt x="117" y="126"/>
                    <a:pt x="117" y="126"/>
                  </a:cubicBezTo>
                  <a:cubicBezTo>
                    <a:pt x="117" y="127"/>
                    <a:pt x="117" y="127"/>
                    <a:pt x="117" y="127"/>
                  </a:cubicBezTo>
                  <a:cubicBezTo>
                    <a:pt x="118" y="126"/>
                    <a:pt x="118" y="126"/>
                    <a:pt x="118" y="126"/>
                  </a:cubicBezTo>
                  <a:cubicBezTo>
                    <a:pt x="119" y="125"/>
                    <a:pt x="119" y="125"/>
                    <a:pt x="119" y="125"/>
                  </a:cubicBezTo>
                  <a:cubicBezTo>
                    <a:pt x="119" y="125"/>
                    <a:pt x="119" y="125"/>
                    <a:pt x="119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4"/>
                    <a:pt x="120" y="124"/>
                    <a:pt x="120" y="124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5"/>
                    <a:pt x="121" y="125"/>
                    <a:pt x="121" y="125"/>
                  </a:cubicBezTo>
                  <a:cubicBezTo>
                    <a:pt x="121" y="125"/>
                    <a:pt x="121" y="125"/>
                    <a:pt x="121" y="125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5" y="123"/>
                    <a:pt x="125" y="123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8" y="122"/>
                    <a:pt x="128" y="122"/>
                    <a:pt x="128" y="122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127" y="121"/>
                    <a:pt x="127" y="121"/>
                    <a:pt x="127" y="121"/>
                  </a:cubicBezTo>
                  <a:cubicBezTo>
                    <a:pt x="128" y="121"/>
                    <a:pt x="128" y="121"/>
                    <a:pt x="128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28" y="120"/>
                    <a:pt x="128" y="120"/>
                    <a:pt x="128" y="120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2" y="119"/>
                    <a:pt x="132" y="119"/>
                    <a:pt x="132" y="119"/>
                  </a:cubicBezTo>
                  <a:cubicBezTo>
                    <a:pt x="132" y="118"/>
                    <a:pt x="132" y="118"/>
                    <a:pt x="132" y="118"/>
                  </a:cubicBezTo>
                  <a:cubicBezTo>
                    <a:pt x="133" y="118"/>
                    <a:pt x="133" y="118"/>
                    <a:pt x="133" y="118"/>
                  </a:cubicBezTo>
                  <a:cubicBezTo>
                    <a:pt x="134" y="117"/>
                    <a:pt x="134" y="117"/>
                    <a:pt x="134" y="117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3" y="116"/>
                    <a:pt x="133" y="116"/>
                    <a:pt x="133" y="116"/>
                  </a:cubicBezTo>
                  <a:cubicBezTo>
                    <a:pt x="133" y="115"/>
                    <a:pt x="133" y="115"/>
                    <a:pt x="133" y="115"/>
                  </a:cubicBezTo>
                  <a:cubicBezTo>
                    <a:pt x="133" y="115"/>
                    <a:pt x="133" y="115"/>
                    <a:pt x="133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3"/>
                    <a:pt x="132" y="113"/>
                    <a:pt x="132" y="113"/>
                  </a:cubicBezTo>
                  <a:cubicBezTo>
                    <a:pt x="133" y="113"/>
                    <a:pt x="133" y="113"/>
                    <a:pt x="133" y="113"/>
                  </a:cubicBezTo>
                  <a:cubicBezTo>
                    <a:pt x="133" y="113"/>
                    <a:pt x="133" y="113"/>
                    <a:pt x="133" y="113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36" y="111"/>
                    <a:pt x="136" y="111"/>
                    <a:pt x="136" y="111"/>
                  </a:cubicBezTo>
                  <a:cubicBezTo>
                    <a:pt x="137" y="112"/>
                    <a:pt x="137" y="112"/>
                    <a:pt x="137" y="112"/>
                  </a:cubicBezTo>
                  <a:cubicBezTo>
                    <a:pt x="138" y="111"/>
                    <a:pt x="138" y="111"/>
                    <a:pt x="138" y="111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40" y="111"/>
                    <a:pt x="140" y="111"/>
                    <a:pt x="140" y="111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40" y="110"/>
                    <a:pt x="140" y="110"/>
                    <a:pt x="140" y="110"/>
                  </a:cubicBezTo>
                  <a:cubicBezTo>
                    <a:pt x="142" y="110"/>
                    <a:pt x="142" y="110"/>
                    <a:pt x="142" y="110"/>
                  </a:cubicBezTo>
                  <a:cubicBezTo>
                    <a:pt x="142" y="109"/>
                    <a:pt x="142" y="109"/>
                    <a:pt x="142" y="109"/>
                  </a:cubicBezTo>
                  <a:cubicBezTo>
                    <a:pt x="142" y="108"/>
                    <a:pt x="142" y="108"/>
                    <a:pt x="142" y="108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39" y="108"/>
                    <a:pt x="139" y="108"/>
                    <a:pt x="139" y="108"/>
                  </a:cubicBezTo>
                  <a:cubicBezTo>
                    <a:pt x="139" y="107"/>
                    <a:pt x="139" y="107"/>
                    <a:pt x="139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1" y="107"/>
                    <a:pt x="141" y="107"/>
                    <a:pt x="141" y="107"/>
                  </a:cubicBezTo>
                  <a:cubicBezTo>
                    <a:pt x="142" y="107"/>
                    <a:pt x="142" y="107"/>
                    <a:pt x="142" y="107"/>
                  </a:cubicBezTo>
                  <a:cubicBezTo>
                    <a:pt x="143" y="107"/>
                    <a:pt x="143" y="107"/>
                    <a:pt x="143" y="107"/>
                  </a:cubicBezTo>
                  <a:cubicBezTo>
                    <a:pt x="144" y="107"/>
                    <a:pt x="144" y="107"/>
                    <a:pt x="144" y="107"/>
                  </a:cubicBezTo>
                  <a:cubicBezTo>
                    <a:pt x="144" y="106"/>
                    <a:pt x="144" y="106"/>
                    <a:pt x="144" y="106"/>
                  </a:cubicBezTo>
                  <a:cubicBezTo>
                    <a:pt x="146" y="105"/>
                    <a:pt x="146" y="105"/>
                    <a:pt x="146" y="105"/>
                  </a:cubicBezTo>
                  <a:cubicBezTo>
                    <a:pt x="147" y="104"/>
                    <a:pt x="147" y="104"/>
                    <a:pt x="147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103"/>
                    <a:pt x="148" y="103"/>
                    <a:pt x="148" y="103"/>
                  </a:cubicBezTo>
                  <a:cubicBezTo>
                    <a:pt x="150" y="102"/>
                    <a:pt x="150" y="102"/>
                    <a:pt x="150" y="102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53" y="101"/>
                    <a:pt x="153" y="101"/>
                    <a:pt x="153" y="101"/>
                  </a:cubicBezTo>
                  <a:cubicBezTo>
                    <a:pt x="155" y="100"/>
                    <a:pt x="155" y="100"/>
                    <a:pt x="155" y="100"/>
                  </a:cubicBezTo>
                  <a:cubicBezTo>
                    <a:pt x="156" y="99"/>
                    <a:pt x="156" y="99"/>
                    <a:pt x="156" y="99"/>
                  </a:cubicBezTo>
                  <a:cubicBezTo>
                    <a:pt x="156" y="100"/>
                    <a:pt x="156" y="100"/>
                    <a:pt x="156" y="100"/>
                  </a:cubicBezTo>
                  <a:cubicBezTo>
                    <a:pt x="156" y="101"/>
                    <a:pt x="156" y="101"/>
                    <a:pt x="156" y="101"/>
                  </a:cubicBezTo>
                  <a:cubicBezTo>
                    <a:pt x="156" y="101"/>
                    <a:pt x="156" y="101"/>
                    <a:pt x="156" y="101"/>
                  </a:cubicBezTo>
                  <a:cubicBezTo>
                    <a:pt x="157" y="101"/>
                    <a:pt x="157" y="101"/>
                    <a:pt x="157" y="101"/>
                  </a:cubicBezTo>
                  <a:cubicBezTo>
                    <a:pt x="157" y="101"/>
                    <a:pt x="157" y="101"/>
                    <a:pt x="157" y="101"/>
                  </a:cubicBezTo>
                  <a:cubicBezTo>
                    <a:pt x="158" y="100"/>
                    <a:pt x="158" y="100"/>
                    <a:pt x="158" y="100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61" y="99"/>
                    <a:pt x="161" y="99"/>
                    <a:pt x="161" y="99"/>
                  </a:cubicBezTo>
                  <a:cubicBezTo>
                    <a:pt x="161" y="99"/>
                    <a:pt x="161" y="99"/>
                    <a:pt x="161" y="99"/>
                  </a:cubicBezTo>
                  <a:cubicBezTo>
                    <a:pt x="161" y="100"/>
                    <a:pt x="161" y="100"/>
                    <a:pt x="161" y="100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59" y="101"/>
                    <a:pt x="159" y="101"/>
                    <a:pt x="159" y="101"/>
                  </a:cubicBezTo>
                  <a:cubicBezTo>
                    <a:pt x="157" y="102"/>
                    <a:pt x="157" y="102"/>
                    <a:pt x="157" y="102"/>
                  </a:cubicBezTo>
                  <a:cubicBezTo>
                    <a:pt x="157" y="103"/>
                    <a:pt x="157" y="103"/>
                    <a:pt x="157" y="103"/>
                  </a:cubicBezTo>
                  <a:cubicBezTo>
                    <a:pt x="158" y="104"/>
                    <a:pt x="158" y="104"/>
                    <a:pt x="158" y="104"/>
                  </a:cubicBezTo>
                  <a:cubicBezTo>
                    <a:pt x="158" y="105"/>
                    <a:pt x="158" y="105"/>
                    <a:pt x="158" y="105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6" y="104"/>
                    <a:pt x="156" y="104"/>
                    <a:pt x="156" y="104"/>
                  </a:cubicBezTo>
                  <a:cubicBezTo>
                    <a:pt x="156" y="105"/>
                    <a:pt x="156" y="105"/>
                    <a:pt x="156" y="105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4" y="103"/>
                    <a:pt x="154" y="103"/>
                    <a:pt x="154" y="103"/>
                  </a:cubicBezTo>
                  <a:cubicBezTo>
                    <a:pt x="153" y="104"/>
                    <a:pt x="153" y="104"/>
                    <a:pt x="153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5"/>
                    <a:pt x="151" y="105"/>
                    <a:pt x="151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8" y="106"/>
                    <a:pt x="148" y="106"/>
                    <a:pt x="148" y="106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147" y="108"/>
                    <a:pt x="147" y="108"/>
                    <a:pt x="147" y="108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4" y="111"/>
                    <a:pt x="144" y="111"/>
                    <a:pt x="144" y="111"/>
                  </a:cubicBezTo>
                  <a:cubicBezTo>
                    <a:pt x="143" y="112"/>
                    <a:pt x="143" y="112"/>
                    <a:pt x="143" y="112"/>
                  </a:cubicBezTo>
                  <a:cubicBezTo>
                    <a:pt x="143" y="113"/>
                    <a:pt x="143" y="113"/>
                    <a:pt x="143" y="113"/>
                  </a:cubicBezTo>
                  <a:cubicBezTo>
                    <a:pt x="144" y="114"/>
                    <a:pt x="144" y="114"/>
                    <a:pt x="144" y="114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46" y="113"/>
                    <a:pt x="146" y="113"/>
                    <a:pt x="146" y="113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44" y="114"/>
                    <a:pt x="144" y="114"/>
                    <a:pt x="144" y="114"/>
                  </a:cubicBezTo>
                  <a:cubicBezTo>
                    <a:pt x="144" y="115"/>
                    <a:pt x="144" y="115"/>
                    <a:pt x="144" y="11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3" y="117"/>
                    <a:pt x="143" y="117"/>
                    <a:pt x="143" y="117"/>
                  </a:cubicBezTo>
                  <a:cubicBezTo>
                    <a:pt x="143" y="118"/>
                    <a:pt x="143" y="118"/>
                    <a:pt x="143" y="118"/>
                  </a:cubicBezTo>
                  <a:cubicBezTo>
                    <a:pt x="143" y="117"/>
                    <a:pt x="143" y="117"/>
                    <a:pt x="143" y="117"/>
                  </a:cubicBezTo>
                  <a:cubicBezTo>
                    <a:pt x="144" y="117"/>
                    <a:pt x="144" y="117"/>
                    <a:pt x="144" y="117"/>
                  </a:cubicBezTo>
                  <a:cubicBezTo>
                    <a:pt x="144" y="117"/>
                    <a:pt x="144" y="117"/>
                    <a:pt x="144" y="117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45" y="116"/>
                    <a:pt x="145" y="116"/>
                    <a:pt x="145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6" y="115"/>
                    <a:pt x="146" y="115"/>
                    <a:pt x="146" y="115"/>
                  </a:cubicBezTo>
                  <a:cubicBezTo>
                    <a:pt x="147" y="114"/>
                    <a:pt x="147" y="114"/>
                    <a:pt x="147" y="114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50" y="115"/>
                    <a:pt x="150" y="115"/>
                    <a:pt x="150" y="115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2" y="114"/>
                    <a:pt x="152" y="114"/>
                    <a:pt x="152" y="114"/>
                  </a:cubicBezTo>
                  <a:cubicBezTo>
                    <a:pt x="152" y="114"/>
                    <a:pt x="152" y="114"/>
                    <a:pt x="152" y="114"/>
                  </a:cubicBezTo>
                  <a:cubicBezTo>
                    <a:pt x="152" y="114"/>
                    <a:pt x="152" y="114"/>
                    <a:pt x="152" y="114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4" y="112"/>
                    <a:pt x="154" y="112"/>
                    <a:pt x="154" y="112"/>
                  </a:cubicBezTo>
                  <a:cubicBezTo>
                    <a:pt x="155" y="111"/>
                    <a:pt x="155" y="111"/>
                    <a:pt x="155" y="111"/>
                  </a:cubicBezTo>
                  <a:cubicBezTo>
                    <a:pt x="155" y="112"/>
                    <a:pt x="155" y="112"/>
                    <a:pt x="155" y="112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5" y="112"/>
                    <a:pt x="155" y="112"/>
                    <a:pt x="155" y="112"/>
                  </a:cubicBezTo>
                  <a:cubicBezTo>
                    <a:pt x="155" y="113"/>
                    <a:pt x="155" y="113"/>
                    <a:pt x="155" y="113"/>
                  </a:cubicBezTo>
                  <a:cubicBezTo>
                    <a:pt x="155" y="113"/>
                    <a:pt x="155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7" y="114"/>
                    <a:pt x="157" y="114"/>
                    <a:pt x="157" y="11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60" y="112"/>
                    <a:pt x="160" y="112"/>
                    <a:pt x="160" y="112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61" y="110"/>
                    <a:pt x="161" y="110"/>
                    <a:pt x="161" y="110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0" y="108"/>
                    <a:pt x="160" y="108"/>
                    <a:pt x="160" y="108"/>
                  </a:cubicBezTo>
                  <a:cubicBezTo>
                    <a:pt x="159" y="108"/>
                    <a:pt x="159" y="108"/>
                    <a:pt x="159" y="108"/>
                  </a:cubicBezTo>
                  <a:cubicBezTo>
                    <a:pt x="159" y="108"/>
                    <a:pt x="159" y="108"/>
                    <a:pt x="159" y="108"/>
                  </a:cubicBezTo>
                  <a:cubicBezTo>
                    <a:pt x="160" y="108"/>
                    <a:pt x="160" y="108"/>
                    <a:pt x="160" y="108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60" y="106"/>
                    <a:pt x="160" y="106"/>
                    <a:pt x="160" y="106"/>
                  </a:cubicBezTo>
                  <a:cubicBezTo>
                    <a:pt x="161" y="106"/>
                    <a:pt x="161" y="106"/>
                    <a:pt x="161" y="106"/>
                  </a:cubicBezTo>
                  <a:cubicBezTo>
                    <a:pt x="161" y="106"/>
                    <a:pt x="161" y="106"/>
                    <a:pt x="161" y="106"/>
                  </a:cubicBezTo>
                  <a:cubicBezTo>
                    <a:pt x="162" y="106"/>
                    <a:pt x="162" y="106"/>
                    <a:pt x="162" y="106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1" y="105"/>
                    <a:pt x="161" y="105"/>
                    <a:pt x="161" y="105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4" y="104"/>
                    <a:pt x="164" y="104"/>
                    <a:pt x="164" y="104"/>
                  </a:cubicBezTo>
                  <a:cubicBezTo>
                    <a:pt x="165" y="104"/>
                    <a:pt x="165" y="104"/>
                    <a:pt x="165" y="104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5" y="106"/>
                    <a:pt x="165" y="106"/>
                    <a:pt x="165" y="106"/>
                  </a:cubicBezTo>
                  <a:cubicBezTo>
                    <a:pt x="166" y="105"/>
                    <a:pt x="166" y="105"/>
                    <a:pt x="166" y="105"/>
                  </a:cubicBezTo>
                  <a:cubicBezTo>
                    <a:pt x="166" y="105"/>
                    <a:pt x="166" y="105"/>
                    <a:pt x="166" y="105"/>
                  </a:cubicBezTo>
                  <a:cubicBezTo>
                    <a:pt x="166" y="106"/>
                    <a:pt x="166" y="106"/>
                    <a:pt x="166" y="106"/>
                  </a:cubicBezTo>
                  <a:cubicBezTo>
                    <a:pt x="165" y="106"/>
                    <a:pt x="165" y="106"/>
                    <a:pt x="165" y="106"/>
                  </a:cubicBezTo>
                  <a:cubicBezTo>
                    <a:pt x="166" y="107"/>
                    <a:pt x="166" y="107"/>
                    <a:pt x="166" y="107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8" y="106"/>
                    <a:pt x="168" y="106"/>
                    <a:pt x="168" y="106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70" y="105"/>
                    <a:pt x="170" y="105"/>
                    <a:pt x="170" y="105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0" y="105"/>
                    <a:pt x="170" y="105"/>
                    <a:pt x="170" y="105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68" y="107"/>
                    <a:pt x="168" y="107"/>
                    <a:pt x="168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70" y="108"/>
                    <a:pt x="170" y="108"/>
                    <a:pt x="170" y="108"/>
                  </a:cubicBezTo>
                  <a:cubicBezTo>
                    <a:pt x="171" y="108"/>
                    <a:pt x="171" y="108"/>
                    <a:pt x="171" y="108"/>
                  </a:cubicBezTo>
                  <a:cubicBezTo>
                    <a:pt x="171" y="109"/>
                    <a:pt x="171" y="109"/>
                    <a:pt x="171" y="109"/>
                  </a:cubicBezTo>
                  <a:cubicBezTo>
                    <a:pt x="170" y="108"/>
                    <a:pt x="170" y="108"/>
                    <a:pt x="170" y="108"/>
                  </a:cubicBezTo>
                  <a:cubicBezTo>
                    <a:pt x="169" y="108"/>
                    <a:pt x="169" y="108"/>
                    <a:pt x="169" y="108"/>
                  </a:cubicBezTo>
                  <a:cubicBezTo>
                    <a:pt x="168" y="108"/>
                    <a:pt x="168" y="108"/>
                    <a:pt x="168" y="108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9" y="109"/>
                    <a:pt x="169" y="109"/>
                    <a:pt x="169" y="109"/>
                  </a:cubicBezTo>
                  <a:cubicBezTo>
                    <a:pt x="170" y="109"/>
                    <a:pt x="170" y="109"/>
                    <a:pt x="170" y="109"/>
                  </a:cubicBezTo>
                  <a:cubicBezTo>
                    <a:pt x="169" y="109"/>
                    <a:pt x="169" y="109"/>
                    <a:pt x="169" y="109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9" y="110"/>
                    <a:pt x="169" y="110"/>
                    <a:pt x="169" y="110"/>
                  </a:cubicBezTo>
                  <a:cubicBezTo>
                    <a:pt x="170" y="110"/>
                    <a:pt x="170" y="110"/>
                    <a:pt x="170" y="110"/>
                  </a:cubicBezTo>
                  <a:cubicBezTo>
                    <a:pt x="170" y="111"/>
                    <a:pt x="170" y="111"/>
                    <a:pt x="170" y="111"/>
                  </a:cubicBezTo>
                  <a:cubicBezTo>
                    <a:pt x="170" y="111"/>
                    <a:pt x="170" y="111"/>
                    <a:pt x="170" y="111"/>
                  </a:cubicBezTo>
                  <a:cubicBezTo>
                    <a:pt x="169" y="111"/>
                    <a:pt x="169" y="111"/>
                    <a:pt x="169" y="111"/>
                  </a:cubicBezTo>
                  <a:cubicBezTo>
                    <a:pt x="169" y="111"/>
                    <a:pt x="169" y="111"/>
                    <a:pt x="169" y="111"/>
                  </a:cubicBezTo>
                  <a:cubicBezTo>
                    <a:pt x="170" y="111"/>
                    <a:pt x="170" y="111"/>
                    <a:pt x="170" y="111"/>
                  </a:cubicBezTo>
                  <a:cubicBezTo>
                    <a:pt x="171" y="111"/>
                    <a:pt x="171" y="111"/>
                    <a:pt x="171" y="111"/>
                  </a:cubicBezTo>
                  <a:cubicBezTo>
                    <a:pt x="171" y="112"/>
                    <a:pt x="171" y="112"/>
                    <a:pt x="171" y="112"/>
                  </a:cubicBezTo>
                  <a:cubicBezTo>
                    <a:pt x="172" y="112"/>
                    <a:pt x="172" y="112"/>
                    <a:pt x="172" y="112"/>
                  </a:cubicBezTo>
                  <a:cubicBezTo>
                    <a:pt x="173" y="112"/>
                    <a:pt x="173" y="112"/>
                    <a:pt x="173" y="112"/>
                  </a:cubicBezTo>
                  <a:cubicBezTo>
                    <a:pt x="174" y="112"/>
                    <a:pt x="174" y="112"/>
                    <a:pt x="174" y="112"/>
                  </a:cubicBezTo>
                  <a:cubicBezTo>
                    <a:pt x="174" y="112"/>
                    <a:pt x="174" y="112"/>
                    <a:pt x="174" y="112"/>
                  </a:cubicBezTo>
                  <a:cubicBezTo>
                    <a:pt x="173" y="113"/>
                    <a:pt x="173" y="113"/>
                    <a:pt x="173" y="113"/>
                  </a:cubicBezTo>
                  <a:cubicBezTo>
                    <a:pt x="173" y="113"/>
                    <a:pt x="173" y="113"/>
                    <a:pt x="173" y="113"/>
                  </a:cubicBezTo>
                  <a:cubicBezTo>
                    <a:pt x="174" y="113"/>
                    <a:pt x="174" y="113"/>
                    <a:pt x="174" y="113"/>
                  </a:cubicBezTo>
                  <a:cubicBezTo>
                    <a:pt x="174" y="114"/>
                    <a:pt x="174" y="114"/>
                    <a:pt x="174" y="114"/>
                  </a:cubicBezTo>
                  <a:cubicBezTo>
                    <a:pt x="175" y="114"/>
                    <a:pt x="175" y="114"/>
                    <a:pt x="175" y="114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6" y="113"/>
                    <a:pt x="176" y="113"/>
                    <a:pt x="176" y="113"/>
                  </a:cubicBezTo>
                  <a:cubicBezTo>
                    <a:pt x="176" y="113"/>
                    <a:pt x="176" y="113"/>
                    <a:pt x="176" y="113"/>
                  </a:cubicBezTo>
                  <a:cubicBezTo>
                    <a:pt x="176" y="114"/>
                    <a:pt x="176" y="114"/>
                    <a:pt x="176" y="114"/>
                  </a:cubicBezTo>
                  <a:cubicBezTo>
                    <a:pt x="175" y="115"/>
                    <a:pt x="175" y="115"/>
                    <a:pt x="175" y="115"/>
                  </a:cubicBezTo>
                  <a:cubicBezTo>
                    <a:pt x="175" y="116"/>
                    <a:pt x="175" y="116"/>
                    <a:pt x="175" y="116"/>
                  </a:cubicBezTo>
                  <a:cubicBezTo>
                    <a:pt x="175" y="116"/>
                    <a:pt x="175" y="116"/>
                    <a:pt x="175" y="116"/>
                  </a:cubicBezTo>
                  <a:cubicBezTo>
                    <a:pt x="175" y="116"/>
                    <a:pt x="175" y="116"/>
                    <a:pt x="175" y="116"/>
                  </a:cubicBezTo>
                  <a:cubicBezTo>
                    <a:pt x="174" y="116"/>
                    <a:pt x="174" y="116"/>
                    <a:pt x="174" y="116"/>
                  </a:cubicBezTo>
                  <a:cubicBezTo>
                    <a:pt x="174" y="116"/>
                    <a:pt x="174" y="116"/>
                    <a:pt x="174" y="116"/>
                  </a:cubicBezTo>
                  <a:cubicBezTo>
                    <a:pt x="176" y="117"/>
                    <a:pt x="176" y="117"/>
                    <a:pt x="176" y="117"/>
                  </a:cubicBezTo>
                  <a:cubicBezTo>
                    <a:pt x="177" y="117"/>
                    <a:pt x="177" y="117"/>
                    <a:pt x="177" y="117"/>
                  </a:cubicBezTo>
                  <a:cubicBezTo>
                    <a:pt x="178" y="117"/>
                    <a:pt x="178" y="117"/>
                    <a:pt x="178" y="117"/>
                  </a:cubicBezTo>
                  <a:cubicBezTo>
                    <a:pt x="179" y="117"/>
                    <a:pt x="179" y="117"/>
                    <a:pt x="179" y="117"/>
                  </a:cubicBezTo>
                  <a:cubicBezTo>
                    <a:pt x="180" y="117"/>
                    <a:pt x="180" y="117"/>
                    <a:pt x="180" y="117"/>
                  </a:cubicBezTo>
                  <a:cubicBezTo>
                    <a:pt x="181" y="116"/>
                    <a:pt x="181" y="116"/>
                    <a:pt x="181" y="116"/>
                  </a:cubicBezTo>
                  <a:cubicBezTo>
                    <a:pt x="181" y="117"/>
                    <a:pt x="181" y="117"/>
                    <a:pt x="181" y="117"/>
                  </a:cubicBezTo>
                  <a:cubicBezTo>
                    <a:pt x="181" y="117"/>
                    <a:pt x="181" y="117"/>
                    <a:pt x="181" y="117"/>
                  </a:cubicBezTo>
                  <a:cubicBezTo>
                    <a:pt x="182" y="117"/>
                    <a:pt x="182" y="117"/>
                    <a:pt x="182" y="117"/>
                  </a:cubicBezTo>
                  <a:cubicBezTo>
                    <a:pt x="182" y="118"/>
                    <a:pt x="182" y="118"/>
                    <a:pt x="182" y="118"/>
                  </a:cubicBezTo>
                  <a:cubicBezTo>
                    <a:pt x="183" y="118"/>
                    <a:pt x="183" y="118"/>
                    <a:pt x="183" y="118"/>
                  </a:cubicBezTo>
                  <a:cubicBezTo>
                    <a:pt x="183" y="119"/>
                    <a:pt x="183" y="119"/>
                    <a:pt x="183" y="119"/>
                  </a:cubicBezTo>
                  <a:cubicBezTo>
                    <a:pt x="184" y="119"/>
                    <a:pt x="184" y="119"/>
                    <a:pt x="184" y="119"/>
                  </a:cubicBezTo>
                  <a:cubicBezTo>
                    <a:pt x="185" y="118"/>
                    <a:pt x="185" y="118"/>
                    <a:pt x="185" y="118"/>
                  </a:cubicBezTo>
                  <a:cubicBezTo>
                    <a:pt x="185" y="118"/>
                    <a:pt x="185" y="118"/>
                    <a:pt x="185" y="118"/>
                  </a:cubicBezTo>
                  <a:cubicBezTo>
                    <a:pt x="186" y="118"/>
                    <a:pt x="186" y="118"/>
                    <a:pt x="186" y="118"/>
                  </a:cubicBezTo>
                  <a:cubicBezTo>
                    <a:pt x="186" y="119"/>
                    <a:pt x="186" y="119"/>
                    <a:pt x="186" y="119"/>
                  </a:cubicBezTo>
                  <a:cubicBezTo>
                    <a:pt x="185" y="119"/>
                    <a:pt x="185" y="119"/>
                    <a:pt x="185" y="119"/>
                  </a:cubicBezTo>
                  <a:cubicBezTo>
                    <a:pt x="184" y="119"/>
                    <a:pt x="184" y="119"/>
                    <a:pt x="184" y="119"/>
                  </a:cubicBezTo>
                  <a:cubicBezTo>
                    <a:pt x="184" y="120"/>
                    <a:pt x="184" y="120"/>
                    <a:pt x="184" y="120"/>
                  </a:cubicBezTo>
                  <a:cubicBezTo>
                    <a:pt x="186" y="120"/>
                    <a:pt x="186" y="120"/>
                    <a:pt x="186" y="120"/>
                  </a:cubicBezTo>
                  <a:cubicBezTo>
                    <a:pt x="186" y="121"/>
                    <a:pt x="186" y="121"/>
                    <a:pt x="186" y="121"/>
                  </a:cubicBezTo>
                  <a:cubicBezTo>
                    <a:pt x="186" y="121"/>
                    <a:pt x="186" y="121"/>
                    <a:pt x="186" y="121"/>
                  </a:cubicBezTo>
                  <a:cubicBezTo>
                    <a:pt x="188" y="122"/>
                    <a:pt x="188" y="122"/>
                    <a:pt x="188" y="122"/>
                  </a:cubicBezTo>
                  <a:cubicBezTo>
                    <a:pt x="189" y="121"/>
                    <a:pt x="189" y="121"/>
                    <a:pt x="189" y="121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91" y="121"/>
                    <a:pt x="191" y="121"/>
                    <a:pt x="191" y="121"/>
                  </a:cubicBezTo>
                  <a:cubicBezTo>
                    <a:pt x="192" y="120"/>
                    <a:pt x="192" y="120"/>
                    <a:pt x="192" y="120"/>
                  </a:cubicBezTo>
                  <a:cubicBezTo>
                    <a:pt x="192" y="120"/>
                    <a:pt x="192" y="120"/>
                    <a:pt x="192" y="120"/>
                  </a:cubicBezTo>
                  <a:cubicBezTo>
                    <a:pt x="192" y="121"/>
                    <a:pt x="192" y="121"/>
                    <a:pt x="192" y="121"/>
                  </a:cubicBezTo>
                  <a:cubicBezTo>
                    <a:pt x="191" y="121"/>
                    <a:pt x="191" y="121"/>
                    <a:pt x="191" y="121"/>
                  </a:cubicBezTo>
                  <a:cubicBezTo>
                    <a:pt x="191" y="123"/>
                    <a:pt x="191" y="123"/>
                    <a:pt x="191" y="123"/>
                  </a:cubicBezTo>
                  <a:cubicBezTo>
                    <a:pt x="191" y="123"/>
                    <a:pt x="191" y="123"/>
                    <a:pt x="191" y="123"/>
                  </a:cubicBezTo>
                  <a:cubicBezTo>
                    <a:pt x="190" y="124"/>
                    <a:pt x="190" y="124"/>
                    <a:pt x="190" y="124"/>
                  </a:cubicBezTo>
                  <a:cubicBezTo>
                    <a:pt x="189" y="123"/>
                    <a:pt x="189" y="123"/>
                    <a:pt x="189" y="123"/>
                  </a:cubicBezTo>
                  <a:cubicBezTo>
                    <a:pt x="189" y="123"/>
                    <a:pt x="189" y="123"/>
                    <a:pt x="189" y="123"/>
                  </a:cubicBezTo>
                  <a:cubicBezTo>
                    <a:pt x="189" y="124"/>
                    <a:pt x="189" y="124"/>
                    <a:pt x="189" y="124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91" y="125"/>
                    <a:pt x="191" y="125"/>
                    <a:pt x="191" y="125"/>
                  </a:cubicBezTo>
                  <a:cubicBezTo>
                    <a:pt x="192" y="125"/>
                    <a:pt x="192" y="125"/>
                    <a:pt x="192" y="125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3" y="127"/>
                    <a:pt x="193" y="127"/>
                    <a:pt x="193" y="127"/>
                  </a:cubicBezTo>
                  <a:cubicBezTo>
                    <a:pt x="194" y="126"/>
                    <a:pt x="194" y="126"/>
                    <a:pt x="194" y="126"/>
                  </a:cubicBezTo>
                  <a:cubicBezTo>
                    <a:pt x="195" y="125"/>
                    <a:pt x="195" y="125"/>
                    <a:pt x="195" y="125"/>
                  </a:cubicBezTo>
                  <a:cubicBezTo>
                    <a:pt x="194" y="126"/>
                    <a:pt x="194" y="126"/>
                    <a:pt x="194" y="126"/>
                  </a:cubicBezTo>
                  <a:cubicBezTo>
                    <a:pt x="194" y="127"/>
                    <a:pt x="194" y="127"/>
                    <a:pt x="194" y="127"/>
                  </a:cubicBezTo>
                  <a:cubicBezTo>
                    <a:pt x="194" y="127"/>
                    <a:pt x="194" y="127"/>
                    <a:pt x="194" y="127"/>
                  </a:cubicBezTo>
                  <a:cubicBezTo>
                    <a:pt x="194" y="128"/>
                    <a:pt x="194" y="128"/>
                    <a:pt x="194" y="128"/>
                  </a:cubicBezTo>
                  <a:cubicBezTo>
                    <a:pt x="193" y="128"/>
                    <a:pt x="193" y="128"/>
                    <a:pt x="193" y="128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4" y="129"/>
                    <a:pt x="194" y="129"/>
                    <a:pt x="194" y="129"/>
                  </a:cubicBezTo>
                  <a:cubicBezTo>
                    <a:pt x="194" y="130"/>
                    <a:pt x="194" y="130"/>
                    <a:pt x="194" y="130"/>
                  </a:cubicBezTo>
                  <a:cubicBezTo>
                    <a:pt x="194" y="131"/>
                    <a:pt x="194" y="131"/>
                    <a:pt x="194" y="131"/>
                  </a:cubicBezTo>
                  <a:cubicBezTo>
                    <a:pt x="194" y="132"/>
                    <a:pt x="194" y="132"/>
                    <a:pt x="194" y="132"/>
                  </a:cubicBezTo>
                  <a:cubicBezTo>
                    <a:pt x="195" y="132"/>
                    <a:pt x="195" y="132"/>
                    <a:pt x="195" y="132"/>
                  </a:cubicBezTo>
                  <a:cubicBezTo>
                    <a:pt x="194" y="133"/>
                    <a:pt x="194" y="133"/>
                    <a:pt x="194" y="133"/>
                  </a:cubicBezTo>
                  <a:cubicBezTo>
                    <a:pt x="195" y="133"/>
                    <a:pt x="195" y="133"/>
                    <a:pt x="195" y="133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7" y="135"/>
                    <a:pt x="197" y="135"/>
                    <a:pt x="197" y="135"/>
                  </a:cubicBezTo>
                  <a:cubicBezTo>
                    <a:pt x="197" y="135"/>
                    <a:pt x="197" y="135"/>
                    <a:pt x="197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9" y="135"/>
                    <a:pt x="199" y="135"/>
                    <a:pt x="199" y="135"/>
                  </a:cubicBezTo>
                  <a:cubicBezTo>
                    <a:pt x="199" y="134"/>
                    <a:pt x="199" y="134"/>
                    <a:pt x="199" y="134"/>
                  </a:cubicBezTo>
                  <a:cubicBezTo>
                    <a:pt x="199" y="133"/>
                    <a:pt x="199" y="133"/>
                    <a:pt x="199" y="133"/>
                  </a:cubicBezTo>
                  <a:cubicBezTo>
                    <a:pt x="198" y="133"/>
                    <a:pt x="198" y="133"/>
                    <a:pt x="198" y="133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8" y="133"/>
                    <a:pt x="198" y="133"/>
                    <a:pt x="198" y="133"/>
                  </a:cubicBezTo>
                  <a:cubicBezTo>
                    <a:pt x="198" y="133"/>
                    <a:pt x="198" y="133"/>
                    <a:pt x="198" y="133"/>
                  </a:cubicBezTo>
                  <a:cubicBezTo>
                    <a:pt x="198" y="132"/>
                    <a:pt x="198" y="132"/>
                    <a:pt x="198" y="132"/>
                  </a:cubicBezTo>
                  <a:cubicBezTo>
                    <a:pt x="198" y="131"/>
                    <a:pt x="198" y="131"/>
                    <a:pt x="198" y="131"/>
                  </a:cubicBezTo>
                  <a:cubicBezTo>
                    <a:pt x="197" y="131"/>
                    <a:pt x="197" y="131"/>
                    <a:pt x="197" y="131"/>
                  </a:cubicBezTo>
                  <a:cubicBezTo>
                    <a:pt x="197" y="131"/>
                    <a:pt x="197" y="131"/>
                    <a:pt x="197" y="131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9" y="131"/>
                    <a:pt x="199" y="131"/>
                    <a:pt x="199" y="131"/>
                  </a:cubicBezTo>
                  <a:cubicBezTo>
                    <a:pt x="199" y="130"/>
                    <a:pt x="199" y="130"/>
                    <a:pt x="199" y="130"/>
                  </a:cubicBezTo>
                  <a:cubicBezTo>
                    <a:pt x="199" y="131"/>
                    <a:pt x="199" y="131"/>
                    <a:pt x="199" y="131"/>
                  </a:cubicBezTo>
                  <a:cubicBezTo>
                    <a:pt x="200" y="131"/>
                    <a:pt x="200" y="131"/>
                    <a:pt x="200" y="131"/>
                  </a:cubicBezTo>
                  <a:cubicBezTo>
                    <a:pt x="199" y="132"/>
                    <a:pt x="199" y="132"/>
                    <a:pt x="199" y="132"/>
                  </a:cubicBezTo>
                  <a:cubicBezTo>
                    <a:pt x="200" y="133"/>
                    <a:pt x="200" y="133"/>
                    <a:pt x="200" y="133"/>
                  </a:cubicBezTo>
                  <a:cubicBezTo>
                    <a:pt x="200" y="133"/>
                    <a:pt x="200" y="133"/>
                    <a:pt x="200" y="133"/>
                  </a:cubicBezTo>
                  <a:cubicBezTo>
                    <a:pt x="201" y="132"/>
                    <a:pt x="201" y="132"/>
                    <a:pt x="201" y="132"/>
                  </a:cubicBezTo>
                  <a:cubicBezTo>
                    <a:pt x="201" y="132"/>
                    <a:pt x="201" y="132"/>
                    <a:pt x="201" y="132"/>
                  </a:cubicBezTo>
                  <a:cubicBezTo>
                    <a:pt x="201" y="133"/>
                    <a:pt x="201" y="133"/>
                    <a:pt x="201" y="133"/>
                  </a:cubicBezTo>
                  <a:cubicBezTo>
                    <a:pt x="200" y="133"/>
                    <a:pt x="200" y="133"/>
                    <a:pt x="200" y="133"/>
                  </a:cubicBezTo>
                  <a:cubicBezTo>
                    <a:pt x="200" y="134"/>
                    <a:pt x="200" y="134"/>
                    <a:pt x="200" y="134"/>
                  </a:cubicBezTo>
                  <a:cubicBezTo>
                    <a:pt x="201" y="134"/>
                    <a:pt x="201" y="134"/>
                    <a:pt x="201" y="134"/>
                  </a:cubicBezTo>
                  <a:cubicBezTo>
                    <a:pt x="200" y="135"/>
                    <a:pt x="200" y="135"/>
                    <a:pt x="200" y="135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201" y="136"/>
                    <a:pt x="201" y="136"/>
                    <a:pt x="201" y="136"/>
                  </a:cubicBezTo>
                  <a:cubicBezTo>
                    <a:pt x="202" y="136"/>
                    <a:pt x="202" y="136"/>
                    <a:pt x="202" y="136"/>
                  </a:cubicBezTo>
                  <a:cubicBezTo>
                    <a:pt x="202" y="135"/>
                    <a:pt x="202" y="135"/>
                    <a:pt x="202" y="135"/>
                  </a:cubicBezTo>
                  <a:cubicBezTo>
                    <a:pt x="202" y="135"/>
                    <a:pt x="202" y="135"/>
                    <a:pt x="202" y="135"/>
                  </a:cubicBezTo>
                  <a:cubicBezTo>
                    <a:pt x="202" y="136"/>
                    <a:pt x="202" y="136"/>
                    <a:pt x="202" y="136"/>
                  </a:cubicBezTo>
                  <a:cubicBezTo>
                    <a:pt x="202" y="137"/>
                    <a:pt x="202" y="137"/>
                    <a:pt x="202" y="137"/>
                  </a:cubicBezTo>
                  <a:cubicBezTo>
                    <a:pt x="203" y="137"/>
                    <a:pt x="203" y="137"/>
                    <a:pt x="203" y="137"/>
                  </a:cubicBezTo>
                  <a:cubicBezTo>
                    <a:pt x="203" y="136"/>
                    <a:pt x="203" y="136"/>
                    <a:pt x="203" y="136"/>
                  </a:cubicBezTo>
                  <a:cubicBezTo>
                    <a:pt x="204" y="135"/>
                    <a:pt x="204" y="135"/>
                    <a:pt x="204" y="135"/>
                  </a:cubicBezTo>
                  <a:cubicBezTo>
                    <a:pt x="204" y="134"/>
                    <a:pt x="204" y="134"/>
                    <a:pt x="204" y="134"/>
                  </a:cubicBezTo>
                  <a:cubicBezTo>
                    <a:pt x="204" y="132"/>
                    <a:pt x="204" y="132"/>
                    <a:pt x="204" y="132"/>
                  </a:cubicBezTo>
                  <a:cubicBezTo>
                    <a:pt x="205" y="131"/>
                    <a:pt x="205" y="131"/>
                    <a:pt x="205" y="131"/>
                  </a:cubicBezTo>
                  <a:cubicBezTo>
                    <a:pt x="205" y="129"/>
                    <a:pt x="205" y="129"/>
                    <a:pt x="205" y="129"/>
                  </a:cubicBezTo>
                  <a:cubicBezTo>
                    <a:pt x="204" y="128"/>
                    <a:pt x="204" y="128"/>
                    <a:pt x="204" y="128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5" y="127"/>
                    <a:pt x="205" y="127"/>
                    <a:pt x="205" y="127"/>
                  </a:cubicBezTo>
                  <a:cubicBezTo>
                    <a:pt x="205" y="128"/>
                    <a:pt x="205" y="128"/>
                    <a:pt x="205" y="128"/>
                  </a:cubicBezTo>
                  <a:cubicBezTo>
                    <a:pt x="205" y="128"/>
                    <a:pt x="205" y="128"/>
                    <a:pt x="205" y="128"/>
                  </a:cubicBezTo>
                  <a:cubicBezTo>
                    <a:pt x="206" y="127"/>
                    <a:pt x="206" y="127"/>
                    <a:pt x="206" y="127"/>
                  </a:cubicBezTo>
                  <a:cubicBezTo>
                    <a:pt x="207" y="127"/>
                    <a:pt x="207" y="127"/>
                    <a:pt x="207" y="127"/>
                  </a:cubicBezTo>
                  <a:cubicBezTo>
                    <a:pt x="206" y="128"/>
                    <a:pt x="206" y="128"/>
                    <a:pt x="206" y="128"/>
                  </a:cubicBezTo>
                  <a:cubicBezTo>
                    <a:pt x="206" y="129"/>
                    <a:pt x="206" y="129"/>
                    <a:pt x="206" y="129"/>
                  </a:cubicBezTo>
                  <a:cubicBezTo>
                    <a:pt x="206" y="130"/>
                    <a:pt x="206" y="130"/>
                    <a:pt x="206" y="130"/>
                  </a:cubicBezTo>
                  <a:cubicBezTo>
                    <a:pt x="205" y="132"/>
                    <a:pt x="205" y="132"/>
                    <a:pt x="205" y="132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205" y="134"/>
                    <a:pt x="205" y="134"/>
                    <a:pt x="205" y="134"/>
                  </a:cubicBezTo>
                  <a:cubicBezTo>
                    <a:pt x="205" y="135"/>
                    <a:pt x="205" y="135"/>
                    <a:pt x="205" y="135"/>
                  </a:cubicBezTo>
                  <a:cubicBezTo>
                    <a:pt x="205" y="136"/>
                    <a:pt x="205" y="136"/>
                    <a:pt x="205" y="136"/>
                  </a:cubicBezTo>
                  <a:cubicBezTo>
                    <a:pt x="205" y="136"/>
                    <a:pt x="205" y="136"/>
                    <a:pt x="205" y="136"/>
                  </a:cubicBezTo>
                  <a:cubicBezTo>
                    <a:pt x="206" y="137"/>
                    <a:pt x="206" y="137"/>
                    <a:pt x="206" y="137"/>
                  </a:cubicBezTo>
                  <a:cubicBezTo>
                    <a:pt x="206" y="138"/>
                    <a:pt x="206" y="138"/>
                    <a:pt x="206" y="138"/>
                  </a:cubicBezTo>
                  <a:cubicBezTo>
                    <a:pt x="206" y="138"/>
                    <a:pt x="206" y="138"/>
                    <a:pt x="206" y="138"/>
                  </a:cubicBezTo>
                  <a:cubicBezTo>
                    <a:pt x="207" y="139"/>
                    <a:pt x="207" y="139"/>
                    <a:pt x="207" y="139"/>
                  </a:cubicBezTo>
                  <a:cubicBezTo>
                    <a:pt x="207" y="139"/>
                    <a:pt x="207" y="139"/>
                    <a:pt x="207" y="139"/>
                  </a:cubicBezTo>
                  <a:cubicBezTo>
                    <a:pt x="208" y="139"/>
                    <a:pt x="208" y="139"/>
                    <a:pt x="208" y="139"/>
                  </a:cubicBezTo>
                  <a:cubicBezTo>
                    <a:pt x="208" y="139"/>
                    <a:pt x="208" y="139"/>
                    <a:pt x="208" y="139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10" y="139"/>
                    <a:pt x="210" y="139"/>
                    <a:pt x="210" y="139"/>
                  </a:cubicBezTo>
                  <a:cubicBezTo>
                    <a:pt x="210" y="139"/>
                    <a:pt x="210" y="139"/>
                    <a:pt x="210" y="139"/>
                  </a:cubicBezTo>
                  <a:cubicBezTo>
                    <a:pt x="209" y="140"/>
                    <a:pt x="209" y="140"/>
                    <a:pt x="209" y="140"/>
                  </a:cubicBezTo>
                  <a:cubicBezTo>
                    <a:pt x="208" y="140"/>
                    <a:pt x="208" y="140"/>
                    <a:pt x="208" y="140"/>
                  </a:cubicBezTo>
                  <a:cubicBezTo>
                    <a:pt x="208" y="140"/>
                    <a:pt x="208" y="140"/>
                    <a:pt x="208" y="140"/>
                  </a:cubicBezTo>
                  <a:cubicBezTo>
                    <a:pt x="209" y="141"/>
                    <a:pt x="209" y="141"/>
                    <a:pt x="209" y="141"/>
                  </a:cubicBezTo>
                  <a:cubicBezTo>
                    <a:pt x="208" y="141"/>
                    <a:pt x="208" y="141"/>
                    <a:pt x="208" y="141"/>
                  </a:cubicBezTo>
                  <a:cubicBezTo>
                    <a:pt x="208" y="141"/>
                    <a:pt x="208" y="141"/>
                    <a:pt x="208" y="14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8" y="143"/>
                    <a:pt x="208" y="143"/>
                    <a:pt x="208" y="143"/>
                  </a:cubicBezTo>
                  <a:cubicBezTo>
                    <a:pt x="208" y="143"/>
                    <a:pt x="208" y="143"/>
                    <a:pt x="208" y="143"/>
                  </a:cubicBezTo>
                  <a:cubicBezTo>
                    <a:pt x="208" y="143"/>
                    <a:pt x="208" y="143"/>
                    <a:pt x="208" y="143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2"/>
                    <a:pt x="207" y="142"/>
                    <a:pt x="207" y="142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4"/>
                    <a:pt x="207" y="144"/>
                    <a:pt x="207" y="144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206" y="145"/>
                    <a:pt x="206" y="145"/>
                    <a:pt x="206" y="145"/>
                  </a:cubicBezTo>
                  <a:cubicBezTo>
                    <a:pt x="206" y="146"/>
                    <a:pt x="206" y="146"/>
                    <a:pt x="206" y="146"/>
                  </a:cubicBezTo>
                  <a:cubicBezTo>
                    <a:pt x="206" y="146"/>
                    <a:pt x="206" y="146"/>
                    <a:pt x="206" y="146"/>
                  </a:cubicBezTo>
                  <a:cubicBezTo>
                    <a:pt x="206" y="146"/>
                    <a:pt x="206" y="146"/>
                    <a:pt x="206" y="146"/>
                  </a:cubicBezTo>
                  <a:cubicBezTo>
                    <a:pt x="207" y="146"/>
                    <a:pt x="207" y="146"/>
                    <a:pt x="207" y="146"/>
                  </a:cubicBezTo>
                  <a:cubicBezTo>
                    <a:pt x="207" y="147"/>
                    <a:pt x="207" y="147"/>
                    <a:pt x="207" y="147"/>
                  </a:cubicBezTo>
                  <a:cubicBezTo>
                    <a:pt x="208" y="147"/>
                    <a:pt x="208" y="147"/>
                    <a:pt x="208" y="147"/>
                  </a:cubicBezTo>
                  <a:cubicBezTo>
                    <a:pt x="208" y="147"/>
                    <a:pt x="208" y="147"/>
                    <a:pt x="208" y="147"/>
                  </a:cubicBezTo>
                  <a:cubicBezTo>
                    <a:pt x="209" y="148"/>
                    <a:pt x="209" y="148"/>
                    <a:pt x="209" y="148"/>
                  </a:cubicBezTo>
                  <a:cubicBezTo>
                    <a:pt x="209" y="148"/>
                    <a:pt x="209" y="148"/>
                    <a:pt x="209" y="148"/>
                  </a:cubicBezTo>
                  <a:cubicBezTo>
                    <a:pt x="208" y="148"/>
                    <a:pt x="208" y="148"/>
                    <a:pt x="208" y="148"/>
                  </a:cubicBezTo>
                  <a:cubicBezTo>
                    <a:pt x="208" y="148"/>
                    <a:pt x="208" y="148"/>
                    <a:pt x="208" y="148"/>
                  </a:cubicBezTo>
                  <a:cubicBezTo>
                    <a:pt x="208" y="149"/>
                    <a:pt x="208" y="149"/>
                    <a:pt x="208" y="149"/>
                  </a:cubicBezTo>
                  <a:cubicBezTo>
                    <a:pt x="208" y="149"/>
                    <a:pt x="208" y="149"/>
                    <a:pt x="208" y="149"/>
                  </a:cubicBezTo>
                  <a:cubicBezTo>
                    <a:pt x="209" y="150"/>
                    <a:pt x="209" y="150"/>
                    <a:pt x="209" y="150"/>
                  </a:cubicBezTo>
                  <a:cubicBezTo>
                    <a:pt x="209" y="150"/>
                    <a:pt x="209" y="150"/>
                    <a:pt x="209" y="150"/>
                  </a:cubicBezTo>
                  <a:cubicBezTo>
                    <a:pt x="210" y="150"/>
                    <a:pt x="210" y="150"/>
                    <a:pt x="210" y="150"/>
                  </a:cubicBezTo>
                  <a:cubicBezTo>
                    <a:pt x="209" y="150"/>
                    <a:pt x="209" y="150"/>
                    <a:pt x="209" y="150"/>
                  </a:cubicBezTo>
                  <a:cubicBezTo>
                    <a:pt x="209" y="150"/>
                    <a:pt x="209" y="150"/>
                    <a:pt x="209" y="150"/>
                  </a:cubicBezTo>
                  <a:cubicBezTo>
                    <a:pt x="208" y="151"/>
                    <a:pt x="208" y="151"/>
                    <a:pt x="208" y="151"/>
                  </a:cubicBezTo>
                  <a:cubicBezTo>
                    <a:pt x="208" y="152"/>
                    <a:pt x="208" y="152"/>
                    <a:pt x="208" y="152"/>
                  </a:cubicBezTo>
                  <a:cubicBezTo>
                    <a:pt x="209" y="153"/>
                    <a:pt x="209" y="153"/>
                    <a:pt x="209" y="153"/>
                  </a:cubicBezTo>
                  <a:cubicBezTo>
                    <a:pt x="210" y="154"/>
                    <a:pt x="210" y="154"/>
                    <a:pt x="210" y="154"/>
                  </a:cubicBezTo>
                  <a:cubicBezTo>
                    <a:pt x="211" y="154"/>
                    <a:pt x="211" y="154"/>
                    <a:pt x="211" y="154"/>
                  </a:cubicBezTo>
                  <a:cubicBezTo>
                    <a:pt x="211" y="154"/>
                    <a:pt x="211" y="154"/>
                    <a:pt x="211" y="154"/>
                  </a:cubicBezTo>
                  <a:cubicBezTo>
                    <a:pt x="210" y="154"/>
                    <a:pt x="210" y="154"/>
                    <a:pt x="210" y="154"/>
                  </a:cubicBezTo>
                  <a:cubicBezTo>
                    <a:pt x="209" y="154"/>
                    <a:pt x="209" y="154"/>
                    <a:pt x="209" y="154"/>
                  </a:cubicBezTo>
                  <a:cubicBezTo>
                    <a:pt x="209" y="154"/>
                    <a:pt x="209" y="154"/>
                    <a:pt x="209" y="154"/>
                  </a:cubicBezTo>
                  <a:cubicBezTo>
                    <a:pt x="208" y="155"/>
                    <a:pt x="208" y="155"/>
                    <a:pt x="208" y="155"/>
                  </a:cubicBezTo>
                  <a:cubicBezTo>
                    <a:pt x="207" y="156"/>
                    <a:pt x="207" y="156"/>
                    <a:pt x="207" y="156"/>
                  </a:cubicBezTo>
                  <a:cubicBezTo>
                    <a:pt x="206" y="157"/>
                    <a:pt x="206" y="157"/>
                    <a:pt x="206" y="157"/>
                  </a:cubicBezTo>
                  <a:cubicBezTo>
                    <a:pt x="206" y="158"/>
                    <a:pt x="206" y="158"/>
                    <a:pt x="206" y="158"/>
                  </a:cubicBezTo>
                  <a:cubicBezTo>
                    <a:pt x="206" y="159"/>
                    <a:pt x="206" y="159"/>
                    <a:pt x="206" y="159"/>
                  </a:cubicBezTo>
                  <a:cubicBezTo>
                    <a:pt x="207" y="158"/>
                    <a:pt x="207" y="158"/>
                    <a:pt x="207" y="158"/>
                  </a:cubicBezTo>
                  <a:cubicBezTo>
                    <a:pt x="208" y="157"/>
                    <a:pt x="208" y="157"/>
                    <a:pt x="208" y="157"/>
                  </a:cubicBezTo>
                  <a:cubicBezTo>
                    <a:pt x="208" y="157"/>
                    <a:pt x="208" y="157"/>
                    <a:pt x="208" y="157"/>
                  </a:cubicBezTo>
                  <a:cubicBezTo>
                    <a:pt x="208" y="156"/>
                    <a:pt x="208" y="156"/>
                    <a:pt x="208" y="156"/>
                  </a:cubicBezTo>
                  <a:cubicBezTo>
                    <a:pt x="210" y="155"/>
                    <a:pt x="210" y="155"/>
                    <a:pt x="210" y="155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1" y="156"/>
                    <a:pt x="211" y="156"/>
                    <a:pt x="211" y="156"/>
                  </a:cubicBezTo>
                  <a:cubicBezTo>
                    <a:pt x="211" y="156"/>
                    <a:pt x="211" y="156"/>
                    <a:pt x="211" y="156"/>
                  </a:cubicBezTo>
                  <a:cubicBezTo>
                    <a:pt x="211" y="157"/>
                    <a:pt x="211" y="157"/>
                    <a:pt x="211" y="157"/>
                  </a:cubicBezTo>
                  <a:cubicBezTo>
                    <a:pt x="212" y="157"/>
                    <a:pt x="212" y="157"/>
                    <a:pt x="212" y="157"/>
                  </a:cubicBezTo>
                  <a:cubicBezTo>
                    <a:pt x="212" y="157"/>
                    <a:pt x="212" y="157"/>
                    <a:pt x="212" y="157"/>
                  </a:cubicBezTo>
                  <a:cubicBezTo>
                    <a:pt x="211" y="158"/>
                    <a:pt x="211" y="158"/>
                    <a:pt x="211" y="158"/>
                  </a:cubicBezTo>
                  <a:cubicBezTo>
                    <a:pt x="211" y="158"/>
                    <a:pt x="211" y="158"/>
                    <a:pt x="211" y="158"/>
                  </a:cubicBezTo>
                  <a:cubicBezTo>
                    <a:pt x="211" y="159"/>
                    <a:pt x="211" y="159"/>
                    <a:pt x="211" y="159"/>
                  </a:cubicBezTo>
                  <a:cubicBezTo>
                    <a:pt x="211" y="160"/>
                    <a:pt x="211" y="160"/>
                    <a:pt x="211" y="160"/>
                  </a:cubicBezTo>
                  <a:cubicBezTo>
                    <a:pt x="210" y="160"/>
                    <a:pt x="210" y="160"/>
                    <a:pt x="210" y="160"/>
                  </a:cubicBezTo>
                  <a:cubicBezTo>
                    <a:pt x="211" y="161"/>
                    <a:pt x="211" y="161"/>
                    <a:pt x="211" y="161"/>
                  </a:cubicBezTo>
                  <a:cubicBezTo>
                    <a:pt x="211" y="161"/>
                    <a:pt x="211" y="161"/>
                    <a:pt x="211" y="161"/>
                  </a:cubicBezTo>
                  <a:cubicBezTo>
                    <a:pt x="210" y="161"/>
                    <a:pt x="210" y="161"/>
                    <a:pt x="210" y="161"/>
                  </a:cubicBezTo>
                  <a:cubicBezTo>
                    <a:pt x="209" y="161"/>
                    <a:pt x="209" y="161"/>
                    <a:pt x="209" y="161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10" y="162"/>
                    <a:pt x="210" y="162"/>
                    <a:pt x="210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10" y="163"/>
                    <a:pt x="210" y="163"/>
                    <a:pt x="210" y="163"/>
                  </a:cubicBezTo>
                  <a:cubicBezTo>
                    <a:pt x="209" y="163"/>
                    <a:pt x="209" y="163"/>
                    <a:pt x="209" y="163"/>
                  </a:cubicBezTo>
                  <a:cubicBezTo>
                    <a:pt x="209" y="163"/>
                    <a:pt x="209" y="163"/>
                    <a:pt x="209" y="163"/>
                  </a:cubicBezTo>
                  <a:cubicBezTo>
                    <a:pt x="209" y="163"/>
                    <a:pt x="209" y="163"/>
                    <a:pt x="209" y="163"/>
                  </a:cubicBezTo>
                  <a:cubicBezTo>
                    <a:pt x="208" y="164"/>
                    <a:pt x="208" y="164"/>
                    <a:pt x="208" y="164"/>
                  </a:cubicBezTo>
                  <a:cubicBezTo>
                    <a:pt x="209" y="165"/>
                    <a:pt x="209" y="165"/>
                    <a:pt x="209" y="165"/>
                  </a:cubicBezTo>
                  <a:cubicBezTo>
                    <a:pt x="209" y="165"/>
                    <a:pt x="209" y="165"/>
                    <a:pt x="209" y="165"/>
                  </a:cubicBezTo>
                  <a:cubicBezTo>
                    <a:pt x="209" y="164"/>
                    <a:pt x="209" y="164"/>
                    <a:pt x="209" y="164"/>
                  </a:cubicBezTo>
                  <a:cubicBezTo>
                    <a:pt x="210" y="164"/>
                    <a:pt x="210" y="164"/>
                    <a:pt x="210" y="164"/>
                  </a:cubicBezTo>
                  <a:cubicBezTo>
                    <a:pt x="211" y="164"/>
                    <a:pt x="211" y="164"/>
                    <a:pt x="211" y="164"/>
                  </a:cubicBezTo>
                  <a:cubicBezTo>
                    <a:pt x="212" y="163"/>
                    <a:pt x="212" y="163"/>
                    <a:pt x="212" y="163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213" y="160"/>
                    <a:pt x="213" y="160"/>
                    <a:pt x="213" y="160"/>
                  </a:cubicBezTo>
                  <a:cubicBezTo>
                    <a:pt x="214" y="158"/>
                    <a:pt x="214" y="158"/>
                    <a:pt x="214" y="158"/>
                  </a:cubicBezTo>
                  <a:cubicBezTo>
                    <a:pt x="215" y="158"/>
                    <a:pt x="215" y="158"/>
                    <a:pt x="215" y="158"/>
                  </a:cubicBezTo>
                  <a:cubicBezTo>
                    <a:pt x="215" y="158"/>
                    <a:pt x="215" y="158"/>
                    <a:pt x="215" y="158"/>
                  </a:cubicBezTo>
                  <a:close/>
                  <a:moveTo>
                    <a:pt x="201" y="162"/>
                  </a:moveTo>
                  <a:cubicBezTo>
                    <a:pt x="201" y="162"/>
                    <a:pt x="201" y="162"/>
                    <a:pt x="201" y="162"/>
                  </a:cubicBezTo>
                  <a:cubicBezTo>
                    <a:pt x="201" y="161"/>
                    <a:pt x="201" y="161"/>
                    <a:pt x="201" y="161"/>
                  </a:cubicBezTo>
                  <a:cubicBezTo>
                    <a:pt x="202" y="162"/>
                    <a:pt x="202" y="162"/>
                    <a:pt x="202" y="162"/>
                  </a:cubicBezTo>
                  <a:cubicBezTo>
                    <a:pt x="201" y="162"/>
                    <a:pt x="201" y="162"/>
                    <a:pt x="201" y="162"/>
                  </a:cubicBezTo>
                  <a:close/>
                  <a:moveTo>
                    <a:pt x="206" y="163"/>
                  </a:moveTo>
                  <a:cubicBezTo>
                    <a:pt x="207" y="163"/>
                    <a:pt x="207" y="163"/>
                    <a:pt x="207" y="163"/>
                  </a:cubicBezTo>
                  <a:cubicBezTo>
                    <a:pt x="208" y="163"/>
                    <a:pt x="208" y="163"/>
                    <a:pt x="208" y="163"/>
                  </a:cubicBezTo>
                  <a:cubicBezTo>
                    <a:pt x="207" y="164"/>
                    <a:pt x="207" y="164"/>
                    <a:pt x="207" y="164"/>
                  </a:cubicBezTo>
                  <a:cubicBezTo>
                    <a:pt x="206" y="163"/>
                    <a:pt x="206" y="163"/>
                    <a:pt x="206" y="163"/>
                  </a:cubicBezTo>
                  <a:close/>
                  <a:moveTo>
                    <a:pt x="207" y="161"/>
                  </a:moveTo>
                  <a:cubicBezTo>
                    <a:pt x="207" y="161"/>
                    <a:pt x="207" y="161"/>
                    <a:pt x="207" y="161"/>
                  </a:cubicBezTo>
                  <a:cubicBezTo>
                    <a:pt x="208" y="162"/>
                    <a:pt x="208" y="162"/>
                    <a:pt x="208" y="162"/>
                  </a:cubicBezTo>
                  <a:cubicBezTo>
                    <a:pt x="207" y="163"/>
                    <a:pt x="207" y="163"/>
                    <a:pt x="207" y="163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07" y="162"/>
                    <a:pt x="207" y="162"/>
                    <a:pt x="207" y="162"/>
                  </a:cubicBezTo>
                  <a:cubicBezTo>
                    <a:pt x="207" y="161"/>
                    <a:pt x="207" y="161"/>
                    <a:pt x="207" y="161"/>
                  </a:cubicBezTo>
                  <a:close/>
                  <a:moveTo>
                    <a:pt x="206" y="160"/>
                  </a:moveTo>
                  <a:cubicBezTo>
                    <a:pt x="207" y="160"/>
                    <a:pt x="207" y="160"/>
                    <a:pt x="207" y="160"/>
                  </a:cubicBezTo>
                  <a:cubicBezTo>
                    <a:pt x="206" y="161"/>
                    <a:pt x="206" y="161"/>
                    <a:pt x="206" y="161"/>
                  </a:cubicBezTo>
                  <a:cubicBezTo>
                    <a:pt x="206" y="160"/>
                    <a:pt x="206" y="160"/>
                    <a:pt x="206" y="160"/>
                  </a:cubicBezTo>
                  <a:cubicBezTo>
                    <a:pt x="206" y="160"/>
                    <a:pt x="206" y="160"/>
                    <a:pt x="206" y="160"/>
                  </a:cubicBezTo>
                  <a:cubicBezTo>
                    <a:pt x="206" y="160"/>
                    <a:pt x="206" y="160"/>
                    <a:pt x="206" y="160"/>
                  </a:cubicBezTo>
                  <a:close/>
                  <a:moveTo>
                    <a:pt x="207" y="159"/>
                  </a:moveTo>
                  <a:cubicBezTo>
                    <a:pt x="208" y="159"/>
                    <a:pt x="208" y="159"/>
                    <a:pt x="208" y="159"/>
                  </a:cubicBezTo>
                  <a:cubicBezTo>
                    <a:pt x="208" y="158"/>
                    <a:pt x="208" y="158"/>
                    <a:pt x="208" y="158"/>
                  </a:cubicBezTo>
                  <a:cubicBezTo>
                    <a:pt x="208" y="157"/>
                    <a:pt x="208" y="157"/>
                    <a:pt x="208" y="157"/>
                  </a:cubicBezTo>
                  <a:cubicBezTo>
                    <a:pt x="209" y="157"/>
                    <a:pt x="209" y="157"/>
                    <a:pt x="209" y="157"/>
                  </a:cubicBezTo>
                  <a:cubicBezTo>
                    <a:pt x="209" y="157"/>
                    <a:pt x="209" y="157"/>
                    <a:pt x="209" y="157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1" y="157"/>
                    <a:pt x="211" y="157"/>
                    <a:pt x="211" y="157"/>
                  </a:cubicBezTo>
                  <a:cubicBezTo>
                    <a:pt x="210" y="158"/>
                    <a:pt x="210" y="158"/>
                    <a:pt x="210" y="158"/>
                  </a:cubicBezTo>
                  <a:cubicBezTo>
                    <a:pt x="211" y="159"/>
                    <a:pt x="211" y="159"/>
                    <a:pt x="211" y="159"/>
                  </a:cubicBezTo>
                  <a:cubicBezTo>
                    <a:pt x="209" y="160"/>
                    <a:pt x="209" y="160"/>
                    <a:pt x="209" y="160"/>
                  </a:cubicBezTo>
                  <a:cubicBezTo>
                    <a:pt x="208" y="161"/>
                    <a:pt x="208" y="161"/>
                    <a:pt x="208" y="161"/>
                  </a:cubicBezTo>
                  <a:cubicBezTo>
                    <a:pt x="208" y="161"/>
                    <a:pt x="208" y="161"/>
                    <a:pt x="208" y="161"/>
                  </a:cubicBezTo>
                  <a:cubicBezTo>
                    <a:pt x="208" y="160"/>
                    <a:pt x="208" y="160"/>
                    <a:pt x="208" y="160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08" y="160"/>
                    <a:pt x="208" y="160"/>
                    <a:pt x="208" y="160"/>
                  </a:cubicBezTo>
                  <a:cubicBezTo>
                    <a:pt x="207" y="159"/>
                    <a:pt x="207" y="159"/>
                    <a:pt x="207" y="159"/>
                  </a:cubicBezTo>
                  <a:close/>
                  <a:moveTo>
                    <a:pt x="199" y="162"/>
                  </a:moveTo>
                  <a:cubicBezTo>
                    <a:pt x="200" y="162"/>
                    <a:pt x="200" y="162"/>
                    <a:pt x="200" y="162"/>
                  </a:cubicBezTo>
                  <a:cubicBezTo>
                    <a:pt x="200" y="162"/>
                    <a:pt x="200" y="162"/>
                    <a:pt x="200" y="162"/>
                  </a:cubicBezTo>
                  <a:cubicBezTo>
                    <a:pt x="200" y="163"/>
                    <a:pt x="200" y="163"/>
                    <a:pt x="200" y="163"/>
                  </a:cubicBezTo>
                  <a:cubicBezTo>
                    <a:pt x="201" y="164"/>
                    <a:pt x="201" y="164"/>
                    <a:pt x="201" y="164"/>
                  </a:cubicBezTo>
                  <a:cubicBezTo>
                    <a:pt x="200" y="165"/>
                    <a:pt x="200" y="165"/>
                    <a:pt x="200" y="165"/>
                  </a:cubicBezTo>
                  <a:cubicBezTo>
                    <a:pt x="200" y="164"/>
                    <a:pt x="200" y="164"/>
                    <a:pt x="200" y="164"/>
                  </a:cubicBezTo>
                  <a:cubicBezTo>
                    <a:pt x="200" y="163"/>
                    <a:pt x="200" y="163"/>
                    <a:pt x="200" y="163"/>
                  </a:cubicBezTo>
                  <a:cubicBezTo>
                    <a:pt x="199" y="162"/>
                    <a:pt x="199" y="162"/>
                    <a:pt x="199" y="162"/>
                  </a:cubicBezTo>
                  <a:cubicBezTo>
                    <a:pt x="199" y="162"/>
                    <a:pt x="199" y="162"/>
                    <a:pt x="199" y="162"/>
                  </a:cubicBezTo>
                  <a:close/>
                  <a:moveTo>
                    <a:pt x="200" y="161"/>
                  </a:moveTo>
                  <a:cubicBezTo>
                    <a:pt x="200" y="161"/>
                    <a:pt x="200" y="161"/>
                    <a:pt x="200" y="161"/>
                  </a:cubicBezTo>
                  <a:cubicBezTo>
                    <a:pt x="200" y="161"/>
                    <a:pt x="200" y="161"/>
                    <a:pt x="200" y="161"/>
                  </a:cubicBezTo>
                  <a:cubicBezTo>
                    <a:pt x="201" y="161"/>
                    <a:pt x="201" y="161"/>
                    <a:pt x="201" y="161"/>
                  </a:cubicBezTo>
                  <a:cubicBezTo>
                    <a:pt x="200" y="162"/>
                    <a:pt x="200" y="162"/>
                    <a:pt x="200" y="162"/>
                  </a:cubicBezTo>
                  <a:cubicBezTo>
                    <a:pt x="200" y="161"/>
                    <a:pt x="200" y="161"/>
                    <a:pt x="200" y="161"/>
                  </a:cubicBezTo>
                  <a:close/>
                  <a:moveTo>
                    <a:pt x="199" y="160"/>
                  </a:moveTo>
                  <a:cubicBezTo>
                    <a:pt x="200" y="159"/>
                    <a:pt x="200" y="159"/>
                    <a:pt x="200" y="159"/>
                  </a:cubicBezTo>
                  <a:cubicBezTo>
                    <a:pt x="200" y="160"/>
                    <a:pt x="200" y="160"/>
                    <a:pt x="200" y="160"/>
                  </a:cubicBezTo>
                  <a:cubicBezTo>
                    <a:pt x="199" y="160"/>
                    <a:pt x="199" y="160"/>
                    <a:pt x="199" y="160"/>
                  </a:cubicBezTo>
                  <a:close/>
                  <a:moveTo>
                    <a:pt x="199" y="159"/>
                  </a:moveTo>
                  <a:cubicBezTo>
                    <a:pt x="199" y="159"/>
                    <a:pt x="199" y="159"/>
                    <a:pt x="199" y="159"/>
                  </a:cubicBezTo>
                  <a:cubicBezTo>
                    <a:pt x="198" y="160"/>
                    <a:pt x="198" y="160"/>
                    <a:pt x="198" y="160"/>
                  </a:cubicBezTo>
                  <a:cubicBezTo>
                    <a:pt x="199" y="159"/>
                    <a:pt x="199" y="159"/>
                    <a:pt x="199" y="159"/>
                  </a:cubicBezTo>
                  <a:close/>
                  <a:moveTo>
                    <a:pt x="198" y="155"/>
                  </a:moveTo>
                  <a:cubicBezTo>
                    <a:pt x="198" y="154"/>
                    <a:pt x="198" y="154"/>
                    <a:pt x="198" y="154"/>
                  </a:cubicBezTo>
                  <a:cubicBezTo>
                    <a:pt x="199" y="155"/>
                    <a:pt x="199" y="155"/>
                    <a:pt x="199" y="155"/>
                  </a:cubicBezTo>
                  <a:cubicBezTo>
                    <a:pt x="198" y="155"/>
                    <a:pt x="198" y="155"/>
                    <a:pt x="198" y="155"/>
                  </a:cubicBezTo>
                  <a:close/>
                  <a:moveTo>
                    <a:pt x="200" y="156"/>
                  </a:moveTo>
                  <a:cubicBezTo>
                    <a:pt x="201" y="156"/>
                    <a:pt x="201" y="156"/>
                    <a:pt x="201" y="156"/>
                  </a:cubicBezTo>
                  <a:cubicBezTo>
                    <a:pt x="201" y="156"/>
                    <a:pt x="201" y="156"/>
                    <a:pt x="201" y="156"/>
                  </a:cubicBezTo>
                  <a:cubicBezTo>
                    <a:pt x="201" y="156"/>
                    <a:pt x="201" y="156"/>
                    <a:pt x="201" y="156"/>
                  </a:cubicBezTo>
                  <a:cubicBezTo>
                    <a:pt x="200" y="156"/>
                    <a:pt x="200" y="156"/>
                    <a:pt x="200" y="156"/>
                  </a:cubicBezTo>
                  <a:close/>
                  <a:moveTo>
                    <a:pt x="201" y="155"/>
                  </a:moveTo>
                  <a:cubicBezTo>
                    <a:pt x="201" y="154"/>
                    <a:pt x="201" y="154"/>
                    <a:pt x="201" y="154"/>
                  </a:cubicBezTo>
                  <a:cubicBezTo>
                    <a:pt x="202" y="154"/>
                    <a:pt x="202" y="154"/>
                    <a:pt x="202" y="154"/>
                  </a:cubicBezTo>
                  <a:cubicBezTo>
                    <a:pt x="203" y="154"/>
                    <a:pt x="203" y="154"/>
                    <a:pt x="203" y="154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1" y="155"/>
                    <a:pt x="201" y="155"/>
                    <a:pt x="201" y="155"/>
                  </a:cubicBezTo>
                  <a:cubicBezTo>
                    <a:pt x="201" y="155"/>
                    <a:pt x="201" y="155"/>
                    <a:pt x="201" y="155"/>
                  </a:cubicBezTo>
                  <a:close/>
                  <a:moveTo>
                    <a:pt x="203" y="155"/>
                  </a:moveTo>
                  <a:cubicBezTo>
                    <a:pt x="203" y="154"/>
                    <a:pt x="203" y="154"/>
                    <a:pt x="203" y="154"/>
                  </a:cubicBezTo>
                  <a:cubicBezTo>
                    <a:pt x="203" y="154"/>
                    <a:pt x="203" y="154"/>
                    <a:pt x="203" y="154"/>
                  </a:cubicBezTo>
                  <a:cubicBezTo>
                    <a:pt x="202" y="153"/>
                    <a:pt x="202" y="153"/>
                    <a:pt x="202" y="153"/>
                  </a:cubicBezTo>
                  <a:cubicBezTo>
                    <a:pt x="203" y="152"/>
                    <a:pt x="203" y="152"/>
                    <a:pt x="203" y="152"/>
                  </a:cubicBezTo>
                  <a:cubicBezTo>
                    <a:pt x="203" y="153"/>
                    <a:pt x="203" y="153"/>
                    <a:pt x="203" y="153"/>
                  </a:cubicBezTo>
                  <a:cubicBezTo>
                    <a:pt x="204" y="153"/>
                    <a:pt x="204" y="153"/>
                    <a:pt x="204" y="153"/>
                  </a:cubicBezTo>
                  <a:cubicBezTo>
                    <a:pt x="203" y="154"/>
                    <a:pt x="203" y="154"/>
                    <a:pt x="203" y="154"/>
                  </a:cubicBezTo>
                  <a:cubicBezTo>
                    <a:pt x="203" y="155"/>
                    <a:pt x="203" y="155"/>
                    <a:pt x="203" y="155"/>
                  </a:cubicBezTo>
                  <a:cubicBezTo>
                    <a:pt x="204" y="155"/>
                    <a:pt x="204" y="155"/>
                    <a:pt x="204" y="155"/>
                  </a:cubicBezTo>
                  <a:cubicBezTo>
                    <a:pt x="204" y="155"/>
                    <a:pt x="204" y="155"/>
                    <a:pt x="204" y="155"/>
                  </a:cubicBezTo>
                  <a:cubicBezTo>
                    <a:pt x="205" y="156"/>
                    <a:pt x="205" y="156"/>
                    <a:pt x="205" y="156"/>
                  </a:cubicBezTo>
                  <a:cubicBezTo>
                    <a:pt x="205" y="157"/>
                    <a:pt x="205" y="157"/>
                    <a:pt x="205" y="157"/>
                  </a:cubicBezTo>
                  <a:cubicBezTo>
                    <a:pt x="204" y="157"/>
                    <a:pt x="204" y="157"/>
                    <a:pt x="204" y="157"/>
                  </a:cubicBezTo>
                  <a:cubicBezTo>
                    <a:pt x="205" y="158"/>
                    <a:pt x="205" y="158"/>
                    <a:pt x="205" y="158"/>
                  </a:cubicBezTo>
                  <a:cubicBezTo>
                    <a:pt x="205" y="158"/>
                    <a:pt x="205" y="158"/>
                    <a:pt x="205" y="158"/>
                  </a:cubicBezTo>
                  <a:cubicBezTo>
                    <a:pt x="204" y="158"/>
                    <a:pt x="204" y="158"/>
                    <a:pt x="204" y="158"/>
                  </a:cubicBezTo>
                  <a:cubicBezTo>
                    <a:pt x="204" y="158"/>
                    <a:pt x="204" y="158"/>
                    <a:pt x="204" y="158"/>
                  </a:cubicBezTo>
                  <a:cubicBezTo>
                    <a:pt x="204" y="159"/>
                    <a:pt x="204" y="159"/>
                    <a:pt x="204" y="159"/>
                  </a:cubicBezTo>
                  <a:cubicBezTo>
                    <a:pt x="205" y="159"/>
                    <a:pt x="205" y="159"/>
                    <a:pt x="205" y="159"/>
                  </a:cubicBezTo>
                  <a:cubicBezTo>
                    <a:pt x="205" y="160"/>
                    <a:pt x="205" y="160"/>
                    <a:pt x="205" y="160"/>
                  </a:cubicBezTo>
                  <a:cubicBezTo>
                    <a:pt x="204" y="161"/>
                    <a:pt x="204" y="161"/>
                    <a:pt x="204" y="161"/>
                  </a:cubicBezTo>
                  <a:cubicBezTo>
                    <a:pt x="204" y="161"/>
                    <a:pt x="204" y="161"/>
                    <a:pt x="204" y="161"/>
                  </a:cubicBezTo>
                  <a:cubicBezTo>
                    <a:pt x="205" y="161"/>
                    <a:pt x="205" y="161"/>
                    <a:pt x="205" y="161"/>
                  </a:cubicBezTo>
                  <a:cubicBezTo>
                    <a:pt x="205" y="161"/>
                    <a:pt x="205" y="161"/>
                    <a:pt x="205" y="161"/>
                  </a:cubicBezTo>
                  <a:cubicBezTo>
                    <a:pt x="205" y="161"/>
                    <a:pt x="205" y="161"/>
                    <a:pt x="205" y="161"/>
                  </a:cubicBezTo>
                  <a:cubicBezTo>
                    <a:pt x="204" y="162"/>
                    <a:pt x="204" y="162"/>
                    <a:pt x="204" y="162"/>
                  </a:cubicBezTo>
                  <a:cubicBezTo>
                    <a:pt x="204" y="162"/>
                    <a:pt x="204" y="162"/>
                    <a:pt x="204" y="162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04" y="164"/>
                    <a:pt x="204" y="164"/>
                    <a:pt x="204" y="164"/>
                  </a:cubicBezTo>
                  <a:cubicBezTo>
                    <a:pt x="204" y="164"/>
                    <a:pt x="204" y="164"/>
                    <a:pt x="204" y="164"/>
                  </a:cubicBezTo>
                  <a:cubicBezTo>
                    <a:pt x="203" y="164"/>
                    <a:pt x="203" y="164"/>
                    <a:pt x="203" y="164"/>
                  </a:cubicBezTo>
                  <a:cubicBezTo>
                    <a:pt x="203" y="164"/>
                    <a:pt x="203" y="164"/>
                    <a:pt x="203" y="164"/>
                  </a:cubicBezTo>
                  <a:cubicBezTo>
                    <a:pt x="203" y="163"/>
                    <a:pt x="203" y="163"/>
                    <a:pt x="203" y="163"/>
                  </a:cubicBezTo>
                  <a:cubicBezTo>
                    <a:pt x="202" y="163"/>
                    <a:pt x="202" y="163"/>
                    <a:pt x="202" y="163"/>
                  </a:cubicBezTo>
                  <a:cubicBezTo>
                    <a:pt x="202" y="162"/>
                    <a:pt x="202" y="162"/>
                    <a:pt x="202" y="162"/>
                  </a:cubicBezTo>
                  <a:cubicBezTo>
                    <a:pt x="203" y="162"/>
                    <a:pt x="203" y="162"/>
                    <a:pt x="203" y="162"/>
                  </a:cubicBezTo>
                  <a:cubicBezTo>
                    <a:pt x="202" y="161"/>
                    <a:pt x="202" y="161"/>
                    <a:pt x="202" y="161"/>
                  </a:cubicBezTo>
                  <a:cubicBezTo>
                    <a:pt x="202" y="161"/>
                    <a:pt x="202" y="161"/>
                    <a:pt x="202" y="161"/>
                  </a:cubicBezTo>
                  <a:cubicBezTo>
                    <a:pt x="203" y="161"/>
                    <a:pt x="203" y="161"/>
                    <a:pt x="203" y="161"/>
                  </a:cubicBezTo>
                  <a:cubicBezTo>
                    <a:pt x="203" y="160"/>
                    <a:pt x="203" y="160"/>
                    <a:pt x="203" y="160"/>
                  </a:cubicBezTo>
                  <a:cubicBezTo>
                    <a:pt x="202" y="160"/>
                    <a:pt x="202" y="160"/>
                    <a:pt x="202" y="160"/>
                  </a:cubicBezTo>
                  <a:cubicBezTo>
                    <a:pt x="202" y="161"/>
                    <a:pt x="202" y="161"/>
                    <a:pt x="202" y="161"/>
                  </a:cubicBezTo>
                  <a:cubicBezTo>
                    <a:pt x="202" y="160"/>
                    <a:pt x="202" y="160"/>
                    <a:pt x="202" y="160"/>
                  </a:cubicBezTo>
                  <a:cubicBezTo>
                    <a:pt x="201" y="160"/>
                    <a:pt x="201" y="160"/>
                    <a:pt x="201" y="160"/>
                  </a:cubicBezTo>
                  <a:cubicBezTo>
                    <a:pt x="201" y="160"/>
                    <a:pt x="201" y="160"/>
                    <a:pt x="201" y="160"/>
                  </a:cubicBezTo>
                  <a:cubicBezTo>
                    <a:pt x="201" y="159"/>
                    <a:pt x="201" y="159"/>
                    <a:pt x="201" y="159"/>
                  </a:cubicBezTo>
                  <a:cubicBezTo>
                    <a:pt x="201" y="159"/>
                    <a:pt x="201" y="159"/>
                    <a:pt x="201" y="159"/>
                  </a:cubicBezTo>
                  <a:cubicBezTo>
                    <a:pt x="202" y="159"/>
                    <a:pt x="202" y="159"/>
                    <a:pt x="202" y="159"/>
                  </a:cubicBezTo>
                  <a:cubicBezTo>
                    <a:pt x="202" y="159"/>
                    <a:pt x="202" y="159"/>
                    <a:pt x="202" y="159"/>
                  </a:cubicBezTo>
                  <a:cubicBezTo>
                    <a:pt x="203" y="158"/>
                    <a:pt x="203" y="158"/>
                    <a:pt x="203" y="158"/>
                  </a:cubicBezTo>
                  <a:cubicBezTo>
                    <a:pt x="203" y="158"/>
                    <a:pt x="203" y="158"/>
                    <a:pt x="203" y="158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2" y="158"/>
                    <a:pt x="202" y="158"/>
                    <a:pt x="202" y="158"/>
                  </a:cubicBezTo>
                  <a:cubicBezTo>
                    <a:pt x="201" y="157"/>
                    <a:pt x="201" y="157"/>
                    <a:pt x="201" y="157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3" y="156"/>
                    <a:pt x="203" y="156"/>
                    <a:pt x="203" y="156"/>
                  </a:cubicBezTo>
                  <a:cubicBezTo>
                    <a:pt x="203" y="155"/>
                    <a:pt x="203" y="155"/>
                    <a:pt x="203" y="155"/>
                  </a:cubicBezTo>
                  <a:close/>
                  <a:moveTo>
                    <a:pt x="208" y="155"/>
                  </a:moveTo>
                  <a:cubicBezTo>
                    <a:pt x="207" y="154"/>
                    <a:pt x="207" y="154"/>
                    <a:pt x="207" y="154"/>
                  </a:cubicBezTo>
                  <a:cubicBezTo>
                    <a:pt x="208" y="154"/>
                    <a:pt x="208" y="154"/>
                    <a:pt x="208" y="154"/>
                  </a:cubicBezTo>
                  <a:cubicBezTo>
                    <a:pt x="208" y="153"/>
                    <a:pt x="208" y="153"/>
                    <a:pt x="208" y="153"/>
                  </a:cubicBezTo>
                  <a:cubicBezTo>
                    <a:pt x="208" y="153"/>
                    <a:pt x="208" y="153"/>
                    <a:pt x="208" y="153"/>
                  </a:cubicBezTo>
                  <a:cubicBezTo>
                    <a:pt x="208" y="154"/>
                    <a:pt x="208" y="154"/>
                    <a:pt x="208" y="154"/>
                  </a:cubicBezTo>
                  <a:cubicBezTo>
                    <a:pt x="208" y="155"/>
                    <a:pt x="208" y="155"/>
                    <a:pt x="208" y="155"/>
                  </a:cubicBezTo>
                  <a:close/>
                  <a:moveTo>
                    <a:pt x="206" y="156"/>
                  </a:moveTo>
                  <a:cubicBezTo>
                    <a:pt x="207" y="154"/>
                    <a:pt x="207" y="154"/>
                    <a:pt x="207" y="154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7" y="155"/>
                    <a:pt x="207" y="155"/>
                    <a:pt x="207" y="155"/>
                  </a:cubicBezTo>
                  <a:cubicBezTo>
                    <a:pt x="207" y="156"/>
                    <a:pt x="207" y="156"/>
                    <a:pt x="207" y="156"/>
                  </a:cubicBezTo>
                  <a:cubicBezTo>
                    <a:pt x="206" y="156"/>
                    <a:pt x="206" y="156"/>
                    <a:pt x="206" y="156"/>
                  </a:cubicBezTo>
                  <a:close/>
                  <a:moveTo>
                    <a:pt x="206" y="155"/>
                  </a:moveTo>
                  <a:cubicBezTo>
                    <a:pt x="206" y="154"/>
                    <a:pt x="206" y="154"/>
                    <a:pt x="206" y="154"/>
                  </a:cubicBezTo>
                  <a:cubicBezTo>
                    <a:pt x="207" y="153"/>
                    <a:pt x="207" y="153"/>
                    <a:pt x="207" y="153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6" y="155"/>
                    <a:pt x="206" y="155"/>
                    <a:pt x="206" y="155"/>
                  </a:cubicBezTo>
                  <a:cubicBezTo>
                    <a:pt x="206" y="155"/>
                    <a:pt x="206" y="155"/>
                    <a:pt x="206" y="155"/>
                  </a:cubicBezTo>
                  <a:close/>
                  <a:moveTo>
                    <a:pt x="205" y="153"/>
                  </a:moveTo>
                  <a:cubicBezTo>
                    <a:pt x="205" y="152"/>
                    <a:pt x="205" y="152"/>
                    <a:pt x="205" y="152"/>
                  </a:cubicBezTo>
                  <a:cubicBezTo>
                    <a:pt x="207" y="152"/>
                    <a:pt x="207" y="152"/>
                    <a:pt x="207" y="152"/>
                  </a:cubicBezTo>
                  <a:cubicBezTo>
                    <a:pt x="207" y="153"/>
                    <a:pt x="207" y="153"/>
                    <a:pt x="207" y="153"/>
                  </a:cubicBezTo>
                  <a:cubicBezTo>
                    <a:pt x="206" y="154"/>
                    <a:pt x="206" y="154"/>
                    <a:pt x="206" y="154"/>
                  </a:cubicBezTo>
                  <a:cubicBezTo>
                    <a:pt x="205" y="153"/>
                    <a:pt x="205" y="153"/>
                    <a:pt x="205" y="153"/>
                  </a:cubicBezTo>
                  <a:cubicBezTo>
                    <a:pt x="205" y="153"/>
                    <a:pt x="205" y="153"/>
                    <a:pt x="205" y="153"/>
                  </a:cubicBezTo>
                  <a:close/>
                  <a:moveTo>
                    <a:pt x="206" y="151"/>
                  </a:moveTo>
                  <a:cubicBezTo>
                    <a:pt x="207" y="150"/>
                    <a:pt x="207" y="150"/>
                    <a:pt x="207" y="150"/>
                  </a:cubicBezTo>
                  <a:cubicBezTo>
                    <a:pt x="207" y="149"/>
                    <a:pt x="207" y="149"/>
                    <a:pt x="207" y="149"/>
                  </a:cubicBezTo>
                  <a:cubicBezTo>
                    <a:pt x="208" y="151"/>
                    <a:pt x="208" y="151"/>
                    <a:pt x="208" y="151"/>
                  </a:cubicBezTo>
                  <a:cubicBezTo>
                    <a:pt x="207" y="151"/>
                    <a:pt x="207" y="151"/>
                    <a:pt x="207" y="151"/>
                  </a:cubicBezTo>
                  <a:cubicBezTo>
                    <a:pt x="206" y="152"/>
                    <a:pt x="206" y="152"/>
                    <a:pt x="206" y="152"/>
                  </a:cubicBezTo>
                  <a:cubicBezTo>
                    <a:pt x="206" y="151"/>
                    <a:pt x="206" y="151"/>
                    <a:pt x="206" y="151"/>
                  </a:cubicBezTo>
                  <a:cubicBezTo>
                    <a:pt x="206" y="151"/>
                    <a:pt x="206" y="151"/>
                    <a:pt x="206" y="151"/>
                  </a:cubicBezTo>
                  <a:close/>
                  <a:moveTo>
                    <a:pt x="203" y="152"/>
                  </a:moveTo>
                  <a:cubicBezTo>
                    <a:pt x="203" y="151"/>
                    <a:pt x="203" y="151"/>
                    <a:pt x="203" y="151"/>
                  </a:cubicBezTo>
                  <a:cubicBezTo>
                    <a:pt x="204" y="149"/>
                    <a:pt x="204" y="149"/>
                    <a:pt x="204" y="149"/>
                  </a:cubicBezTo>
                  <a:cubicBezTo>
                    <a:pt x="204" y="148"/>
                    <a:pt x="204" y="148"/>
                    <a:pt x="204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7"/>
                    <a:pt x="203" y="147"/>
                    <a:pt x="203" y="147"/>
                  </a:cubicBezTo>
                  <a:cubicBezTo>
                    <a:pt x="203" y="147"/>
                    <a:pt x="203" y="147"/>
                    <a:pt x="203" y="147"/>
                  </a:cubicBezTo>
                  <a:cubicBezTo>
                    <a:pt x="204" y="146"/>
                    <a:pt x="204" y="146"/>
                    <a:pt x="204" y="146"/>
                  </a:cubicBezTo>
                  <a:cubicBezTo>
                    <a:pt x="205" y="147"/>
                    <a:pt x="205" y="147"/>
                    <a:pt x="205" y="147"/>
                  </a:cubicBezTo>
                  <a:cubicBezTo>
                    <a:pt x="206" y="147"/>
                    <a:pt x="206" y="147"/>
                    <a:pt x="206" y="147"/>
                  </a:cubicBezTo>
                  <a:cubicBezTo>
                    <a:pt x="207" y="148"/>
                    <a:pt x="207" y="148"/>
                    <a:pt x="207" y="148"/>
                  </a:cubicBezTo>
                  <a:cubicBezTo>
                    <a:pt x="207" y="149"/>
                    <a:pt x="207" y="149"/>
                    <a:pt x="207" y="149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5" y="149"/>
                    <a:pt x="205" y="149"/>
                    <a:pt x="205" y="149"/>
                  </a:cubicBezTo>
                  <a:cubicBezTo>
                    <a:pt x="205" y="149"/>
                    <a:pt x="205" y="149"/>
                    <a:pt x="205" y="149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4" y="151"/>
                    <a:pt x="204" y="151"/>
                    <a:pt x="204" y="151"/>
                  </a:cubicBezTo>
                  <a:cubicBezTo>
                    <a:pt x="205" y="151"/>
                    <a:pt x="205" y="151"/>
                    <a:pt x="205" y="151"/>
                  </a:cubicBezTo>
                  <a:cubicBezTo>
                    <a:pt x="204" y="152"/>
                    <a:pt x="204" y="152"/>
                    <a:pt x="204" y="152"/>
                  </a:cubicBezTo>
                  <a:cubicBezTo>
                    <a:pt x="204" y="151"/>
                    <a:pt x="204" y="151"/>
                    <a:pt x="204" y="151"/>
                  </a:cubicBezTo>
                  <a:cubicBezTo>
                    <a:pt x="204" y="152"/>
                    <a:pt x="204" y="152"/>
                    <a:pt x="204" y="152"/>
                  </a:cubicBezTo>
                  <a:cubicBezTo>
                    <a:pt x="203" y="152"/>
                    <a:pt x="203" y="152"/>
                    <a:pt x="203" y="152"/>
                  </a:cubicBezTo>
                  <a:close/>
                  <a:moveTo>
                    <a:pt x="201" y="151"/>
                  </a:moveTo>
                  <a:cubicBezTo>
                    <a:pt x="200" y="150"/>
                    <a:pt x="200" y="150"/>
                    <a:pt x="200" y="150"/>
                  </a:cubicBezTo>
                  <a:cubicBezTo>
                    <a:pt x="201" y="149"/>
                    <a:pt x="201" y="149"/>
                    <a:pt x="201" y="149"/>
                  </a:cubicBezTo>
                  <a:cubicBezTo>
                    <a:pt x="200" y="149"/>
                    <a:pt x="200" y="149"/>
                    <a:pt x="200" y="149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1" y="147"/>
                    <a:pt x="201" y="147"/>
                    <a:pt x="201" y="147"/>
                  </a:cubicBezTo>
                  <a:cubicBezTo>
                    <a:pt x="202" y="147"/>
                    <a:pt x="202" y="147"/>
                    <a:pt x="202" y="147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2" y="149"/>
                    <a:pt x="202" y="149"/>
                    <a:pt x="202" y="149"/>
                  </a:cubicBezTo>
                  <a:cubicBezTo>
                    <a:pt x="202" y="149"/>
                    <a:pt x="202" y="149"/>
                    <a:pt x="202" y="149"/>
                  </a:cubicBezTo>
                  <a:cubicBezTo>
                    <a:pt x="203" y="149"/>
                    <a:pt x="203" y="149"/>
                    <a:pt x="203" y="149"/>
                  </a:cubicBezTo>
                  <a:cubicBezTo>
                    <a:pt x="203" y="149"/>
                    <a:pt x="203" y="149"/>
                    <a:pt x="203" y="149"/>
                  </a:cubicBezTo>
                  <a:cubicBezTo>
                    <a:pt x="202" y="151"/>
                    <a:pt x="202" y="151"/>
                    <a:pt x="202" y="151"/>
                  </a:cubicBezTo>
                  <a:cubicBezTo>
                    <a:pt x="201" y="152"/>
                    <a:pt x="201" y="152"/>
                    <a:pt x="201" y="152"/>
                  </a:cubicBezTo>
                  <a:cubicBezTo>
                    <a:pt x="201" y="153"/>
                    <a:pt x="201" y="153"/>
                    <a:pt x="201" y="153"/>
                  </a:cubicBezTo>
                  <a:cubicBezTo>
                    <a:pt x="201" y="153"/>
                    <a:pt x="201" y="153"/>
                    <a:pt x="201" y="153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00" y="153"/>
                    <a:pt x="200" y="153"/>
                    <a:pt x="200" y="153"/>
                  </a:cubicBezTo>
                  <a:cubicBezTo>
                    <a:pt x="200" y="152"/>
                    <a:pt x="200" y="152"/>
                    <a:pt x="200" y="152"/>
                  </a:cubicBezTo>
                  <a:cubicBezTo>
                    <a:pt x="199" y="154"/>
                    <a:pt x="199" y="154"/>
                    <a:pt x="199" y="154"/>
                  </a:cubicBezTo>
                  <a:cubicBezTo>
                    <a:pt x="199" y="153"/>
                    <a:pt x="199" y="153"/>
                    <a:pt x="199" y="153"/>
                  </a:cubicBezTo>
                  <a:cubicBezTo>
                    <a:pt x="199" y="153"/>
                    <a:pt x="199" y="153"/>
                    <a:pt x="199" y="153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0" y="152"/>
                    <a:pt x="200" y="152"/>
                    <a:pt x="200" y="152"/>
                  </a:cubicBezTo>
                  <a:cubicBezTo>
                    <a:pt x="201" y="151"/>
                    <a:pt x="201" y="151"/>
                    <a:pt x="201" y="151"/>
                  </a:cubicBezTo>
                  <a:cubicBezTo>
                    <a:pt x="201" y="151"/>
                    <a:pt x="201" y="151"/>
                    <a:pt x="201" y="151"/>
                  </a:cubicBezTo>
                  <a:close/>
                  <a:moveTo>
                    <a:pt x="200" y="144"/>
                  </a:moveTo>
                  <a:cubicBezTo>
                    <a:pt x="201" y="144"/>
                    <a:pt x="201" y="144"/>
                    <a:pt x="201" y="144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0" y="144"/>
                    <a:pt x="200" y="144"/>
                    <a:pt x="200" y="144"/>
                  </a:cubicBezTo>
                  <a:close/>
                  <a:moveTo>
                    <a:pt x="198" y="144"/>
                  </a:moveTo>
                  <a:cubicBezTo>
                    <a:pt x="199" y="144"/>
                    <a:pt x="199" y="144"/>
                    <a:pt x="199" y="144"/>
                  </a:cubicBezTo>
                  <a:cubicBezTo>
                    <a:pt x="199" y="143"/>
                    <a:pt x="199" y="143"/>
                    <a:pt x="199" y="143"/>
                  </a:cubicBezTo>
                  <a:cubicBezTo>
                    <a:pt x="200" y="143"/>
                    <a:pt x="200" y="143"/>
                    <a:pt x="200" y="143"/>
                  </a:cubicBezTo>
                  <a:cubicBezTo>
                    <a:pt x="200" y="144"/>
                    <a:pt x="200" y="144"/>
                    <a:pt x="200" y="144"/>
                  </a:cubicBezTo>
                  <a:cubicBezTo>
                    <a:pt x="200" y="146"/>
                    <a:pt x="200" y="146"/>
                    <a:pt x="200" y="146"/>
                  </a:cubicBezTo>
                  <a:cubicBezTo>
                    <a:pt x="200" y="147"/>
                    <a:pt x="200" y="147"/>
                    <a:pt x="200" y="147"/>
                  </a:cubicBezTo>
                  <a:cubicBezTo>
                    <a:pt x="199" y="147"/>
                    <a:pt x="199" y="147"/>
                    <a:pt x="199" y="147"/>
                  </a:cubicBezTo>
                  <a:cubicBezTo>
                    <a:pt x="199" y="149"/>
                    <a:pt x="199" y="149"/>
                    <a:pt x="199" y="149"/>
                  </a:cubicBezTo>
                  <a:cubicBezTo>
                    <a:pt x="199" y="149"/>
                    <a:pt x="199" y="149"/>
                    <a:pt x="199" y="149"/>
                  </a:cubicBezTo>
                  <a:cubicBezTo>
                    <a:pt x="198" y="150"/>
                    <a:pt x="198" y="150"/>
                    <a:pt x="198" y="150"/>
                  </a:cubicBezTo>
                  <a:cubicBezTo>
                    <a:pt x="198" y="151"/>
                    <a:pt x="198" y="151"/>
                    <a:pt x="198" y="151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8" y="151"/>
                    <a:pt x="198" y="151"/>
                    <a:pt x="198" y="151"/>
                  </a:cubicBezTo>
                  <a:cubicBezTo>
                    <a:pt x="197" y="151"/>
                    <a:pt x="197" y="151"/>
                    <a:pt x="197" y="151"/>
                  </a:cubicBezTo>
                  <a:cubicBezTo>
                    <a:pt x="197" y="150"/>
                    <a:pt x="197" y="150"/>
                    <a:pt x="197" y="150"/>
                  </a:cubicBezTo>
                  <a:cubicBezTo>
                    <a:pt x="197" y="149"/>
                    <a:pt x="197" y="149"/>
                    <a:pt x="197" y="149"/>
                  </a:cubicBezTo>
                  <a:cubicBezTo>
                    <a:pt x="198" y="149"/>
                    <a:pt x="198" y="149"/>
                    <a:pt x="198" y="149"/>
                  </a:cubicBezTo>
                  <a:cubicBezTo>
                    <a:pt x="198" y="149"/>
                    <a:pt x="198" y="149"/>
                    <a:pt x="198" y="149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198" y="149"/>
                    <a:pt x="198" y="149"/>
                    <a:pt x="198" y="149"/>
                  </a:cubicBezTo>
                  <a:cubicBezTo>
                    <a:pt x="197" y="149"/>
                    <a:pt x="197" y="149"/>
                    <a:pt x="197" y="149"/>
                  </a:cubicBezTo>
                  <a:cubicBezTo>
                    <a:pt x="197" y="148"/>
                    <a:pt x="197" y="148"/>
                    <a:pt x="197" y="148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198" y="147"/>
                    <a:pt x="198" y="147"/>
                    <a:pt x="198" y="147"/>
                  </a:cubicBezTo>
                  <a:cubicBezTo>
                    <a:pt x="197" y="147"/>
                    <a:pt x="197" y="147"/>
                    <a:pt x="197" y="147"/>
                  </a:cubicBezTo>
                  <a:cubicBezTo>
                    <a:pt x="197" y="147"/>
                    <a:pt x="197" y="147"/>
                    <a:pt x="197" y="147"/>
                  </a:cubicBezTo>
                  <a:cubicBezTo>
                    <a:pt x="198" y="147"/>
                    <a:pt x="198" y="147"/>
                    <a:pt x="198" y="147"/>
                  </a:cubicBezTo>
                  <a:cubicBezTo>
                    <a:pt x="198" y="146"/>
                    <a:pt x="198" y="146"/>
                    <a:pt x="198" y="146"/>
                  </a:cubicBezTo>
                  <a:cubicBezTo>
                    <a:pt x="198" y="145"/>
                    <a:pt x="198" y="145"/>
                    <a:pt x="198" y="145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198" y="144"/>
                    <a:pt x="198" y="144"/>
                    <a:pt x="198" y="144"/>
                  </a:cubicBezTo>
                  <a:cubicBezTo>
                    <a:pt x="198" y="144"/>
                    <a:pt x="198" y="144"/>
                    <a:pt x="198" y="144"/>
                  </a:cubicBezTo>
                  <a:close/>
                  <a:moveTo>
                    <a:pt x="196" y="144"/>
                  </a:moveTo>
                  <a:cubicBezTo>
                    <a:pt x="197" y="144"/>
                    <a:pt x="197" y="144"/>
                    <a:pt x="197" y="144"/>
                  </a:cubicBezTo>
                  <a:cubicBezTo>
                    <a:pt x="197" y="144"/>
                    <a:pt x="197" y="144"/>
                    <a:pt x="197" y="144"/>
                  </a:cubicBezTo>
                  <a:cubicBezTo>
                    <a:pt x="197" y="145"/>
                    <a:pt x="197" y="145"/>
                    <a:pt x="197" y="145"/>
                  </a:cubicBezTo>
                  <a:cubicBezTo>
                    <a:pt x="197" y="146"/>
                    <a:pt x="197" y="146"/>
                    <a:pt x="197" y="146"/>
                  </a:cubicBezTo>
                  <a:cubicBezTo>
                    <a:pt x="196" y="146"/>
                    <a:pt x="196" y="146"/>
                    <a:pt x="196" y="146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196" y="144"/>
                    <a:pt x="196" y="144"/>
                    <a:pt x="196" y="144"/>
                  </a:cubicBezTo>
                  <a:close/>
                  <a:moveTo>
                    <a:pt x="201" y="146"/>
                  </a:moveTo>
                  <a:cubicBezTo>
                    <a:pt x="201" y="145"/>
                    <a:pt x="201" y="145"/>
                    <a:pt x="201" y="145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2" y="144"/>
                    <a:pt x="202" y="144"/>
                    <a:pt x="202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3" y="143"/>
                    <a:pt x="203" y="143"/>
                    <a:pt x="203" y="143"/>
                  </a:cubicBezTo>
                  <a:cubicBezTo>
                    <a:pt x="202" y="142"/>
                    <a:pt x="202" y="142"/>
                    <a:pt x="202" y="142"/>
                  </a:cubicBezTo>
                  <a:cubicBezTo>
                    <a:pt x="202" y="141"/>
                    <a:pt x="202" y="141"/>
                    <a:pt x="202" y="141"/>
                  </a:cubicBezTo>
                  <a:cubicBezTo>
                    <a:pt x="203" y="140"/>
                    <a:pt x="203" y="140"/>
                    <a:pt x="203" y="140"/>
                  </a:cubicBezTo>
                  <a:cubicBezTo>
                    <a:pt x="203" y="138"/>
                    <a:pt x="203" y="138"/>
                    <a:pt x="203" y="138"/>
                  </a:cubicBezTo>
                  <a:cubicBezTo>
                    <a:pt x="204" y="136"/>
                    <a:pt x="204" y="136"/>
                    <a:pt x="204" y="136"/>
                  </a:cubicBezTo>
                  <a:cubicBezTo>
                    <a:pt x="204" y="137"/>
                    <a:pt x="204" y="137"/>
                    <a:pt x="204" y="137"/>
                  </a:cubicBezTo>
                  <a:cubicBezTo>
                    <a:pt x="204" y="138"/>
                    <a:pt x="204" y="138"/>
                    <a:pt x="204" y="138"/>
                  </a:cubicBezTo>
                  <a:cubicBezTo>
                    <a:pt x="205" y="138"/>
                    <a:pt x="205" y="138"/>
                    <a:pt x="205" y="138"/>
                  </a:cubicBezTo>
                  <a:cubicBezTo>
                    <a:pt x="206" y="139"/>
                    <a:pt x="206" y="139"/>
                    <a:pt x="206" y="139"/>
                  </a:cubicBezTo>
                  <a:cubicBezTo>
                    <a:pt x="206" y="142"/>
                    <a:pt x="206" y="142"/>
                    <a:pt x="206" y="142"/>
                  </a:cubicBezTo>
                  <a:cubicBezTo>
                    <a:pt x="206" y="143"/>
                    <a:pt x="206" y="143"/>
                    <a:pt x="206" y="143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5" y="141"/>
                    <a:pt x="205" y="141"/>
                    <a:pt x="205" y="141"/>
                  </a:cubicBezTo>
                  <a:cubicBezTo>
                    <a:pt x="205" y="139"/>
                    <a:pt x="205" y="139"/>
                    <a:pt x="205" y="139"/>
                  </a:cubicBezTo>
                  <a:cubicBezTo>
                    <a:pt x="205" y="140"/>
                    <a:pt x="205" y="140"/>
                    <a:pt x="205" y="140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4" y="143"/>
                    <a:pt x="204" y="143"/>
                    <a:pt x="204" y="143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3" y="145"/>
                    <a:pt x="203" y="145"/>
                    <a:pt x="203" y="145"/>
                  </a:cubicBezTo>
                  <a:cubicBezTo>
                    <a:pt x="202" y="146"/>
                    <a:pt x="202" y="146"/>
                    <a:pt x="202" y="146"/>
                  </a:cubicBezTo>
                  <a:cubicBezTo>
                    <a:pt x="201" y="147"/>
                    <a:pt x="201" y="147"/>
                    <a:pt x="201" y="147"/>
                  </a:cubicBezTo>
                  <a:cubicBezTo>
                    <a:pt x="201" y="146"/>
                    <a:pt x="201" y="146"/>
                    <a:pt x="201" y="146"/>
                  </a:cubicBezTo>
                  <a:close/>
                  <a:moveTo>
                    <a:pt x="198" y="137"/>
                  </a:moveTo>
                  <a:cubicBezTo>
                    <a:pt x="200" y="137"/>
                    <a:pt x="200" y="137"/>
                    <a:pt x="200" y="137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0" y="138"/>
                    <a:pt x="200" y="138"/>
                    <a:pt x="200" y="138"/>
                  </a:cubicBezTo>
                  <a:cubicBezTo>
                    <a:pt x="200" y="138"/>
                    <a:pt x="200" y="138"/>
                    <a:pt x="200" y="138"/>
                  </a:cubicBezTo>
                  <a:cubicBezTo>
                    <a:pt x="200" y="139"/>
                    <a:pt x="200" y="139"/>
                    <a:pt x="200" y="139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02" y="139"/>
                    <a:pt x="202" y="139"/>
                    <a:pt x="202" y="139"/>
                  </a:cubicBezTo>
                  <a:cubicBezTo>
                    <a:pt x="202" y="139"/>
                    <a:pt x="202" y="139"/>
                    <a:pt x="202" y="139"/>
                  </a:cubicBezTo>
                  <a:cubicBezTo>
                    <a:pt x="202" y="139"/>
                    <a:pt x="202" y="139"/>
                    <a:pt x="202" y="139"/>
                  </a:cubicBezTo>
                  <a:cubicBezTo>
                    <a:pt x="202" y="140"/>
                    <a:pt x="202" y="140"/>
                    <a:pt x="202" y="140"/>
                  </a:cubicBezTo>
                  <a:cubicBezTo>
                    <a:pt x="201" y="140"/>
                    <a:pt x="201" y="140"/>
                    <a:pt x="201" y="140"/>
                  </a:cubicBezTo>
                  <a:cubicBezTo>
                    <a:pt x="201" y="140"/>
                    <a:pt x="201" y="140"/>
                    <a:pt x="201" y="140"/>
                  </a:cubicBezTo>
                  <a:cubicBezTo>
                    <a:pt x="200" y="139"/>
                    <a:pt x="200" y="139"/>
                    <a:pt x="200" y="139"/>
                  </a:cubicBezTo>
                  <a:cubicBezTo>
                    <a:pt x="199" y="138"/>
                    <a:pt x="199" y="138"/>
                    <a:pt x="199" y="138"/>
                  </a:cubicBezTo>
                  <a:cubicBezTo>
                    <a:pt x="199" y="139"/>
                    <a:pt x="199" y="139"/>
                    <a:pt x="199" y="139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0" y="141"/>
                    <a:pt x="200" y="141"/>
                    <a:pt x="200" y="141"/>
                  </a:cubicBezTo>
                  <a:cubicBezTo>
                    <a:pt x="201" y="141"/>
                    <a:pt x="201" y="141"/>
                    <a:pt x="201" y="141"/>
                  </a:cubicBezTo>
                  <a:cubicBezTo>
                    <a:pt x="201" y="142"/>
                    <a:pt x="201" y="142"/>
                    <a:pt x="201" y="142"/>
                  </a:cubicBezTo>
                  <a:cubicBezTo>
                    <a:pt x="201" y="142"/>
                    <a:pt x="201" y="142"/>
                    <a:pt x="201" y="142"/>
                  </a:cubicBezTo>
                  <a:cubicBezTo>
                    <a:pt x="201" y="143"/>
                    <a:pt x="201" y="143"/>
                    <a:pt x="201" y="143"/>
                  </a:cubicBezTo>
                  <a:cubicBezTo>
                    <a:pt x="200" y="143"/>
                    <a:pt x="200" y="143"/>
                    <a:pt x="200" y="143"/>
                  </a:cubicBezTo>
                  <a:cubicBezTo>
                    <a:pt x="200" y="142"/>
                    <a:pt x="200" y="142"/>
                    <a:pt x="200" y="142"/>
                  </a:cubicBezTo>
                  <a:cubicBezTo>
                    <a:pt x="199" y="142"/>
                    <a:pt x="199" y="142"/>
                    <a:pt x="199" y="142"/>
                  </a:cubicBezTo>
                  <a:cubicBezTo>
                    <a:pt x="198" y="140"/>
                    <a:pt x="198" y="140"/>
                    <a:pt x="198" y="140"/>
                  </a:cubicBezTo>
                  <a:cubicBezTo>
                    <a:pt x="198" y="141"/>
                    <a:pt x="198" y="141"/>
                    <a:pt x="198" y="141"/>
                  </a:cubicBezTo>
                  <a:cubicBezTo>
                    <a:pt x="199" y="142"/>
                    <a:pt x="199" y="142"/>
                    <a:pt x="199" y="142"/>
                  </a:cubicBezTo>
                  <a:cubicBezTo>
                    <a:pt x="199" y="143"/>
                    <a:pt x="199" y="143"/>
                    <a:pt x="199" y="143"/>
                  </a:cubicBezTo>
                  <a:cubicBezTo>
                    <a:pt x="198" y="143"/>
                    <a:pt x="198" y="143"/>
                    <a:pt x="198" y="143"/>
                  </a:cubicBezTo>
                  <a:cubicBezTo>
                    <a:pt x="197" y="143"/>
                    <a:pt x="197" y="143"/>
                    <a:pt x="197" y="143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197" y="139"/>
                    <a:pt x="197" y="139"/>
                    <a:pt x="197" y="139"/>
                  </a:cubicBezTo>
                  <a:cubicBezTo>
                    <a:pt x="197" y="139"/>
                    <a:pt x="197" y="139"/>
                    <a:pt x="197" y="139"/>
                  </a:cubicBezTo>
                  <a:cubicBezTo>
                    <a:pt x="198" y="139"/>
                    <a:pt x="198" y="139"/>
                    <a:pt x="198" y="139"/>
                  </a:cubicBezTo>
                  <a:cubicBezTo>
                    <a:pt x="197" y="138"/>
                    <a:pt x="197" y="138"/>
                    <a:pt x="197" y="138"/>
                  </a:cubicBezTo>
                  <a:cubicBezTo>
                    <a:pt x="197" y="137"/>
                    <a:pt x="197" y="137"/>
                    <a:pt x="197" y="137"/>
                  </a:cubicBezTo>
                  <a:cubicBezTo>
                    <a:pt x="197" y="137"/>
                    <a:pt x="197" y="137"/>
                    <a:pt x="197" y="137"/>
                  </a:cubicBezTo>
                  <a:cubicBezTo>
                    <a:pt x="198" y="137"/>
                    <a:pt x="198" y="137"/>
                    <a:pt x="198" y="137"/>
                  </a:cubicBezTo>
                  <a:cubicBezTo>
                    <a:pt x="198" y="137"/>
                    <a:pt x="198" y="137"/>
                    <a:pt x="198" y="137"/>
                  </a:cubicBezTo>
                  <a:cubicBezTo>
                    <a:pt x="198" y="137"/>
                    <a:pt x="198" y="137"/>
                    <a:pt x="198" y="137"/>
                  </a:cubicBezTo>
                  <a:close/>
                  <a:moveTo>
                    <a:pt x="199" y="136"/>
                  </a:moveTo>
                  <a:cubicBezTo>
                    <a:pt x="199" y="135"/>
                    <a:pt x="199" y="135"/>
                    <a:pt x="199" y="135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9" y="136"/>
                    <a:pt x="199" y="136"/>
                    <a:pt x="199" y="136"/>
                  </a:cubicBezTo>
                  <a:cubicBezTo>
                    <a:pt x="199" y="136"/>
                    <a:pt x="199" y="136"/>
                    <a:pt x="199" y="136"/>
                  </a:cubicBezTo>
                  <a:close/>
                  <a:moveTo>
                    <a:pt x="66" y="86"/>
                  </a:move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6" y="86"/>
                    <a:pt x="66" y="86"/>
                  </a:cubicBezTo>
                  <a:close/>
                  <a:moveTo>
                    <a:pt x="66" y="87"/>
                  </a:moveTo>
                  <a:cubicBezTo>
                    <a:pt x="66" y="87"/>
                    <a:pt x="66" y="87"/>
                    <a:pt x="66" y="87"/>
                  </a:cubicBezTo>
                  <a:cubicBezTo>
                    <a:pt x="66" y="88"/>
                    <a:pt x="66" y="88"/>
                    <a:pt x="66" y="88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90"/>
                    <a:pt x="67" y="90"/>
                    <a:pt x="67" y="90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88"/>
                    <a:pt x="66" y="88"/>
                    <a:pt x="66" y="88"/>
                  </a:cubicBezTo>
                  <a:cubicBezTo>
                    <a:pt x="65" y="87"/>
                    <a:pt x="65" y="87"/>
                    <a:pt x="65" y="87"/>
                  </a:cubicBezTo>
                  <a:cubicBezTo>
                    <a:pt x="65" y="87"/>
                    <a:pt x="66" y="87"/>
                    <a:pt x="66" y="87"/>
                  </a:cubicBezTo>
                  <a:close/>
                  <a:moveTo>
                    <a:pt x="112" y="73"/>
                  </a:moveTo>
                  <a:cubicBezTo>
                    <a:pt x="111" y="74"/>
                    <a:pt x="111" y="74"/>
                    <a:pt x="111" y="74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0" y="75"/>
                    <a:pt x="110" y="75"/>
                    <a:pt x="110" y="75"/>
                  </a:cubicBezTo>
                  <a:cubicBezTo>
                    <a:pt x="109" y="75"/>
                    <a:pt x="109" y="75"/>
                    <a:pt x="109" y="75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108" y="74"/>
                    <a:pt x="108" y="74"/>
                    <a:pt x="108" y="74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73"/>
                    <a:pt x="112" y="73"/>
                    <a:pt x="112" y="73"/>
                  </a:cubicBezTo>
                  <a:close/>
                  <a:moveTo>
                    <a:pt x="113" y="73"/>
                  </a:moveTo>
                  <a:cubicBezTo>
                    <a:pt x="113" y="73"/>
                    <a:pt x="113" y="73"/>
                    <a:pt x="113" y="73"/>
                  </a:cubicBezTo>
                  <a:cubicBezTo>
                    <a:pt x="113" y="73"/>
                    <a:pt x="113" y="73"/>
                    <a:pt x="113" y="73"/>
                  </a:cubicBezTo>
                  <a:cubicBezTo>
                    <a:pt x="113" y="72"/>
                    <a:pt x="113" y="72"/>
                    <a:pt x="113" y="72"/>
                  </a:cubicBezTo>
                  <a:cubicBezTo>
                    <a:pt x="113" y="71"/>
                    <a:pt x="113" y="71"/>
                    <a:pt x="113" y="71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13" y="70"/>
                    <a:pt x="113" y="70"/>
                    <a:pt x="113" y="70"/>
                  </a:cubicBezTo>
                  <a:cubicBezTo>
                    <a:pt x="114" y="70"/>
                    <a:pt x="114" y="70"/>
                    <a:pt x="114" y="70"/>
                  </a:cubicBezTo>
                  <a:cubicBezTo>
                    <a:pt x="116" y="71"/>
                    <a:pt x="116" y="71"/>
                    <a:pt x="116" y="71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5" y="72"/>
                    <a:pt x="115" y="72"/>
                    <a:pt x="115" y="72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3"/>
                    <a:pt x="113" y="73"/>
                    <a:pt x="113" y="73"/>
                  </a:cubicBezTo>
                  <a:close/>
                  <a:moveTo>
                    <a:pt x="121" y="68"/>
                  </a:moveTo>
                  <a:cubicBezTo>
                    <a:pt x="122" y="68"/>
                    <a:pt x="122" y="68"/>
                    <a:pt x="122" y="68"/>
                  </a:cubicBezTo>
                  <a:cubicBezTo>
                    <a:pt x="123" y="68"/>
                    <a:pt x="123" y="68"/>
                    <a:pt x="123" y="68"/>
                  </a:cubicBezTo>
                  <a:cubicBezTo>
                    <a:pt x="123" y="69"/>
                    <a:pt x="123" y="69"/>
                    <a:pt x="123" y="69"/>
                  </a:cubicBezTo>
                  <a:cubicBezTo>
                    <a:pt x="123" y="69"/>
                    <a:pt x="123" y="69"/>
                    <a:pt x="123" y="69"/>
                  </a:cubicBezTo>
                  <a:cubicBezTo>
                    <a:pt x="122" y="69"/>
                    <a:pt x="122" y="69"/>
                    <a:pt x="122" y="69"/>
                  </a:cubicBezTo>
                  <a:cubicBezTo>
                    <a:pt x="121" y="68"/>
                    <a:pt x="121" y="68"/>
                    <a:pt x="121" y="68"/>
                  </a:cubicBezTo>
                  <a:close/>
                  <a:moveTo>
                    <a:pt x="166" y="107"/>
                  </a:moveTo>
                  <a:cubicBezTo>
                    <a:pt x="167" y="107"/>
                    <a:pt x="167" y="107"/>
                    <a:pt x="167" y="107"/>
                  </a:cubicBezTo>
                  <a:cubicBezTo>
                    <a:pt x="167" y="107"/>
                    <a:pt x="167" y="107"/>
                    <a:pt x="167" y="107"/>
                  </a:cubicBezTo>
                  <a:cubicBezTo>
                    <a:pt x="167" y="107"/>
                    <a:pt x="167" y="107"/>
                    <a:pt x="167" y="107"/>
                  </a:cubicBezTo>
                  <a:cubicBezTo>
                    <a:pt x="166" y="107"/>
                    <a:pt x="166" y="107"/>
                    <a:pt x="166" y="107"/>
                  </a:cubicBezTo>
                  <a:close/>
                  <a:moveTo>
                    <a:pt x="162" y="119"/>
                  </a:moveTo>
                  <a:cubicBezTo>
                    <a:pt x="163" y="119"/>
                    <a:pt x="163" y="119"/>
                    <a:pt x="163" y="119"/>
                  </a:cubicBezTo>
                  <a:cubicBezTo>
                    <a:pt x="163" y="119"/>
                    <a:pt x="163" y="119"/>
                    <a:pt x="163" y="119"/>
                  </a:cubicBezTo>
                  <a:cubicBezTo>
                    <a:pt x="162" y="119"/>
                    <a:pt x="162" y="119"/>
                    <a:pt x="162" y="119"/>
                  </a:cubicBezTo>
                  <a:close/>
                  <a:moveTo>
                    <a:pt x="172" y="117"/>
                  </a:moveTo>
                  <a:cubicBezTo>
                    <a:pt x="173" y="116"/>
                    <a:pt x="173" y="116"/>
                    <a:pt x="173" y="116"/>
                  </a:cubicBezTo>
                  <a:cubicBezTo>
                    <a:pt x="173" y="116"/>
                    <a:pt x="173" y="116"/>
                    <a:pt x="173" y="116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72" y="118"/>
                    <a:pt x="172" y="118"/>
                    <a:pt x="172" y="118"/>
                  </a:cubicBezTo>
                  <a:cubicBezTo>
                    <a:pt x="172" y="117"/>
                    <a:pt x="172" y="117"/>
                    <a:pt x="172" y="117"/>
                  </a:cubicBezTo>
                  <a:close/>
                  <a:moveTo>
                    <a:pt x="165" y="109"/>
                  </a:moveTo>
                  <a:cubicBezTo>
                    <a:pt x="165" y="108"/>
                    <a:pt x="165" y="108"/>
                    <a:pt x="165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6" y="109"/>
                    <a:pt x="166" y="109"/>
                    <a:pt x="166" y="109"/>
                  </a:cubicBezTo>
                  <a:cubicBezTo>
                    <a:pt x="165" y="109"/>
                    <a:pt x="165" y="109"/>
                    <a:pt x="165" y="109"/>
                  </a:cubicBezTo>
                  <a:close/>
                  <a:moveTo>
                    <a:pt x="166" y="112"/>
                  </a:moveTo>
                  <a:cubicBezTo>
                    <a:pt x="166" y="111"/>
                    <a:pt x="166" y="111"/>
                    <a:pt x="166" y="111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7" y="111"/>
                    <a:pt x="167" y="111"/>
                    <a:pt x="167" y="111"/>
                  </a:cubicBezTo>
                  <a:cubicBezTo>
                    <a:pt x="168" y="111"/>
                    <a:pt x="168" y="111"/>
                    <a:pt x="168" y="111"/>
                  </a:cubicBezTo>
                  <a:cubicBezTo>
                    <a:pt x="168" y="112"/>
                    <a:pt x="168" y="112"/>
                    <a:pt x="168" y="112"/>
                  </a:cubicBezTo>
                  <a:cubicBezTo>
                    <a:pt x="167" y="112"/>
                    <a:pt x="167" y="112"/>
                    <a:pt x="167" y="112"/>
                  </a:cubicBezTo>
                  <a:cubicBezTo>
                    <a:pt x="166" y="112"/>
                    <a:pt x="166" y="112"/>
                    <a:pt x="166" y="112"/>
                  </a:cubicBezTo>
                  <a:close/>
                  <a:moveTo>
                    <a:pt x="159" y="115"/>
                  </a:moveTo>
                  <a:cubicBezTo>
                    <a:pt x="159" y="115"/>
                    <a:pt x="159" y="115"/>
                    <a:pt x="159" y="115"/>
                  </a:cubicBezTo>
                  <a:cubicBezTo>
                    <a:pt x="160" y="115"/>
                    <a:pt x="160" y="115"/>
                    <a:pt x="160" y="115"/>
                  </a:cubicBezTo>
                  <a:cubicBezTo>
                    <a:pt x="160" y="114"/>
                    <a:pt x="160" y="114"/>
                    <a:pt x="160" y="114"/>
                  </a:cubicBezTo>
                  <a:cubicBezTo>
                    <a:pt x="161" y="113"/>
                    <a:pt x="161" y="113"/>
                    <a:pt x="161" y="113"/>
                  </a:cubicBezTo>
                  <a:cubicBezTo>
                    <a:pt x="162" y="113"/>
                    <a:pt x="162" y="113"/>
                    <a:pt x="162" y="113"/>
                  </a:cubicBezTo>
                  <a:cubicBezTo>
                    <a:pt x="163" y="112"/>
                    <a:pt x="163" y="112"/>
                    <a:pt x="163" y="112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4" y="111"/>
                    <a:pt x="164" y="111"/>
                    <a:pt x="164" y="111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5" y="112"/>
                    <a:pt x="165" y="112"/>
                    <a:pt x="165" y="112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3" y="113"/>
                    <a:pt x="163" y="113"/>
                    <a:pt x="163" y="113"/>
                  </a:cubicBezTo>
                  <a:cubicBezTo>
                    <a:pt x="162" y="114"/>
                    <a:pt x="162" y="114"/>
                    <a:pt x="162" y="114"/>
                  </a:cubicBezTo>
                  <a:cubicBezTo>
                    <a:pt x="161" y="114"/>
                    <a:pt x="161" y="114"/>
                    <a:pt x="161" y="114"/>
                  </a:cubicBezTo>
                  <a:cubicBezTo>
                    <a:pt x="161" y="115"/>
                    <a:pt x="161" y="115"/>
                    <a:pt x="161" y="115"/>
                  </a:cubicBezTo>
                  <a:cubicBezTo>
                    <a:pt x="161" y="115"/>
                    <a:pt x="161" y="115"/>
                    <a:pt x="161" y="115"/>
                  </a:cubicBezTo>
                  <a:cubicBezTo>
                    <a:pt x="160" y="115"/>
                    <a:pt x="160" y="115"/>
                    <a:pt x="160" y="115"/>
                  </a:cubicBezTo>
                  <a:cubicBezTo>
                    <a:pt x="160" y="115"/>
                    <a:pt x="160" y="115"/>
                    <a:pt x="160" y="115"/>
                  </a:cubicBezTo>
                  <a:cubicBezTo>
                    <a:pt x="159" y="115"/>
                    <a:pt x="159" y="115"/>
                    <a:pt x="159" y="115"/>
                  </a:cubicBezTo>
                  <a:cubicBezTo>
                    <a:pt x="159" y="115"/>
                    <a:pt x="159" y="115"/>
                    <a:pt x="159" y="115"/>
                  </a:cubicBezTo>
                  <a:close/>
                  <a:moveTo>
                    <a:pt x="159" y="114"/>
                  </a:moveTo>
                  <a:cubicBezTo>
                    <a:pt x="160" y="113"/>
                    <a:pt x="160" y="113"/>
                    <a:pt x="160" y="113"/>
                  </a:cubicBezTo>
                  <a:cubicBezTo>
                    <a:pt x="160" y="113"/>
                    <a:pt x="160" y="113"/>
                    <a:pt x="160" y="113"/>
                  </a:cubicBezTo>
                  <a:cubicBezTo>
                    <a:pt x="159" y="114"/>
                    <a:pt x="159" y="114"/>
                    <a:pt x="159" y="114"/>
                  </a:cubicBezTo>
                  <a:cubicBezTo>
                    <a:pt x="159" y="114"/>
                    <a:pt x="159" y="114"/>
                    <a:pt x="159" y="114"/>
                  </a:cubicBezTo>
                  <a:close/>
                  <a:moveTo>
                    <a:pt x="161" y="112"/>
                  </a:moveTo>
                  <a:cubicBezTo>
                    <a:pt x="162" y="111"/>
                    <a:pt x="162" y="111"/>
                    <a:pt x="162" y="111"/>
                  </a:cubicBezTo>
                  <a:cubicBezTo>
                    <a:pt x="162" y="110"/>
                    <a:pt x="162" y="110"/>
                    <a:pt x="162" y="110"/>
                  </a:cubicBezTo>
                  <a:cubicBezTo>
                    <a:pt x="163" y="109"/>
                    <a:pt x="163" y="109"/>
                    <a:pt x="163" y="109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2" y="111"/>
                    <a:pt x="162" y="111"/>
                    <a:pt x="162" y="111"/>
                  </a:cubicBezTo>
                  <a:cubicBezTo>
                    <a:pt x="162" y="112"/>
                    <a:pt x="162" y="112"/>
                    <a:pt x="162" y="112"/>
                  </a:cubicBezTo>
                  <a:cubicBezTo>
                    <a:pt x="161" y="112"/>
                    <a:pt x="161" y="112"/>
                    <a:pt x="161" y="112"/>
                  </a:cubicBezTo>
                  <a:cubicBezTo>
                    <a:pt x="161" y="112"/>
                    <a:pt x="161" y="112"/>
                    <a:pt x="161" y="112"/>
                  </a:cubicBezTo>
                  <a:cubicBezTo>
                    <a:pt x="161" y="112"/>
                    <a:pt x="161" y="112"/>
                    <a:pt x="161" y="112"/>
                  </a:cubicBezTo>
                  <a:close/>
                  <a:moveTo>
                    <a:pt x="162" y="107"/>
                  </a:moveTo>
                  <a:cubicBezTo>
                    <a:pt x="163" y="106"/>
                    <a:pt x="163" y="106"/>
                    <a:pt x="163" y="106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2" y="107"/>
                    <a:pt x="162" y="107"/>
                    <a:pt x="162" y="107"/>
                  </a:cubicBezTo>
                  <a:close/>
                  <a:moveTo>
                    <a:pt x="109" y="51"/>
                  </a:moveTo>
                  <a:cubicBezTo>
                    <a:pt x="109" y="51"/>
                    <a:pt x="109" y="51"/>
                    <a:pt x="109" y="51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09" y="51"/>
                    <a:pt x="109" y="51"/>
                    <a:pt x="109" y="51"/>
                  </a:cubicBezTo>
                  <a:cubicBezTo>
                    <a:pt x="109" y="51"/>
                    <a:pt x="109" y="51"/>
                    <a:pt x="109" y="51"/>
                  </a:cubicBezTo>
                  <a:close/>
                  <a:moveTo>
                    <a:pt x="91" y="68"/>
                  </a:moveTo>
                  <a:cubicBezTo>
                    <a:pt x="92" y="66"/>
                    <a:pt x="92" y="66"/>
                    <a:pt x="92" y="66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1" y="65"/>
                    <a:pt x="91" y="65"/>
                    <a:pt x="91" y="65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86" y="62"/>
                    <a:pt x="86" y="62"/>
                    <a:pt x="86" y="62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90" y="57"/>
                    <a:pt x="90" y="57"/>
                    <a:pt x="90" y="57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89" y="60"/>
                    <a:pt x="89" y="60"/>
                    <a:pt x="89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2" y="60"/>
                    <a:pt x="92" y="60"/>
                    <a:pt x="92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1"/>
                    <a:pt x="94" y="61"/>
                    <a:pt x="94" y="61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3" y="67"/>
                    <a:pt x="93" y="67"/>
                    <a:pt x="93" y="67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86" y="95"/>
                  </a:moveTo>
                  <a:cubicBezTo>
                    <a:pt x="87" y="95"/>
                    <a:pt x="87" y="95"/>
                    <a:pt x="87" y="95"/>
                  </a:cubicBezTo>
                  <a:cubicBezTo>
                    <a:pt x="88" y="95"/>
                    <a:pt x="88" y="95"/>
                    <a:pt x="88" y="95"/>
                  </a:cubicBezTo>
                  <a:cubicBezTo>
                    <a:pt x="89" y="95"/>
                    <a:pt x="89" y="95"/>
                    <a:pt x="89" y="95"/>
                  </a:cubicBezTo>
                  <a:cubicBezTo>
                    <a:pt x="89" y="95"/>
                    <a:pt x="89" y="95"/>
                    <a:pt x="89" y="95"/>
                  </a:cubicBezTo>
                  <a:cubicBezTo>
                    <a:pt x="90" y="94"/>
                    <a:pt x="90" y="94"/>
                    <a:pt x="90" y="94"/>
                  </a:cubicBezTo>
                  <a:cubicBezTo>
                    <a:pt x="91" y="94"/>
                    <a:pt x="91" y="94"/>
                    <a:pt x="91" y="94"/>
                  </a:cubicBezTo>
                  <a:cubicBezTo>
                    <a:pt x="91" y="95"/>
                    <a:pt x="91" y="95"/>
                    <a:pt x="91" y="95"/>
                  </a:cubicBezTo>
                  <a:cubicBezTo>
                    <a:pt x="92" y="95"/>
                    <a:pt x="92" y="95"/>
                    <a:pt x="92" y="95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7" y="98"/>
                    <a:pt x="87" y="98"/>
                    <a:pt x="87" y="98"/>
                  </a:cubicBezTo>
                  <a:cubicBezTo>
                    <a:pt x="86" y="96"/>
                    <a:pt x="86" y="96"/>
                    <a:pt x="86" y="96"/>
                  </a:cubicBezTo>
                  <a:cubicBezTo>
                    <a:pt x="86" y="95"/>
                    <a:pt x="86" y="95"/>
                    <a:pt x="86" y="95"/>
                  </a:cubicBezTo>
                  <a:close/>
                  <a:moveTo>
                    <a:pt x="144" y="107"/>
                  </a:moveTo>
                  <a:cubicBezTo>
                    <a:pt x="146" y="106"/>
                    <a:pt x="146" y="106"/>
                    <a:pt x="146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5" y="107"/>
                    <a:pt x="145" y="107"/>
                    <a:pt x="145" y="107"/>
                  </a:cubicBezTo>
                  <a:cubicBezTo>
                    <a:pt x="144" y="107"/>
                    <a:pt x="144" y="107"/>
                    <a:pt x="144" y="107"/>
                  </a:cubicBezTo>
                  <a:close/>
                  <a:moveTo>
                    <a:pt x="135" y="113"/>
                  </a:moveTo>
                  <a:cubicBezTo>
                    <a:pt x="136" y="113"/>
                    <a:pt x="136" y="113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5" y="113"/>
                    <a:pt x="135" y="113"/>
                    <a:pt x="135" y="113"/>
                  </a:cubicBezTo>
                  <a:close/>
                  <a:moveTo>
                    <a:pt x="135" y="120"/>
                  </a:moveTo>
                  <a:cubicBezTo>
                    <a:pt x="136" y="119"/>
                    <a:pt x="136" y="119"/>
                    <a:pt x="136" y="119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0"/>
                    <a:pt x="135" y="120"/>
                    <a:pt x="135" y="120"/>
                  </a:cubicBezTo>
                  <a:cubicBezTo>
                    <a:pt x="135" y="120"/>
                    <a:pt x="135" y="120"/>
                    <a:pt x="135" y="120"/>
                  </a:cubicBezTo>
                  <a:close/>
                  <a:moveTo>
                    <a:pt x="132" y="123"/>
                  </a:moveTo>
                  <a:cubicBezTo>
                    <a:pt x="131" y="123"/>
                    <a:pt x="131" y="123"/>
                    <a:pt x="131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3" y="123"/>
                    <a:pt x="133" y="123"/>
                    <a:pt x="133" y="123"/>
                  </a:cubicBezTo>
                  <a:cubicBezTo>
                    <a:pt x="133" y="123"/>
                    <a:pt x="133" y="123"/>
                    <a:pt x="133" y="123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3" y="122"/>
                    <a:pt x="133" y="122"/>
                    <a:pt x="133" y="122"/>
                  </a:cubicBezTo>
                  <a:cubicBezTo>
                    <a:pt x="134" y="121"/>
                    <a:pt x="134" y="121"/>
                    <a:pt x="134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6" y="121"/>
                    <a:pt x="136" y="121"/>
                    <a:pt x="136" y="121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5" y="123"/>
                    <a:pt x="135" y="123"/>
                    <a:pt x="135" y="123"/>
                  </a:cubicBezTo>
                  <a:cubicBezTo>
                    <a:pt x="135" y="124"/>
                    <a:pt x="135" y="124"/>
                    <a:pt x="135" y="124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32" y="124"/>
                    <a:pt x="132" y="124"/>
                    <a:pt x="132" y="124"/>
                  </a:cubicBezTo>
                  <a:cubicBezTo>
                    <a:pt x="132" y="123"/>
                    <a:pt x="132" y="123"/>
                    <a:pt x="132" y="123"/>
                  </a:cubicBezTo>
                  <a:close/>
                  <a:moveTo>
                    <a:pt x="122" y="132"/>
                  </a:moveTo>
                  <a:cubicBezTo>
                    <a:pt x="122" y="132"/>
                    <a:pt x="122" y="132"/>
                    <a:pt x="122" y="132"/>
                  </a:cubicBezTo>
                  <a:cubicBezTo>
                    <a:pt x="122" y="132"/>
                    <a:pt x="122" y="132"/>
                    <a:pt x="122" y="132"/>
                  </a:cubicBezTo>
                  <a:cubicBezTo>
                    <a:pt x="121" y="132"/>
                    <a:pt x="121" y="132"/>
                    <a:pt x="121" y="132"/>
                  </a:cubicBezTo>
                  <a:cubicBezTo>
                    <a:pt x="121" y="131"/>
                    <a:pt x="121" y="131"/>
                    <a:pt x="121" y="131"/>
                  </a:cubicBezTo>
                  <a:cubicBezTo>
                    <a:pt x="121" y="131"/>
                    <a:pt x="121" y="131"/>
                    <a:pt x="121" y="131"/>
                  </a:cubicBezTo>
                  <a:cubicBezTo>
                    <a:pt x="122" y="130"/>
                    <a:pt x="122" y="130"/>
                    <a:pt x="122" y="130"/>
                  </a:cubicBezTo>
                  <a:cubicBezTo>
                    <a:pt x="121" y="129"/>
                    <a:pt x="121" y="129"/>
                    <a:pt x="121" y="129"/>
                  </a:cubicBezTo>
                  <a:cubicBezTo>
                    <a:pt x="121" y="129"/>
                    <a:pt x="121" y="129"/>
                    <a:pt x="121" y="129"/>
                  </a:cubicBezTo>
                  <a:cubicBezTo>
                    <a:pt x="121" y="128"/>
                    <a:pt x="121" y="128"/>
                    <a:pt x="121" y="128"/>
                  </a:cubicBezTo>
                  <a:cubicBezTo>
                    <a:pt x="123" y="127"/>
                    <a:pt x="123" y="127"/>
                    <a:pt x="123" y="127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6" y="128"/>
                    <a:pt x="126" y="128"/>
                    <a:pt x="126" y="128"/>
                  </a:cubicBezTo>
                  <a:cubicBezTo>
                    <a:pt x="126" y="128"/>
                    <a:pt x="126" y="128"/>
                    <a:pt x="126" y="128"/>
                  </a:cubicBezTo>
                  <a:cubicBezTo>
                    <a:pt x="127" y="127"/>
                    <a:pt x="127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ubicBezTo>
                    <a:pt x="127" y="126"/>
                    <a:pt x="127" y="126"/>
                    <a:pt x="127" y="126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7" y="126"/>
                    <a:pt x="127" y="126"/>
                    <a:pt x="127" y="126"/>
                  </a:cubicBezTo>
                  <a:cubicBezTo>
                    <a:pt x="127" y="125"/>
                    <a:pt x="127" y="125"/>
                    <a:pt x="127" y="125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128" y="124"/>
                    <a:pt x="128" y="124"/>
                    <a:pt x="128" y="124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29" y="127"/>
                    <a:pt x="129" y="127"/>
                    <a:pt x="129" y="127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1" y="124"/>
                    <a:pt x="131" y="124"/>
                    <a:pt x="131" y="124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3" y="125"/>
                    <a:pt x="133" y="125"/>
                    <a:pt x="133" y="125"/>
                  </a:cubicBezTo>
                  <a:cubicBezTo>
                    <a:pt x="134" y="125"/>
                    <a:pt x="134" y="125"/>
                    <a:pt x="134" y="125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30" y="129"/>
                    <a:pt x="130" y="129"/>
                    <a:pt x="130" y="129"/>
                  </a:cubicBezTo>
                  <a:cubicBezTo>
                    <a:pt x="131" y="129"/>
                    <a:pt x="131" y="129"/>
                    <a:pt x="131" y="129"/>
                  </a:cubicBezTo>
                  <a:cubicBezTo>
                    <a:pt x="130" y="130"/>
                    <a:pt x="130" y="130"/>
                    <a:pt x="130" y="130"/>
                  </a:cubicBezTo>
                  <a:cubicBezTo>
                    <a:pt x="129" y="130"/>
                    <a:pt x="129" y="130"/>
                    <a:pt x="129" y="130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8" y="129"/>
                    <a:pt x="128" y="129"/>
                    <a:pt x="128" y="129"/>
                  </a:cubicBezTo>
                  <a:cubicBezTo>
                    <a:pt x="127" y="129"/>
                    <a:pt x="127" y="129"/>
                    <a:pt x="127" y="129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1"/>
                    <a:pt x="128" y="131"/>
                    <a:pt x="128" y="131"/>
                  </a:cubicBezTo>
                  <a:cubicBezTo>
                    <a:pt x="127" y="130"/>
                    <a:pt x="127" y="130"/>
                    <a:pt x="127" y="130"/>
                  </a:cubicBezTo>
                  <a:cubicBezTo>
                    <a:pt x="126" y="131"/>
                    <a:pt x="126" y="131"/>
                    <a:pt x="126" y="131"/>
                  </a:cubicBezTo>
                  <a:cubicBezTo>
                    <a:pt x="126" y="131"/>
                    <a:pt x="126" y="131"/>
                    <a:pt x="126" y="131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5" y="132"/>
                    <a:pt x="125" y="132"/>
                    <a:pt x="125" y="132"/>
                  </a:cubicBezTo>
                  <a:cubicBezTo>
                    <a:pt x="125" y="132"/>
                    <a:pt x="125" y="132"/>
                    <a:pt x="125" y="132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23" y="134"/>
                    <a:pt x="123" y="134"/>
                    <a:pt x="123" y="134"/>
                  </a:cubicBezTo>
                  <a:cubicBezTo>
                    <a:pt x="123" y="134"/>
                    <a:pt x="123" y="134"/>
                    <a:pt x="123" y="134"/>
                  </a:cubicBezTo>
                  <a:cubicBezTo>
                    <a:pt x="122" y="134"/>
                    <a:pt x="122" y="134"/>
                    <a:pt x="122" y="134"/>
                  </a:cubicBezTo>
                  <a:cubicBezTo>
                    <a:pt x="122" y="133"/>
                    <a:pt x="122" y="133"/>
                    <a:pt x="122" y="133"/>
                  </a:cubicBezTo>
                  <a:cubicBezTo>
                    <a:pt x="124" y="132"/>
                    <a:pt x="124" y="132"/>
                    <a:pt x="124" y="132"/>
                  </a:cubicBezTo>
                  <a:cubicBezTo>
                    <a:pt x="124" y="132"/>
                    <a:pt x="124" y="132"/>
                    <a:pt x="124" y="132"/>
                  </a:cubicBezTo>
                  <a:cubicBezTo>
                    <a:pt x="124" y="131"/>
                    <a:pt x="124" y="131"/>
                    <a:pt x="124" y="131"/>
                  </a:cubicBezTo>
                  <a:cubicBezTo>
                    <a:pt x="124" y="131"/>
                    <a:pt x="124" y="131"/>
                    <a:pt x="124" y="131"/>
                  </a:cubicBezTo>
                  <a:cubicBezTo>
                    <a:pt x="123" y="132"/>
                    <a:pt x="123" y="132"/>
                    <a:pt x="123" y="132"/>
                  </a:cubicBezTo>
                  <a:cubicBezTo>
                    <a:pt x="123" y="131"/>
                    <a:pt x="123" y="131"/>
                    <a:pt x="123" y="131"/>
                  </a:cubicBezTo>
                  <a:cubicBezTo>
                    <a:pt x="123" y="131"/>
                    <a:pt x="123" y="131"/>
                    <a:pt x="123" y="131"/>
                  </a:cubicBezTo>
                  <a:cubicBezTo>
                    <a:pt x="122" y="131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1"/>
                  </a:cubicBezTo>
                  <a:cubicBezTo>
                    <a:pt x="122" y="132"/>
                    <a:pt x="122" y="132"/>
                    <a:pt x="122" y="132"/>
                  </a:cubicBezTo>
                  <a:close/>
                  <a:moveTo>
                    <a:pt x="121" y="135"/>
                  </a:moveTo>
                  <a:cubicBezTo>
                    <a:pt x="121" y="135"/>
                    <a:pt x="121" y="135"/>
                    <a:pt x="121" y="135"/>
                  </a:cubicBezTo>
                  <a:cubicBezTo>
                    <a:pt x="121" y="135"/>
                    <a:pt x="121" y="135"/>
                    <a:pt x="121" y="135"/>
                  </a:cubicBezTo>
                  <a:cubicBezTo>
                    <a:pt x="121" y="135"/>
                    <a:pt x="121" y="135"/>
                    <a:pt x="121" y="135"/>
                  </a:cubicBezTo>
                  <a:close/>
                  <a:moveTo>
                    <a:pt x="118" y="136"/>
                  </a:moveTo>
                  <a:cubicBezTo>
                    <a:pt x="119" y="135"/>
                    <a:pt x="119" y="135"/>
                    <a:pt x="119" y="135"/>
                  </a:cubicBezTo>
                  <a:cubicBezTo>
                    <a:pt x="120" y="134"/>
                    <a:pt x="120" y="134"/>
                    <a:pt x="120" y="134"/>
                  </a:cubicBezTo>
                  <a:cubicBezTo>
                    <a:pt x="119" y="136"/>
                    <a:pt x="119" y="136"/>
                    <a:pt x="119" y="136"/>
                  </a:cubicBezTo>
                  <a:cubicBezTo>
                    <a:pt x="118" y="136"/>
                    <a:pt x="118" y="136"/>
                    <a:pt x="118" y="136"/>
                  </a:cubicBezTo>
                  <a:close/>
                  <a:moveTo>
                    <a:pt x="112" y="140"/>
                  </a:moveTo>
                  <a:cubicBezTo>
                    <a:pt x="112" y="140"/>
                    <a:pt x="112" y="140"/>
                    <a:pt x="112" y="140"/>
                  </a:cubicBezTo>
                  <a:cubicBezTo>
                    <a:pt x="112" y="140"/>
                    <a:pt x="112" y="140"/>
                    <a:pt x="112" y="140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3" y="140"/>
                    <a:pt x="113" y="140"/>
                    <a:pt x="113" y="140"/>
                  </a:cubicBezTo>
                  <a:cubicBezTo>
                    <a:pt x="112" y="140"/>
                    <a:pt x="112" y="140"/>
                    <a:pt x="112" y="140"/>
                  </a:cubicBezTo>
                  <a:close/>
                  <a:moveTo>
                    <a:pt x="109" y="133"/>
                  </a:moveTo>
                  <a:cubicBezTo>
                    <a:pt x="110" y="133"/>
                    <a:pt x="110" y="133"/>
                    <a:pt x="110" y="133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09" y="134"/>
                    <a:pt x="109" y="134"/>
                    <a:pt x="109" y="134"/>
                  </a:cubicBezTo>
                  <a:cubicBezTo>
                    <a:pt x="109" y="133"/>
                    <a:pt x="109" y="133"/>
                    <a:pt x="109" y="133"/>
                  </a:cubicBezTo>
                  <a:close/>
                  <a:moveTo>
                    <a:pt x="92" y="140"/>
                  </a:moveTo>
                  <a:cubicBezTo>
                    <a:pt x="91" y="140"/>
                    <a:pt x="92" y="140"/>
                    <a:pt x="92" y="140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92" y="140"/>
                    <a:pt x="92" y="140"/>
                    <a:pt x="92" y="140"/>
                  </a:cubicBezTo>
                  <a:close/>
                  <a:moveTo>
                    <a:pt x="90" y="140"/>
                  </a:moveTo>
                  <a:cubicBezTo>
                    <a:pt x="91" y="141"/>
                    <a:pt x="91" y="141"/>
                    <a:pt x="91" y="141"/>
                  </a:cubicBezTo>
                  <a:cubicBezTo>
                    <a:pt x="91" y="141"/>
                    <a:pt x="91" y="141"/>
                    <a:pt x="91" y="141"/>
                  </a:cubicBezTo>
                  <a:cubicBezTo>
                    <a:pt x="90" y="140"/>
                    <a:pt x="90" y="140"/>
                    <a:pt x="90" y="140"/>
                  </a:cubicBezTo>
                  <a:close/>
                  <a:moveTo>
                    <a:pt x="94" y="143"/>
                  </a:moveTo>
                  <a:cubicBezTo>
                    <a:pt x="95" y="144"/>
                    <a:pt x="95" y="144"/>
                    <a:pt x="95" y="144"/>
                  </a:cubicBezTo>
                  <a:cubicBezTo>
                    <a:pt x="94" y="144"/>
                    <a:pt x="94" y="144"/>
                    <a:pt x="94" y="144"/>
                  </a:cubicBezTo>
                  <a:cubicBezTo>
                    <a:pt x="94" y="144"/>
                    <a:pt x="94" y="144"/>
                    <a:pt x="94" y="144"/>
                  </a:cubicBezTo>
                  <a:cubicBezTo>
                    <a:pt x="94" y="143"/>
                    <a:pt x="94" y="143"/>
                    <a:pt x="94" y="143"/>
                  </a:cubicBezTo>
                  <a:close/>
                  <a:moveTo>
                    <a:pt x="94" y="143"/>
                  </a:moveTo>
                  <a:cubicBezTo>
                    <a:pt x="94" y="142"/>
                    <a:pt x="94" y="142"/>
                    <a:pt x="94" y="142"/>
                  </a:cubicBezTo>
                  <a:cubicBezTo>
                    <a:pt x="94" y="143"/>
                    <a:pt x="94" y="143"/>
                    <a:pt x="94" y="143"/>
                  </a:cubicBezTo>
                  <a:cubicBezTo>
                    <a:pt x="94" y="143"/>
                    <a:pt x="94" y="143"/>
                    <a:pt x="94" y="143"/>
                  </a:cubicBezTo>
                  <a:close/>
                  <a:moveTo>
                    <a:pt x="90" y="144"/>
                  </a:moveTo>
                  <a:cubicBezTo>
                    <a:pt x="91" y="143"/>
                    <a:pt x="91" y="143"/>
                    <a:pt x="91" y="143"/>
                  </a:cubicBezTo>
                  <a:cubicBezTo>
                    <a:pt x="91" y="142"/>
                    <a:pt x="91" y="142"/>
                    <a:pt x="91" y="142"/>
                  </a:cubicBezTo>
                  <a:cubicBezTo>
                    <a:pt x="92" y="142"/>
                    <a:pt x="92" y="142"/>
                    <a:pt x="92" y="142"/>
                  </a:cubicBezTo>
                  <a:cubicBezTo>
                    <a:pt x="93" y="142"/>
                    <a:pt x="93" y="142"/>
                    <a:pt x="93" y="142"/>
                  </a:cubicBezTo>
                  <a:cubicBezTo>
                    <a:pt x="92" y="142"/>
                    <a:pt x="92" y="142"/>
                    <a:pt x="92" y="142"/>
                  </a:cubicBezTo>
                  <a:cubicBezTo>
                    <a:pt x="92" y="143"/>
                    <a:pt x="92" y="143"/>
                    <a:pt x="92" y="143"/>
                  </a:cubicBezTo>
                  <a:cubicBezTo>
                    <a:pt x="91" y="144"/>
                    <a:pt x="91" y="144"/>
                    <a:pt x="91" y="144"/>
                  </a:cubicBezTo>
                  <a:cubicBezTo>
                    <a:pt x="90" y="144"/>
                    <a:pt x="90" y="144"/>
                    <a:pt x="90" y="144"/>
                  </a:cubicBezTo>
                  <a:close/>
                  <a:moveTo>
                    <a:pt x="89" y="142"/>
                  </a:moveTo>
                  <a:cubicBezTo>
                    <a:pt x="88" y="141"/>
                    <a:pt x="88" y="141"/>
                    <a:pt x="88" y="141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90" y="141"/>
                    <a:pt x="90" y="141"/>
                    <a:pt x="90" y="141"/>
                  </a:cubicBezTo>
                  <a:cubicBezTo>
                    <a:pt x="90" y="141"/>
                    <a:pt x="90" y="141"/>
                    <a:pt x="90" y="141"/>
                  </a:cubicBezTo>
                  <a:cubicBezTo>
                    <a:pt x="89" y="142"/>
                    <a:pt x="89" y="142"/>
                    <a:pt x="89" y="142"/>
                  </a:cubicBezTo>
                  <a:cubicBezTo>
                    <a:pt x="89" y="142"/>
                    <a:pt x="89" y="142"/>
                    <a:pt x="89" y="142"/>
                  </a:cubicBezTo>
                  <a:close/>
                  <a:moveTo>
                    <a:pt x="84" y="141"/>
                  </a:moveTo>
                  <a:cubicBezTo>
                    <a:pt x="85" y="141"/>
                    <a:pt x="85" y="141"/>
                    <a:pt x="85" y="141"/>
                  </a:cubicBezTo>
                  <a:cubicBezTo>
                    <a:pt x="85" y="142"/>
                    <a:pt x="85" y="142"/>
                    <a:pt x="85" y="142"/>
                  </a:cubicBezTo>
                  <a:cubicBezTo>
                    <a:pt x="85" y="142"/>
                    <a:pt x="85" y="142"/>
                    <a:pt x="85" y="142"/>
                  </a:cubicBezTo>
                  <a:cubicBezTo>
                    <a:pt x="84" y="141"/>
                    <a:pt x="84" y="141"/>
                    <a:pt x="84" y="141"/>
                  </a:cubicBezTo>
                  <a:close/>
                  <a:moveTo>
                    <a:pt x="82" y="143"/>
                  </a:moveTo>
                  <a:cubicBezTo>
                    <a:pt x="81" y="143"/>
                    <a:pt x="81" y="143"/>
                    <a:pt x="81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82" y="143"/>
                    <a:pt x="82" y="143"/>
                    <a:pt x="82" y="143"/>
                  </a:cubicBezTo>
                  <a:close/>
                  <a:moveTo>
                    <a:pt x="78" y="145"/>
                  </a:moveTo>
                  <a:cubicBezTo>
                    <a:pt x="79" y="146"/>
                    <a:pt x="79" y="146"/>
                    <a:pt x="79" y="146"/>
                  </a:cubicBezTo>
                  <a:cubicBezTo>
                    <a:pt x="79" y="146"/>
                    <a:pt x="79" y="146"/>
                    <a:pt x="79" y="146"/>
                  </a:cubicBezTo>
                  <a:cubicBezTo>
                    <a:pt x="78" y="146"/>
                    <a:pt x="78" y="146"/>
                    <a:pt x="78" y="146"/>
                  </a:cubicBezTo>
                  <a:cubicBezTo>
                    <a:pt x="78" y="145"/>
                    <a:pt x="78" y="145"/>
                    <a:pt x="78" y="145"/>
                  </a:cubicBezTo>
                  <a:close/>
                  <a:moveTo>
                    <a:pt x="0" y="159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1" y="159"/>
                    <a:pt x="1" y="159"/>
                    <a:pt x="1" y="159"/>
                  </a:cubicBezTo>
                  <a:cubicBezTo>
                    <a:pt x="0" y="159"/>
                    <a:pt x="0" y="159"/>
                    <a:pt x="0" y="159"/>
                  </a:cubicBezTo>
                  <a:close/>
                  <a:moveTo>
                    <a:pt x="1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2" y="157"/>
                    <a:pt x="2" y="157"/>
                    <a:pt x="2" y="157"/>
                  </a:cubicBezTo>
                  <a:cubicBezTo>
                    <a:pt x="1" y="157"/>
                    <a:pt x="1" y="157"/>
                    <a:pt x="1" y="157"/>
                  </a:cubicBezTo>
                  <a:close/>
                  <a:moveTo>
                    <a:pt x="2" y="155"/>
                  </a:moveTo>
                  <a:cubicBezTo>
                    <a:pt x="3" y="156"/>
                    <a:pt x="3" y="156"/>
                    <a:pt x="3" y="156"/>
                  </a:cubicBezTo>
                  <a:cubicBezTo>
                    <a:pt x="3" y="155"/>
                    <a:pt x="3" y="155"/>
                    <a:pt x="3" y="155"/>
                  </a:cubicBezTo>
                  <a:cubicBezTo>
                    <a:pt x="2" y="155"/>
                    <a:pt x="2" y="155"/>
                    <a:pt x="2" y="155"/>
                  </a:cubicBezTo>
                  <a:close/>
                  <a:moveTo>
                    <a:pt x="8" y="156"/>
                  </a:moveTo>
                  <a:cubicBezTo>
                    <a:pt x="7" y="155"/>
                    <a:pt x="7" y="155"/>
                    <a:pt x="7" y="155"/>
                  </a:cubicBezTo>
                  <a:cubicBezTo>
                    <a:pt x="6" y="155"/>
                    <a:pt x="6" y="155"/>
                    <a:pt x="6" y="155"/>
                  </a:cubicBezTo>
                  <a:cubicBezTo>
                    <a:pt x="5" y="155"/>
                    <a:pt x="5" y="155"/>
                    <a:pt x="5" y="155"/>
                  </a:cubicBezTo>
                  <a:cubicBezTo>
                    <a:pt x="5" y="156"/>
                    <a:pt x="5" y="156"/>
                    <a:pt x="5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6"/>
                    <a:pt x="7" y="156"/>
                    <a:pt x="7" y="156"/>
                  </a:cubicBezTo>
                  <a:cubicBezTo>
                    <a:pt x="8" y="156"/>
                    <a:pt x="8" y="156"/>
                    <a:pt x="8" y="156"/>
                  </a:cubicBezTo>
                  <a:close/>
                  <a:moveTo>
                    <a:pt x="8" y="157"/>
                  </a:moveTo>
                  <a:cubicBezTo>
                    <a:pt x="9" y="158"/>
                    <a:pt x="9" y="158"/>
                    <a:pt x="9" y="158"/>
                  </a:cubicBezTo>
                  <a:cubicBezTo>
                    <a:pt x="10" y="157"/>
                    <a:pt x="10" y="157"/>
                    <a:pt x="10" y="157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9" y="156"/>
                    <a:pt x="9" y="156"/>
                    <a:pt x="9" y="156"/>
                  </a:cubicBezTo>
                  <a:cubicBezTo>
                    <a:pt x="9" y="157"/>
                    <a:pt x="9" y="157"/>
                    <a:pt x="9" y="157"/>
                  </a:cubicBezTo>
                  <a:cubicBezTo>
                    <a:pt x="8" y="157"/>
                    <a:pt x="8" y="157"/>
                    <a:pt x="8" y="157"/>
                  </a:cubicBezTo>
                  <a:close/>
                  <a:moveTo>
                    <a:pt x="13" y="157"/>
                  </a:moveTo>
                  <a:cubicBezTo>
                    <a:pt x="12" y="156"/>
                    <a:pt x="12" y="156"/>
                    <a:pt x="12" y="156"/>
                  </a:cubicBezTo>
                  <a:cubicBezTo>
                    <a:pt x="12" y="156"/>
                    <a:pt x="12" y="156"/>
                    <a:pt x="12" y="156"/>
                  </a:cubicBezTo>
                  <a:cubicBezTo>
                    <a:pt x="12" y="157"/>
                    <a:pt x="12" y="157"/>
                    <a:pt x="12" y="157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158"/>
                    <a:pt x="11" y="158"/>
                    <a:pt x="11" y="158"/>
                  </a:cubicBezTo>
                  <a:cubicBezTo>
                    <a:pt x="12" y="158"/>
                    <a:pt x="12" y="158"/>
                    <a:pt x="12" y="158"/>
                  </a:cubicBezTo>
                  <a:cubicBezTo>
                    <a:pt x="13" y="157"/>
                    <a:pt x="13" y="157"/>
                    <a:pt x="13" y="157"/>
                  </a:cubicBezTo>
                  <a:close/>
                  <a:moveTo>
                    <a:pt x="23" y="157"/>
                  </a:moveTo>
                  <a:cubicBezTo>
                    <a:pt x="23" y="156"/>
                    <a:pt x="23" y="156"/>
                    <a:pt x="23" y="156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3" y="154"/>
                    <a:pt x="23" y="154"/>
                    <a:pt x="23" y="154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2" y="156"/>
                    <a:pt x="22" y="156"/>
                    <a:pt x="22" y="156"/>
                  </a:cubicBezTo>
                  <a:cubicBezTo>
                    <a:pt x="22" y="156"/>
                    <a:pt x="22" y="156"/>
                    <a:pt x="22" y="156"/>
                  </a:cubicBezTo>
                  <a:cubicBezTo>
                    <a:pt x="21" y="156"/>
                    <a:pt x="21" y="156"/>
                    <a:pt x="21" y="156"/>
                  </a:cubicBezTo>
                  <a:cubicBezTo>
                    <a:pt x="21" y="156"/>
                    <a:pt x="21" y="156"/>
                    <a:pt x="21" y="156"/>
                  </a:cubicBezTo>
                  <a:cubicBezTo>
                    <a:pt x="20" y="156"/>
                    <a:pt x="20" y="156"/>
                    <a:pt x="20" y="156"/>
                  </a:cubicBezTo>
                  <a:cubicBezTo>
                    <a:pt x="19" y="156"/>
                    <a:pt x="19" y="156"/>
                    <a:pt x="19" y="156"/>
                  </a:cubicBezTo>
                  <a:cubicBezTo>
                    <a:pt x="19" y="156"/>
                    <a:pt x="19" y="156"/>
                    <a:pt x="19" y="156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1" y="157"/>
                    <a:pt x="21" y="157"/>
                    <a:pt x="21" y="157"/>
                  </a:cubicBezTo>
                  <a:cubicBezTo>
                    <a:pt x="22" y="156"/>
                    <a:pt x="22" y="156"/>
                    <a:pt x="22" y="156"/>
                  </a:cubicBezTo>
                  <a:cubicBezTo>
                    <a:pt x="23" y="157"/>
                    <a:pt x="23" y="157"/>
                    <a:pt x="23" y="157"/>
                  </a:cubicBezTo>
                  <a:close/>
                  <a:moveTo>
                    <a:pt x="25" y="157"/>
                  </a:moveTo>
                  <a:cubicBezTo>
                    <a:pt x="27" y="157"/>
                    <a:pt x="27" y="157"/>
                    <a:pt x="27" y="157"/>
                  </a:cubicBezTo>
                  <a:cubicBezTo>
                    <a:pt x="28" y="157"/>
                    <a:pt x="28" y="157"/>
                    <a:pt x="28" y="157"/>
                  </a:cubicBezTo>
                  <a:cubicBezTo>
                    <a:pt x="28" y="158"/>
                    <a:pt x="28" y="158"/>
                    <a:pt x="28" y="158"/>
                  </a:cubicBezTo>
                  <a:cubicBezTo>
                    <a:pt x="27" y="158"/>
                    <a:pt x="27" y="158"/>
                    <a:pt x="27" y="158"/>
                  </a:cubicBezTo>
                  <a:cubicBezTo>
                    <a:pt x="25" y="157"/>
                    <a:pt x="25" y="157"/>
                    <a:pt x="25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57"/>
                    <a:pt x="25" y="157"/>
                    <a:pt x="25" y="157"/>
                  </a:cubicBezTo>
                  <a:close/>
                  <a:moveTo>
                    <a:pt x="32" y="156"/>
                  </a:moveTo>
                  <a:cubicBezTo>
                    <a:pt x="31" y="155"/>
                    <a:pt x="31" y="155"/>
                    <a:pt x="31" y="155"/>
                  </a:cubicBezTo>
                  <a:cubicBezTo>
                    <a:pt x="30" y="155"/>
                    <a:pt x="30" y="155"/>
                    <a:pt x="30" y="155"/>
                  </a:cubicBezTo>
                  <a:cubicBezTo>
                    <a:pt x="30" y="156"/>
                    <a:pt x="30" y="156"/>
                    <a:pt x="30" y="156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32" y="156"/>
                    <a:pt x="32" y="156"/>
                    <a:pt x="32" y="156"/>
                  </a:cubicBezTo>
                  <a:close/>
                  <a:moveTo>
                    <a:pt x="37" y="156"/>
                  </a:moveTo>
                  <a:cubicBezTo>
                    <a:pt x="37" y="155"/>
                    <a:pt x="37" y="155"/>
                    <a:pt x="37" y="155"/>
                  </a:cubicBezTo>
                  <a:cubicBezTo>
                    <a:pt x="36" y="155"/>
                    <a:pt x="36" y="155"/>
                    <a:pt x="36" y="155"/>
                  </a:cubicBezTo>
                  <a:cubicBezTo>
                    <a:pt x="37" y="156"/>
                    <a:pt x="37" y="156"/>
                    <a:pt x="37" y="156"/>
                  </a:cubicBezTo>
                  <a:close/>
                  <a:moveTo>
                    <a:pt x="40" y="154"/>
                  </a:moveTo>
                  <a:cubicBezTo>
                    <a:pt x="39" y="154"/>
                    <a:pt x="39" y="154"/>
                    <a:pt x="39" y="154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40" y="154"/>
                    <a:pt x="40" y="154"/>
                    <a:pt x="40" y="154"/>
                  </a:cubicBezTo>
                  <a:cubicBezTo>
                    <a:pt x="40" y="154"/>
                    <a:pt x="40" y="154"/>
                    <a:pt x="40" y="154"/>
                  </a:cubicBezTo>
                  <a:close/>
                  <a:moveTo>
                    <a:pt x="43" y="154"/>
                  </a:moveTo>
                  <a:cubicBezTo>
                    <a:pt x="42" y="154"/>
                    <a:pt x="42" y="154"/>
                    <a:pt x="42" y="154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2" y="154"/>
                    <a:pt x="42" y="154"/>
                    <a:pt x="42" y="154"/>
                  </a:cubicBezTo>
                  <a:cubicBezTo>
                    <a:pt x="43" y="154"/>
                    <a:pt x="43" y="154"/>
                    <a:pt x="43" y="154"/>
                  </a:cubicBezTo>
                  <a:close/>
                  <a:moveTo>
                    <a:pt x="43" y="153"/>
                  </a:moveTo>
                  <a:cubicBezTo>
                    <a:pt x="43" y="152"/>
                    <a:pt x="43" y="152"/>
                    <a:pt x="43" y="152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43" y="153"/>
                    <a:pt x="43" y="153"/>
                    <a:pt x="43" y="153"/>
                  </a:cubicBezTo>
                  <a:close/>
                  <a:moveTo>
                    <a:pt x="43" y="153"/>
                  </a:moveTo>
                  <a:cubicBezTo>
                    <a:pt x="44" y="154"/>
                    <a:pt x="44" y="154"/>
                    <a:pt x="44" y="154"/>
                  </a:cubicBezTo>
                  <a:cubicBezTo>
                    <a:pt x="44" y="153"/>
                    <a:pt x="44" y="153"/>
                    <a:pt x="44" y="153"/>
                  </a:cubicBezTo>
                  <a:cubicBezTo>
                    <a:pt x="44" y="153"/>
                    <a:pt x="44" y="153"/>
                    <a:pt x="44" y="153"/>
                  </a:cubicBezTo>
                  <a:cubicBezTo>
                    <a:pt x="43" y="153"/>
                    <a:pt x="43" y="153"/>
                    <a:pt x="43" y="153"/>
                  </a:cubicBezTo>
                  <a:close/>
                  <a:moveTo>
                    <a:pt x="53" y="149"/>
                  </a:moveTo>
                  <a:cubicBezTo>
                    <a:pt x="54" y="150"/>
                    <a:pt x="54" y="150"/>
                    <a:pt x="54" y="150"/>
                  </a:cubicBezTo>
                  <a:cubicBezTo>
                    <a:pt x="54" y="150"/>
                    <a:pt x="54" y="150"/>
                    <a:pt x="54" y="150"/>
                  </a:cubicBezTo>
                  <a:cubicBezTo>
                    <a:pt x="53" y="150"/>
                    <a:pt x="53" y="150"/>
                    <a:pt x="53" y="150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2"/>
                    <a:pt x="52" y="152"/>
                    <a:pt x="52" y="152"/>
                  </a:cubicBezTo>
                  <a:cubicBezTo>
                    <a:pt x="50" y="153"/>
                    <a:pt x="50" y="153"/>
                    <a:pt x="50" y="153"/>
                  </a:cubicBezTo>
                  <a:cubicBezTo>
                    <a:pt x="49" y="153"/>
                    <a:pt x="49" y="153"/>
                    <a:pt x="49" y="153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46" y="154"/>
                    <a:pt x="46" y="154"/>
                    <a:pt x="46" y="154"/>
                  </a:cubicBezTo>
                  <a:cubicBezTo>
                    <a:pt x="47" y="153"/>
                    <a:pt x="47" y="153"/>
                    <a:pt x="47" y="153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48" y="152"/>
                    <a:pt x="48" y="152"/>
                    <a:pt x="48" y="152"/>
                  </a:cubicBezTo>
                  <a:cubicBezTo>
                    <a:pt x="49" y="152"/>
                    <a:pt x="49" y="152"/>
                    <a:pt x="49" y="152"/>
                  </a:cubicBezTo>
                  <a:cubicBezTo>
                    <a:pt x="49" y="152"/>
                    <a:pt x="49" y="152"/>
                    <a:pt x="49" y="152"/>
                  </a:cubicBezTo>
                  <a:cubicBezTo>
                    <a:pt x="50" y="151"/>
                    <a:pt x="50" y="151"/>
                    <a:pt x="50" y="151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1" y="150"/>
                    <a:pt x="51" y="150"/>
                    <a:pt x="51" y="150"/>
                  </a:cubicBezTo>
                  <a:cubicBezTo>
                    <a:pt x="51" y="150"/>
                    <a:pt x="51" y="150"/>
                    <a:pt x="51" y="150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3" y="149"/>
                    <a:pt x="53" y="149"/>
                  </a:cubicBezTo>
                  <a:close/>
                  <a:moveTo>
                    <a:pt x="61" y="146"/>
                  </a:moveTo>
                  <a:cubicBezTo>
                    <a:pt x="60" y="146"/>
                    <a:pt x="60" y="146"/>
                    <a:pt x="60" y="146"/>
                  </a:cubicBezTo>
                  <a:cubicBezTo>
                    <a:pt x="59" y="147"/>
                    <a:pt x="59" y="147"/>
                    <a:pt x="59" y="147"/>
                  </a:cubicBezTo>
                  <a:cubicBezTo>
                    <a:pt x="59" y="148"/>
                    <a:pt x="59" y="148"/>
                    <a:pt x="59" y="148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59" y="149"/>
                    <a:pt x="59" y="149"/>
                    <a:pt x="59" y="149"/>
                  </a:cubicBezTo>
                  <a:cubicBezTo>
                    <a:pt x="59" y="148"/>
                    <a:pt x="59" y="148"/>
                    <a:pt x="59" y="148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57" y="149"/>
                    <a:pt x="57" y="149"/>
                    <a:pt x="57" y="149"/>
                  </a:cubicBezTo>
                  <a:cubicBezTo>
                    <a:pt x="57" y="150"/>
                    <a:pt x="57" y="150"/>
                    <a:pt x="57" y="150"/>
                  </a:cubicBezTo>
                  <a:cubicBezTo>
                    <a:pt x="56" y="150"/>
                    <a:pt x="56" y="150"/>
                    <a:pt x="56" y="150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4" y="151"/>
                    <a:pt x="54" y="151"/>
                    <a:pt x="54" y="151"/>
                  </a:cubicBezTo>
                  <a:cubicBezTo>
                    <a:pt x="54" y="151"/>
                    <a:pt x="54" y="151"/>
                    <a:pt x="54" y="151"/>
                  </a:cubicBezTo>
                  <a:cubicBezTo>
                    <a:pt x="54" y="152"/>
                    <a:pt x="54" y="152"/>
                    <a:pt x="54" y="152"/>
                  </a:cubicBezTo>
                  <a:cubicBezTo>
                    <a:pt x="56" y="152"/>
                    <a:pt x="56" y="152"/>
                    <a:pt x="56" y="152"/>
                  </a:cubicBezTo>
                  <a:cubicBezTo>
                    <a:pt x="57" y="151"/>
                    <a:pt x="57" y="151"/>
                    <a:pt x="57" y="151"/>
                  </a:cubicBezTo>
                  <a:cubicBezTo>
                    <a:pt x="58" y="150"/>
                    <a:pt x="58" y="150"/>
                    <a:pt x="58" y="150"/>
                  </a:cubicBezTo>
                  <a:cubicBezTo>
                    <a:pt x="58" y="151"/>
                    <a:pt x="58" y="151"/>
                    <a:pt x="58" y="151"/>
                  </a:cubicBezTo>
                  <a:cubicBezTo>
                    <a:pt x="58" y="151"/>
                    <a:pt x="58" y="151"/>
                    <a:pt x="58" y="151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60" y="150"/>
                    <a:pt x="60" y="150"/>
                    <a:pt x="60" y="150"/>
                  </a:cubicBezTo>
                  <a:cubicBezTo>
                    <a:pt x="60" y="150"/>
                    <a:pt x="60" y="150"/>
                    <a:pt x="60" y="150"/>
                  </a:cubicBezTo>
                  <a:cubicBezTo>
                    <a:pt x="60" y="150"/>
                    <a:pt x="60" y="150"/>
                    <a:pt x="60" y="150"/>
                  </a:cubicBezTo>
                  <a:cubicBezTo>
                    <a:pt x="61" y="149"/>
                    <a:pt x="61" y="149"/>
                    <a:pt x="61" y="149"/>
                  </a:cubicBezTo>
                  <a:cubicBezTo>
                    <a:pt x="62" y="149"/>
                    <a:pt x="62" y="149"/>
                    <a:pt x="62" y="149"/>
                  </a:cubicBezTo>
                  <a:cubicBezTo>
                    <a:pt x="62" y="149"/>
                    <a:pt x="62" y="149"/>
                    <a:pt x="62" y="149"/>
                  </a:cubicBezTo>
                  <a:cubicBezTo>
                    <a:pt x="61" y="148"/>
                    <a:pt x="61" y="148"/>
                    <a:pt x="61" y="148"/>
                  </a:cubicBezTo>
                  <a:cubicBezTo>
                    <a:pt x="62" y="148"/>
                    <a:pt x="62" y="148"/>
                    <a:pt x="62" y="148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61" y="147"/>
                    <a:pt x="61" y="147"/>
                    <a:pt x="61" y="147"/>
                  </a:cubicBezTo>
                  <a:cubicBezTo>
                    <a:pt x="61" y="146"/>
                    <a:pt x="61" y="146"/>
                    <a:pt x="61" y="146"/>
                  </a:cubicBezTo>
                  <a:close/>
                  <a:moveTo>
                    <a:pt x="64" y="148"/>
                  </a:moveTo>
                  <a:cubicBezTo>
                    <a:pt x="63" y="147"/>
                    <a:pt x="63" y="147"/>
                    <a:pt x="63" y="147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64" y="148"/>
                    <a:pt x="64" y="148"/>
                    <a:pt x="64" y="148"/>
                  </a:cubicBezTo>
                  <a:close/>
                  <a:moveTo>
                    <a:pt x="68" y="147"/>
                  </a:moveTo>
                  <a:cubicBezTo>
                    <a:pt x="68" y="147"/>
                    <a:pt x="68" y="147"/>
                    <a:pt x="68" y="147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8" y="147"/>
                    <a:pt x="68" y="147"/>
                    <a:pt x="68" y="147"/>
                  </a:cubicBezTo>
                  <a:cubicBezTo>
                    <a:pt x="68" y="147"/>
                    <a:pt x="68" y="147"/>
                    <a:pt x="68" y="147"/>
                  </a:cubicBezTo>
                  <a:close/>
                  <a:moveTo>
                    <a:pt x="66" y="147"/>
                  </a:moveTo>
                  <a:cubicBezTo>
                    <a:pt x="67" y="147"/>
                    <a:pt x="67" y="147"/>
                    <a:pt x="67" y="147"/>
                  </a:cubicBezTo>
                  <a:cubicBezTo>
                    <a:pt x="67" y="147"/>
                    <a:pt x="67" y="147"/>
                    <a:pt x="67" y="147"/>
                  </a:cubicBezTo>
                  <a:cubicBezTo>
                    <a:pt x="66" y="147"/>
                    <a:pt x="66" y="147"/>
                    <a:pt x="66" y="147"/>
                  </a:cubicBezTo>
                  <a:close/>
                  <a:moveTo>
                    <a:pt x="66" y="146"/>
                  </a:moveTo>
                  <a:cubicBezTo>
                    <a:pt x="66" y="146"/>
                    <a:pt x="66" y="146"/>
                    <a:pt x="66" y="146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67" y="146"/>
                    <a:pt x="67" y="146"/>
                    <a:pt x="67" y="146"/>
                  </a:cubicBezTo>
                  <a:cubicBezTo>
                    <a:pt x="66" y="146"/>
                    <a:pt x="66" y="146"/>
                    <a:pt x="66" y="146"/>
                  </a:cubicBezTo>
                  <a:close/>
                  <a:moveTo>
                    <a:pt x="65" y="146"/>
                  </a:moveTo>
                  <a:cubicBezTo>
                    <a:pt x="64" y="146"/>
                    <a:pt x="64" y="146"/>
                    <a:pt x="64" y="146"/>
                  </a:cubicBezTo>
                  <a:cubicBezTo>
                    <a:pt x="64" y="146"/>
                    <a:pt x="64" y="146"/>
                    <a:pt x="64" y="146"/>
                  </a:cubicBezTo>
                  <a:cubicBezTo>
                    <a:pt x="64" y="147"/>
                    <a:pt x="64" y="147"/>
                    <a:pt x="64" y="147"/>
                  </a:cubicBezTo>
                  <a:cubicBezTo>
                    <a:pt x="65" y="147"/>
                    <a:pt x="65" y="147"/>
                    <a:pt x="65" y="147"/>
                  </a:cubicBezTo>
                  <a:cubicBezTo>
                    <a:pt x="65" y="146"/>
                    <a:pt x="65" y="146"/>
                    <a:pt x="65" y="146"/>
                  </a:cubicBezTo>
                  <a:cubicBezTo>
                    <a:pt x="65" y="146"/>
                    <a:pt x="65" y="146"/>
                    <a:pt x="65" y="146"/>
                  </a:cubicBezTo>
                  <a:cubicBezTo>
                    <a:pt x="65" y="146"/>
                    <a:pt x="65" y="146"/>
                    <a:pt x="65" y="146"/>
                  </a:cubicBezTo>
                  <a:close/>
                  <a:moveTo>
                    <a:pt x="105" y="113"/>
                  </a:moveTo>
                  <a:cubicBezTo>
                    <a:pt x="105" y="113"/>
                    <a:pt x="105" y="113"/>
                    <a:pt x="105" y="113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105" y="113"/>
                    <a:pt x="105" y="113"/>
                    <a:pt x="105" y="113"/>
                  </a:cubicBezTo>
                  <a:close/>
                  <a:moveTo>
                    <a:pt x="104" y="113"/>
                  </a:moveTo>
                  <a:cubicBezTo>
                    <a:pt x="103" y="113"/>
                    <a:pt x="103" y="113"/>
                    <a:pt x="103" y="113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04" y="112"/>
                    <a:pt x="104" y="112"/>
                    <a:pt x="104" y="112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5" y="112"/>
                    <a:pt x="105" y="112"/>
                    <a:pt x="105" y="112"/>
                  </a:cubicBezTo>
                  <a:cubicBezTo>
                    <a:pt x="104" y="113"/>
                    <a:pt x="104" y="113"/>
                    <a:pt x="104" y="113"/>
                  </a:cubicBezTo>
                  <a:cubicBezTo>
                    <a:pt x="104" y="113"/>
                    <a:pt x="104" y="113"/>
                    <a:pt x="104" y="113"/>
                  </a:cubicBezTo>
                  <a:close/>
                  <a:moveTo>
                    <a:pt x="70" y="144"/>
                  </a:moveTo>
                  <a:cubicBezTo>
                    <a:pt x="70" y="143"/>
                    <a:pt x="70" y="143"/>
                    <a:pt x="70" y="143"/>
                  </a:cubicBezTo>
                  <a:cubicBezTo>
                    <a:pt x="70" y="143"/>
                    <a:pt x="70" y="143"/>
                    <a:pt x="70" y="143"/>
                  </a:cubicBezTo>
                  <a:cubicBezTo>
                    <a:pt x="71" y="143"/>
                    <a:pt x="71" y="143"/>
                    <a:pt x="71" y="143"/>
                  </a:cubicBezTo>
                  <a:cubicBezTo>
                    <a:pt x="72" y="142"/>
                    <a:pt x="72" y="142"/>
                    <a:pt x="72" y="142"/>
                  </a:cubicBezTo>
                  <a:cubicBezTo>
                    <a:pt x="72" y="142"/>
                    <a:pt x="72" y="142"/>
                    <a:pt x="72" y="142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74" y="141"/>
                    <a:pt x="74" y="141"/>
                    <a:pt x="74" y="141"/>
                  </a:cubicBezTo>
                  <a:cubicBezTo>
                    <a:pt x="74" y="141"/>
                    <a:pt x="74" y="141"/>
                    <a:pt x="74" y="141"/>
                  </a:cubicBezTo>
                  <a:cubicBezTo>
                    <a:pt x="75" y="141"/>
                    <a:pt x="75" y="141"/>
                    <a:pt x="75" y="141"/>
                  </a:cubicBezTo>
                  <a:cubicBezTo>
                    <a:pt x="76" y="141"/>
                    <a:pt x="76" y="141"/>
                    <a:pt x="76" y="141"/>
                  </a:cubicBezTo>
                  <a:cubicBezTo>
                    <a:pt x="76" y="141"/>
                    <a:pt x="76" y="141"/>
                    <a:pt x="76" y="141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7" y="142"/>
                    <a:pt x="77" y="142"/>
                    <a:pt x="77" y="142"/>
                  </a:cubicBezTo>
                  <a:cubicBezTo>
                    <a:pt x="78" y="143"/>
                    <a:pt x="78" y="143"/>
                    <a:pt x="78" y="143"/>
                  </a:cubicBezTo>
                  <a:cubicBezTo>
                    <a:pt x="78" y="143"/>
                    <a:pt x="78" y="143"/>
                    <a:pt x="78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74" y="144"/>
                    <a:pt x="74" y="144"/>
                    <a:pt x="74" y="144"/>
                  </a:cubicBezTo>
                  <a:cubicBezTo>
                    <a:pt x="73" y="144"/>
                    <a:pt x="73" y="144"/>
                    <a:pt x="73" y="144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0" y="144"/>
                    <a:pt x="70" y="144"/>
                    <a:pt x="70" y="1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64" name="Rectangle 163">
              <a:extLst>
                <a:ext uri="{FF2B5EF4-FFF2-40B4-BE49-F238E27FC236}">
                  <a16:creationId xmlns:a16="http://schemas.microsoft.com/office/drawing/2014/main" xmlns="" id="{2909A4B1-1766-4C87-BDEE-1C4559F1F4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2388" y="2795127"/>
              <a:ext cx="3860" cy="3860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65" name="Freeform 164">
              <a:extLst>
                <a:ext uri="{FF2B5EF4-FFF2-40B4-BE49-F238E27FC236}">
                  <a16:creationId xmlns:a16="http://schemas.microsoft.com/office/drawing/2014/main" xmlns="" id="{F090E4E3-51CC-43B4-96B0-450B0F845A15}"/>
                </a:ext>
              </a:extLst>
            </p:cNvPr>
            <p:cNvSpPr/>
            <p:nvPr/>
          </p:nvSpPr>
          <p:spPr bwMode="auto">
            <a:xfrm>
              <a:off x="2664145" y="2813139"/>
              <a:ext cx="47606" cy="19300"/>
            </a:xfrm>
            <a:custGeom>
              <a:avLst/>
              <a:gdLst>
                <a:gd name="T0" fmla="*/ 3 w 37"/>
                <a:gd name="T1" fmla="*/ 0 h 15"/>
                <a:gd name="T2" fmla="*/ 7 w 37"/>
                <a:gd name="T3" fmla="*/ 0 h 15"/>
                <a:gd name="T4" fmla="*/ 14 w 37"/>
                <a:gd name="T5" fmla="*/ 0 h 15"/>
                <a:gd name="T6" fmla="*/ 26 w 37"/>
                <a:gd name="T7" fmla="*/ 0 h 15"/>
                <a:gd name="T8" fmla="*/ 29 w 37"/>
                <a:gd name="T9" fmla="*/ 4 h 15"/>
                <a:gd name="T10" fmla="*/ 33 w 37"/>
                <a:gd name="T11" fmla="*/ 8 h 15"/>
                <a:gd name="T12" fmla="*/ 37 w 37"/>
                <a:gd name="T13" fmla="*/ 8 h 15"/>
                <a:gd name="T14" fmla="*/ 37 w 37"/>
                <a:gd name="T15" fmla="*/ 12 h 15"/>
                <a:gd name="T16" fmla="*/ 29 w 37"/>
                <a:gd name="T17" fmla="*/ 12 h 15"/>
                <a:gd name="T18" fmla="*/ 29 w 37"/>
                <a:gd name="T19" fmla="*/ 8 h 15"/>
                <a:gd name="T20" fmla="*/ 26 w 37"/>
                <a:gd name="T21" fmla="*/ 12 h 15"/>
                <a:gd name="T22" fmla="*/ 26 w 37"/>
                <a:gd name="T23" fmla="*/ 12 h 15"/>
                <a:gd name="T24" fmla="*/ 26 w 37"/>
                <a:gd name="T25" fmla="*/ 12 h 15"/>
                <a:gd name="T26" fmla="*/ 22 w 37"/>
                <a:gd name="T27" fmla="*/ 12 h 15"/>
                <a:gd name="T28" fmla="*/ 22 w 37"/>
                <a:gd name="T29" fmla="*/ 15 h 15"/>
                <a:gd name="T30" fmla="*/ 18 w 37"/>
                <a:gd name="T31" fmla="*/ 15 h 15"/>
                <a:gd name="T32" fmla="*/ 14 w 37"/>
                <a:gd name="T33" fmla="*/ 12 h 15"/>
                <a:gd name="T34" fmla="*/ 11 w 37"/>
                <a:gd name="T35" fmla="*/ 12 h 15"/>
                <a:gd name="T36" fmla="*/ 7 w 37"/>
                <a:gd name="T37" fmla="*/ 12 h 15"/>
                <a:gd name="T38" fmla="*/ 7 w 37"/>
                <a:gd name="T39" fmla="*/ 8 h 15"/>
                <a:gd name="T40" fmla="*/ 3 w 37"/>
                <a:gd name="T41" fmla="*/ 4 h 15"/>
                <a:gd name="T42" fmla="*/ 3 w 37"/>
                <a:gd name="T43" fmla="*/ 8 h 15"/>
                <a:gd name="T44" fmla="*/ 0 w 37"/>
                <a:gd name="T45" fmla="*/ 4 h 15"/>
                <a:gd name="T46" fmla="*/ 0 w 37"/>
                <a:gd name="T47" fmla="*/ 0 h 15"/>
                <a:gd name="T48" fmla="*/ 3 w 37"/>
                <a:gd name="T4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15">
                  <a:moveTo>
                    <a:pt x="3" y="0"/>
                  </a:moveTo>
                  <a:lnTo>
                    <a:pt x="7" y="0"/>
                  </a:lnTo>
                  <a:lnTo>
                    <a:pt x="14" y="0"/>
                  </a:lnTo>
                  <a:lnTo>
                    <a:pt x="26" y="0"/>
                  </a:lnTo>
                  <a:lnTo>
                    <a:pt x="29" y="4"/>
                  </a:lnTo>
                  <a:lnTo>
                    <a:pt x="33" y="8"/>
                  </a:lnTo>
                  <a:lnTo>
                    <a:pt x="37" y="8"/>
                  </a:lnTo>
                  <a:lnTo>
                    <a:pt x="37" y="12"/>
                  </a:lnTo>
                  <a:lnTo>
                    <a:pt x="29" y="12"/>
                  </a:lnTo>
                  <a:lnTo>
                    <a:pt x="29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2" y="12"/>
                  </a:lnTo>
                  <a:lnTo>
                    <a:pt x="22" y="15"/>
                  </a:lnTo>
                  <a:lnTo>
                    <a:pt x="18" y="15"/>
                  </a:lnTo>
                  <a:lnTo>
                    <a:pt x="14" y="12"/>
                  </a:lnTo>
                  <a:lnTo>
                    <a:pt x="11" y="12"/>
                  </a:lnTo>
                  <a:lnTo>
                    <a:pt x="7" y="12"/>
                  </a:lnTo>
                  <a:lnTo>
                    <a:pt x="7" y="8"/>
                  </a:lnTo>
                  <a:lnTo>
                    <a:pt x="3" y="4"/>
                  </a:lnTo>
                  <a:lnTo>
                    <a:pt x="3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66" name="Freeform 165">
              <a:extLst>
                <a:ext uri="{FF2B5EF4-FFF2-40B4-BE49-F238E27FC236}">
                  <a16:creationId xmlns:a16="http://schemas.microsoft.com/office/drawing/2014/main" xmlns="" id="{C32FD279-E925-4EC4-8F71-59B1F9E12C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5202" y="2779687"/>
              <a:ext cx="61758" cy="43745"/>
            </a:xfrm>
            <a:custGeom>
              <a:avLst/>
              <a:gdLst>
                <a:gd name="T0" fmla="*/ 11 w 13"/>
                <a:gd name="T1" fmla="*/ 8 h 9"/>
                <a:gd name="T2" fmla="*/ 12 w 13"/>
                <a:gd name="T3" fmla="*/ 7 h 9"/>
                <a:gd name="T4" fmla="*/ 12 w 13"/>
                <a:gd name="T5" fmla="*/ 5 h 9"/>
                <a:gd name="T6" fmla="*/ 13 w 13"/>
                <a:gd name="T7" fmla="*/ 5 h 9"/>
                <a:gd name="T8" fmla="*/ 12 w 13"/>
                <a:gd name="T9" fmla="*/ 3 h 9"/>
                <a:gd name="T10" fmla="*/ 13 w 13"/>
                <a:gd name="T11" fmla="*/ 2 h 9"/>
                <a:gd name="T12" fmla="*/ 12 w 13"/>
                <a:gd name="T13" fmla="*/ 2 h 9"/>
                <a:gd name="T14" fmla="*/ 10 w 13"/>
                <a:gd name="T15" fmla="*/ 1 h 9"/>
                <a:gd name="T16" fmla="*/ 8 w 13"/>
                <a:gd name="T17" fmla="*/ 1 h 9"/>
                <a:gd name="T18" fmla="*/ 6 w 13"/>
                <a:gd name="T19" fmla="*/ 1 h 9"/>
                <a:gd name="T20" fmla="*/ 6 w 13"/>
                <a:gd name="T21" fmla="*/ 2 h 9"/>
                <a:gd name="T22" fmla="*/ 8 w 13"/>
                <a:gd name="T23" fmla="*/ 3 h 9"/>
                <a:gd name="T24" fmla="*/ 8 w 13"/>
                <a:gd name="T25" fmla="*/ 5 h 9"/>
                <a:gd name="T26" fmla="*/ 10 w 13"/>
                <a:gd name="T27" fmla="*/ 6 h 9"/>
                <a:gd name="T28" fmla="*/ 10 w 13"/>
                <a:gd name="T29" fmla="*/ 7 h 9"/>
                <a:gd name="T30" fmla="*/ 8 w 13"/>
                <a:gd name="T31" fmla="*/ 7 h 9"/>
                <a:gd name="T32" fmla="*/ 6 w 13"/>
                <a:gd name="T33" fmla="*/ 7 h 9"/>
                <a:gd name="T34" fmla="*/ 4 w 13"/>
                <a:gd name="T35" fmla="*/ 7 h 9"/>
                <a:gd name="T36" fmla="*/ 4 w 13"/>
                <a:gd name="T37" fmla="*/ 6 h 9"/>
                <a:gd name="T38" fmla="*/ 2 w 13"/>
                <a:gd name="T39" fmla="*/ 6 h 9"/>
                <a:gd name="T40" fmla="*/ 0 w 13"/>
                <a:gd name="T41" fmla="*/ 7 h 9"/>
                <a:gd name="T42" fmla="*/ 2 w 13"/>
                <a:gd name="T43" fmla="*/ 8 h 9"/>
                <a:gd name="T44" fmla="*/ 3 w 13"/>
                <a:gd name="T45" fmla="*/ 9 h 9"/>
                <a:gd name="T46" fmla="*/ 4 w 13"/>
                <a:gd name="T47" fmla="*/ 8 h 9"/>
                <a:gd name="T48" fmla="*/ 7 w 13"/>
                <a:gd name="T49" fmla="*/ 8 h 9"/>
                <a:gd name="T50" fmla="*/ 10 w 13"/>
                <a:gd name="T51" fmla="*/ 8 h 9"/>
                <a:gd name="T52" fmla="*/ 11 w 13"/>
                <a:gd name="T53" fmla="*/ 9 h 9"/>
                <a:gd name="T54" fmla="*/ 8 w 13"/>
                <a:gd name="T55" fmla="*/ 0 h 9"/>
                <a:gd name="T56" fmla="*/ 8 w 13"/>
                <a:gd name="T57" fmla="*/ 1 h 9"/>
                <a:gd name="T58" fmla="*/ 6 w 13"/>
                <a:gd name="T59" fmla="*/ 5 h 9"/>
                <a:gd name="T60" fmla="*/ 8 w 13"/>
                <a:gd name="T61" fmla="*/ 5 h 9"/>
                <a:gd name="T62" fmla="*/ 7 w 13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" h="9">
                  <a:moveTo>
                    <a:pt x="11" y="9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2"/>
                    <a:pt x="6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1" y="9"/>
                    <a:pt x="11" y="9"/>
                    <a:pt x="11" y="9"/>
                  </a:cubicBez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lose/>
                  <a:moveTo>
                    <a:pt x="6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6"/>
                    <a:pt x="7" y="6"/>
                  </a:cubicBezTo>
                  <a:lnTo>
                    <a:pt x="6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67" name="Freeform 166">
              <a:extLst>
                <a:ext uri="{FF2B5EF4-FFF2-40B4-BE49-F238E27FC236}">
                  <a16:creationId xmlns:a16="http://schemas.microsoft.com/office/drawing/2014/main" xmlns="" id="{F08963FA-C106-4C3D-8B69-40530EE135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30337" y="2714068"/>
              <a:ext cx="223874" cy="75912"/>
            </a:xfrm>
            <a:custGeom>
              <a:avLst/>
              <a:gdLst>
                <a:gd name="T0" fmla="*/ 37 w 174"/>
                <a:gd name="T1" fmla="*/ 22 h 59"/>
                <a:gd name="T2" fmla="*/ 33 w 174"/>
                <a:gd name="T3" fmla="*/ 29 h 59"/>
                <a:gd name="T4" fmla="*/ 33 w 174"/>
                <a:gd name="T5" fmla="*/ 29 h 59"/>
                <a:gd name="T6" fmla="*/ 33 w 174"/>
                <a:gd name="T7" fmla="*/ 26 h 59"/>
                <a:gd name="T8" fmla="*/ 11 w 174"/>
                <a:gd name="T9" fmla="*/ 18 h 59"/>
                <a:gd name="T10" fmla="*/ 7 w 174"/>
                <a:gd name="T11" fmla="*/ 18 h 59"/>
                <a:gd name="T12" fmla="*/ 0 w 174"/>
                <a:gd name="T13" fmla="*/ 22 h 59"/>
                <a:gd name="T14" fmla="*/ 7 w 174"/>
                <a:gd name="T15" fmla="*/ 22 h 59"/>
                <a:gd name="T16" fmla="*/ 15 w 174"/>
                <a:gd name="T17" fmla="*/ 22 h 59"/>
                <a:gd name="T18" fmla="*/ 22 w 174"/>
                <a:gd name="T19" fmla="*/ 18 h 59"/>
                <a:gd name="T20" fmla="*/ 33 w 174"/>
                <a:gd name="T21" fmla="*/ 11 h 59"/>
                <a:gd name="T22" fmla="*/ 44 w 174"/>
                <a:gd name="T23" fmla="*/ 11 h 59"/>
                <a:gd name="T24" fmla="*/ 56 w 174"/>
                <a:gd name="T25" fmla="*/ 14 h 59"/>
                <a:gd name="T26" fmla="*/ 48 w 174"/>
                <a:gd name="T27" fmla="*/ 14 h 59"/>
                <a:gd name="T28" fmla="*/ 63 w 174"/>
                <a:gd name="T29" fmla="*/ 18 h 59"/>
                <a:gd name="T30" fmla="*/ 70 w 174"/>
                <a:gd name="T31" fmla="*/ 22 h 59"/>
                <a:gd name="T32" fmla="*/ 78 w 174"/>
                <a:gd name="T33" fmla="*/ 22 h 59"/>
                <a:gd name="T34" fmla="*/ 89 w 174"/>
                <a:gd name="T35" fmla="*/ 26 h 59"/>
                <a:gd name="T36" fmla="*/ 96 w 174"/>
                <a:gd name="T37" fmla="*/ 26 h 59"/>
                <a:gd name="T38" fmla="*/ 104 w 174"/>
                <a:gd name="T39" fmla="*/ 26 h 59"/>
                <a:gd name="T40" fmla="*/ 115 w 174"/>
                <a:gd name="T41" fmla="*/ 40 h 59"/>
                <a:gd name="T42" fmla="*/ 126 w 174"/>
                <a:gd name="T43" fmla="*/ 44 h 59"/>
                <a:gd name="T44" fmla="*/ 130 w 174"/>
                <a:gd name="T45" fmla="*/ 48 h 59"/>
                <a:gd name="T46" fmla="*/ 118 w 174"/>
                <a:gd name="T47" fmla="*/ 55 h 59"/>
                <a:gd name="T48" fmla="*/ 130 w 174"/>
                <a:gd name="T49" fmla="*/ 55 h 59"/>
                <a:gd name="T50" fmla="*/ 148 w 174"/>
                <a:gd name="T51" fmla="*/ 59 h 59"/>
                <a:gd name="T52" fmla="*/ 159 w 174"/>
                <a:gd name="T53" fmla="*/ 55 h 59"/>
                <a:gd name="T54" fmla="*/ 174 w 174"/>
                <a:gd name="T55" fmla="*/ 51 h 59"/>
                <a:gd name="T56" fmla="*/ 170 w 174"/>
                <a:gd name="T57" fmla="*/ 48 h 59"/>
                <a:gd name="T58" fmla="*/ 152 w 174"/>
                <a:gd name="T59" fmla="*/ 40 h 59"/>
                <a:gd name="T60" fmla="*/ 152 w 174"/>
                <a:gd name="T61" fmla="*/ 37 h 59"/>
                <a:gd name="T62" fmla="*/ 144 w 174"/>
                <a:gd name="T63" fmla="*/ 37 h 59"/>
                <a:gd name="T64" fmla="*/ 137 w 174"/>
                <a:gd name="T65" fmla="*/ 29 h 59"/>
                <a:gd name="T66" fmla="*/ 126 w 174"/>
                <a:gd name="T67" fmla="*/ 29 h 59"/>
                <a:gd name="T68" fmla="*/ 126 w 174"/>
                <a:gd name="T69" fmla="*/ 29 h 59"/>
                <a:gd name="T70" fmla="*/ 111 w 174"/>
                <a:gd name="T71" fmla="*/ 22 h 59"/>
                <a:gd name="T72" fmla="*/ 96 w 174"/>
                <a:gd name="T73" fmla="*/ 14 h 59"/>
                <a:gd name="T74" fmla="*/ 89 w 174"/>
                <a:gd name="T75" fmla="*/ 7 h 59"/>
                <a:gd name="T76" fmla="*/ 70 w 174"/>
                <a:gd name="T77" fmla="*/ 3 h 59"/>
                <a:gd name="T78" fmla="*/ 59 w 174"/>
                <a:gd name="T79" fmla="*/ 3 h 59"/>
                <a:gd name="T80" fmla="*/ 41 w 174"/>
                <a:gd name="T81" fmla="*/ 3 h 59"/>
                <a:gd name="T82" fmla="*/ 22 w 174"/>
                <a:gd name="T83" fmla="*/ 7 h 59"/>
                <a:gd name="T84" fmla="*/ 11 w 174"/>
                <a:gd name="T85" fmla="*/ 1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4" h="59">
                  <a:moveTo>
                    <a:pt x="33" y="26"/>
                  </a:moveTo>
                  <a:lnTo>
                    <a:pt x="33" y="22"/>
                  </a:lnTo>
                  <a:lnTo>
                    <a:pt x="37" y="22"/>
                  </a:lnTo>
                  <a:lnTo>
                    <a:pt x="41" y="26"/>
                  </a:lnTo>
                  <a:lnTo>
                    <a:pt x="41" y="29"/>
                  </a:lnTo>
                  <a:lnTo>
                    <a:pt x="33" y="29"/>
                  </a:lnTo>
                  <a:lnTo>
                    <a:pt x="30" y="29"/>
                  </a:lnTo>
                  <a:lnTo>
                    <a:pt x="30" y="26"/>
                  </a:lnTo>
                  <a:lnTo>
                    <a:pt x="33" y="29"/>
                  </a:lnTo>
                  <a:lnTo>
                    <a:pt x="33" y="29"/>
                  </a:lnTo>
                  <a:lnTo>
                    <a:pt x="37" y="26"/>
                  </a:lnTo>
                  <a:lnTo>
                    <a:pt x="33" y="26"/>
                  </a:lnTo>
                  <a:lnTo>
                    <a:pt x="33" y="26"/>
                  </a:lnTo>
                  <a:lnTo>
                    <a:pt x="33" y="26"/>
                  </a:lnTo>
                  <a:close/>
                  <a:moveTo>
                    <a:pt x="11" y="18"/>
                  </a:moveTo>
                  <a:lnTo>
                    <a:pt x="11" y="18"/>
                  </a:lnTo>
                  <a:lnTo>
                    <a:pt x="11" y="22"/>
                  </a:lnTo>
                  <a:lnTo>
                    <a:pt x="7" y="18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4" y="26"/>
                  </a:lnTo>
                  <a:lnTo>
                    <a:pt x="7" y="22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11" y="22"/>
                  </a:lnTo>
                  <a:lnTo>
                    <a:pt x="15" y="22"/>
                  </a:lnTo>
                  <a:lnTo>
                    <a:pt x="19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6" y="18"/>
                  </a:lnTo>
                  <a:lnTo>
                    <a:pt x="30" y="18"/>
                  </a:lnTo>
                  <a:lnTo>
                    <a:pt x="33" y="11"/>
                  </a:lnTo>
                  <a:lnTo>
                    <a:pt x="37" y="11"/>
                  </a:lnTo>
                  <a:lnTo>
                    <a:pt x="37" y="11"/>
                  </a:lnTo>
                  <a:lnTo>
                    <a:pt x="44" y="11"/>
                  </a:lnTo>
                  <a:lnTo>
                    <a:pt x="48" y="11"/>
                  </a:lnTo>
                  <a:lnTo>
                    <a:pt x="52" y="11"/>
                  </a:lnTo>
                  <a:lnTo>
                    <a:pt x="56" y="14"/>
                  </a:lnTo>
                  <a:lnTo>
                    <a:pt x="52" y="14"/>
                  </a:lnTo>
                  <a:lnTo>
                    <a:pt x="48" y="14"/>
                  </a:lnTo>
                  <a:lnTo>
                    <a:pt x="48" y="14"/>
                  </a:lnTo>
                  <a:lnTo>
                    <a:pt x="48" y="18"/>
                  </a:lnTo>
                  <a:lnTo>
                    <a:pt x="59" y="18"/>
                  </a:lnTo>
                  <a:lnTo>
                    <a:pt x="63" y="18"/>
                  </a:lnTo>
                  <a:lnTo>
                    <a:pt x="63" y="18"/>
                  </a:lnTo>
                  <a:lnTo>
                    <a:pt x="67" y="18"/>
                  </a:lnTo>
                  <a:lnTo>
                    <a:pt x="70" y="22"/>
                  </a:lnTo>
                  <a:lnTo>
                    <a:pt x="74" y="22"/>
                  </a:lnTo>
                  <a:lnTo>
                    <a:pt x="74" y="18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81" y="26"/>
                  </a:lnTo>
                  <a:lnTo>
                    <a:pt x="89" y="26"/>
                  </a:lnTo>
                  <a:lnTo>
                    <a:pt x="89" y="26"/>
                  </a:lnTo>
                  <a:lnTo>
                    <a:pt x="93" y="26"/>
                  </a:lnTo>
                  <a:lnTo>
                    <a:pt x="96" y="26"/>
                  </a:lnTo>
                  <a:lnTo>
                    <a:pt x="96" y="29"/>
                  </a:lnTo>
                  <a:lnTo>
                    <a:pt x="104" y="26"/>
                  </a:lnTo>
                  <a:lnTo>
                    <a:pt x="104" y="26"/>
                  </a:lnTo>
                  <a:lnTo>
                    <a:pt x="107" y="37"/>
                  </a:lnTo>
                  <a:lnTo>
                    <a:pt x="111" y="40"/>
                  </a:lnTo>
                  <a:lnTo>
                    <a:pt x="115" y="40"/>
                  </a:lnTo>
                  <a:lnTo>
                    <a:pt x="115" y="40"/>
                  </a:lnTo>
                  <a:lnTo>
                    <a:pt x="118" y="44"/>
                  </a:lnTo>
                  <a:lnTo>
                    <a:pt x="126" y="44"/>
                  </a:lnTo>
                  <a:lnTo>
                    <a:pt x="126" y="44"/>
                  </a:lnTo>
                  <a:lnTo>
                    <a:pt x="130" y="44"/>
                  </a:lnTo>
                  <a:lnTo>
                    <a:pt x="130" y="48"/>
                  </a:lnTo>
                  <a:lnTo>
                    <a:pt x="126" y="48"/>
                  </a:lnTo>
                  <a:lnTo>
                    <a:pt x="118" y="55"/>
                  </a:lnTo>
                  <a:lnTo>
                    <a:pt x="118" y="55"/>
                  </a:lnTo>
                  <a:lnTo>
                    <a:pt x="126" y="55"/>
                  </a:lnTo>
                  <a:lnTo>
                    <a:pt x="130" y="55"/>
                  </a:lnTo>
                  <a:lnTo>
                    <a:pt x="130" y="55"/>
                  </a:lnTo>
                  <a:lnTo>
                    <a:pt x="141" y="55"/>
                  </a:lnTo>
                  <a:lnTo>
                    <a:pt x="144" y="55"/>
                  </a:lnTo>
                  <a:lnTo>
                    <a:pt x="148" y="59"/>
                  </a:lnTo>
                  <a:lnTo>
                    <a:pt x="159" y="55"/>
                  </a:lnTo>
                  <a:lnTo>
                    <a:pt x="159" y="55"/>
                  </a:lnTo>
                  <a:lnTo>
                    <a:pt x="159" y="55"/>
                  </a:lnTo>
                  <a:lnTo>
                    <a:pt x="163" y="51"/>
                  </a:lnTo>
                  <a:lnTo>
                    <a:pt x="170" y="51"/>
                  </a:lnTo>
                  <a:lnTo>
                    <a:pt x="174" y="51"/>
                  </a:lnTo>
                  <a:lnTo>
                    <a:pt x="174" y="48"/>
                  </a:lnTo>
                  <a:lnTo>
                    <a:pt x="174" y="48"/>
                  </a:lnTo>
                  <a:lnTo>
                    <a:pt x="170" y="48"/>
                  </a:lnTo>
                  <a:lnTo>
                    <a:pt x="167" y="44"/>
                  </a:lnTo>
                  <a:lnTo>
                    <a:pt x="159" y="40"/>
                  </a:lnTo>
                  <a:lnTo>
                    <a:pt x="152" y="40"/>
                  </a:lnTo>
                  <a:lnTo>
                    <a:pt x="152" y="40"/>
                  </a:lnTo>
                  <a:lnTo>
                    <a:pt x="152" y="40"/>
                  </a:lnTo>
                  <a:lnTo>
                    <a:pt x="152" y="37"/>
                  </a:lnTo>
                  <a:lnTo>
                    <a:pt x="152" y="33"/>
                  </a:lnTo>
                  <a:lnTo>
                    <a:pt x="148" y="37"/>
                  </a:lnTo>
                  <a:lnTo>
                    <a:pt x="144" y="37"/>
                  </a:lnTo>
                  <a:lnTo>
                    <a:pt x="141" y="29"/>
                  </a:lnTo>
                  <a:lnTo>
                    <a:pt x="137" y="33"/>
                  </a:lnTo>
                  <a:lnTo>
                    <a:pt x="137" y="29"/>
                  </a:lnTo>
                  <a:lnTo>
                    <a:pt x="130" y="26"/>
                  </a:lnTo>
                  <a:lnTo>
                    <a:pt x="130" y="29"/>
                  </a:lnTo>
                  <a:lnTo>
                    <a:pt x="126" y="29"/>
                  </a:lnTo>
                  <a:lnTo>
                    <a:pt x="126" y="26"/>
                  </a:lnTo>
                  <a:lnTo>
                    <a:pt x="126" y="26"/>
                  </a:lnTo>
                  <a:lnTo>
                    <a:pt x="126" y="29"/>
                  </a:lnTo>
                  <a:lnTo>
                    <a:pt x="122" y="26"/>
                  </a:lnTo>
                  <a:lnTo>
                    <a:pt x="115" y="26"/>
                  </a:lnTo>
                  <a:lnTo>
                    <a:pt x="111" y="22"/>
                  </a:lnTo>
                  <a:lnTo>
                    <a:pt x="107" y="18"/>
                  </a:lnTo>
                  <a:lnTo>
                    <a:pt x="104" y="14"/>
                  </a:lnTo>
                  <a:lnTo>
                    <a:pt x="96" y="14"/>
                  </a:lnTo>
                  <a:lnTo>
                    <a:pt x="93" y="14"/>
                  </a:lnTo>
                  <a:lnTo>
                    <a:pt x="93" y="11"/>
                  </a:lnTo>
                  <a:lnTo>
                    <a:pt x="89" y="7"/>
                  </a:lnTo>
                  <a:lnTo>
                    <a:pt x="85" y="7"/>
                  </a:lnTo>
                  <a:lnTo>
                    <a:pt x="81" y="7"/>
                  </a:lnTo>
                  <a:lnTo>
                    <a:pt x="70" y="3"/>
                  </a:lnTo>
                  <a:lnTo>
                    <a:pt x="67" y="7"/>
                  </a:lnTo>
                  <a:lnTo>
                    <a:pt x="63" y="3"/>
                  </a:lnTo>
                  <a:lnTo>
                    <a:pt x="59" y="3"/>
                  </a:lnTo>
                  <a:lnTo>
                    <a:pt x="52" y="0"/>
                  </a:lnTo>
                  <a:lnTo>
                    <a:pt x="44" y="0"/>
                  </a:lnTo>
                  <a:lnTo>
                    <a:pt x="41" y="3"/>
                  </a:lnTo>
                  <a:lnTo>
                    <a:pt x="33" y="3"/>
                  </a:lnTo>
                  <a:lnTo>
                    <a:pt x="26" y="7"/>
                  </a:lnTo>
                  <a:lnTo>
                    <a:pt x="22" y="7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1" y="14"/>
                  </a:lnTo>
                  <a:lnTo>
                    <a:pt x="11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68" name="Freeform 167">
              <a:extLst>
                <a:ext uri="{FF2B5EF4-FFF2-40B4-BE49-F238E27FC236}">
                  <a16:creationId xmlns:a16="http://schemas.microsoft.com/office/drawing/2014/main" xmlns="" id="{C98F92F4-7815-4E43-84FF-3DEE3B83D1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8005" y="2636870"/>
              <a:ext cx="119657" cy="128663"/>
            </a:xfrm>
            <a:custGeom>
              <a:avLst/>
              <a:gdLst>
                <a:gd name="T0" fmla="*/ 89 w 93"/>
                <a:gd name="T1" fmla="*/ 89 h 100"/>
                <a:gd name="T2" fmla="*/ 78 w 93"/>
                <a:gd name="T3" fmla="*/ 100 h 100"/>
                <a:gd name="T4" fmla="*/ 89 w 93"/>
                <a:gd name="T5" fmla="*/ 93 h 100"/>
                <a:gd name="T6" fmla="*/ 82 w 93"/>
                <a:gd name="T7" fmla="*/ 93 h 100"/>
                <a:gd name="T8" fmla="*/ 78 w 93"/>
                <a:gd name="T9" fmla="*/ 100 h 100"/>
                <a:gd name="T10" fmla="*/ 93 w 93"/>
                <a:gd name="T11" fmla="*/ 78 h 100"/>
                <a:gd name="T12" fmla="*/ 86 w 93"/>
                <a:gd name="T13" fmla="*/ 78 h 100"/>
                <a:gd name="T14" fmla="*/ 78 w 93"/>
                <a:gd name="T15" fmla="*/ 67 h 100"/>
                <a:gd name="T16" fmla="*/ 71 w 93"/>
                <a:gd name="T17" fmla="*/ 74 h 100"/>
                <a:gd name="T18" fmla="*/ 71 w 93"/>
                <a:gd name="T19" fmla="*/ 78 h 100"/>
                <a:gd name="T20" fmla="*/ 78 w 93"/>
                <a:gd name="T21" fmla="*/ 67 h 100"/>
                <a:gd name="T22" fmla="*/ 71 w 93"/>
                <a:gd name="T23" fmla="*/ 67 h 100"/>
                <a:gd name="T24" fmla="*/ 67 w 93"/>
                <a:gd name="T25" fmla="*/ 67 h 100"/>
                <a:gd name="T26" fmla="*/ 56 w 93"/>
                <a:gd name="T27" fmla="*/ 52 h 100"/>
                <a:gd name="T28" fmla="*/ 60 w 93"/>
                <a:gd name="T29" fmla="*/ 67 h 100"/>
                <a:gd name="T30" fmla="*/ 56 w 93"/>
                <a:gd name="T31" fmla="*/ 60 h 100"/>
                <a:gd name="T32" fmla="*/ 56 w 93"/>
                <a:gd name="T33" fmla="*/ 52 h 100"/>
                <a:gd name="T34" fmla="*/ 41 w 93"/>
                <a:gd name="T35" fmla="*/ 56 h 100"/>
                <a:gd name="T36" fmla="*/ 41 w 93"/>
                <a:gd name="T37" fmla="*/ 52 h 100"/>
                <a:gd name="T38" fmla="*/ 67 w 93"/>
                <a:gd name="T39" fmla="*/ 52 h 100"/>
                <a:gd name="T40" fmla="*/ 67 w 93"/>
                <a:gd name="T41" fmla="*/ 45 h 100"/>
                <a:gd name="T42" fmla="*/ 52 w 93"/>
                <a:gd name="T43" fmla="*/ 41 h 100"/>
                <a:gd name="T44" fmla="*/ 52 w 93"/>
                <a:gd name="T45" fmla="*/ 48 h 100"/>
                <a:gd name="T46" fmla="*/ 56 w 93"/>
                <a:gd name="T47" fmla="*/ 45 h 100"/>
                <a:gd name="T48" fmla="*/ 52 w 93"/>
                <a:gd name="T49" fmla="*/ 37 h 100"/>
                <a:gd name="T50" fmla="*/ 45 w 93"/>
                <a:gd name="T51" fmla="*/ 30 h 100"/>
                <a:gd name="T52" fmla="*/ 41 w 93"/>
                <a:gd name="T53" fmla="*/ 34 h 100"/>
                <a:gd name="T54" fmla="*/ 41 w 93"/>
                <a:gd name="T55" fmla="*/ 30 h 100"/>
                <a:gd name="T56" fmla="*/ 37 w 93"/>
                <a:gd name="T57" fmla="*/ 26 h 100"/>
                <a:gd name="T58" fmla="*/ 30 w 93"/>
                <a:gd name="T59" fmla="*/ 4 h 100"/>
                <a:gd name="T60" fmla="*/ 34 w 93"/>
                <a:gd name="T61" fmla="*/ 11 h 100"/>
                <a:gd name="T62" fmla="*/ 26 w 93"/>
                <a:gd name="T63" fmla="*/ 19 h 100"/>
                <a:gd name="T64" fmla="*/ 30 w 93"/>
                <a:gd name="T65" fmla="*/ 8 h 100"/>
                <a:gd name="T66" fmla="*/ 19 w 93"/>
                <a:gd name="T67" fmla="*/ 0 h 100"/>
                <a:gd name="T68" fmla="*/ 4 w 93"/>
                <a:gd name="T69" fmla="*/ 4 h 100"/>
                <a:gd name="T70" fmla="*/ 15 w 93"/>
                <a:gd name="T71" fmla="*/ 0 h 100"/>
                <a:gd name="T72" fmla="*/ 15 w 93"/>
                <a:gd name="T73" fmla="*/ 4 h 100"/>
                <a:gd name="T74" fmla="*/ 0 w 93"/>
                <a:gd name="T75" fmla="*/ 4 h 100"/>
                <a:gd name="T76" fmla="*/ 26 w 93"/>
                <a:gd name="T77" fmla="*/ 30 h 100"/>
                <a:gd name="T78" fmla="*/ 23 w 93"/>
                <a:gd name="T79" fmla="*/ 34 h 100"/>
                <a:gd name="T80" fmla="*/ 15 w 93"/>
                <a:gd name="T81" fmla="*/ 45 h 100"/>
                <a:gd name="T82" fmla="*/ 15 w 93"/>
                <a:gd name="T83" fmla="*/ 45 h 100"/>
                <a:gd name="T84" fmla="*/ 15 w 93"/>
                <a:gd name="T85" fmla="*/ 45 h 100"/>
                <a:gd name="T86" fmla="*/ 11 w 93"/>
                <a:gd name="T87" fmla="*/ 45 h 100"/>
                <a:gd name="T88" fmla="*/ 15 w 93"/>
                <a:gd name="T89" fmla="*/ 34 h 100"/>
                <a:gd name="T90" fmla="*/ 11 w 93"/>
                <a:gd name="T91" fmla="*/ 34 h 100"/>
                <a:gd name="T92" fmla="*/ 11 w 93"/>
                <a:gd name="T93" fmla="*/ 37 h 100"/>
                <a:gd name="T94" fmla="*/ 19 w 93"/>
                <a:gd name="T95" fmla="*/ 45 h 100"/>
                <a:gd name="T96" fmla="*/ 15 w 93"/>
                <a:gd name="T97" fmla="*/ 56 h 100"/>
                <a:gd name="T98" fmla="*/ 19 w 93"/>
                <a:gd name="T99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3" h="100">
                  <a:moveTo>
                    <a:pt x="89" y="89"/>
                  </a:moveTo>
                  <a:lnTo>
                    <a:pt x="89" y="89"/>
                  </a:lnTo>
                  <a:lnTo>
                    <a:pt x="89" y="89"/>
                  </a:lnTo>
                  <a:lnTo>
                    <a:pt x="89" y="89"/>
                  </a:lnTo>
                  <a:lnTo>
                    <a:pt x="89" y="89"/>
                  </a:lnTo>
                  <a:close/>
                  <a:moveTo>
                    <a:pt x="78" y="100"/>
                  </a:moveTo>
                  <a:lnTo>
                    <a:pt x="86" y="100"/>
                  </a:lnTo>
                  <a:lnTo>
                    <a:pt x="89" y="97"/>
                  </a:lnTo>
                  <a:lnTo>
                    <a:pt x="89" y="93"/>
                  </a:lnTo>
                  <a:lnTo>
                    <a:pt x="86" y="93"/>
                  </a:lnTo>
                  <a:lnTo>
                    <a:pt x="86" y="97"/>
                  </a:lnTo>
                  <a:lnTo>
                    <a:pt x="82" y="93"/>
                  </a:lnTo>
                  <a:lnTo>
                    <a:pt x="78" y="97"/>
                  </a:lnTo>
                  <a:lnTo>
                    <a:pt x="78" y="100"/>
                  </a:lnTo>
                  <a:lnTo>
                    <a:pt x="78" y="100"/>
                  </a:lnTo>
                  <a:close/>
                  <a:moveTo>
                    <a:pt x="86" y="74"/>
                  </a:moveTo>
                  <a:lnTo>
                    <a:pt x="89" y="74"/>
                  </a:lnTo>
                  <a:lnTo>
                    <a:pt x="93" y="78"/>
                  </a:lnTo>
                  <a:lnTo>
                    <a:pt x="93" y="78"/>
                  </a:lnTo>
                  <a:lnTo>
                    <a:pt x="89" y="78"/>
                  </a:lnTo>
                  <a:lnTo>
                    <a:pt x="86" y="78"/>
                  </a:lnTo>
                  <a:lnTo>
                    <a:pt x="86" y="74"/>
                  </a:lnTo>
                  <a:lnTo>
                    <a:pt x="86" y="74"/>
                  </a:lnTo>
                  <a:close/>
                  <a:moveTo>
                    <a:pt x="78" y="67"/>
                  </a:moveTo>
                  <a:lnTo>
                    <a:pt x="74" y="67"/>
                  </a:lnTo>
                  <a:lnTo>
                    <a:pt x="74" y="71"/>
                  </a:lnTo>
                  <a:lnTo>
                    <a:pt x="71" y="74"/>
                  </a:lnTo>
                  <a:lnTo>
                    <a:pt x="67" y="74"/>
                  </a:lnTo>
                  <a:lnTo>
                    <a:pt x="67" y="78"/>
                  </a:lnTo>
                  <a:lnTo>
                    <a:pt x="71" y="78"/>
                  </a:lnTo>
                  <a:lnTo>
                    <a:pt x="78" y="74"/>
                  </a:lnTo>
                  <a:lnTo>
                    <a:pt x="78" y="71"/>
                  </a:lnTo>
                  <a:lnTo>
                    <a:pt x="78" y="67"/>
                  </a:lnTo>
                  <a:lnTo>
                    <a:pt x="78" y="67"/>
                  </a:lnTo>
                  <a:close/>
                  <a:moveTo>
                    <a:pt x="67" y="67"/>
                  </a:moveTo>
                  <a:lnTo>
                    <a:pt x="71" y="67"/>
                  </a:lnTo>
                  <a:lnTo>
                    <a:pt x="71" y="71"/>
                  </a:lnTo>
                  <a:lnTo>
                    <a:pt x="71" y="71"/>
                  </a:lnTo>
                  <a:lnTo>
                    <a:pt x="67" y="67"/>
                  </a:lnTo>
                  <a:lnTo>
                    <a:pt x="67" y="67"/>
                  </a:lnTo>
                  <a:lnTo>
                    <a:pt x="67" y="67"/>
                  </a:lnTo>
                  <a:close/>
                  <a:moveTo>
                    <a:pt x="56" y="52"/>
                  </a:moveTo>
                  <a:lnTo>
                    <a:pt x="56" y="60"/>
                  </a:lnTo>
                  <a:lnTo>
                    <a:pt x="60" y="63"/>
                  </a:lnTo>
                  <a:lnTo>
                    <a:pt x="60" y="67"/>
                  </a:lnTo>
                  <a:lnTo>
                    <a:pt x="60" y="67"/>
                  </a:lnTo>
                  <a:lnTo>
                    <a:pt x="56" y="63"/>
                  </a:lnTo>
                  <a:lnTo>
                    <a:pt x="56" y="60"/>
                  </a:lnTo>
                  <a:lnTo>
                    <a:pt x="56" y="60"/>
                  </a:lnTo>
                  <a:lnTo>
                    <a:pt x="56" y="56"/>
                  </a:lnTo>
                  <a:lnTo>
                    <a:pt x="56" y="52"/>
                  </a:lnTo>
                  <a:lnTo>
                    <a:pt x="56" y="52"/>
                  </a:lnTo>
                  <a:close/>
                  <a:moveTo>
                    <a:pt x="41" y="52"/>
                  </a:moveTo>
                  <a:lnTo>
                    <a:pt x="41" y="56"/>
                  </a:lnTo>
                  <a:lnTo>
                    <a:pt x="45" y="56"/>
                  </a:lnTo>
                  <a:lnTo>
                    <a:pt x="41" y="52"/>
                  </a:lnTo>
                  <a:lnTo>
                    <a:pt x="41" y="52"/>
                  </a:lnTo>
                  <a:close/>
                  <a:moveTo>
                    <a:pt x="67" y="45"/>
                  </a:moveTo>
                  <a:lnTo>
                    <a:pt x="67" y="48"/>
                  </a:lnTo>
                  <a:lnTo>
                    <a:pt x="67" y="52"/>
                  </a:lnTo>
                  <a:lnTo>
                    <a:pt x="71" y="48"/>
                  </a:lnTo>
                  <a:lnTo>
                    <a:pt x="67" y="45"/>
                  </a:lnTo>
                  <a:lnTo>
                    <a:pt x="67" y="45"/>
                  </a:lnTo>
                  <a:close/>
                  <a:moveTo>
                    <a:pt x="52" y="37"/>
                  </a:moveTo>
                  <a:lnTo>
                    <a:pt x="49" y="41"/>
                  </a:lnTo>
                  <a:lnTo>
                    <a:pt x="52" y="41"/>
                  </a:lnTo>
                  <a:lnTo>
                    <a:pt x="52" y="45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5"/>
                  </a:lnTo>
                  <a:lnTo>
                    <a:pt x="52" y="41"/>
                  </a:lnTo>
                  <a:lnTo>
                    <a:pt x="52" y="37"/>
                  </a:lnTo>
                  <a:lnTo>
                    <a:pt x="52" y="37"/>
                  </a:lnTo>
                  <a:close/>
                  <a:moveTo>
                    <a:pt x="37" y="26"/>
                  </a:moveTo>
                  <a:lnTo>
                    <a:pt x="41" y="26"/>
                  </a:lnTo>
                  <a:lnTo>
                    <a:pt x="45" y="30"/>
                  </a:lnTo>
                  <a:lnTo>
                    <a:pt x="45" y="37"/>
                  </a:lnTo>
                  <a:lnTo>
                    <a:pt x="41" y="37"/>
                  </a:lnTo>
                  <a:lnTo>
                    <a:pt x="41" y="34"/>
                  </a:lnTo>
                  <a:lnTo>
                    <a:pt x="41" y="34"/>
                  </a:lnTo>
                  <a:lnTo>
                    <a:pt x="45" y="34"/>
                  </a:lnTo>
                  <a:lnTo>
                    <a:pt x="41" y="30"/>
                  </a:lnTo>
                  <a:lnTo>
                    <a:pt x="37" y="26"/>
                  </a:lnTo>
                  <a:lnTo>
                    <a:pt x="37" y="26"/>
                  </a:lnTo>
                  <a:lnTo>
                    <a:pt x="37" y="26"/>
                  </a:lnTo>
                  <a:close/>
                  <a:moveTo>
                    <a:pt x="19" y="0"/>
                  </a:moveTo>
                  <a:lnTo>
                    <a:pt x="26" y="0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4" y="8"/>
                  </a:lnTo>
                  <a:lnTo>
                    <a:pt x="34" y="11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26" y="19"/>
                  </a:lnTo>
                  <a:lnTo>
                    <a:pt x="30" y="11"/>
                  </a:lnTo>
                  <a:lnTo>
                    <a:pt x="26" y="11"/>
                  </a:lnTo>
                  <a:lnTo>
                    <a:pt x="30" y="8"/>
                  </a:lnTo>
                  <a:lnTo>
                    <a:pt x="26" y="4"/>
                  </a:lnTo>
                  <a:lnTo>
                    <a:pt x="26" y="0"/>
                  </a:lnTo>
                  <a:lnTo>
                    <a:pt x="19" y="0"/>
                  </a:lnTo>
                  <a:lnTo>
                    <a:pt x="19" y="0"/>
                  </a:lnTo>
                  <a:close/>
                  <a:moveTo>
                    <a:pt x="0" y="4"/>
                  </a:moveTo>
                  <a:lnTo>
                    <a:pt x="4" y="4"/>
                  </a:lnTo>
                  <a:lnTo>
                    <a:pt x="8" y="4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8" y="8"/>
                  </a:lnTo>
                  <a:lnTo>
                    <a:pt x="4" y="8"/>
                  </a:lnTo>
                  <a:lnTo>
                    <a:pt x="0" y="4"/>
                  </a:lnTo>
                  <a:lnTo>
                    <a:pt x="0" y="4"/>
                  </a:lnTo>
                  <a:close/>
                  <a:moveTo>
                    <a:pt x="19" y="30"/>
                  </a:moveTo>
                  <a:lnTo>
                    <a:pt x="26" y="30"/>
                  </a:lnTo>
                  <a:lnTo>
                    <a:pt x="30" y="30"/>
                  </a:lnTo>
                  <a:lnTo>
                    <a:pt x="26" y="34"/>
                  </a:lnTo>
                  <a:lnTo>
                    <a:pt x="23" y="34"/>
                  </a:lnTo>
                  <a:lnTo>
                    <a:pt x="19" y="30"/>
                  </a:lnTo>
                  <a:lnTo>
                    <a:pt x="19" y="30"/>
                  </a:lnTo>
                  <a:close/>
                  <a:moveTo>
                    <a:pt x="15" y="45"/>
                  </a:moveTo>
                  <a:lnTo>
                    <a:pt x="15" y="45"/>
                  </a:lnTo>
                  <a:lnTo>
                    <a:pt x="19" y="45"/>
                  </a:lnTo>
                  <a:lnTo>
                    <a:pt x="15" y="45"/>
                  </a:lnTo>
                  <a:lnTo>
                    <a:pt x="15" y="45"/>
                  </a:lnTo>
                  <a:close/>
                  <a:moveTo>
                    <a:pt x="11" y="45"/>
                  </a:moveTo>
                  <a:lnTo>
                    <a:pt x="15" y="45"/>
                  </a:lnTo>
                  <a:lnTo>
                    <a:pt x="15" y="48"/>
                  </a:lnTo>
                  <a:lnTo>
                    <a:pt x="11" y="45"/>
                  </a:lnTo>
                  <a:lnTo>
                    <a:pt x="11" y="45"/>
                  </a:lnTo>
                  <a:close/>
                  <a:moveTo>
                    <a:pt x="15" y="41"/>
                  </a:moveTo>
                  <a:lnTo>
                    <a:pt x="19" y="41"/>
                  </a:lnTo>
                  <a:lnTo>
                    <a:pt x="15" y="34"/>
                  </a:lnTo>
                  <a:lnTo>
                    <a:pt x="15" y="30"/>
                  </a:lnTo>
                  <a:lnTo>
                    <a:pt x="11" y="30"/>
                  </a:lnTo>
                  <a:lnTo>
                    <a:pt x="11" y="34"/>
                  </a:lnTo>
                  <a:lnTo>
                    <a:pt x="8" y="37"/>
                  </a:lnTo>
                  <a:lnTo>
                    <a:pt x="11" y="41"/>
                  </a:lnTo>
                  <a:lnTo>
                    <a:pt x="11" y="37"/>
                  </a:lnTo>
                  <a:lnTo>
                    <a:pt x="15" y="41"/>
                  </a:lnTo>
                  <a:lnTo>
                    <a:pt x="15" y="41"/>
                  </a:lnTo>
                  <a:close/>
                  <a:moveTo>
                    <a:pt x="19" y="45"/>
                  </a:moveTo>
                  <a:lnTo>
                    <a:pt x="15" y="48"/>
                  </a:lnTo>
                  <a:lnTo>
                    <a:pt x="15" y="52"/>
                  </a:lnTo>
                  <a:lnTo>
                    <a:pt x="15" y="56"/>
                  </a:lnTo>
                  <a:lnTo>
                    <a:pt x="19" y="52"/>
                  </a:lnTo>
                  <a:lnTo>
                    <a:pt x="19" y="52"/>
                  </a:lnTo>
                  <a:lnTo>
                    <a:pt x="19" y="48"/>
                  </a:lnTo>
                  <a:lnTo>
                    <a:pt x="19" y="48"/>
                  </a:lnTo>
                  <a:lnTo>
                    <a:pt x="1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69" name="Freeform 169">
              <a:extLst>
                <a:ext uri="{FF2B5EF4-FFF2-40B4-BE49-F238E27FC236}">
                  <a16:creationId xmlns:a16="http://schemas.microsoft.com/office/drawing/2014/main" xmlns="" id="{81E04E41-7922-48A5-A6DD-9CA62AD1557A}"/>
                </a:ext>
              </a:extLst>
            </p:cNvPr>
            <p:cNvSpPr/>
            <p:nvPr/>
          </p:nvSpPr>
          <p:spPr bwMode="auto">
            <a:xfrm>
              <a:off x="2558641" y="2990694"/>
              <a:ext cx="119657" cy="47606"/>
            </a:xfrm>
            <a:custGeom>
              <a:avLst/>
              <a:gdLst>
                <a:gd name="T0" fmla="*/ 82 w 93"/>
                <a:gd name="T1" fmla="*/ 33 h 37"/>
                <a:gd name="T2" fmla="*/ 74 w 93"/>
                <a:gd name="T3" fmla="*/ 26 h 37"/>
                <a:gd name="T4" fmla="*/ 78 w 93"/>
                <a:gd name="T5" fmla="*/ 18 h 37"/>
                <a:gd name="T6" fmla="*/ 82 w 93"/>
                <a:gd name="T7" fmla="*/ 18 h 37"/>
                <a:gd name="T8" fmla="*/ 78 w 93"/>
                <a:gd name="T9" fmla="*/ 15 h 37"/>
                <a:gd name="T10" fmla="*/ 78 w 93"/>
                <a:gd name="T11" fmla="*/ 18 h 37"/>
                <a:gd name="T12" fmla="*/ 74 w 93"/>
                <a:gd name="T13" fmla="*/ 15 h 37"/>
                <a:gd name="T14" fmla="*/ 67 w 93"/>
                <a:gd name="T15" fmla="*/ 11 h 37"/>
                <a:gd name="T16" fmla="*/ 63 w 93"/>
                <a:gd name="T17" fmla="*/ 7 h 37"/>
                <a:gd name="T18" fmla="*/ 56 w 93"/>
                <a:gd name="T19" fmla="*/ 11 h 37"/>
                <a:gd name="T20" fmla="*/ 56 w 93"/>
                <a:gd name="T21" fmla="*/ 15 h 37"/>
                <a:gd name="T22" fmla="*/ 52 w 93"/>
                <a:gd name="T23" fmla="*/ 18 h 37"/>
                <a:gd name="T24" fmla="*/ 41 w 93"/>
                <a:gd name="T25" fmla="*/ 22 h 37"/>
                <a:gd name="T26" fmla="*/ 45 w 93"/>
                <a:gd name="T27" fmla="*/ 26 h 37"/>
                <a:gd name="T28" fmla="*/ 48 w 93"/>
                <a:gd name="T29" fmla="*/ 29 h 37"/>
                <a:gd name="T30" fmla="*/ 48 w 93"/>
                <a:gd name="T31" fmla="*/ 33 h 37"/>
                <a:gd name="T32" fmla="*/ 41 w 93"/>
                <a:gd name="T33" fmla="*/ 33 h 37"/>
                <a:gd name="T34" fmla="*/ 34 w 93"/>
                <a:gd name="T35" fmla="*/ 37 h 37"/>
                <a:gd name="T36" fmla="*/ 34 w 93"/>
                <a:gd name="T37" fmla="*/ 33 h 37"/>
                <a:gd name="T38" fmla="*/ 34 w 93"/>
                <a:gd name="T39" fmla="*/ 29 h 37"/>
                <a:gd name="T40" fmla="*/ 30 w 93"/>
                <a:gd name="T41" fmla="*/ 26 h 37"/>
                <a:gd name="T42" fmla="*/ 30 w 93"/>
                <a:gd name="T43" fmla="*/ 29 h 37"/>
                <a:gd name="T44" fmla="*/ 26 w 93"/>
                <a:gd name="T45" fmla="*/ 29 h 37"/>
                <a:gd name="T46" fmla="*/ 22 w 93"/>
                <a:gd name="T47" fmla="*/ 26 h 37"/>
                <a:gd name="T48" fmla="*/ 15 w 93"/>
                <a:gd name="T49" fmla="*/ 22 h 37"/>
                <a:gd name="T50" fmla="*/ 15 w 93"/>
                <a:gd name="T51" fmla="*/ 18 h 37"/>
                <a:gd name="T52" fmla="*/ 11 w 93"/>
                <a:gd name="T53" fmla="*/ 18 h 37"/>
                <a:gd name="T54" fmla="*/ 4 w 93"/>
                <a:gd name="T55" fmla="*/ 18 h 37"/>
                <a:gd name="T56" fmla="*/ 4 w 93"/>
                <a:gd name="T57" fmla="*/ 18 h 37"/>
                <a:gd name="T58" fmla="*/ 4 w 93"/>
                <a:gd name="T59" fmla="*/ 15 h 37"/>
                <a:gd name="T60" fmla="*/ 4 w 93"/>
                <a:gd name="T61" fmla="*/ 11 h 37"/>
                <a:gd name="T62" fmla="*/ 0 w 93"/>
                <a:gd name="T63" fmla="*/ 7 h 37"/>
                <a:gd name="T64" fmla="*/ 4 w 93"/>
                <a:gd name="T65" fmla="*/ 3 h 37"/>
                <a:gd name="T66" fmla="*/ 8 w 93"/>
                <a:gd name="T67" fmla="*/ 0 h 37"/>
                <a:gd name="T68" fmla="*/ 11 w 93"/>
                <a:gd name="T69" fmla="*/ 3 h 37"/>
                <a:gd name="T70" fmla="*/ 15 w 93"/>
                <a:gd name="T71" fmla="*/ 7 h 37"/>
                <a:gd name="T72" fmla="*/ 15 w 93"/>
                <a:gd name="T73" fmla="*/ 7 h 37"/>
                <a:gd name="T74" fmla="*/ 15 w 93"/>
                <a:gd name="T75" fmla="*/ 7 h 37"/>
                <a:gd name="T76" fmla="*/ 19 w 93"/>
                <a:gd name="T77" fmla="*/ 11 h 37"/>
                <a:gd name="T78" fmla="*/ 19 w 93"/>
                <a:gd name="T79" fmla="*/ 7 h 37"/>
                <a:gd name="T80" fmla="*/ 22 w 93"/>
                <a:gd name="T81" fmla="*/ 7 h 37"/>
                <a:gd name="T82" fmla="*/ 34 w 93"/>
                <a:gd name="T83" fmla="*/ 11 h 37"/>
                <a:gd name="T84" fmla="*/ 37 w 93"/>
                <a:gd name="T85" fmla="*/ 7 h 37"/>
                <a:gd name="T86" fmla="*/ 56 w 93"/>
                <a:gd name="T87" fmla="*/ 3 h 37"/>
                <a:gd name="T88" fmla="*/ 59 w 93"/>
                <a:gd name="T89" fmla="*/ 0 h 37"/>
                <a:gd name="T90" fmla="*/ 63 w 93"/>
                <a:gd name="T91" fmla="*/ 3 h 37"/>
                <a:gd name="T92" fmla="*/ 74 w 93"/>
                <a:gd name="T93" fmla="*/ 3 h 37"/>
                <a:gd name="T94" fmla="*/ 85 w 93"/>
                <a:gd name="T95" fmla="*/ 7 h 37"/>
                <a:gd name="T96" fmla="*/ 89 w 93"/>
                <a:gd name="T97" fmla="*/ 11 h 37"/>
                <a:gd name="T98" fmla="*/ 93 w 93"/>
                <a:gd name="T99" fmla="*/ 15 h 37"/>
                <a:gd name="T100" fmla="*/ 93 w 93"/>
                <a:gd name="T101" fmla="*/ 18 h 37"/>
                <a:gd name="T102" fmla="*/ 89 w 93"/>
                <a:gd name="T103" fmla="*/ 26 h 37"/>
                <a:gd name="T104" fmla="*/ 85 w 93"/>
                <a:gd name="T105" fmla="*/ 29 h 37"/>
                <a:gd name="T106" fmla="*/ 82 w 93"/>
                <a:gd name="T10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3" h="37">
                  <a:moveTo>
                    <a:pt x="82" y="37"/>
                  </a:moveTo>
                  <a:lnTo>
                    <a:pt x="82" y="33"/>
                  </a:lnTo>
                  <a:lnTo>
                    <a:pt x="78" y="29"/>
                  </a:lnTo>
                  <a:lnTo>
                    <a:pt x="74" y="26"/>
                  </a:lnTo>
                  <a:lnTo>
                    <a:pt x="78" y="22"/>
                  </a:lnTo>
                  <a:lnTo>
                    <a:pt x="78" y="18"/>
                  </a:lnTo>
                  <a:lnTo>
                    <a:pt x="82" y="18"/>
                  </a:lnTo>
                  <a:lnTo>
                    <a:pt x="82" y="18"/>
                  </a:lnTo>
                  <a:lnTo>
                    <a:pt x="82" y="15"/>
                  </a:lnTo>
                  <a:lnTo>
                    <a:pt x="78" y="15"/>
                  </a:lnTo>
                  <a:lnTo>
                    <a:pt x="78" y="18"/>
                  </a:lnTo>
                  <a:lnTo>
                    <a:pt x="78" y="18"/>
                  </a:lnTo>
                  <a:lnTo>
                    <a:pt x="74" y="18"/>
                  </a:lnTo>
                  <a:lnTo>
                    <a:pt x="74" y="15"/>
                  </a:lnTo>
                  <a:lnTo>
                    <a:pt x="71" y="11"/>
                  </a:lnTo>
                  <a:lnTo>
                    <a:pt x="67" y="11"/>
                  </a:lnTo>
                  <a:lnTo>
                    <a:pt x="67" y="7"/>
                  </a:lnTo>
                  <a:lnTo>
                    <a:pt x="63" y="7"/>
                  </a:lnTo>
                  <a:lnTo>
                    <a:pt x="59" y="7"/>
                  </a:lnTo>
                  <a:lnTo>
                    <a:pt x="56" y="11"/>
                  </a:lnTo>
                  <a:lnTo>
                    <a:pt x="56" y="15"/>
                  </a:lnTo>
                  <a:lnTo>
                    <a:pt x="56" y="15"/>
                  </a:lnTo>
                  <a:lnTo>
                    <a:pt x="56" y="15"/>
                  </a:lnTo>
                  <a:lnTo>
                    <a:pt x="52" y="18"/>
                  </a:lnTo>
                  <a:lnTo>
                    <a:pt x="45" y="18"/>
                  </a:lnTo>
                  <a:lnTo>
                    <a:pt x="41" y="22"/>
                  </a:lnTo>
                  <a:lnTo>
                    <a:pt x="41" y="22"/>
                  </a:lnTo>
                  <a:lnTo>
                    <a:pt x="45" y="26"/>
                  </a:lnTo>
                  <a:lnTo>
                    <a:pt x="45" y="26"/>
                  </a:lnTo>
                  <a:lnTo>
                    <a:pt x="48" y="29"/>
                  </a:lnTo>
                  <a:lnTo>
                    <a:pt x="48" y="33"/>
                  </a:lnTo>
                  <a:lnTo>
                    <a:pt x="48" y="33"/>
                  </a:lnTo>
                  <a:lnTo>
                    <a:pt x="45" y="33"/>
                  </a:lnTo>
                  <a:lnTo>
                    <a:pt x="41" y="33"/>
                  </a:lnTo>
                  <a:lnTo>
                    <a:pt x="41" y="37"/>
                  </a:lnTo>
                  <a:lnTo>
                    <a:pt x="34" y="37"/>
                  </a:lnTo>
                  <a:lnTo>
                    <a:pt x="34" y="33"/>
                  </a:lnTo>
                  <a:lnTo>
                    <a:pt x="34" y="33"/>
                  </a:lnTo>
                  <a:lnTo>
                    <a:pt x="34" y="29"/>
                  </a:lnTo>
                  <a:lnTo>
                    <a:pt x="34" y="29"/>
                  </a:lnTo>
                  <a:lnTo>
                    <a:pt x="34" y="26"/>
                  </a:lnTo>
                  <a:lnTo>
                    <a:pt x="30" y="26"/>
                  </a:lnTo>
                  <a:lnTo>
                    <a:pt x="30" y="29"/>
                  </a:lnTo>
                  <a:lnTo>
                    <a:pt x="30" y="29"/>
                  </a:lnTo>
                  <a:lnTo>
                    <a:pt x="30" y="29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22" y="26"/>
                  </a:lnTo>
                  <a:lnTo>
                    <a:pt x="22" y="22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5" y="18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8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3"/>
                  </a:lnTo>
                  <a:lnTo>
                    <a:pt x="11" y="3"/>
                  </a:lnTo>
                  <a:lnTo>
                    <a:pt x="11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11"/>
                  </a:lnTo>
                  <a:lnTo>
                    <a:pt x="19" y="11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22" y="7"/>
                  </a:lnTo>
                  <a:lnTo>
                    <a:pt x="26" y="11"/>
                  </a:lnTo>
                  <a:lnTo>
                    <a:pt x="34" y="11"/>
                  </a:lnTo>
                  <a:lnTo>
                    <a:pt x="37" y="11"/>
                  </a:lnTo>
                  <a:lnTo>
                    <a:pt x="37" y="7"/>
                  </a:lnTo>
                  <a:lnTo>
                    <a:pt x="48" y="3"/>
                  </a:lnTo>
                  <a:lnTo>
                    <a:pt x="56" y="3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3" y="0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4" y="3"/>
                  </a:lnTo>
                  <a:lnTo>
                    <a:pt x="78" y="3"/>
                  </a:lnTo>
                  <a:lnTo>
                    <a:pt x="85" y="7"/>
                  </a:lnTo>
                  <a:lnTo>
                    <a:pt x="85" y="11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93" y="15"/>
                  </a:lnTo>
                  <a:lnTo>
                    <a:pt x="89" y="15"/>
                  </a:lnTo>
                  <a:lnTo>
                    <a:pt x="93" y="18"/>
                  </a:lnTo>
                  <a:lnTo>
                    <a:pt x="93" y="22"/>
                  </a:lnTo>
                  <a:lnTo>
                    <a:pt x="89" y="26"/>
                  </a:lnTo>
                  <a:lnTo>
                    <a:pt x="89" y="29"/>
                  </a:lnTo>
                  <a:lnTo>
                    <a:pt x="85" y="29"/>
                  </a:lnTo>
                  <a:lnTo>
                    <a:pt x="85" y="29"/>
                  </a:lnTo>
                  <a:lnTo>
                    <a:pt x="82" y="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70" name="Freeform 170">
              <a:extLst>
                <a:ext uri="{FF2B5EF4-FFF2-40B4-BE49-F238E27FC236}">
                  <a16:creationId xmlns:a16="http://schemas.microsoft.com/office/drawing/2014/main" xmlns="" id="{4138B7CA-510F-42FA-9D91-112A765632A6}"/>
                </a:ext>
              </a:extLst>
            </p:cNvPr>
            <p:cNvSpPr/>
            <p:nvPr/>
          </p:nvSpPr>
          <p:spPr bwMode="auto">
            <a:xfrm>
              <a:off x="2496883" y="2957241"/>
              <a:ext cx="72051" cy="61758"/>
            </a:xfrm>
            <a:custGeom>
              <a:avLst/>
              <a:gdLst>
                <a:gd name="T0" fmla="*/ 52 w 56"/>
                <a:gd name="T1" fmla="*/ 44 h 48"/>
                <a:gd name="T2" fmla="*/ 52 w 56"/>
                <a:gd name="T3" fmla="*/ 44 h 48"/>
                <a:gd name="T4" fmla="*/ 52 w 56"/>
                <a:gd name="T5" fmla="*/ 48 h 48"/>
                <a:gd name="T6" fmla="*/ 48 w 56"/>
                <a:gd name="T7" fmla="*/ 48 h 48"/>
                <a:gd name="T8" fmla="*/ 45 w 56"/>
                <a:gd name="T9" fmla="*/ 48 h 48"/>
                <a:gd name="T10" fmla="*/ 41 w 56"/>
                <a:gd name="T11" fmla="*/ 41 h 48"/>
                <a:gd name="T12" fmla="*/ 41 w 56"/>
                <a:gd name="T13" fmla="*/ 41 h 48"/>
                <a:gd name="T14" fmla="*/ 41 w 56"/>
                <a:gd name="T15" fmla="*/ 41 h 48"/>
                <a:gd name="T16" fmla="*/ 45 w 56"/>
                <a:gd name="T17" fmla="*/ 48 h 48"/>
                <a:gd name="T18" fmla="*/ 41 w 56"/>
                <a:gd name="T19" fmla="*/ 44 h 48"/>
                <a:gd name="T20" fmla="*/ 33 w 56"/>
                <a:gd name="T21" fmla="*/ 41 h 48"/>
                <a:gd name="T22" fmla="*/ 37 w 56"/>
                <a:gd name="T23" fmla="*/ 37 h 48"/>
                <a:gd name="T24" fmla="*/ 33 w 56"/>
                <a:gd name="T25" fmla="*/ 33 h 48"/>
                <a:gd name="T26" fmla="*/ 26 w 56"/>
                <a:gd name="T27" fmla="*/ 29 h 48"/>
                <a:gd name="T28" fmla="*/ 22 w 56"/>
                <a:gd name="T29" fmla="*/ 26 h 48"/>
                <a:gd name="T30" fmla="*/ 19 w 56"/>
                <a:gd name="T31" fmla="*/ 18 h 48"/>
                <a:gd name="T32" fmla="*/ 15 w 56"/>
                <a:gd name="T33" fmla="*/ 15 h 48"/>
                <a:gd name="T34" fmla="*/ 11 w 56"/>
                <a:gd name="T35" fmla="*/ 18 h 48"/>
                <a:gd name="T36" fmla="*/ 19 w 56"/>
                <a:gd name="T37" fmla="*/ 26 h 48"/>
                <a:gd name="T38" fmla="*/ 15 w 56"/>
                <a:gd name="T39" fmla="*/ 26 h 48"/>
                <a:gd name="T40" fmla="*/ 11 w 56"/>
                <a:gd name="T41" fmla="*/ 22 h 48"/>
                <a:gd name="T42" fmla="*/ 0 w 56"/>
                <a:gd name="T43" fmla="*/ 18 h 48"/>
                <a:gd name="T44" fmla="*/ 4 w 56"/>
                <a:gd name="T45" fmla="*/ 15 h 48"/>
                <a:gd name="T46" fmla="*/ 4 w 56"/>
                <a:gd name="T47" fmla="*/ 7 h 48"/>
                <a:gd name="T48" fmla="*/ 0 w 56"/>
                <a:gd name="T49" fmla="*/ 7 h 48"/>
                <a:gd name="T50" fmla="*/ 4 w 56"/>
                <a:gd name="T51" fmla="*/ 3 h 48"/>
                <a:gd name="T52" fmla="*/ 4 w 56"/>
                <a:gd name="T53" fmla="*/ 3 h 48"/>
                <a:gd name="T54" fmla="*/ 11 w 56"/>
                <a:gd name="T55" fmla="*/ 0 h 48"/>
                <a:gd name="T56" fmla="*/ 22 w 56"/>
                <a:gd name="T57" fmla="*/ 3 h 48"/>
                <a:gd name="T58" fmla="*/ 26 w 56"/>
                <a:gd name="T59" fmla="*/ 3 h 48"/>
                <a:gd name="T60" fmla="*/ 30 w 56"/>
                <a:gd name="T61" fmla="*/ 7 h 48"/>
                <a:gd name="T62" fmla="*/ 33 w 56"/>
                <a:gd name="T63" fmla="*/ 7 h 48"/>
                <a:gd name="T64" fmla="*/ 37 w 56"/>
                <a:gd name="T65" fmla="*/ 11 h 48"/>
                <a:gd name="T66" fmla="*/ 41 w 56"/>
                <a:gd name="T67" fmla="*/ 7 h 48"/>
                <a:gd name="T68" fmla="*/ 41 w 56"/>
                <a:gd name="T69" fmla="*/ 11 h 48"/>
                <a:gd name="T70" fmla="*/ 45 w 56"/>
                <a:gd name="T71" fmla="*/ 18 h 48"/>
                <a:gd name="T72" fmla="*/ 48 w 56"/>
                <a:gd name="T73" fmla="*/ 22 h 48"/>
                <a:gd name="T74" fmla="*/ 52 w 56"/>
                <a:gd name="T75" fmla="*/ 26 h 48"/>
                <a:gd name="T76" fmla="*/ 56 w 56"/>
                <a:gd name="T77" fmla="*/ 26 h 48"/>
                <a:gd name="T78" fmla="*/ 52 w 56"/>
                <a:gd name="T79" fmla="*/ 29 h 48"/>
                <a:gd name="T80" fmla="*/ 48 w 56"/>
                <a:gd name="T81" fmla="*/ 33 h 48"/>
                <a:gd name="T82" fmla="*/ 52 w 56"/>
                <a:gd name="T83" fmla="*/ 37 h 48"/>
                <a:gd name="T84" fmla="*/ 52 w 56"/>
                <a:gd name="T85" fmla="*/ 41 h 48"/>
                <a:gd name="T86" fmla="*/ 52 w 56"/>
                <a:gd name="T87" fmla="*/ 44 h 48"/>
                <a:gd name="T88" fmla="*/ 52 w 56"/>
                <a:gd name="T89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6" h="48">
                  <a:moveTo>
                    <a:pt x="52" y="44"/>
                  </a:moveTo>
                  <a:lnTo>
                    <a:pt x="52" y="44"/>
                  </a:lnTo>
                  <a:lnTo>
                    <a:pt x="52" y="44"/>
                  </a:lnTo>
                  <a:lnTo>
                    <a:pt x="52" y="44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5" y="48"/>
                  </a:lnTo>
                  <a:lnTo>
                    <a:pt x="45" y="44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5" y="44"/>
                  </a:lnTo>
                  <a:lnTo>
                    <a:pt x="45" y="48"/>
                  </a:lnTo>
                  <a:lnTo>
                    <a:pt x="41" y="48"/>
                  </a:lnTo>
                  <a:lnTo>
                    <a:pt x="41" y="44"/>
                  </a:lnTo>
                  <a:lnTo>
                    <a:pt x="37" y="44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7" y="37"/>
                  </a:lnTo>
                  <a:lnTo>
                    <a:pt x="37" y="37"/>
                  </a:lnTo>
                  <a:lnTo>
                    <a:pt x="33" y="33"/>
                  </a:lnTo>
                  <a:lnTo>
                    <a:pt x="30" y="33"/>
                  </a:lnTo>
                  <a:lnTo>
                    <a:pt x="26" y="29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9" y="22"/>
                  </a:lnTo>
                  <a:lnTo>
                    <a:pt x="19" y="18"/>
                  </a:lnTo>
                  <a:lnTo>
                    <a:pt x="15" y="18"/>
                  </a:lnTo>
                  <a:lnTo>
                    <a:pt x="15" y="15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19" y="22"/>
                  </a:lnTo>
                  <a:lnTo>
                    <a:pt x="19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1" y="22"/>
                  </a:lnTo>
                  <a:lnTo>
                    <a:pt x="7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4" y="7"/>
                  </a:lnTo>
                  <a:lnTo>
                    <a:pt x="4" y="7"/>
                  </a:lnTo>
                  <a:lnTo>
                    <a:pt x="0" y="7"/>
                  </a:lnTo>
                  <a:lnTo>
                    <a:pt x="4" y="7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11" y="0"/>
                  </a:lnTo>
                  <a:lnTo>
                    <a:pt x="19" y="3"/>
                  </a:lnTo>
                  <a:lnTo>
                    <a:pt x="22" y="3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3" y="11"/>
                  </a:lnTo>
                  <a:lnTo>
                    <a:pt x="33" y="7"/>
                  </a:lnTo>
                  <a:lnTo>
                    <a:pt x="37" y="7"/>
                  </a:lnTo>
                  <a:lnTo>
                    <a:pt x="37" y="11"/>
                  </a:lnTo>
                  <a:lnTo>
                    <a:pt x="41" y="11"/>
                  </a:lnTo>
                  <a:lnTo>
                    <a:pt x="41" y="7"/>
                  </a:lnTo>
                  <a:lnTo>
                    <a:pt x="41" y="7"/>
                  </a:lnTo>
                  <a:lnTo>
                    <a:pt x="41" y="11"/>
                  </a:lnTo>
                  <a:lnTo>
                    <a:pt x="45" y="15"/>
                  </a:lnTo>
                  <a:lnTo>
                    <a:pt x="45" y="18"/>
                  </a:lnTo>
                  <a:lnTo>
                    <a:pt x="48" y="18"/>
                  </a:lnTo>
                  <a:lnTo>
                    <a:pt x="48" y="22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2" y="26"/>
                  </a:lnTo>
                  <a:lnTo>
                    <a:pt x="52" y="29"/>
                  </a:lnTo>
                  <a:lnTo>
                    <a:pt x="52" y="29"/>
                  </a:lnTo>
                  <a:lnTo>
                    <a:pt x="48" y="33"/>
                  </a:lnTo>
                  <a:lnTo>
                    <a:pt x="48" y="37"/>
                  </a:lnTo>
                  <a:lnTo>
                    <a:pt x="52" y="37"/>
                  </a:lnTo>
                  <a:lnTo>
                    <a:pt x="52" y="37"/>
                  </a:lnTo>
                  <a:lnTo>
                    <a:pt x="52" y="41"/>
                  </a:lnTo>
                  <a:lnTo>
                    <a:pt x="52" y="44"/>
                  </a:lnTo>
                  <a:lnTo>
                    <a:pt x="52" y="44"/>
                  </a:lnTo>
                  <a:lnTo>
                    <a:pt x="52" y="44"/>
                  </a:lnTo>
                  <a:lnTo>
                    <a:pt x="52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71" name="Freeform 171">
              <a:extLst>
                <a:ext uri="{FF2B5EF4-FFF2-40B4-BE49-F238E27FC236}">
                  <a16:creationId xmlns:a16="http://schemas.microsoft.com/office/drawing/2014/main" xmlns="" id="{F80B3A52-E6CE-42F7-A9B9-F1C1BF3F3087}"/>
                </a:ext>
              </a:extLst>
            </p:cNvPr>
            <p:cNvSpPr/>
            <p:nvPr/>
          </p:nvSpPr>
          <p:spPr bwMode="auto">
            <a:xfrm>
              <a:off x="2463432" y="2885191"/>
              <a:ext cx="100357" cy="86205"/>
            </a:xfrm>
            <a:custGeom>
              <a:avLst/>
              <a:gdLst>
                <a:gd name="T0" fmla="*/ 8 w 21"/>
                <a:gd name="T1" fmla="*/ 16 h 18"/>
                <a:gd name="T2" fmla="*/ 10 w 21"/>
                <a:gd name="T3" fmla="*/ 15 h 18"/>
                <a:gd name="T4" fmla="*/ 13 w 21"/>
                <a:gd name="T5" fmla="*/ 16 h 18"/>
                <a:gd name="T6" fmla="*/ 14 w 21"/>
                <a:gd name="T7" fmla="*/ 16 h 18"/>
                <a:gd name="T8" fmla="*/ 15 w 21"/>
                <a:gd name="T9" fmla="*/ 17 h 18"/>
                <a:gd name="T10" fmla="*/ 16 w 21"/>
                <a:gd name="T11" fmla="*/ 17 h 18"/>
                <a:gd name="T12" fmla="*/ 17 w 21"/>
                <a:gd name="T13" fmla="*/ 17 h 18"/>
                <a:gd name="T14" fmla="*/ 17 w 21"/>
                <a:gd name="T15" fmla="*/ 17 h 18"/>
                <a:gd name="T16" fmla="*/ 17 w 21"/>
                <a:gd name="T17" fmla="*/ 15 h 18"/>
                <a:gd name="T18" fmla="*/ 17 w 21"/>
                <a:gd name="T19" fmla="*/ 14 h 18"/>
                <a:gd name="T20" fmla="*/ 17 w 21"/>
                <a:gd name="T21" fmla="*/ 13 h 18"/>
                <a:gd name="T22" fmla="*/ 17 w 21"/>
                <a:gd name="T23" fmla="*/ 14 h 18"/>
                <a:gd name="T24" fmla="*/ 17 w 21"/>
                <a:gd name="T25" fmla="*/ 13 h 18"/>
                <a:gd name="T26" fmla="*/ 17 w 21"/>
                <a:gd name="T27" fmla="*/ 11 h 18"/>
                <a:gd name="T28" fmla="*/ 18 w 21"/>
                <a:gd name="T29" fmla="*/ 9 h 18"/>
                <a:gd name="T30" fmla="*/ 18 w 21"/>
                <a:gd name="T31" fmla="*/ 10 h 18"/>
                <a:gd name="T32" fmla="*/ 18 w 21"/>
                <a:gd name="T33" fmla="*/ 11 h 18"/>
                <a:gd name="T34" fmla="*/ 18 w 21"/>
                <a:gd name="T35" fmla="*/ 11 h 18"/>
                <a:gd name="T36" fmla="*/ 19 w 21"/>
                <a:gd name="T37" fmla="*/ 7 h 18"/>
                <a:gd name="T38" fmla="*/ 18 w 21"/>
                <a:gd name="T39" fmla="*/ 7 h 18"/>
                <a:gd name="T40" fmla="*/ 18 w 21"/>
                <a:gd name="T41" fmla="*/ 6 h 18"/>
                <a:gd name="T42" fmla="*/ 19 w 21"/>
                <a:gd name="T43" fmla="*/ 6 h 18"/>
                <a:gd name="T44" fmla="*/ 19 w 21"/>
                <a:gd name="T45" fmla="*/ 5 h 18"/>
                <a:gd name="T46" fmla="*/ 20 w 21"/>
                <a:gd name="T47" fmla="*/ 4 h 18"/>
                <a:gd name="T48" fmla="*/ 20 w 21"/>
                <a:gd name="T49" fmla="*/ 3 h 18"/>
                <a:gd name="T50" fmla="*/ 20 w 21"/>
                <a:gd name="T51" fmla="*/ 2 h 18"/>
                <a:gd name="T52" fmla="*/ 20 w 21"/>
                <a:gd name="T53" fmla="*/ 0 h 18"/>
                <a:gd name="T54" fmla="*/ 21 w 21"/>
                <a:gd name="T55" fmla="*/ 0 h 18"/>
                <a:gd name="T56" fmla="*/ 19 w 21"/>
                <a:gd name="T57" fmla="*/ 0 h 18"/>
                <a:gd name="T58" fmla="*/ 19 w 21"/>
                <a:gd name="T59" fmla="*/ 0 h 18"/>
                <a:gd name="T60" fmla="*/ 18 w 21"/>
                <a:gd name="T61" fmla="*/ 0 h 18"/>
                <a:gd name="T62" fmla="*/ 17 w 21"/>
                <a:gd name="T63" fmla="*/ 1 h 18"/>
                <a:gd name="T64" fmla="*/ 16 w 21"/>
                <a:gd name="T65" fmla="*/ 2 h 18"/>
                <a:gd name="T66" fmla="*/ 14 w 21"/>
                <a:gd name="T67" fmla="*/ 2 h 18"/>
                <a:gd name="T68" fmla="*/ 14 w 21"/>
                <a:gd name="T69" fmla="*/ 1 h 18"/>
                <a:gd name="T70" fmla="*/ 13 w 21"/>
                <a:gd name="T71" fmla="*/ 2 h 18"/>
                <a:gd name="T72" fmla="*/ 12 w 21"/>
                <a:gd name="T73" fmla="*/ 3 h 18"/>
                <a:gd name="T74" fmla="*/ 11 w 21"/>
                <a:gd name="T75" fmla="*/ 3 h 18"/>
                <a:gd name="T76" fmla="*/ 9 w 21"/>
                <a:gd name="T77" fmla="*/ 4 h 18"/>
                <a:gd name="T78" fmla="*/ 8 w 21"/>
                <a:gd name="T79" fmla="*/ 5 h 18"/>
                <a:gd name="T80" fmla="*/ 8 w 21"/>
                <a:gd name="T81" fmla="*/ 4 h 18"/>
                <a:gd name="T82" fmla="*/ 5 w 21"/>
                <a:gd name="T83" fmla="*/ 5 h 18"/>
                <a:gd name="T84" fmla="*/ 4 w 21"/>
                <a:gd name="T85" fmla="*/ 6 h 18"/>
                <a:gd name="T86" fmla="*/ 4 w 21"/>
                <a:gd name="T87" fmla="*/ 7 h 18"/>
                <a:gd name="T88" fmla="*/ 2 w 21"/>
                <a:gd name="T89" fmla="*/ 8 h 18"/>
                <a:gd name="T90" fmla="*/ 1 w 21"/>
                <a:gd name="T91" fmla="*/ 8 h 18"/>
                <a:gd name="T92" fmla="*/ 0 w 21"/>
                <a:gd name="T93" fmla="*/ 8 h 18"/>
                <a:gd name="T94" fmla="*/ 2 w 21"/>
                <a:gd name="T95" fmla="*/ 10 h 18"/>
                <a:gd name="T96" fmla="*/ 2 w 21"/>
                <a:gd name="T97" fmla="*/ 11 h 18"/>
                <a:gd name="T98" fmla="*/ 5 w 21"/>
                <a:gd name="T99" fmla="*/ 14 h 18"/>
                <a:gd name="T100" fmla="*/ 7 w 21"/>
                <a:gd name="T101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" h="18">
                  <a:moveTo>
                    <a:pt x="8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lnTo>
                    <a:pt x="8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72" name="Freeform 172">
              <a:extLst>
                <a:ext uri="{FF2B5EF4-FFF2-40B4-BE49-F238E27FC236}">
                  <a16:creationId xmlns:a16="http://schemas.microsoft.com/office/drawing/2014/main" xmlns="" id="{9889C260-FC63-4855-B111-3A097A624D47}"/>
                </a:ext>
              </a:extLst>
            </p:cNvPr>
            <p:cNvSpPr/>
            <p:nvPr/>
          </p:nvSpPr>
          <p:spPr bwMode="auto">
            <a:xfrm>
              <a:off x="2420973" y="2862031"/>
              <a:ext cx="142816" cy="61758"/>
            </a:xfrm>
            <a:custGeom>
              <a:avLst/>
              <a:gdLst>
                <a:gd name="T0" fmla="*/ 41 w 111"/>
                <a:gd name="T1" fmla="*/ 48 h 48"/>
                <a:gd name="T2" fmla="*/ 48 w 111"/>
                <a:gd name="T3" fmla="*/ 44 h 48"/>
                <a:gd name="T4" fmla="*/ 48 w 111"/>
                <a:gd name="T5" fmla="*/ 40 h 48"/>
                <a:gd name="T6" fmla="*/ 52 w 111"/>
                <a:gd name="T7" fmla="*/ 37 h 48"/>
                <a:gd name="T8" fmla="*/ 63 w 111"/>
                <a:gd name="T9" fmla="*/ 33 h 48"/>
                <a:gd name="T10" fmla="*/ 63 w 111"/>
                <a:gd name="T11" fmla="*/ 37 h 48"/>
                <a:gd name="T12" fmla="*/ 66 w 111"/>
                <a:gd name="T13" fmla="*/ 33 h 48"/>
                <a:gd name="T14" fmla="*/ 74 w 111"/>
                <a:gd name="T15" fmla="*/ 29 h 48"/>
                <a:gd name="T16" fmla="*/ 78 w 111"/>
                <a:gd name="T17" fmla="*/ 29 h 48"/>
                <a:gd name="T18" fmla="*/ 81 w 111"/>
                <a:gd name="T19" fmla="*/ 26 h 48"/>
                <a:gd name="T20" fmla="*/ 85 w 111"/>
                <a:gd name="T21" fmla="*/ 22 h 48"/>
                <a:gd name="T22" fmla="*/ 85 w 111"/>
                <a:gd name="T23" fmla="*/ 26 h 48"/>
                <a:gd name="T24" fmla="*/ 92 w 111"/>
                <a:gd name="T25" fmla="*/ 26 h 48"/>
                <a:gd name="T26" fmla="*/ 96 w 111"/>
                <a:gd name="T27" fmla="*/ 22 h 48"/>
                <a:gd name="T28" fmla="*/ 100 w 111"/>
                <a:gd name="T29" fmla="*/ 18 h 48"/>
                <a:gd name="T30" fmla="*/ 104 w 111"/>
                <a:gd name="T31" fmla="*/ 18 h 48"/>
                <a:gd name="T32" fmla="*/ 104 w 111"/>
                <a:gd name="T33" fmla="*/ 18 h 48"/>
                <a:gd name="T34" fmla="*/ 111 w 111"/>
                <a:gd name="T35" fmla="*/ 18 h 48"/>
                <a:gd name="T36" fmla="*/ 111 w 111"/>
                <a:gd name="T37" fmla="*/ 14 h 48"/>
                <a:gd name="T38" fmla="*/ 104 w 111"/>
                <a:gd name="T39" fmla="*/ 11 h 48"/>
                <a:gd name="T40" fmla="*/ 104 w 111"/>
                <a:gd name="T41" fmla="*/ 14 h 48"/>
                <a:gd name="T42" fmla="*/ 96 w 111"/>
                <a:gd name="T43" fmla="*/ 14 h 48"/>
                <a:gd name="T44" fmla="*/ 89 w 111"/>
                <a:gd name="T45" fmla="*/ 11 h 48"/>
                <a:gd name="T46" fmla="*/ 89 w 111"/>
                <a:gd name="T47" fmla="*/ 11 h 48"/>
                <a:gd name="T48" fmla="*/ 89 w 111"/>
                <a:gd name="T49" fmla="*/ 7 h 48"/>
                <a:gd name="T50" fmla="*/ 96 w 111"/>
                <a:gd name="T51" fmla="*/ 7 h 48"/>
                <a:gd name="T52" fmla="*/ 100 w 111"/>
                <a:gd name="T53" fmla="*/ 11 h 48"/>
                <a:gd name="T54" fmla="*/ 92 w 111"/>
                <a:gd name="T55" fmla="*/ 7 h 48"/>
                <a:gd name="T56" fmla="*/ 89 w 111"/>
                <a:gd name="T57" fmla="*/ 7 h 48"/>
                <a:gd name="T58" fmla="*/ 85 w 111"/>
                <a:gd name="T59" fmla="*/ 7 h 48"/>
                <a:gd name="T60" fmla="*/ 74 w 111"/>
                <a:gd name="T61" fmla="*/ 3 h 48"/>
                <a:gd name="T62" fmla="*/ 63 w 111"/>
                <a:gd name="T63" fmla="*/ 0 h 48"/>
                <a:gd name="T64" fmla="*/ 59 w 111"/>
                <a:gd name="T65" fmla="*/ 3 h 48"/>
                <a:gd name="T66" fmla="*/ 59 w 111"/>
                <a:gd name="T67" fmla="*/ 3 h 48"/>
                <a:gd name="T68" fmla="*/ 55 w 111"/>
                <a:gd name="T69" fmla="*/ 3 h 48"/>
                <a:gd name="T70" fmla="*/ 41 w 111"/>
                <a:gd name="T71" fmla="*/ 3 h 48"/>
                <a:gd name="T72" fmla="*/ 29 w 111"/>
                <a:gd name="T73" fmla="*/ 7 h 48"/>
                <a:gd name="T74" fmla="*/ 26 w 111"/>
                <a:gd name="T75" fmla="*/ 7 h 48"/>
                <a:gd name="T76" fmla="*/ 22 w 111"/>
                <a:gd name="T77" fmla="*/ 11 h 48"/>
                <a:gd name="T78" fmla="*/ 15 w 111"/>
                <a:gd name="T79" fmla="*/ 14 h 48"/>
                <a:gd name="T80" fmla="*/ 7 w 111"/>
                <a:gd name="T81" fmla="*/ 18 h 48"/>
                <a:gd name="T82" fmla="*/ 7 w 111"/>
                <a:gd name="T83" fmla="*/ 26 h 48"/>
                <a:gd name="T84" fmla="*/ 4 w 111"/>
                <a:gd name="T85" fmla="*/ 29 h 48"/>
                <a:gd name="T86" fmla="*/ 4 w 111"/>
                <a:gd name="T87" fmla="*/ 29 h 48"/>
                <a:gd name="T88" fmla="*/ 4 w 111"/>
                <a:gd name="T89" fmla="*/ 40 h 48"/>
                <a:gd name="T90" fmla="*/ 11 w 111"/>
                <a:gd name="T91" fmla="*/ 44 h 48"/>
                <a:gd name="T92" fmla="*/ 15 w 111"/>
                <a:gd name="T93" fmla="*/ 44 h 48"/>
                <a:gd name="T94" fmla="*/ 15 w 111"/>
                <a:gd name="T95" fmla="*/ 44 h 48"/>
                <a:gd name="T96" fmla="*/ 18 w 111"/>
                <a:gd name="T97" fmla="*/ 48 h 48"/>
                <a:gd name="T98" fmla="*/ 29 w 111"/>
                <a:gd name="T99" fmla="*/ 48 h 48"/>
                <a:gd name="T100" fmla="*/ 29 w 111"/>
                <a:gd name="T101" fmla="*/ 44 h 48"/>
                <a:gd name="T102" fmla="*/ 33 w 111"/>
                <a:gd name="T103" fmla="*/ 44 h 48"/>
                <a:gd name="T104" fmla="*/ 37 w 111"/>
                <a:gd name="T105" fmla="*/ 44 h 48"/>
                <a:gd name="T106" fmla="*/ 37 w 111"/>
                <a:gd name="T107" fmla="*/ 44 h 48"/>
                <a:gd name="T108" fmla="*/ 37 w 111"/>
                <a:gd name="T10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1" h="48">
                  <a:moveTo>
                    <a:pt x="37" y="48"/>
                  </a:moveTo>
                  <a:lnTo>
                    <a:pt x="41" y="48"/>
                  </a:lnTo>
                  <a:lnTo>
                    <a:pt x="44" y="48"/>
                  </a:lnTo>
                  <a:lnTo>
                    <a:pt x="48" y="44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8" y="37"/>
                  </a:lnTo>
                  <a:lnTo>
                    <a:pt x="52" y="37"/>
                  </a:lnTo>
                  <a:lnTo>
                    <a:pt x="55" y="33"/>
                  </a:lnTo>
                  <a:lnTo>
                    <a:pt x="63" y="33"/>
                  </a:lnTo>
                  <a:lnTo>
                    <a:pt x="63" y="37"/>
                  </a:lnTo>
                  <a:lnTo>
                    <a:pt x="63" y="37"/>
                  </a:lnTo>
                  <a:lnTo>
                    <a:pt x="66" y="37"/>
                  </a:lnTo>
                  <a:lnTo>
                    <a:pt x="66" y="33"/>
                  </a:lnTo>
                  <a:lnTo>
                    <a:pt x="70" y="33"/>
                  </a:lnTo>
                  <a:lnTo>
                    <a:pt x="74" y="29"/>
                  </a:lnTo>
                  <a:lnTo>
                    <a:pt x="78" y="29"/>
                  </a:lnTo>
                  <a:lnTo>
                    <a:pt x="78" y="29"/>
                  </a:lnTo>
                  <a:lnTo>
                    <a:pt x="78" y="26"/>
                  </a:lnTo>
                  <a:lnTo>
                    <a:pt x="81" y="26"/>
                  </a:lnTo>
                  <a:lnTo>
                    <a:pt x="81" y="22"/>
                  </a:lnTo>
                  <a:lnTo>
                    <a:pt x="85" y="22"/>
                  </a:lnTo>
                  <a:lnTo>
                    <a:pt x="85" y="22"/>
                  </a:lnTo>
                  <a:lnTo>
                    <a:pt x="85" y="26"/>
                  </a:lnTo>
                  <a:lnTo>
                    <a:pt x="89" y="22"/>
                  </a:lnTo>
                  <a:lnTo>
                    <a:pt x="92" y="26"/>
                  </a:lnTo>
                  <a:lnTo>
                    <a:pt x="92" y="22"/>
                  </a:lnTo>
                  <a:lnTo>
                    <a:pt x="96" y="22"/>
                  </a:lnTo>
                  <a:lnTo>
                    <a:pt x="100" y="22"/>
                  </a:lnTo>
                  <a:lnTo>
                    <a:pt x="100" y="18"/>
                  </a:lnTo>
                  <a:lnTo>
                    <a:pt x="100" y="18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7" y="18"/>
                  </a:lnTo>
                  <a:lnTo>
                    <a:pt x="111" y="18"/>
                  </a:lnTo>
                  <a:lnTo>
                    <a:pt x="111" y="14"/>
                  </a:lnTo>
                  <a:lnTo>
                    <a:pt x="111" y="14"/>
                  </a:lnTo>
                  <a:lnTo>
                    <a:pt x="107" y="11"/>
                  </a:lnTo>
                  <a:lnTo>
                    <a:pt x="104" y="11"/>
                  </a:lnTo>
                  <a:lnTo>
                    <a:pt x="100" y="11"/>
                  </a:lnTo>
                  <a:lnTo>
                    <a:pt x="104" y="14"/>
                  </a:lnTo>
                  <a:lnTo>
                    <a:pt x="100" y="14"/>
                  </a:lnTo>
                  <a:lnTo>
                    <a:pt x="96" y="14"/>
                  </a:lnTo>
                  <a:lnTo>
                    <a:pt x="92" y="11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92" y="11"/>
                  </a:lnTo>
                  <a:lnTo>
                    <a:pt x="89" y="7"/>
                  </a:lnTo>
                  <a:lnTo>
                    <a:pt x="92" y="7"/>
                  </a:lnTo>
                  <a:lnTo>
                    <a:pt x="96" y="7"/>
                  </a:lnTo>
                  <a:lnTo>
                    <a:pt x="100" y="11"/>
                  </a:lnTo>
                  <a:lnTo>
                    <a:pt x="100" y="11"/>
                  </a:lnTo>
                  <a:lnTo>
                    <a:pt x="96" y="7"/>
                  </a:lnTo>
                  <a:lnTo>
                    <a:pt x="92" y="7"/>
                  </a:lnTo>
                  <a:lnTo>
                    <a:pt x="89" y="3"/>
                  </a:lnTo>
                  <a:lnTo>
                    <a:pt x="89" y="7"/>
                  </a:lnTo>
                  <a:lnTo>
                    <a:pt x="85" y="3"/>
                  </a:lnTo>
                  <a:lnTo>
                    <a:pt x="85" y="7"/>
                  </a:lnTo>
                  <a:lnTo>
                    <a:pt x="81" y="7"/>
                  </a:lnTo>
                  <a:lnTo>
                    <a:pt x="74" y="3"/>
                  </a:lnTo>
                  <a:lnTo>
                    <a:pt x="66" y="3"/>
                  </a:lnTo>
                  <a:lnTo>
                    <a:pt x="63" y="0"/>
                  </a:lnTo>
                  <a:lnTo>
                    <a:pt x="59" y="0"/>
                  </a:lnTo>
                  <a:lnTo>
                    <a:pt x="59" y="3"/>
                  </a:lnTo>
                  <a:lnTo>
                    <a:pt x="63" y="3"/>
                  </a:lnTo>
                  <a:lnTo>
                    <a:pt x="59" y="3"/>
                  </a:lnTo>
                  <a:lnTo>
                    <a:pt x="55" y="3"/>
                  </a:lnTo>
                  <a:lnTo>
                    <a:pt x="55" y="3"/>
                  </a:lnTo>
                  <a:lnTo>
                    <a:pt x="48" y="3"/>
                  </a:lnTo>
                  <a:lnTo>
                    <a:pt x="41" y="3"/>
                  </a:lnTo>
                  <a:lnTo>
                    <a:pt x="33" y="3"/>
                  </a:lnTo>
                  <a:lnTo>
                    <a:pt x="29" y="7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2" y="7"/>
                  </a:lnTo>
                  <a:lnTo>
                    <a:pt x="22" y="11"/>
                  </a:lnTo>
                  <a:lnTo>
                    <a:pt x="18" y="14"/>
                  </a:lnTo>
                  <a:lnTo>
                    <a:pt x="15" y="14"/>
                  </a:lnTo>
                  <a:lnTo>
                    <a:pt x="11" y="18"/>
                  </a:lnTo>
                  <a:lnTo>
                    <a:pt x="7" y="18"/>
                  </a:lnTo>
                  <a:lnTo>
                    <a:pt x="11" y="22"/>
                  </a:lnTo>
                  <a:lnTo>
                    <a:pt x="7" y="26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0" y="37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11" y="44"/>
                  </a:lnTo>
                  <a:lnTo>
                    <a:pt x="15" y="48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18" y="44"/>
                  </a:lnTo>
                  <a:lnTo>
                    <a:pt x="18" y="48"/>
                  </a:lnTo>
                  <a:lnTo>
                    <a:pt x="22" y="48"/>
                  </a:lnTo>
                  <a:lnTo>
                    <a:pt x="29" y="48"/>
                  </a:lnTo>
                  <a:lnTo>
                    <a:pt x="33" y="44"/>
                  </a:lnTo>
                  <a:lnTo>
                    <a:pt x="29" y="44"/>
                  </a:lnTo>
                  <a:lnTo>
                    <a:pt x="33" y="44"/>
                  </a:lnTo>
                  <a:lnTo>
                    <a:pt x="33" y="44"/>
                  </a:lnTo>
                  <a:lnTo>
                    <a:pt x="33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37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73" name="Freeform 173">
              <a:extLst>
                <a:ext uri="{FF2B5EF4-FFF2-40B4-BE49-F238E27FC236}">
                  <a16:creationId xmlns:a16="http://schemas.microsoft.com/office/drawing/2014/main" xmlns="" id="{E7A7C2AF-6C48-4EBD-8305-B415323D64EB}"/>
                </a:ext>
              </a:extLst>
            </p:cNvPr>
            <p:cNvSpPr/>
            <p:nvPr/>
          </p:nvSpPr>
          <p:spPr bwMode="auto">
            <a:xfrm>
              <a:off x="2410678" y="2895484"/>
              <a:ext cx="52752" cy="28306"/>
            </a:xfrm>
            <a:custGeom>
              <a:avLst/>
              <a:gdLst>
                <a:gd name="T0" fmla="*/ 15 w 41"/>
                <a:gd name="T1" fmla="*/ 0 h 22"/>
                <a:gd name="T2" fmla="*/ 19 w 41"/>
                <a:gd name="T3" fmla="*/ 0 h 22"/>
                <a:gd name="T4" fmla="*/ 19 w 41"/>
                <a:gd name="T5" fmla="*/ 3 h 22"/>
                <a:gd name="T6" fmla="*/ 19 w 41"/>
                <a:gd name="T7" fmla="*/ 3 h 22"/>
                <a:gd name="T8" fmla="*/ 23 w 41"/>
                <a:gd name="T9" fmla="*/ 3 h 22"/>
                <a:gd name="T10" fmla="*/ 26 w 41"/>
                <a:gd name="T11" fmla="*/ 3 h 22"/>
                <a:gd name="T12" fmla="*/ 26 w 41"/>
                <a:gd name="T13" fmla="*/ 3 h 22"/>
                <a:gd name="T14" fmla="*/ 30 w 41"/>
                <a:gd name="T15" fmla="*/ 7 h 22"/>
                <a:gd name="T16" fmla="*/ 30 w 41"/>
                <a:gd name="T17" fmla="*/ 7 h 22"/>
                <a:gd name="T18" fmla="*/ 34 w 41"/>
                <a:gd name="T19" fmla="*/ 11 h 22"/>
                <a:gd name="T20" fmla="*/ 34 w 41"/>
                <a:gd name="T21" fmla="*/ 7 h 22"/>
                <a:gd name="T22" fmla="*/ 34 w 41"/>
                <a:gd name="T23" fmla="*/ 7 h 22"/>
                <a:gd name="T24" fmla="*/ 37 w 41"/>
                <a:gd name="T25" fmla="*/ 7 h 22"/>
                <a:gd name="T26" fmla="*/ 37 w 41"/>
                <a:gd name="T27" fmla="*/ 7 h 22"/>
                <a:gd name="T28" fmla="*/ 41 w 41"/>
                <a:gd name="T29" fmla="*/ 7 h 22"/>
                <a:gd name="T30" fmla="*/ 41 w 41"/>
                <a:gd name="T31" fmla="*/ 11 h 22"/>
                <a:gd name="T32" fmla="*/ 41 w 41"/>
                <a:gd name="T33" fmla="*/ 11 h 22"/>
                <a:gd name="T34" fmla="*/ 41 w 41"/>
                <a:gd name="T35" fmla="*/ 14 h 22"/>
                <a:gd name="T36" fmla="*/ 37 w 41"/>
                <a:gd name="T37" fmla="*/ 14 h 22"/>
                <a:gd name="T38" fmla="*/ 41 w 41"/>
                <a:gd name="T39" fmla="*/ 18 h 22"/>
                <a:gd name="T40" fmla="*/ 37 w 41"/>
                <a:gd name="T41" fmla="*/ 18 h 22"/>
                <a:gd name="T42" fmla="*/ 41 w 41"/>
                <a:gd name="T43" fmla="*/ 18 h 22"/>
                <a:gd name="T44" fmla="*/ 37 w 41"/>
                <a:gd name="T45" fmla="*/ 22 h 22"/>
                <a:gd name="T46" fmla="*/ 30 w 41"/>
                <a:gd name="T47" fmla="*/ 22 h 22"/>
                <a:gd name="T48" fmla="*/ 26 w 41"/>
                <a:gd name="T49" fmla="*/ 22 h 22"/>
                <a:gd name="T50" fmla="*/ 26 w 41"/>
                <a:gd name="T51" fmla="*/ 18 h 22"/>
                <a:gd name="T52" fmla="*/ 23 w 41"/>
                <a:gd name="T53" fmla="*/ 18 h 22"/>
                <a:gd name="T54" fmla="*/ 23 w 41"/>
                <a:gd name="T55" fmla="*/ 18 h 22"/>
                <a:gd name="T56" fmla="*/ 23 w 41"/>
                <a:gd name="T57" fmla="*/ 18 h 22"/>
                <a:gd name="T58" fmla="*/ 23 w 41"/>
                <a:gd name="T59" fmla="*/ 22 h 22"/>
                <a:gd name="T60" fmla="*/ 19 w 41"/>
                <a:gd name="T61" fmla="*/ 18 h 22"/>
                <a:gd name="T62" fmla="*/ 12 w 41"/>
                <a:gd name="T63" fmla="*/ 14 h 22"/>
                <a:gd name="T64" fmla="*/ 12 w 41"/>
                <a:gd name="T65" fmla="*/ 14 h 22"/>
                <a:gd name="T66" fmla="*/ 8 w 41"/>
                <a:gd name="T67" fmla="*/ 14 h 22"/>
                <a:gd name="T68" fmla="*/ 4 w 41"/>
                <a:gd name="T69" fmla="*/ 14 h 22"/>
                <a:gd name="T70" fmla="*/ 0 w 41"/>
                <a:gd name="T71" fmla="*/ 14 h 22"/>
                <a:gd name="T72" fmla="*/ 0 w 41"/>
                <a:gd name="T73" fmla="*/ 11 h 22"/>
                <a:gd name="T74" fmla="*/ 0 w 41"/>
                <a:gd name="T75" fmla="*/ 11 h 22"/>
                <a:gd name="T76" fmla="*/ 0 w 41"/>
                <a:gd name="T77" fmla="*/ 11 h 22"/>
                <a:gd name="T78" fmla="*/ 4 w 41"/>
                <a:gd name="T79" fmla="*/ 7 h 22"/>
                <a:gd name="T80" fmla="*/ 8 w 41"/>
                <a:gd name="T81" fmla="*/ 7 h 22"/>
                <a:gd name="T82" fmla="*/ 12 w 41"/>
                <a:gd name="T83" fmla="*/ 3 h 22"/>
                <a:gd name="T84" fmla="*/ 12 w 41"/>
                <a:gd name="T85" fmla="*/ 3 h 22"/>
                <a:gd name="T86" fmla="*/ 15 w 41"/>
                <a:gd name="T8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1" h="22">
                  <a:moveTo>
                    <a:pt x="15" y="0"/>
                  </a:moveTo>
                  <a:lnTo>
                    <a:pt x="19" y="0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23" y="3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4" y="11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41" y="7"/>
                  </a:lnTo>
                  <a:lnTo>
                    <a:pt x="41" y="11"/>
                  </a:lnTo>
                  <a:lnTo>
                    <a:pt x="41" y="11"/>
                  </a:lnTo>
                  <a:lnTo>
                    <a:pt x="41" y="14"/>
                  </a:lnTo>
                  <a:lnTo>
                    <a:pt x="37" y="14"/>
                  </a:lnTo>
                  <a:lnTo>
                    <a:pt x="41" y="18"/>
                  </a:lnTo>
                  <a:lnTo>
                    <a:pt x="37" y="18"/>
                  </a:lnTo>
                  <a:lnTo>
                    <a:pt x="41" y="18"/>
                  </a:lnTo>
                  <a:lnTo>
                    <a:pt x="37" y="22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22"/>
                  </a:lnTo>
                  <a:lnTo>
                    <a:pt x="19" y="18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8" y="14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4" y="7"/>
                  </a:lnTo>
                  <a:lnTo>
                    <a:pt x="8" y="7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74" name="Freeform 174">
              <a:extLst>
                <a:ext uri="{FF2B5EF4-FFF2-40B4-BE49-F238E27FC236}">
                  <a16:creationId xmlns:a16="http://schemas.microsoft.com/office/drawing/2014/main" xmlns="" id="{E3A8B3E2-B194-43B8-A008-CB1CB599C22B}"/>
                </a:ext>
              </a:extLst>
            </p:cNvPr>
            <p:cNvSpPr/>
            <p:nvPr/>
          </p:nvSpPr>
          <p:spPr bwMode="auto">
            <a:xfrm>
              <a:off x="2435126" y="2818286"/>
              <a:ext cx="23159" cy="47606"/>
            </a:xfrm>
            <a:custGeom>
              <a:avLst/>
              <a:gdLst>
                <a:gd name="T0" fmla="*/ 0 w 18"/>
                <a:gd name="T1" fmla="*/ 8 h 37"/>
                <a:gd name="T2" fmla="*/ 0 w 18"/>
                <a:gd name="T3" fmla="*/ 8 h 37"/>
                <a:gd name="T4" fmla="*/ 0 w 18"/>
                <a:gd name="T5" fmla="*/ 8 h 37"/>
                <a:gd name="T6" fmla="*/ 0 w 18"/>
                <a:gd name="T7" fmla="*/ 4 h 37"/>
                <a:gd name="T8" fmla="*/ 4 w 18"/>
                <a:gd name="T9" fmla="*/ 4 h 37"/>
                <a:gd name="T10" fmla="*/ 4 w 18"/>
                <a:gd name="T11" fmla="*/ 8 h 37"/>
                <a:gd name="T12" fmla="*/ 4 w 18"/>
                <a:gd name="T13" fmla="*/ 8 h 37"/>
                <a:gd name="T14" fmla="*/ 4 w 18"/>
                <a:gd name="T15" fmla="*/ 8 h 37"/>
                <a:gd name="T16" fmla="*/ 7 w 18"/>
                <a:gd name="T17" fmla="*/ 8 h 37"/>
                <a:gd name="T18" fmla="*/ 7 w 18"/>
                <a:gd name="T19" fmla="*/ 4 h 37"/>
                <a:gd name="T20" fmla="*/ 7 w 18"/>
                <a:gd name="T21" fmla="*/ 4 h 37"/>
                <a:gd name="T22" fmla="*/ 11 w 18"/>
                <a:gd name="T23" fmla="*/ 0 h 37"/>
                <a:gd name="T24" fmla="*/ 11 w 18"/>
                <a:gd name="T25" fmla="*/ 0 h 37"/>
                <a:gd name="T26" fmla="*/ 11 w 18"/>
                <a:gd name="T27" fmla="*/ 0 h 37"/>
                <a:gd name="T28" fmla="*/ 15 w 18"/>
                <a:gd name="T29" fmla="*/ 0 h 37"/>
                <a:gd name="T30" fmla="*/ 15 w 18"/>
                <a:gd name="T31" fmla="*/ 0 h 37"/>
                <a:gd name="T32" fmla="*/ 15 w 18"/>
                <a:gd name="T33" fmla="*/ 0 h 37"/>
                <a:gd name="T34" fmla="*/ 18 w 18"/>
                <a:gd name="T35" fmla="*/ 0 h 37"/>
                <a:gd name="T36" fmla="*/ 18 w 18"/>
                <a:gd name="T37" fmla="*/ 0 h 37"/>
                <a:gd name="T38" fmla="*/ 18 w 18"/>
                <a:gd name="T39" fmla="*/ 0 h 37"/>
                <a:gd name="T40" fmla="*/ 18 w 18"/>
                <a:gd name="T41" fmla="*/ 8 h 37"/>
                <a:gd name="T42" fmla="*/ 15 w 18"/>
                <a:gd name="T43" fmla="*/ 11 h 37"/>
                <a:gd name="T44" fmla="*/ 15 w 18"/>
                <a:gd name="T45" fmla="*/ 15 h 37"/>
                <a:gd name="T46" fmla="*/ 15 w 18"/>
                <a:gd name="T47" fmla="*/ 19 h 37"/>
                <a:gd name="T48" fmla="*/ 15 w 18"/>
                <a:gd name="T49" fmla="*/ 22 h 37"/>
                <a:gd name="T50" fmla="*/ 15 w 18"/>
                <a:gd name="T51" fmla="*/ 26 h 37"/>
                <a:gd name="T52" fmla="*/ 11 w 18"/>
                <a:gd name="T53" fmla="*/ 34 h 37"/>
                <a:gd name="T54" fmla="*/ 7 w 18"/>
                <a:gd name="T55" fmla="*/ 30 h 37"/>
                <a:gd name="T56" fmla="*/ 4 w 18"/>
                <a:gd name="T57" fmla="*/ 34 h 37"/>
                <a:gd name="T58" fmla="*/ 4 w 18"/>
                <a:gd name="T59" fmla="*/ 37 h 37"/>
                <a:gd name="T60" fmla="*/ 4 w 18"/>
                <a:gd name="T61" fmla="*/ 37 h 37"/>
                <a:gd name="T62" fmla="*/ 4 w 18"/>
                <a:gd name="T63" fmla="*/ 37 h 37"/>
                <a:gd name="T64" fmla="*/ 0 w 18"/>
                <a:gd name="T65" fmla="*/ 37 h 37"/>
                <a:gd name="T66" fmla="*/ 0 w 18"/>
                <a:gd name="T67" fmla="*/ 37 h 37"/>
                <a:gd name="T68" fmla="*/ 0 w 18"/>
                <a:gd name="T69" fmla="*/ 8 h 37"/>
                <a:gd name="T70" fmla="*/ 0 w 18"/>
                <a:gd name="T71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" h="37">
                  <a:moveTo>
                    <a:pt x="0" y="8"/>
                  </a:move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7" y="8"/>
                  </a:lnTo>
                  <a:lnTo>
                    <a:pt x="7" y="4"/>
                  </a:lnTo>
                  <a:lnTo>
                    <a:pt x="7" y="4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8"/>
                  </a:lnTo>
                  <a:lnTo>
                    <a:pt x="15" y="11"/>
                  </a:lnTo>
                  <a:lnTo>
                    <a:pt x="15" y="15"/>
                  </a:lnTo>
                  <a:lnTo>
                    <a:pt x="15" y="19"/>
                  </a:lnTo>
                  <a:lnTo>
                    <a:pt x="15" y="22"/>
                  </a:lnTo>
                  <a:lnTo>
                    <a:pt x="15" y="26"/>
                  </a:lnTo>
                  <a:lnTo>
                    <a:pt x="11" y="34"/>
                  </a:lnTo>
                  <a:lnTo>
                    <a:pt x="7" y="30"/>
                  </a:lnTo>
                  <a:lnTo>
                    <a:pt x="4" y="34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75" name="Freeform 175">
              <a:extLst>
                <a:ext uri="{FF2B5EF4-FFF2-40B4-BE49-F238E27FC236}">
                  <a16:creationId xmlns:a16="http://schemas.microsoft.com/office/drawing/2014/main" xmlns="" id="{8C16D5E2-6E5E-44E0-A656-12D33D1E65BF}"/>
                </a:ext>
              </a:extLst>
            </p:cNvPr>
            <p:cNvSpPr/>
            <p:nvPr/>
          </p:nvSpPr>
          <p:spPr bwMode="auto">
            <a:xfrm>
              <a:off x="2368222" y="2828579"/>
              <a:ext cx="86205" cy="81058"/>
            </a:xfrm>
            <a:custGeom>
              <a:avLst/>
              <a:gdLst>
                <a:gd name="T0" fmla="*/ 33 w 67"/>
                <a:gd name="T1" fmla="*/ 63 h 63"/>
                <a:gd name="T2" fmla="*/ 33 w 67"/>
                <a:gd name="T3" fmla="*/ 63 h 63"/>
                <a:gd name="T4" fmla="*/ 33 w 67"/>
                <a:gd name="T5" fmla="*/ 63 h 63"/>
                <a:gd name="T6" fmla="*/ 37 w 67"/>
                <a:gd name="T7" fmla="*/ 59 h 63"/>
                <a:gd name="T8" fmla="*/ 41 w 67"/>
                <a:gd name="T9" fmla="*/ 59 h 63"/>
                <a:gd name="T10" fmla="*/ 45 w 67"/>
                <a:gd name="T11" fmla="*/ 55 h 63"/>
                <a:gd name="T12" fmla="*/ 45 w 67"/>
                <a:gd name="T13" fmla="*/ 55 h 63"/>
                <a:gd name="T14" fmla="*/ 48 w 67"/>
                <a:gd name="T15" fmla="*/ 52 h 63"/>
                <a:gd name="T16" fmla="*/ 52 w 67"/>
                <a:gd name="T17" fmla="*/ 48 h 63"/>
                <a:gd name="T18" fmla="*/ 48 w 67"/>
                <a:gd name="T19" fmla="*/ 44 h 63"/>
                <a:gd name="T20" fmla="*/ 52 w 67"/>
                <a:gd name="T21" fmla="*/ 44 h 63"/>
                <a:gd name="T22" fmla="*/ 56 w 67"/>
                <a:gd name="T23" fmla="*/ 40 h 63"/>
                <a:gd name="T24" fmla="*/ 59 w 67"/>
                <a:gd name="T25" fmla="*/ 40 h 63"/>
                <a:gd name="T26" fmla="*/ 63 w 67"/>
                <a:gd name="T27" fmla="*/ 37 h 63"/>
                <a:gd name="T28" fmla="*/ 63 w 67"/>
                <a:gd name="T29" fmla="*/ 33 h 63"/>
                <a:gd name="T30" fmla="*/ 67 w 67"/>
                <a:gd name="T31" fmla="*/ 33 h 63"/>
                <a:gd name="T32" fmla="*/ 67 w 67"/>
                <a:gd name="T33" fmla="*/ 33 h 63"/>
                <a:gd name="T34" fmla="*/ 67 w 67"/>
                <a:gd name="T35" fmla="*/ 29 h 63"/>
                <a:gd name="T36" fmla="*/ 63 w 67"/>
                <a:gd name="T37" fmla="*/ 29 h 63"/>
                <a:gd name="T38" fmla="*/ 63 w 67"/>
                <a:gd name="T39" fmla="*/ 33 h 63"/>
                <a:gd name="T40" fmla="*/ 59 w 67"/>
                <a:gd name="T41" fmla="*/ 29 h 63"/>
                <a:gd name="T42" fmla="*/ 56 w 67"/>
                <a:gd name="T43" fmla="*/ 29 h 63"/>
                <a:gd name="T44" fmla="*/ 56 w 67"/>
                <a:gd name="T45" fmla="*/ 29 h 63"/>
                <a:gd name="T46" fmla="*/ 56 w 67"/>
                <a:gd name="T47" fmla="*/ 29 h 63"/>
                <a:gd name="T48" fmla="*/ 52 w 67"/>
                <a:gd name="T49" fmla="*/ 29 h 63"/>
                <a:gd name="T50" fmla="*/ 52 w 67"/>
                <a:gd name="T51" fmla="*/ 29 h 63"/>
                <a:gd name="T52" fmla="*/ 52 w 67"/>
                <a:gd name="T53" fmla="*/ 0 h 63"/>
                <a:gd name="T54" fmla="*/ 52 w 67"/>
                <a:gd name="T55" fmla="*/ 0 h 63"/>
                <a:gd name="T56" fmla="*/ 22 w 67"/>
                <a:gd name="T57" fmla="*/ 0 h 63"/>
                <a:gd name="T58" fmla="*/ 22 w 67"/>
                <a:gd name="T59" fmla="*/ 7 h 63"/>
                <a:gd name="T60" fmla="*/ 15 w 67"/>
                <a:gd name="T61" fmla="*/ 7 h 63"/>
                <a:gd name="T62" fmla="*/ 19 w 67"/>
                <a:gd name="T63" fmla="*/ 11 h 63"/>
                <a:gd name="T64" fmla="*/ 19 w 67"/>
                <a:gd name="T65" fmla="*/ 11 h 63"/>
                <a:gd name="T66" fmla="*/ 22 w 67"/>
                <a:gd name="T67" fmla="*/ 14 h 63"/>
                <a:gd name="T68" fmla="*/ 22 w 67"/>
                <a:gd name="T69" fmla="*/ 14 h 63"/>
                <a:gd name="T70" fmla="*/ 26 w 67"/>
                <a:gd name="T71" fmla="*/ 14 h 63"/>
                <a:gd name="T72" fmla="*/ 26 w 67"/>
                <a:gd name="T73" fmla="*/ 18 h 63"/>
                <a:gd name="T74" fmla="*/ 26 w 67"/>
                <a:gd name="T75" fmla="*/ 22 h 63"/>
                <a:gd name="T76" fmla="*/ 30 w 67"/>
                <a:gd name="T77" fmla="*/ 22 h 63"/>
                <a:gd name="T78" fmla="*/ 30 w 67"/>
                <a:gd name="T79" fmla="*/ 22 h 63"/>
                <a:gd name="T80" fmla="*/ 33 w 67"/>
                <a:gd name="T81" fmla="*/ 22 h 63"/>
                <a:gd name="T82" fmla="*/ 33 w 67"/>
                <a:gd name="T83" fmla="*/ 26 h 63"/>
                <a:gd name="T84" fmla="*/ 30 w 67"/>
                <a:gd name="T85" fmla="*/ 26 h 63"/>
                <a:gd name="T86" fmla="*/ 11 w 67"/>
                <a:gd name="T87" fmla="*/ 26 h 63"/>
                <a:gd name="T88" fmla="*/ 0 w 67"/>
                <a:gd name="T89" fmla="*/ 40 h 63"/>
                <a:gd name="T90" fmla="*/ 0 w 67"/>
                <a:gd name="T91" fmla="*/ 44 h 63"/>
                <a:gd name="T92" fmla="*/ 0 w 67"/>
                <a:gd name="T93" fmla="*/ 44 h 63"/>
                <a:gd name="T94" fmla="*/ 0 w 67"/>
                <a:gd name="T95" fmla="*/ 44 h 63"/>
                <a:gd name="T96" fmla="*/ 0 w 67"/>
                <a:gd name="T97" fmla="*/ 48 h 63"/>
                <a:gd name="T98" fmla="*/ 4 w 67"/>
                <a:gd name="T99" fmla="*/ 48 h 63"/>
                <a:gd name="T100" fmla="*/ 0 w 67"/>
                <a:gd name="T101" fmla="*/ 48 h 63"/>
                <a:gd name="T102" fmla="*/ 0 w 67"/>
                <a:gd name="T103" fmla="*/ 48 h 63"/>
                <a:gd name="T104" fmla="*/ 0 w 67"/>
                <a:gd name="T105" fmla="*/ 52 h 63"/>
                <a:gd name="T106" fmla="*/ 0 w 67"/>
                <a:gd name="T107" fmla="*/ 52 h 63"/>
                <a:gd name="T108" fmla="*/ 0 w 67"/>
                <a:gd name="T109" fmla="*/ 55 h 63"/>
                <a:gd name="T110" fmla="*/ 4 w 67"/>
                <a:gd name="T111" fmla="*/ 55 h 63"/>
                <a:gd name="T112" fmla="*/ 8 w 67"/>
                <a:gd name="T113" fmla="*/ 55 h 63"/>
                <a:gd name="T114" fmla="*/ 8 w 67"/>
                <a:gd name="T115" fmla="*/ 59 h 63"/>
                <a:gd name="T116" fmla="*/ 19 w 67"/>
                <a:gd name="T117" fmla="*/ 63 h 63"/>
                <a:gd name="T118" fmla="*/ 22 w 67"/>
                <a:gd name="T119" fmla="*/ 63 h 63"/>
                <a:gd name="T120" fmla="*/ 26 w 67"/>
                <a:gd name="T121" fmla="*/ 63 h 63"/>
                <a:gd name="T122" fmla="*/ 33 w 67"/>
                <a:gd name="T12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7" h="63">
                  <a:moveTo>
                    <a:pt x="33" y="63"/>
                  </a:moveTo>
                  <a:lnTo>
                    <a:pt x="33" y="63"/>
                  </a:lnTo>
                  <a:lnTo>
                    <a:pt x="33" y="63"/>
                  </a:lnTo>
                  <a:lnTo>
                    <a:pt x="37" y="59"/>
                  </a:lnTo>
                  <a:lnTo>
                    <a:pt x="41" y="59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8" y="52"/>
                  </a:lnTo>
                  <a:lnTo>
                    <a:pt x="52" y="48"/>
                  </a:lnTo>
                  <a:lnTo>
                    <a:pt x="48" y="44"/>
                  </a:lnTo>
                  <a:lnTo>
                    <a:pt x="52" y="44"/>
                  </a:lnTo>
                  <a:lnTo>
                    <a:pt x="56" y="40"/>
                  </a:lnTo>
                  <a:lnTo>
                    <a:pt x="59" y="40"/>
                  </a:lnTo>
                  <a:lnTo>
                    <a:pt x="63" y="37"/>
                  </a:lnTo>
                  <a:lnTo>
                    <a:pt x="63" y="33"/>
                  </a:lnTo>
                  <a:lnTo>
                    <a:pt x="67" y="33"/>
                  </a:lnTo>
                  <a:lnTo>
                    <a:pt x="67" y="33"/>
                  </a:lnTo>
                  <a:lnTo>
                    <a:pt x="67" y="29"/>
                  </a:lnTo>
                  <a:lnTo>
                    <a:pt x="63" y="29"/>
                  </a:lnTo>
                  <a:lnTo>
                    <a:pt x="63" y="33"/>
                  </a:lnTo>
                  <a:lnTo>
                    <a:pt x="59" y="29"/>
                  </a:lnTo>
                  <a:lnTo>
                    <a:pt x="56" y="29"/>
                  </a:lnTo>
                  <a:lnTo>
                    <a:pt x="56" y="29"/>
                  </a:lnTo>
                  <a:lnTo>
                    <a:pt x="56" y="29"/>
                  </a:lnTo>
                  <a:lnTo>
                    <a:pt x="52" y="29"/>
                  </a:lnTo>
                  <a:lnTo>
                    <a:pt x="52" y="29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22" y="0"/>
                  </a:lnTo>
                  <a:lnTo>
                    <a:pt x="22" y="7"/>
                  </a:lnTo>
                  <a:lnTo>
                    <a:pt x="15" y="7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6" y="14"/>
                  </a:lnTo>
                  <a:lnTo>
                    <a:pt x="26" y="18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3" y="22"/>
                  </a:lnTo>
                  <a:lnTo>
                    <a:pt x="33" y="26"/>
                  </a:lnTo>
                  <a:lnTo>
                    <a:pt x="30" y="26"/>
                  </a:lnTo>
                  <a:lnTo>
                    <a:pt x="11" y="26"/>
                  </a:lnTo>
                  <a:lnTo>
                    <a:pt x="0" y="40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8"/>
                  </a:lnTo>
                  <a:lnTo>
                    <a:pt x="4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5"/>
                  </a:lnTo>
                  <a:lnTo>
                    <a:pt x="4" y="55"/>
                  </a:lnTo>
                  <a:lnTo>
                    <a:pt x="8" y="55"/>
                  </a:lnTo>
                  <a:lnTo>
                    <a:pt x="8" y="59"/>
                  </a:lnTo>
                  <a:lnTo>
                    <a:pt x="19" y="63"/>
                  </a:lnTo>
                  <a:lnTo>
                    <a:pt x="22" y="63"/>
                  </a:lnTo>
                  <a:lnTo>
                    <a:pt x="26" y="63"/>
                  </a:lnTo>
                  <a:lnTo>
                    <a:pt x="33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76" name="Freeform 176">
              <a:extLst>
                <a:ext uri="{FF2B5EF4-FFF2-40B4-BE49-F238E27FC236}">
                  <a16:creationId xmlns:a16="http://schemas.microsoft.com/office/drawing/2014/main" xmlns="" id="{9040BA81-235C-4490-AB8C-070338FC2A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92168" y="2488908"/>
              <a:ext cx="604717" cy="406575"/>
            </a:xfrm>
            <a:custGeom>
              <a:avLst/>
              <a:gdLst>
                <a:gd name="T0" fmla="*/ 174 w 470"/>
                <a:gd name="T1" fmla="*/ 30 h 316"/>
                <a:gd name="T2" fmla="*/ 189 w 470"/>
                <a:gd name="T3" fmla="*/ 41 h 316"/>
                <a:gd name="T4" fmla="*/ 196 w 470"/>
                <a:gd name="T5" fmla="*/ 60 h 316"/>
                <a:gd name="T6" fmla="*/ 207 w 470"/>
                <a:gd name="T7" fmla="*/ 71 h 316"/>
                <a:gd name="T8" fmla="*/ 222 w 470"/>
                <a:gd name="T9" fmla="*/ 67 h 316"/>
                <a:gd name="T10" fmla="*/ 244 w 470"/>
                <a:gd name="T11" fmla="*/ 60 h 316"/>
                <a:gd name="T12" fmla="*/ 259 w 470"/>
                <a:gd name="T13" fmla="*/ 78 h 316"/>
                <a:gd name="T14" fmla="*/ 274 w 470"/>
                <a:gd name="T15" fmla="*/ 104 h 316"/>
                <a:gd name="T16" fmla="*/ 292 w 470"/>
                <a:gd name="T17" fmla="*/ 126 h 316"/>
                <a:gd name="T18" fmla="*/ 303 w 470"/>
                <a:gd name="T19" fmla="*/ 134 h 316"/>
                <a:gd name="T20" fmla="*/ 296 w 470"/>
                <a:gd name="T21" fmla="*/ 149 h 316"/>
                <a:gd name="T22" fmla="*/ 289 w 470"/>
                <a:gd name="T23" fmla="*/ 186 h 316"/>
                <a:gd name="T24" fmla="*/ 292 w 470"/>
                <a:gd name="T25" fmla="*/ 212 h 316"/>
                <a:gd name="T26" fmla="*/ 318 w 470"/>
                <a:gd name="T27" fmla="*/ 249 h 316"/>
                <a:gd name="T28" fmla="*/ 355 w 470"/>
                <a:gd name="T29" fmla="*/ 252 h 316"/>
                <a:gd name="T30" fmla="*/ 385 w 470"/>
                <a:gd name="T31" fmla="*/ 256 h 316"/>
                <a:gd name="T32" fmla="*/ 400 w 470"/>
                <a:gd name="T33" fmla="*/ 234 h 316"/>
                <a:gd name="T34" fmla="*/ 440 w 470"/>
                <a:gd name="T35" fmla="*/ 204 h 316"/>
                <a:gd name="T36" fmla="*/ 463 w 470"/>
                <a:gd name="T37" fmla="*/ 219 h 316"/>
                <a:gd name="T38" fmla="*/ 452 w 470"/>
                <a:gd name="T39" fmla="*/ 241 h 316"/>
                <a:gd name="T40" fmla="*/ 444 w 470"/>
                <a:gd name="T41" fmla="*/ 249 h 316"/>
                <a:gd name="T42" fmla="*/ 426 w 470"/>
                <a:gd name="T43" fmla="*/ 264 h 316"/>
                <a:gd name="T44" fmla="*/ 389 w 470"/>
                <a:gd name="T45" fmla="*/ 275 h 316"/>
                <a:gd name="T46" fmla="*/ 381 w 470"/>
                <a:gd name="T47" fmla="*/ 290 h 316"/>
                <a:gd name="T48" fmla="*/ 366 w 470"/>
                <a:gd name="T49" fmla="*/ 312 h 316"/>
                <a:gd name="T50" fmla="*/ 333 w 470"/>
                <a:gd name="T51" fmla="*/ 290 h 316"/>
                <a:gd name="T52" fmla="*/ 333 w 470"/>
                <a:gd name="T53" fmla="*/ 290 h 316"/>
                <a:gd name="T54" fmla="*/ 329 w 470"/>
                <a:gd name="T55" fmla="*/ 290 h 316"/>
                <a:gd name="T56" fmla="*/ 274 w 470"/>
                <a:gd name="T57" fmla="*/ 290 h 316"/>
                <a:gd name="T58" fmla="*/ 237 w 470"/>
                <a:gd name="T59" fmla="*/ 275 h 316"/>
                <a:gd name="T60" fmla="*/ 196 w 470"/>
                <a:gd name="T61" fmla="*/ 256 h 316"/>
                <a:gd name="T62" fmla="*/ 170 w 470"/>
                <a:gd name="T63" fmla="*/ 241 h 316"/>
                <a:gd name="T64" fmla="*/ 163 w 470"/>
                <a:gd name="T65" fmla="*/ 219 h 316"/>
                <a:gd name="T66" fmla="*/ 159 w 470"/>
                <a:gd name="T67" fmla="*/ 189 h 316"/>
                <a:gd name="T68" fmla="*/ 126 w 470"/>
                <a:gd name="T69" fmla="*/ 149 h 316"/>
                <a:gd name="T70" fmla="*/ 107 w 470"/>
                <a:gd name="T71" fmla="*/ 130 h 316"/>
                <a:gd name="T72" fmla="*/ 111 w 470"/>
                <a:gd name="T73" fmla="*/ 115 h 316"/>
                <a:gd name="T74" fmla="*/ 92 w 470"/>
                <a:gd name="T75" fmla="*/ 93 h 316"/>
                <a:gd name="T76" fmla="*/ 74 w 470"/>
                <a:gd name="T77" fmla="*/ 78 h 316"/>
                <a:gd name="T78" fmla="*/ 63 w 470"/>
                <a:gd name="T79" fmla="*/ 52 h 316"/>
                <a:gd name="T80" fmla="*/ 52 w 470"/>
                <a:gd name="T81" fmla="*/ 26 h 316"/>
                <a:gd name="T82" fmla="*/ 33 w 470"/>
                <a:gd name="T83" fmla="*/ 30 h 316"/>
                <a:gd name="T84" fmla="*/ 44 w 470"/>
                <a:gd name="T85" fmla="*/ 67 h 316"/>
                <a:gd name="T86" fmla="*/ 63 w 470"/>
                <a:gd name="T87" fmla="*/ 93 h 316"/>
                <a:gd name="T88" fmla="*/ 70 w 470"/>
                <a:gd name="T89" fmla="*/ 108 h 316"/>
                <a:gd name="T90" fmla="*/ 81 w 470"/>
                <a:gd name="T91" fmla="*/ 137 h 316"/>
                <a:gd name="T92" fmla="*/ 89 w 470"/>
                <a:gd name="T93" fmla="*/ 152 h 316"/>
                <a:gd name="T94" fmla="*/ 92 w 470"/>
                <a:gd name="T95" fmla="*/ 178 h 316"/>
                <a:gd name="T96" fmla="*/ 70 w 470"/>
                <a:gd name="T97" fmla="*/ 152 h 316"/>
                <a:gd name="T98" fmla="*/ 59 w 470"/>
                <a:gd name="T99" fmla="*/ 119 h 316"/>
                <a:gd name="T100" fmla="*/ 41 w 470"/>
                <a:gd name="T101" fmla="*/ 104 h 316"/>
                <a:gd name="T102" fmla="*/ 26 w 470"/>
                <a:gd name="T103" fmla="*/ 89 h 316"/>
                <a:gd name="T104" fmla="*/ 37 w 470"/>
                <a:gd name="T105" fmla="*/ 82 h 316"/>
                <a:gd name="T106" fmla="*/ 15 w 470"/>
                <a:gd name="T107" fmla="*/ 56 h 316"/>
                <a:gd name="T108" fmla="*/ 11 w 470"/>
                <a:gd name="T109" fmla="*/ 26 h 316"/>
                <a:gd name="T110" fmla="*/ 85 w 470"/>
                <a:gd name="T111" fmla="*/ 141 h 316"/>
                <a:gd name="T112" fmla="*/ 89 w 470"/>
                <a:gd name="T113" fmla="*/ 149 h 316"/>
                <a:gd name="T114" fmla="*/ 296 w 470"/>
                <a:gd name="T115" fmla="*/ 149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70" h="316">
                  <a:moveTo>
                    <a:pt x="0" y="0"/>
                  </a:moveTo>
                  <a:lnTo>
                    <a:pt x="37" y="0"/>
                  </a:lnTo>
                  <a:lnTo>
                    <a:pt x="41" y="0"/>
                  </a:lnTo>
                  <a:lnTo>
                    <a:pt x="37" y="4"/>
                  </a:lnTo>
                  <a:lnTo>
                    <a:pt x="96" y="26"/>
                  </a:lnTo>
                  <a:lnTo>
                    <a:pt x="141" y="26"/>
                  </a:lnTo>
                  <a:lnTo>
                    <a:pt x="141" y="22"/>
                  </a:lnTo>
                  <a:lnTo>
                    <a:pt x="166" y="22"/>
                  </a:lnTo>
                  <a:lnTo>
                    <a:pt x="170" y="22"/>
                  </a:lnTo>
                  <a:lnTo>
                    <a:pt x="174" y="26"/>
                  </a:lnTo>
                  <a:lnTo>
                    <a:pt x="174" y="30"/>
                  </a:lnTo>
                  <a:lnTo>
                    <a:pt x="178" y="30"/>
                  </a:lnTo>
                  <a:lnTo>
                    <a:pt x="178" y="30"/>
                  </a:lnTo>
                  <a:lnTo>
                    <a:pt x="178" y="34"/>
                  </a:lnTo>
                  <a:lnTo>
                    <a:pt x="178" y="34"/>
                  </a:lnTo>
                  <a:lnTo>
                    <a:pt x="181" y="34"/>
                  </a:lnTo>
                  <a:lnTo>
                    <a:pt x="185" y="37"/>
                  </a:lnTo>
                  <a:lnTo>
                    <a:pt x="185" y="37"/>
                  </a:lnTo>
                  <a:lnTo>
                    <a:pt x="181" y="37"/>
                  </a:lnTo>
                  <a:lnTo>
                    <a:pt x="185" y="41"/>
                  </a:lnTo>
                  <a:lnTo>
                    <a:pt x="185" y="41"/>
                  </a:lnTo>
                  <a:lnTo>
                    <a:pt x="189" y="41"/>
                  </a:lnTo>
                  <a:lnTo>
                    <a:pt x="189" y="45"/>
                  </a:lnTo>
                  <a:lnTo>
                    <a:pt x="189" y="48"/>
                  </a:lnTo>
                  <a:lnTo>
                    <a:pt x="192" y="48"/>
                  </a:lnTo>
                  <a:lnTo>
                    <a:pt x="192" y="48"/>
                  </a:lnTo>
                  <a:lnTo>
                    <a:pt x="192" y="48"/>
                  </a:lnTo>
                  <a:lnTo>
                    <a:pt x="192" y="52"/>
                  </a:lnTo>
                  <a:lnTo>
                    <a:pt x="192" y="52"/>
                  </a:lnTo>
                  <a:lnTo>
                    <a:pt x="189" y="52"/>
                  </a:lnTo>
                  <a:lnTo>
                    <a:pt x="189" y="56"/>
                  </a:lnTo>
                  <a:lnTo>
                    <a:pt x="192" y="60"/>
                  </a:lnTo>
                  <a:lnTo>
                    <a:pt x="196" y="60"/>
                  </a:lnTo>
                  <a:lnTo>
                    <a:pt x="196" y="63"/>
                  </a:lnTo>
                  <a:lnTo>
                    <a:pt x="196" y="63"/>
                  </a:lnTo>
                  <a:lnTo>
                    <a:pt x="196" y="63"/>
                  </a:lnTo>
                  <a:lnTo>
                    <a:pt x="200" y="63"/>
                  </a:lnTo>
                  <a:lnTo>
                    <a:pt x="200" y="63"/>
                  </a:lnTo>
                  <a:lnTo>
                    <a:pt x="200" y="63"/>
                  </a:lnTo>
                  <a:lnTo>
                    <a:pt x="200" y="67"/>
                  </a:lnTo>
                  <a:lnTo>
                    <a:pt x="203" y="67"/>
                  </a:lnTo>
                  <a:lnTo>
                    <a:pt x="203" y="67"/>
                  </a:lnTo>
                  <a:lnTo>
                    <a:pt x="203" y="67"/>
                  </a:lnTo>
                  <a:lnTo>
                    <a:pt x="207" y="71"/>
                  </a:lnTo>
                  <a:lnTo>
                    <a:pt x="207" y="71"/>
                  </a:lnTo>
                  <a:lnTo>
                    <a:pt x="211" y="71"/>
                  </a:lnTo>
                  <a:lnTo>
                    <a:pt x="215" y="74"/>
                  </a:lnTo>
                  <a:lnTo>
                    <a:pt x="215" y="74"/>
                  </a:lnTo>
                  <a:lnTo>
                    <a:pt x="218" y="74"/>
                  </a:lnTo>
                  <a:lnTo>
                    <a:pt x="218" y="74"/>
                  </a:lnTo>
                  <a:lnTo>
                    <a:pt x="218" y="71"/>
                  </a:lnTo>
                  <a:lnTo>
                    <a:pt x="222" y="71"/>
                  </a:lnTo>
                  <a:lnTo>
                    <a:pt x="222" y="71"/>
                  </a:lnTo>
                  <a:lnTo>
                    <a:pt x="222" y="71"/>
                  </a:lnTo>
                  <a:lnTo>
                    <a:pt x="222" y="67"/>
                  </a:lnTo>
                  <a:lnTo>
                    <a:pt x="226" y="67"/>
                  </a:lnTo>
                  <a:lnTo>
                    <a:pt x="226" y="63"/>
                  </a:lnTo>
                  <a:lnTo>
                    <a:pt x="229" y="60"/>
                  </a:lnTo>
                  <a:lnTo>
                    <a:pt x="229" y="60"/>
                  </a:lnTo>
                  <a:lnTo>
                    <a:pt x="233" y="60"/>
                  </a:lnTo>
                  <a:lnTo>
                    <a:pt x="233" y="60"/>
                  </a:lnTo>
                  <a:lnTo>
                    <a:pt x="233" y="60"/>
                  </a:lnTo>
                  <a:lnTo>
                    <a:pt x="233" y="60"/>
                  </a:lnTo>
                  <a:lnTo>
                    <a:pt x="237" y="60"/>
                  </a:lnTo>
                  <a:lnTo>
                    <a:pt x="241" y="60"/>
                  </a:lnTo>
                  <a:lnTo>
                    <a:pt x="244" y="60"/>
                  </a:lnTo>
                  <a:lnTo>
                    <a:pt x="244" y="60"/>
                  </a:lnTo>
                  <a:lnTo>
                    <a:pt x="244" y="60"/>
                  </a:lnTo>
                  <a:lnTo>
                    <a:pt x="248" y="60"/>
                  </a:lnTo>
                  <a:lnTo>
                    <a:pt x="248" y="63"/>
                  </a:lnTo>
                  <a:lnTo>
                    <a:pt x="252" y="63"/>
                  </a:lnTo>
                  <a:lnTo>
                    <a:pt x="255" y="67"/>
                  </a:lnTo>
                  <a:lnTo>
                    <a:pt x="255" y="71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8"/>
                  </a:lnTo>
                  <a:lnTo>
                    <a:pt x="259" y="78"/>
                  </a:lnTo>
                  <a:lnTo>
                    <a:pt x="259" y="82"/>
                  </a:lnTo>
                  <a:lnTo>
                    <a:pt x="263" y="82"/>
                  </a:lnTo>
                  <a:lnTo>
                    <a:pt x="263" y="89"/>
                  </a:lnTo>
                  <a:lnTo>
                    <a:pt x="266" y="89"/>
                  </a:lnTo>
                  <a:lnTo>
                    <a:pt x="266" y="89"/>
                  </a:lnTo>
                  <a:lnTo>
                    <a:pt x="270" y="93"/>
                  </a:lnTo>
                  <a:lnTo>
                    <a:pt x="270" y="97"/>
                  </a:lnTo>
                  <a:lnTo>
                    <a:pt x="270" y="97"/>
                  </a:lnTo>
                  <a:lnTo>
                    <a:pt x="274" y="100"/>
                  </a:lnTo>
                  <a:lnTo>
                    <a:pt x="274" y="104"/>
                  </a:lnTo>
                  <a:lnTo>
                    <a:pt x="274" y="104"/>
                  </a:lnTo>
                  <a:lnTo>
                    <a:pt x="274" y="108"/>
                  </a:lnTo>
                  <a:lnTo>
                    <a:pt x="274" y="108"/>
                  </a:lnTo>
                  <a:lnTo>
                    <a:pt x="278" y="115"/>
                  </a:lnTo>
                  <a:lnTo>
                    <a:pt x="278" y="119"/>
                  </a:lnTo>
                  <a:lnTo>
                    <a:pt x="278" y="123"/>
                  </a:lnTo>
                  <a:lnTo>
                    <a:pt x="278" y="123"/>
                  </a:lnTo>
                  <a:lnTo>
                    <a:pt x="281" y="123"/>
                  </a:lnTo>
                  <a:lnTo>
                    <a:pt x="281" y="123"/>
                  </a:lnTo>
                  <a:lnTo>
                    <a:pt x="285" y="123"/>
                  </a:lnTo>
                  <a:lnTo>
                    <a:pt x="285" y="126"/>
                  </a:lnTo>
                  <a:lnTo>
                    <a:pt x="292" y="126"/>
                  </a:lnTo>
                  <a:lnTo>
                    <a:pt x="296" y="130"/>
                  </a:lnTo>
                  <a:lnTo>
                    <a:pt x="300" y="130"/>
                  </a:lnTo>
                  <a:lnTo>
                    <a:pt x="300" y="130"/>
                  </a:lnTo>
                  <a:lnTo>
                    <a:pt x="300" y="130"/>
                  </a:lnTo>
                  <a:lnTo>
                    <a:pt x="300" y="134"/>
                  </a:lnTo>
                  <a:lnTo>
                    <a:pt x="303" y="130"/>
                  </a:lnTo>
                  <a:lnTo>
                    <a:pt x="303" y="126"/>
                  </a:lnTo>
                  <a:lnTo>
                    <a:pt x="307" y="126"/>
                  </a:lnTo>
                  <a:lnTo>
                    <a:pt x="307" y="126"/>
                  </a:lnTo>
                  <a:lnTo>
                    <a:pt x="303" y="130"/>
                  </a:lnTo>
                  <a:lnTo>
                    <a:pt x="303" y="134"/>
                  </a:lnTo>
                  <a:lnTo>
                    <a:pt x="303" y="137"/>
                  </a:lnTo>
                  <a:lnTo>
                    <a:pt x="300" y="137"/>
                  </a:lnTo>
                  <a:lnTo>
                    <a:pt x="300" y="141"/>
                  </a:lnTo>
                  <a:lnTo>
                    <a:pt x="296" y="141"/>
                  </a:lnTo>
                  <a:lnTo>
                    <a:pt x="300" y="141"/>
                  </a:lnTo>
                  <a:lnTo>
                    <a:pt x="300" y="137"/>
                  </a:lnTo>
                  <a:lnTo>
                    <a:pt x="296" y="137"/>
                  </a:lnTo>
                  <a:lnTo>
                    <a:pt x="296" y="141"/>
                  </a:lnTo>
                  <a:lnTo>
                    <a:pt x="292" y="145"/>
                  </a:lnTo>
                  <a:lnTo>
                    <a:pt x="296" y="145"/>
                  </a:lnTo>
                  <a:lnTo>
                    <a:pt x="296" y="149"/>
                  </a:lnTo>
                  <a:lnTo>
                    <a:pt x="296" y="152"/>
                  </a:lnTo>
                  <a:lnTo>
                    <a:pt x="292" y="152"/>
                  </a:lnTo>
                  <a:lnTo>
                    <a:pt x="292" y="156"/>
                  </a:lnTo>
                  <a:lnTo>
                    <a:pt x="292" y="156"/>
                  </a:lnTo>
                  <a:lnTo>
                    <a:pt x="292" y="160"/>
                  </a:lnTo>
                  <a:lnTo>
                    <a:pt x="292" y="160"/>
                  </a:lnTo>
                  <a:lnTo>
                    <a:pt x="292" y="167"/>
                  </a:lnTo>
                  <a:lnTo>
                    <a:pt x="292" y="175"/>
                  </a:lnTo>
                  <a:lnTo>
                    <a:pt x="292" y="182"/>
                  </a:lnTo>
                  <a:lnTo>
                    <a:pt x="289" y="182"/>
                  </a:lnTo>
                  <a:lnTo>
                    <a:pt x="289" y="186"/>
                  </a:lnTo>
                  <a:lnTo>
                    <a:pt x="289" y="193"/>
                  </a:lnTo>
                  <a:lnTo>
                    <a:pt x="289" y="193"/>
                  </a:lnTo>
                  <a:lnTo>
                    <a:pt x="296" y="201"/>
                  </a:lnTo>
                  <a:lnTo>
                    <a:pt x="296" y="204"/>
                  </a:lnTo>
                  <a:lnTo>
                    <a:pt x="292" y="208"/>
                  </a:lnTo>
                  <a:lnTo>
                    <a:pt x="292" y="201"/>
                  </a:lnTo>
                  <a:lnTo>
                    <a:pt x="289" y="197"/>
                  </a:lnTo>
                  <a:lnTo>
                    <a:pt x="289" y="201"/>
                  </a:lnTo>
                  <a:lnTo>
                    <a:pt x="292" y="201"/>
                  </a:lnTo>
                  <a:lnTo>
                    <a:pt x="292" y="208"/>
                  </a:lnTo>
                  <a:lnTo>
                    <a:pt x="292" y="212"/>
                  </a:lnTo>
                  <a:lnTo>
                    <a:pt x="292" y="212"/>
                  </a:lnTo>
                  <a:lnTo>
                    <a:pt x="296" y="215"/>
                  </a:lnTo>
                  <a:lnTo>
                    <a:pt x="296" y="219"/>
                  </a:lnTo>
                  <a:lnTo>
                    <a:pt x="303" y="226"/>
                  </a:lnTo>
                  <a:lnTo>
                    <a:pt x="307" y="230"/>
                  </a:lnTo>
                  <a:lnTo>
                    <a:pt x="307" y="234"/>
                  </a:lnTo>
                  <a:lnTo>
                    <a:pt x="307" y="238"/>
                  </a:lnTo>
                  <a:lnTo>
                    <a:pt x="311" y="238"/>
                  </a:lnTo>
                  <a:lnTo>
                    <a:pt x="315" y="245"/>
                  </a:lnTo>
                  <a:lnTo>
                    <a:pt x="318" y="249"/>
                  </a:lnTo>
                  <a:lnTo>
                    <a:pt x="318" y="249"/>
                  </a:lnTo>
                  <a:lnTo>
                    <a:pt x="326" y="249"/>
                  </a:lnTo>
                  <a:lnTo>
                    <a:pt x="326" y="249"/>
                  </a:lnTo>
                  <a:lnTo>
                    <a:pt x="329" y="249"/>
                  </a:lnTo>
                  <a:lnTo>
                    <a:pt x="333" y="256"/>
                  </a:lnTo>
                  <a:lnTo>
                    <a:pt x="337" y="260"/>
                  </a:lnTo>
                  <a:lnTo>
                    <a:pt x="340" y="256"/>
                  </a:lnTo>
                  <a:lnTo>
                    <a:pt x="344" y="256"/>
                  </a:lnTo>
                  <a:lnTo>
                    <a:pt x="348" y="256"/>
                  </a:lnTo>
                  <a:lnTo>
                    <a:pt x="348" y="256"/>
                  </a:lnTo>
                  <a:lnTo>
                    <a:pt x="355" y="252"/>
                  </a:lnTo>
                  <a:lnTo>
                    <a:pt x="355" y="252"/>
                  </a:lnTo>
                  <a:lnTo>
                    <a:pt x="363" y="252"/>
                  </a:lnTo>
                  <a:lnTo>
                    <a:pt x="366" y="252"/>
                  </a:lnTo>
                  <a:lnTo>
                    <a:pt x="370" y="249"/>
                  </a:lnTo>
                  <a:lnTo>
                    <a:pt x="374" y="249"/>
                  </a:lnTo>
                  <a:lnTo>
                    <a:pt x="378" y="252"/>
                  </a:lnTo>
                  <a:lnTo>
                    <a:pt x="378" y="249"/>
                  </a:lnTo>
                  <a:lnTo>
                    <a:pt x="381" y="249"/>
                  </a:lnTo>
                  <a:lnTo>
                    <a:pt x="378" y="252"/>
                  </a:lnTo>
                  <a:lnTo>
                    <a:pt x="378" y="252"/>
                  </a:lnTo>
                  <a:lnTo>
                    <a:pt x="381" y="256"/>
                  </a:lnTo>
                  <a:lnTo>
                    <a:pt x="385" y="256"/>
                  </a:lnTo>
                  <a:lnTo>
                    <a:pt x="385" y="256"/>
                  </a:lnTo>
                  <a:lnTo>
                    <a:pt x="385" y="256"/>
                  </a:lnTo>
                  <a:lnTo>
                    <a:pt x="389" y="252"/>
                  </a:lnTo>
                  <a:lnTo>
                    <a:pt x="389" y="249"/>
                  </a:lnTo>
                  <a:lnTo>
                    <a:pt x="392" y="245"/>
                  </a:lnTo>
                  <a:lnTo>
                    <a:pt x="389" y="249"/>
                  </a:lnTo>
                  <a:lnTo>
                    <a:pt x="389" y="245"/>
                  </a:lnTo>
                  <a:lnTo>
                    <a:pt x="396" y="241"/>
                  </a:lnTo>
                  <a:lnTo>
                    <a:pt x="396" y="241"/>
                  </a:lnTo>
                  <a:lnTo>
                    <a:pt x="400" y="238"/>
                  </a:lnTo>
                  <a:lnTo>
                    <a:pt x="400" y="234"/>
                  </a:lnTo>
                  <a:lnTo>
                    <a:pt x="407" y="226"/>
                  </a:lnTo>
                  <a:lnTo>
                    <a:pt x="407" y="226"/>
                  </a:lnTo>
                  <a:lnTo>
                    <a:pt x="407" y="219"/>
                  </a:lnTo>
                  <a:lnTo>
                    <a:pt x="411" y="212"/>
                  </a:lnTo>
                  <a:lnTo>
                    <a:pt x="411" y="212"/>
                  </a:lnTo>
                  <a:lnTo>
                    <a:pt x="411" y="208"/>
                  </a:lnTo>
                  <a:lnTo>
                    <a:pt x="422" y="208"/>
                  </a:lnTo>
                  <a:lnTo>
                    <a:pt x="433" y="208"/>
                  </a:lnTo>
                  <a:lnTo>
                    <a:pt x="437" y="204"/>
                  </a:lnTo>
                  <a:lnTo>
                    <a:pt x="440" y="204"/>
                  </a:lnTo>
                  <a:lnTo>
                    <a:pt x="440" y="204"/>
                  </a:lnTo>
                  <a:lnTo>
                    <a:pt x="444" y="204"/>
                  </a:lnTo>
                  <a:lnTo>
                    <a:pt x="444" y="201"/>
                  </a:lnTo>
                  <a:lnTo>
                    <a:pt x="452" y="201"/>
                  </a:lnTo>
                  <a:lnTo>
                    <a:pt x="459" y="204"/>
                  </a:lnTo>
                  <a:lnTo>
                    <a:pt x="463" y="204"/>
                  </a:lnTo>
                  <a:lnTo>
                    <a:pt x="463" y="201"/>
                  </a:lnTo>
                  <a:lnTo>
                    <a:pt x="463" y="201"/>
                  </a:lnTo>
                  <a:lnTo>
                    <a:pt x="470" y="204"/>
                  </a:lnTo>
                  <a:lnTo>
                    <a:pt x="470" y="208"/>
                  </a:lnTo>
                  <a:lnTo>
                    <a:pt x="466" y="212"/>
                  </a:lnTo>
                  <a:lnTo>
                    <a:pt x="463" y="219"/>
                  </a:lnTo>
                  <a:lnTo>
                    <a:pt x="455" y="223"/>
                  </a:lnTo>
                  <a:lnTo>
                    <a:pt x="455" y="226"/>
                  </a:lnTo>
                  <a:lnTo>
                    <a:pt x="455" y="230"/>
                  </a:lnTo>
                  <a:lnTo>
                    <a:pt x="452" y="234"/>
                  </a:lnTo>
                  <a:lnTo>
                    <a:pt x="448" y="234"/>
                  </a:lnTo>
                  <a:lnTo>
                    <a:pt x="452" y="234"/>
                  </a:lnTo>
                  <a:lnTo>
                    <a:pt x="455" y="234"/>
                  </a:lnTo>
                  <a:lnTo>
                    <a:pt x="455" y="238"/>
                  </a:lnTo>
                  <a:lnTo>
                    <a:pt x="452" y="241"/>
                  </a:lnTo>
                  <a:lnTo>
                    <a:pt x="452" y="241"/>
                  </a:lnTo>
                  <a:lnTo>
                    <a:pt x="452" y="241"/>
                  </a:lnTo>
                  <a:lnTo>
                    <a:pt x="452" y="241"/>
                  </a:lnTo>
                  <a:lnTo>
                    <a:pt x="455" y="241"/>
                  </a:lnTo>
                  <a:lnTo>
                    <a:pt x="452" y="245"/>
                  </a:lnTo>
                  <a:lnTo>
                    <a:pt x="452" y="252"/>
                  </a:lnTo>
                  <a:lnTo>
                    <a:pt x="448" y="256"/>
                  </a:lnTo>
                  <a:lnTo>
                    <a:pt x="448" y="260"/>
                  </a:lnTo>
                  <a:lnTo>
                    <a:pt x="444" y="256"/>
                  </a:lnTo>
                  <a:lnTo>
                    <a:pt x="440" y="252"/>
                  </a:lnTo>
                  <a:lnTo>
                    <a:pt x="440" y="252"/>
                  </a:lnTo>
                  <a:lnTo>
                    <a:pt x="444" y="252"/>
                  </a:lnTo>
                  <a:lnTo>
                    <a:pt x="444" y="249"/>
                  </a:lnTo>
                  <a:lnTo>
                    <a:pt x="440" y="249"/>
                  </a:lnTo>
                  <a:lnTo>
                    <a:pt x="437" y="252"/>
                  </a:lnTo>
                  <a:lnTo>
                    <a:pt x="437" y="256"/>
                  </a:lnTo>
                  <a:lnTo>
                    <a:pt x="437" y="256"/>
                  </a:lnTo>
                  <a:lnTo>
                    <a:pt x="433" y="256"/>
                  </a:lnTo>
                  <a:lnTo>
                    <a:pt x="433" y="256"/>
                  </a:lnTo>
                  <a:lnTo>
                    <a:pt x="433" y="256"/>
                  </a:lnTo>
                  <a:lnTo>
                    <a:pt x="429" y="260"/>
                  </a:lnTo>
                  <a:lnTo>
                    <a:pt x="429" y="260"/>
                  </a:lnTo>
                  <a:lnTo>
                    <a:pt x="429" y="264"/>
                  </a:lnTo>
                  <a:lnTo>
                    <a:pt x="426" y="264"/>
                  </a:lnTo>
                  <a:lnTo>
                    <a:pt x="426" y="264"/>
                  </a:lnTo>
                  <a:lnTo>
                    <a:pt x="426" y="264"/>
                  </a:lnTo>
                  <a:lnTo>
                    <a:pt x="426" y="260"/>
                  </a:lnTo>
                  <a:lnTo>
                    <a:pt x="422" y="260"/>
                  </a:lnTo>
                  <a:lnTo>
                    <a:pt x="422" y="264"/>
                  </a:lnTo>
                  <a:lnTo>
                    <a:pt x="422" y="264"/>
                  </a:lnTo>
                  <a:lnTo>
                    <a:pt x="392" y="264"/>
                  </a:lnTo>
                  <a:lnTo>
                    <a:pt x="392" y="271"/>
                  </a:lnTo>
                  <a:lnTo>
                    <a:pt x="385" y="271"/>
                  </a:lnTo>
                  <a:lnTo>
                    <a:pt x="389" y="275"/>
                  </a:lnTo>
                  <a:lnTo>
                    <a:pt x="389" y="275"/>
                  </a:lnTo>
                  <a:lnTo>
                    <a:pt x="392" y="278"/>
                  </a:lnTo>
                  <a:lnTo>
                    <a:pt x="392" y="278"/>
                  </a:lnTo>
                  <a:lnTo>
                    <a:pt x="396" y="278"/>
                  </a:lnTo>
                  <a:lnTo>
                    <a:pt x="396" y="282"/>
                  </a:lnTo>
                  <a:lnTo>
                    <a:pt x="396" y="286"/>
                  </a:lnTo>
                  <a:lnTo>
                    <a:pt x="400" y="286"/>
                  </a:lnTo>
                  <a:lnTo>
                    <a:pt x="400" y="286"/>
                  </a:lnTo>
                  <a:lnTo>
                    <a:pt x="403" y="286"/>
                  </a:lnTo>
                  <a:lnTo>
                    <a:pt x="403" y="290"/>
                  </a:lnTo>
                  <a:lnTo>
                    <a:pt x="400" y="290"/>
                  </a:lnTo>
                  <a:lnTo>
                    <a:pt x="381" y="290"/>
                  </a:lnTo>
                  <a:lnTo>
                    <a:pt x="370" y="304"/>
                  </a:lnTo>
                  <a:lnTo>
                    <a:pt x="370" y="308"/>
                  </a:lnTo>
                  <a:lnTo>
                    <a:pt x="370" y="308"/>
                  </a:lnTo>
                  <a:lnTo>
                    <a:pt x="370" y="308"/>
                  </a:lnTo>
                  <a:lnTo>
                    <a:pt x="370" y="312"/>
                  </a:lnTo>
                  <a:lnTo>
                    <a:pt x="374" y="312"/>
                  </a:lnTo>
                  <a:lnTo>
                    <a:pt x="370" y="312"/>
                  </a:lnTo>
                  <a:lnTo>
                    <a:pt x="370" y="312"/>
                  </a:lnTo>
                  <a:lnTo>
                    <a:pt x="370" y="316"/>
                  </a:lnTo>
                  <a:lnTo>
                    <a:pt x="370" y="316"/>
                  </a:lnTo>
                  <a:lnTo>
                    <a:pt x="366" y="312"/>
                  </a:lnTo>
                  <a:lnTo>
                    <a:pt x="363" y="308"/>
                  </a:lnTo>
                  <a:lnTo>
                    <a:pt x="363" y="308"/>
                  </a:lnTo>
                  <a:lnTo>
                    <a:pt x="359" y="304"/>
                  </a:lnTo>
                  <a:lnTo>
                    <a:pt x="348" y="297"/>
                  </a:lnTo>
                  <a:lnTo>
                    <a:pt x="344" y="297"/>
                  </a:lnTo>
                  <a:lnTo>
                    <a:pt x="344" y="293"/>
                  </a:lnTo>
                  <a:lnTo>
                    <a:pt x="344" y="290"/>
                  </a:lnTo>
                  <a:lnTo>
                    <a:pt x="340" y="290"/>
                  </a:lnTo>
                  <a:lnTo>
                    <a:pt x="337" y="290"/>
                  </a:lnTo>
                  <a:lnTo>
                    <a:pt x="337" y="290"/>
                  </a:lnTo>
                  <a:lnTo>
                    <a:pt x="333" y="290"/>
                  </a:lnTo>
                  <a:lnTo>
                    <a:pt x="333" y="290"/>
                  </a:lnTo>
                  <a:lnTo>
                    <a:pt x="340" y="290"/>
                  </a:lnTo>
                  <a:lnTo>
                    <a:pt x="344" y="293"/>
                  </a:lnTo>
                  <a:lnTo>
                    <a:pt x="344" y="297"/>
                  </a:lnTo>
                  <a:lnTo>
                    <a:pt x="340" y="293"/>
                  </a:lnTo>
                  <a:lnTo>
                    <a:pt x="337" y="290"/>
                  </a:lnTo>
                  <a:lnTo>
                    <a:pt x="333" y="290"/>
                  </a:lnTo>
                  <a:lnTo>
                    <a:pt x="333" y="290"/>
                  </a:lnTo>
                  <a:lnTo>
                    <a:pt x="329" y="290"/>
                  </a:lnTo>
                  <a:lnTo>
                    <a:pt x="329" y="290"/>
                  </a:lnTo>
                  <a:lnTo>
                    <a:pt x="333" y="290"/>
                  </a:lnTo>
                  <a:lnTo>
                    <a:pt x="333" y="286"/>
                  </a:lnTo>
                  <a:lnTo>
                    <a:pt x="329" y="286"/>
                  </a:lnTo>
                  <a:lnTo>
                    <a:pt x="329" y="290"/>
                  </a:lnTo>
                  <a:lnTo>
                    <a:pt x="329" y="286"/>
                  </a:lnTo>
                  <a:lnTo>
                    <a:pt x="326" y="286"/>
                  </a:lnTo>
                  <a:lnTo>
                    <a:pt x="322" y="290"/>
                  </a:lnTo>
                  <a:lnTo>
                    <a:pt x="322" y="290"/>
                  </a:lnTo>
                  <a:lnTo>
                    <a:pt x="326" y="290"/>
                  </a:lnTo>
                  <a:lnTo>
                    <a:pt x="329" y="290"/>
                  </a:lnTo>
                  <a:lnTo>
                    <a:pt x="329" y="290"/>
                  </a:lnTo>
                  <a:lnTo>
                    <a:pt x="329" y="290"/>
                  </a:lnTo>
                  <a:lnTo>
                    <a:pt x="322" y="290"/>
                  </a:lnTo>
                  <a:lnTo>
                    <a:pt x="322" y="290"/>
                  </a:lnTo>
                  <a:lnTo>
                    <a:pt x="315" y="293"/>
                  </a:lnTo>
                  <a:lnTo>
                    <a:pt x="311" y="293"/>
                  </a:lnTo>
                  <a:lnTo>
                    <a:pt x="303" y="297"/>
                  </a:lnTo>
                  <a:lnTo>
                    <a:pt x="300" y="297"/>
                  </a:lnTo>
                  <a:lnTo>
                    <a:pt x="292" y="293"/>
                  </a:lnTo>
                  <a:lnTo>
                    <a:pt x="289" y="293"/>
                  </a:lnTo>
                  <a:lnTo>
                    <a:pt x="281" y="293"/>
                  </a:lnTo>
                  <a:lnTo>
                    <a:pt x="278" y="290"/>
                  </a:lnTo>
                  <a:lnTo>
                    <a:pt x="274" y="290"/>
                  </a:lnTo>
                  <a:lnTo>
                    <a:pt x="270" y="290"/>
                  </a:lnTo>
                  <a:lnTo>
                    <a:pt x="270" y="290"/>
                  </a:lnTo>
                  <a:lnTo>
                    <a:pt x="266" y="286"/>
                  </a:lnTo>
                  <a:lnTo>
                    <a:pt x="263" y="286"/>
                  </a:lnTo>
                  <a:lnTo>
                    <a:pt x="263" y="282"/>
                  </a:lnTo>
                  <a:lnTo>
                    <a:pt x="259" y="286"/>
                  </a:lnTo>
                  <a:lnTo>
                    <a:pt x="255" y="282"/>
                  </a:lnTo>
                  <a:lnTo>
                    <a:pt x="252" y="282"/>
                  </a:lnTo>
                  <a:lnTo>
                    <a:pt x="248" y="278"/>
                  </a:lnTo>
                  <a:lnTo>
                    <a:pt x="244" y="278"/>
                  </a:lnTo>
                  <a:lnTo>
                    <a:pt x="237" y="275"/>
                  </a:lnTo>
                  <a:lnTo>
                    <a:pt x="229" y="275"/>
                  </a:lnTo>
                  <a:lnTo>
                    <a:pt x="226" y="271"/>
                  </a:lnTo>
                  <a:lnTo>
                    <a:pt x="222" y="267"/>
                  </a:lnTo>
                  <a:lnTo>
                    <a:pt x="215" y="264"/>
                  </a:lnTo>
                  <a:lnTo>
                    <a:pt x="215" y="260"/>
                  </a:lnTo>
                  <a:lnTo>
                    <a:pt x="211" y="260"/>
                  </a:lnTo>
                  <a:lnTo>
                    <a:pt x="211" y="260"/>
                  </a:lnTo>
                  <a:lnTo>
                    <a:pt x="207" y="260"/>
                  </a:lnTo>
                  <a:lnTo>
                    <a:pt x="200" y="260"/>
                  </a:lnTo>
                  <a:lnTo>
                    <a:pt x="200" y="260"/>
                  </a:lnTo>
                  <a:lnTo>
                    <a:pt x="196" y="256"/>
                  </a:lnTo>
                  <a:lnTo>
                    <a:pt x="196" y="260"/>
                  </a:lnTo>
                  <a:lnTo>
                    <a:pt x="192" y="256"/>
                  </a:lnTo>
                  <a:lnTo>
                    <a:pt x="189" y="252"/>
                  </a:lnTo>
                  <a:lnTo>
                    <a:pt x="185" y="249"/>
                  </a:lnTo>
                  <a:lnTo>
                    <a:pt x="181" y="245"/>
                  </a:lnTo>
                  <a:lnTo>
                    <a:pt x="178" y="245"/>
                  </a:lnTo>
                  <a:lnTo>
                    <a:pt x="178" y="245"/>
                  </a:lnTo>
                  <a:lnTo>
                    <a:pt x="181" y="241"/>
                  </a:lnTo>
                  <a:lnTo>
                    <a:pt x="178" y="241"/>
                  </a:lnTo>
                  <a:lnTo>
                    <a:pt x="174" y="241"/>
                  </a:lnTo>
                  <a:lnTo>
                    <a:pt x="170" y="241"/>
                  </a:lnTo>
                  <a:lnTo>
                    <a:pt x="166" y="238"/>
                  </a:lnTo>
                  <a:lnTo>
                    <a:pt x="166" y="238"/>
                  </a:lnTo>
                  <a:lnTo>
                    <a:pt x="163" y="238"/>
                  </a:lnTo>
                  <a:lnTo>
                    <a:pt x="163" y="234"/>
                  </a:lnTo>
                  <a:lnTo>
                    <a:pt x="159" y="230"/>
                  </a:lnTo>
                  <a:lnTo>
                    <a:pt x="159" y="230"/>
                  </a:lnTo>
                  <a:lnTo>
                    <a:pt x="159" y="226"/>
                  </a:lnTo>
                  <a:lnTo>
                    <a:pt x="155" y="223"/>
                  </a:lnTo>
                  <a:lnTo>
                    <a:pt x="155" y="219"/>
                  </a:lnTo>
                  <a:lnTo>
                    <a:pt x="159" y="219"/>
                  </a:lnTo>
                  <a:lnTo>
                    <a:pt x="163" y="219"/>
                  </a:lnTo>
                  <a:lnTo>
                    <a:pt x="163" y="219"/>
                  </a:lnTo>
                  <a:lnTo>
                    <a:pt x="159" y="215"/>
                  </a:lnTo>
                  <a:lnTo>
                    <a:pt x="159" y="215"/>
                  </a:lnTo>
                  <a:lnTo>
                    <a:pt x="159" y="215"/>
                  </a:lnTo>
                  <a:lnTo>
                    <a:pt x="163" y="212"/>
                  </a:lnTo>
                  <a:lnTo>
                    <a:pt x="166" y="208"/>
                  </a:lnTo>
                  <a:lnTo>
                    <a:pt x="166" y="204"/>
                  </a:lnTo>
                  <a:lnTo>
                    <a:pt x="163" y="197"/>
                  </a:lnTo>
                  <a:lnTo>
                    <a:pt x="159" y="193"/>
                  </a:lnTo>
                  <a:lnTo>
                    <a:pt x="159" y="189"/>
                  </a:lnTo>
                  <a:lnTo>
                    <a:pt x="159" y="189"/>
                  </a:lnTo>
                  <a:lnTo>
                    <a:pt x="159" y="186"/>
                  </a:lnTo>
                  <a:lnTo>
                    <a:pt x="152" y="178"/>
                  </a:lnTo>
                  <a:lnTo>
                    <a:pt x="152" y="175"/>
                  </a:lnTo>
                  <a:lnTo>
                    <a:pt x="148" y="171"/>
                  </a:lnTo>
                  <a:lnTo>
                    <a:pt x="144" y="163"/>
                  </a:lnTo>
                  <a:lnTo>
                    <a:pt x="141" y="160"/>
                  </a:lnTo>
                  <a:lnTo>
                    <a:pt x="133" y="156"/>
                  </a:lnTo>
                  <a:lnTo>
                    <a:pt x="133" y="152"/>
                  </a:lnTo>
                  <a:lnTo>
                    <a:pt x="133" y="152"/>
                  </a:lnTo>
                  <a:lnTo>
                    <a:pt x="129" y="149"/>
                  </a:lnTo>
                  <a:lnTo>
                    <a:pt x="126" y="149"/>
                  </a:lnTo>
                  <a:lnTo>
                    <a:pt x="126" y="149"/>
                  </a:lnTo>
                  <a:lnTo>
                    <a:pt x="126" y="149"/>
                  </a:lnTo>
                  <a:lnTo>
                    <a:pt x="129" y="145"/>
                  </a:lnTo>
                  <a:lnTo>
                    <a:pt x="126" y="141"/>
                  </a:lnTo>
                  <a:lnTo>
                    <a:pt x="126" y="141"/>
                  </a:lnTo>
                  <a:lnTo>
                    <a:pt x="126" y="137"/>
                  </a:lnTo>
                  <a:lnTo>
                    <a:pt x="122" y="137"/>
                  </a:lnTo>
                  <a:lnTo>
                    <a:pt x="118" y="137"/>
                  </a:lnTo>
                  <a:lnTo>
                    <a:pt x="111" y="134"/>
                  </a:lnTo>
                  <a:lnTo>
                    <a:pt x="111" y="130"/>
                  </a:lnTo>
                  <a:lnTo>
                    <a:pt x="107" y="130"/>
                  </a:lnTo>
                  <a:lnTo>
                    <a:pt x="104" y="130"/>
                  </a:lnTo>
                  <a:lnTo>
                    <a:pt x="104" y="126"/>
                  </a:lnTo>
                  <a:lnTo>
                    <a:pt x="107" y="123"/>
                  </a:lnTo>
                  <a:lnTo>
                    <a:pt x="107" y="119"/>
                  </a:lnTo>
                  <a:lnTo>
                    <a:pt x="111" y="119"/>
                  </a:lnTo>
                  <a:lnTo>
                    <a:pt x="115" y="119"/>
                  </a:lnTo>
                  <a:lnTo>
                    <a:pt x="115" y="119"/>
                  </a:lnTo>
                  <a:lnTo>
                    <a:pt x="115" y="115"/>
                  </a:lnTo>
                  <a:lnTo>
                    <a:pt x="115" y="115"/>
                  </a:lnTo>
                  <a:lnTo>
                    <a:pt x="111" y="115"/>
                  </a:lnTo>
                  <a:lnTo>
                    <a:pt x="111" y="115"/>
                  </a:lnTo>
                  <a:lnTo>
                    <a:pt x="107" y="111"/>
                  </a:lnTo>
                  <a:lnTo>
                    <a:pt x="107" y="111"/>
                  </a:lnTo>
                  <a:lnTo>
                    <a:pt x="104" y="111"/>
                  </a:lnTo>
                  <a:lnTo>
                    <a:pt x="100" y="111"/>
                  </a:lnTo>
                  <a:lnTo>
                    <a:pt x="100" y="108"/>
                  </a:lnTo>
                  <a:lnTo>
                    <a:pt x="100" y="104"/>
                  </a:lnTo>
                  <a:lnTo>
                    <a:pt x="100" y="104"/>
                  </a:lnTo>
                  <a:lnTo>
                    <a:pt x="96" y="104"/>
                  </a:lnTo>
                  <a:lnTo>
                    <a:pt x="89" y="100"/>
                  </a:lnTo>
                  <a:lnTo>
                    <a:pt x="89" y="97"/>
                  </a:lnTo>
                  <a:lnTo>
                    <a:pt x="92" y="93"/>
                  </a:lnTo>
                  <a:lnTo>
                    <a:pt x="92" y="89"/>
                  </a:lnTo>
                  <a:lnTo>
                    <a:pt x="89" y="89"/>
                  </a:lnTo>
                  <a:lnTo>
                    <a:pt x="89" y="89"/>
                  </a:lnTo>
                  <a:lnTo>
                    <a:pt x="85" y="89"/>
                  </a:lnTo>
                  <a:lnTo>
                    <a:pt x="85" y="89"/>
                  </a:lnTo>
                  <a:lnTo>
                    <a:pt x="81" y="89"/>
                  </a:lnTo>
                  <a:lnTo>
                    <a:pt x="81" y="86"/>
                  </a:lnTo>
                  <a:lnTo>
                    <a:pt x="81" y="82"/>
                  </a:lnTo>
                  <a:lnTo>
                    <a:pt x="78" y="78"/>
                  </a:lnTo>
                  <a:lnTo>
                    <a:pt x="78" y="78"/>
                  </a:lnTo>
                  <a:lnTo>
                    <a:pt x="74" y="78"/>
                  </a:lnTo>
                  <a:lnTo>
                    <a:pt x="74" y="74"/>
                  </a:lnTo>
                  <a:lnTo>
                    <a:pt x="74" y="71"/>
                  </a:lnTo>
                  <a:lnTo>
                    <a:pt x="70" y="71"/>
                  </a:lnTo>
                  <a:lnTo>
                    <a:pt x="70" y="67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60"/>
                  </a:lnTo>
                  <a:lnTo>
                    <a:pt x="63" y="56"/>
                  </a:lnTo>
                  <a:lnTo>
                    <a:pt x="63" y="52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59" y="45"/>
                  </a:lnTo>
                  <a:lnTo>
                    <a:pt x="59" y="41"/>
                  </a:lnTo>
                  <a:lnTo>
                    <a:pt x="59" y="37"/>
                  </a:lnTo>
                  <a:lnTo>
                    <a:pt x="59" y="34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5" y="26"/>
                  </a:lnTo>
                  <a:lnTo>
                    <a:pt x="55" y="26"/>
                  </a:lnTo>
                  <a:lnTo>
                    <a:pt x="52" y="26"/>
                  </a:lnTo>
                  <a:lnTo>
                    <a:pt x="52" y="22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4" y="22"/>
                  </a:lnTo>
                  <a:lnTo>
                    <a:pt x="41" y="19"/>
                  </a:lnTo>
                  <a:lnTo>
                    <a:pt x="37" y="19"/>
                  </a:lnTo>
                  <a:lnTo>
                    <a:pt x="33" y="15"/>
                  </a:lnTo>
                  <a:lnTo>
                    <a:pt x="37" y="19"/>
                  </a:lnTo>
                  <a:lnTo>
                    <a:pt x="37" y="19"/>
                  </a:lnTo>
                  <a:lnTo>
                    <a:pt x="33" y="26"/>
                  </a:lnTo>
                  <a:lnTo>
                    <a:pt x="33" y="30"/>
                  </a:lnTo>
                  <a:lnTo>
                    <a:pt x="33" y="34"/>
                  </a:lnTo>
                  <a:lnTo>
                    <a:pt x="33" y="45"/>
                  </a:lnTo>
                  <a:lnTo>
                    <a:pt x="33" y="48"/>
                  </a:lnTo>
                  <a:lnTo>
                    <a:pt x="33" y="48"/>
                  </a:lnTo>
                  <a:lnTo>
                    <a:pt x="37" y="52"/>
                  </a:lnTo>
                  <a:lnTo>
                    <a:pt x="37" y="56"/>
                  </a:lnTo>
                  <a:lnTo>
                    <a:pt x="41" y="56"/>
                  </a:lnTo>
                  <a:lnTo>
                    <a:pt x="41" y="60"/>
                  </a:lnTo>
                  <a:lnTo>
                    <a:pt x="44" y="63"/>
                  </a:lnTo>
                  <a:lnTo>
                    <a:pt x="44" y="67"/>
                  </a:lnTo>
                  <a:lnTo>
                    <a:pt x="44" y="67"/>
                  </a:lnTo>
                  <a:lnTo>
                    <a:pt x="44" y="71"/>
                  </a:lnTo>
                  <a:lnTo>
                    <a:pt x="48" y="71"/>
                  </a:lnTo>
                  <a:lnTo>
                    <a:pt x="52" y="74"/>
                  </a:lnTo>
                  <a:lnTo>
                    <a:pt x="52" y="78"/>
                  </a:lnTo>
                  <a:lnTo>
                    <a:pt x="52" y="78"/>
                  </a:lnTo>
                  <a:lnTo>
                    <a:pt x="55" y="78"/>
                  </a:lnTo>
                  <a:lnTo>
                    <a:pt x="59" y="82"/>
                  </a:lnTo>
                  <a:lnTo>
                    <a:pt x="55" y="86"/>
                  </a:lnTo>
                  <a:lnTo>
                    <a:pt x="55" y="89"/>
                  </a:lnTo>
                  <a:lnTo>
                    <a:pt x="59" y="93"/>
                  </a:lnTo>
                  <a:lnTo>
                    <a:pt x="63" y="93"/>
                  </a:lnTo>
                  <a:lnTo>
                    <a:pt x="63" y="97"/>
                  </a:lnTo>
                  <a:lnTo>
                    <a:pt x="66" y="100"/>
                  </a:lnTo>
                  <a:lnTo>
                    <a:pt x="66" y="100"/>
                  </a:lnTo>
                  <a:lnTo>
                    <a:pt x="66" y="104"/>
                  </a:lnTo>
                  <a:lnTo>
                    <a:pt x="66" y="104"/>
                  </a:lnTo>
                  <a:lnTo>
                    <a:pt x="66" y="108"/>
                  </a:lnTo>
                  <a:lnTo>
                    <a:pt x="70" y="111"/>
                  </a:lnTo>
                  <a:lnTo>
                    <a:pt x="70" y="111"/>
                  </a:lnTo>
                  <a:lnTo>
                    <a:pt x="70" y="108"/>
                  </a:lnTo>
                  <a:lnTo>
                    <a:pt x="70" y="108"/>
                  </a:lnTo>
                  <a:lnTo>
                    <a:pt x="70" y="108"/>
                  </a:lnTo>
                  <a:lnTo>
                    <a:pt x="74" y="111"/>
                  </a:lnTo>
                  <a:lnTo>
                    <a:pt x="74" y="111"/>
                  </a:lnTo>
                  <a:lnTo>
                    <a:pt x="78" y="119"/>
                  </a:lnTo>
                  <a:lnTo>
                    <a:pt x="74" y="123"/>
                  </a:lnTo>
                  <a:lnTo>
                    <a:pt x="74" y="126"/>
                  </a:lnTo>
                  <a:lnTo>
                    <a:pt x="78" y="126"/>
                  </a:lnTo>
                  <a:lnTo>
                    <a:pt x="78" y="130"/>
                  </a:lnTo>
                  <a:lnTo>
                    <a:pt x="78" y="130"/>
                  </a:lnTo>
                  <a:lnTo>
                    <a:pt x="78" y="134"/>
                  </a:lnTo>
                  <a:lnTo>
                    <a:pt x="81" y="134"/>
                  </a:lnTo>
                  <a:lnTo>
                    <a:pt x="81" y="137"/>
                  </a:lnTo>
                  <a:lnTo>
                    <a:pt x="78" y="137"/>
                  </a:lnTo>
                  <a:lnTo>
                    <a:pt x="81" y="141"/>
                  </a:lnTo>
                  <a:lnTo>
                    <a:pt x="81" y="145"/>
                  </a:lnTo>
                  <a:lnTo>
                    <a:pt x="81" y="149"/>
                  </a:lnTo>
                  <a:lnTo>
                    <a:pt x="81" y="149"/>
                  </a:lnTo>
                  <a:lnTo>
                    <a:pt x="85" y="152"/>
                  </a:lnTo>
                  <a:lnTo>
                    <a:pt x="85" y="156"/>
                  </a:lnTo>
                  <a:lnTo>
                    <a:pt x="85" y="156"/>
                  </a:lnTo>
                  <a:lnTo>
                    <a:pt x="89" y="156"/>
                  </a:lnTo>
                  <a:lnTo>
                    <a:pt x="89" y="152"/>
                  </a:lnTo>
                  <a:lnTo>
                    <a:pt x="89" y="152"/>
                  </a:lnTo>
                  <a:lnTo>
                    <a:pt x="89" y="152"/>
                  </a:lnTo>
                  <a:lnTo>
                    <a:pt x="92" y="156"/>
                  </a:lnTo>
                  <a:lnTo>
                    <a:pt x="92" y="156"/>
                  </a:lnTo>
                  <a:lnTo>
                    <a:pt x="96" y="160"/>
                  </a:lnTo>
                  <a:lnTo>
                    <a:pt x="96" y="163"/>
                  </a:lnTo>
                  <a:lnTo>
                    <a:pt x="96" y="163"/>
                  </a:lnTo>
                  <a:lnTo>
                    <a:pt x="100" y="167"/>
                  </a:lnTo>
                  <a:lnTo>
                    <a:pt x="100" y="167"/>
                  </a:lnTo>
                  <a:lnTo>
                    <a:pt x="100" y="171"/>
                  </a:lnTo>
                  <a:lnTo>
                    <a:pt x="96" y="175"/>
                  </a:lnTo>
                  <a:lnTo>
                    <a:pt x="92" y="178"/>
                  </a:lnTo>
                  <a:lnTo>
                    <a:pt x="89" y="175"/>
                  </a:lnTo>
                  <a:lnTo>
                    <a:pt x="89" y="175"/>
                  </a:lnTo>
                  <a:lnTo>
                    <a:pt x="89" y="171"/>
                  </a:lnTo>
                  <a:lnTo>
                    <a:pt x="89" y="171"/>
                  </a:lnTo>
                  <a:lnTo>
                    <a:pt x="85" y="167"/>
                  </a:lnTo>
                  <a:lnTo>
                    <a:pt x="85" y="163"/>
                  </a:lnTo>
                  <a:lnTo>
                    <a:pt x="81" y="163"/>
                  </a:lnTo>
                  <a:lnTo>
                    <a:pt x="78" y="160"/>
                  </a:lnTo>
                  <a:lnTo>
                    <a:pt x="78" y="160"/>
                  </a:lnTo>
                  <a:lnTo>
                    <a:pt x="74" y="156"/>
                  </a:lnTo>
                  <a:lnTo>
                    <a:pt x="70" y="152"/>
                  </a:lnTo>
                  <a:lnTo>
                    <a:pt x="66" y="149"/>
                  </a:lnTo>
                  <a:lnTo>
                    <a:pt x="63" y="149"/>
                  </a:lnTo>
                  <a:lnTo>
                    <a:pt x="63" y="145"/>
                  </a:lnTo>
                  <a:lnTo>
                    <a:pt x="63" y="145"/>
                  </a:lnTo>
                  <a:lnTo>
                    <a:pt x="59" y="145"/>
                  </a:lnTo>
                  <a:lnTo>
                    <a:pt x="59" y="141"/>
                  </a:lnTo>
                  <a:lnTo>
                    <a:pt x="59" y="137"/>
                  </a:lnTo>
                  <a:lnTo>
                    <a:pt x="63" y="130"/>
                  </a:lnTo>
                  <a:lnTo>
                    <a:pt x="63" y="126"/>
                  </a:lnTo>
                  <a:lnTo>
                    <a:pt x="59" y="119"/>
                  </a:lnTo>
                  <a:lnTo>
                    <a:pt x="59" y="119"/>
                  </a:lnTo>
                  <a:lnTo>
                    <a:pt x="55" y="119"/>
                  </a:lnTo>
                  <a:lnTo>
                    <a:pt x="55" y="119"/>
                  </a:lnTo>
                  <a:lnTo>
                    <a:pt x="48" y="111"/>
                  </a:lnTo>
                  <a:lnTo>
                    <a:pt x="48" y="108"/>
                  </a:lnTo>
                  <a:lnTo>
                    <a:pt x="48" y="104"/>
                  </a:lnTo>
                  <a:lnTo>
                    <a:pt x="48" y="104"/>
                  </a:lnTo>
                  <a:lnTo>
                    <a:pt x="44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37" y="108"/>
                  </a:lnTo>
                  <a:lnTo>
                    <a:pt x="41" y="104"/>
                  </a:lnTo>
                  <a:lnTo>
                    <a:pt x="37" y="104"/>
                  </a:lnTo>
                  <a:lnTo>
                    <a:pt x="33" y="104"/>
                  </a:lnTo>
                  <a:lnTo>
                    <a:pt x="33" y="104"/>
                  </a:lnTo>
                  <a:lnTo>
                    <a:pt x="29" y="100"/>
                  </a:lnTo>
                  <a:lnTo>
                    <a:pt x="29" y="100"/>
                  </a:lnTo>
                  <a:lnTo>
                    <a:pt x="26" y="97"/>
                  </a:lnTo>
                  <a:lnTo>
                    <a:pt x="26" y="97"/>
                  </a:lnTo>
                  <a:lnTo>
                    <a:pt x="22" y="93"/>
                  </a:lnTo>
                  <a:lnTo>
                    <a:pt x="18" y="89"/>
                  </a:lnTo>
                  <a:lnTo>
                    <a:pt x="22" y="89"/>
                  </a:lnTo>
                  <a:lnTo>
                    <a:pt x="26" y="89"/>
                  </a:lnTo>
                  <a:lnTo>
                    <a:pt x="26" y="89"/>
                  </a:lnTo>
                  <a:lnTo>
                    <a:pt x="33" y="89"/>
                  </a:lnTo>
                  <a:lnTo>
                    <a:pt x="33" y="93"/>
                  </a:lnTo>
                  <a:lnTo>
                    <a:pt x="33" y="89"/>
                  </a:lnTo>
                  <a:lnTo>
                    <a:pt x="37" y="89"/>
                  </a:lnTo>
                  <a:lnTo>
                    <a:pt x="33" y="89"/>
                  </a:lnTo>
                  <a:lnTo>
                    <a:pt x="33" y="86"/>
                  </a:lnTo>
                  <a:lnTo>
                    <a:pt x="33" y="86"/>
                  </a:lnTo>
                  <a:lnTo>
                    <a:pt x="37" y="86"/>
                  </a:lnTo>
                  <a:lnTo>
                    <a:pt x="37" y="86"/>
                  </a:lnTo>
                  <a:lnTo>
                    <a:pt x="37" y="82"/>
                  </a:lnTo>
                  <a:lnTo>
                    <a:pt x="37" y="82"/>
                  </a:lnTo>
                  <a:lnTo>
                    <a:pt x="37" y="78"/>
                  </a:lnTo>
                  <a:lnTo>
                    <a:pt x="37" y="74"/>
                  </a:lnTo>
                  <a:lnTo>
                    <a:pt x="33" y="74"/>
                  </a:lnTo>
                  <a:lnTo>
                    <a:pt x="33" y="71"/>
                  </a:lnTo>
                  <a:lnTo>
                    <a:pt x="29" y="67"/>
                  </a:lnTo>
                  <a:lnTo>
                    <a:pt x="29" y="63"/>
                  </a:lnTo>
                  <a:lnTo>
                    <a:pt x="26" y="60"/>
                  </a:lnTo>
                  <a:lnTo>
                    <a:pt x="22" y="56"/>
                  </a:lnTo>
                  <a:lnTo>
                    <a:pt x="18" y="56"/>
                  </a:lnTo>
                  <a:lnTo>
                    <a:pt x="15" y="56"/>
                  </a:lnTo>
                  <a:lnTo>
                    <a:pt x="15" y="52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11" y="37"/>
                  </a:lnTo>
                  <a:lnTo>
                    <a:pt x="11" y="34"/>
                  </a:lnTo>
                  <a:lnTo>
                    <a:pt x="7" y="34"/>
                  </a:lnTo>
                  <a:lnTo>
                    <a:pt x="7" y="30"/>
                  </a:lnTo>
                  <a:lnTo>
                    <a:pt x="7" y="30"/>
                  </a:lnTo>
                  <a:lnTo>
                    <a:pt x="11" y="26"/>
                  </a:lnTo>
                  <a:lnTo>
                    <a:pt x="4" y="22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7" y="19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85" y="145"/>
                  </a:moveTo>
                  <a:lnTo>
                    <a:pt x="85" y="141"/>
                  </a:lnTo>
                  <a:lnTo>
                    <a:pt x="85" y="141"/>
                  </a:lnTo>
                  <a:lnTo>
                    <a:pt x="85" y="137"/>
                  </a:lnTo>
                  <a:lnTo>
                    <a:pt x="81" y="137"/>
                  </a:lnTo>
                  <a:lnTo>
                    <a:pt x="85" y="141"/>
                  </a:lnTo>
                  <a:lnTo>
                    <a:pt x="85" y="145"/>
                  </a:lnTo>
                  <a:lnTo>
                    <a:pt x="85" y="145"/>
                  </a:lnTo>
                  <a:close/>
                  <a:moveTo>
                    <a:pt x="89" y="149"/>
                  </a:moveTo>
                  <a:lnTo>
                    <a:pt x="89" y="152"/>
                  </a:lnTo>
                  <a:lnTo>
                    <a:pt x="89" y="152"/>
                  </a:lnTo>
                  <a:lnTo>
                    <a:pt x="89" y="149"/>
                  </a:lnTo>
                  <a:lnTo>
                    <a:pt x="89" y="149"/>
                  </a:lnTo>
                  <a:lnTo>
                    <a:pt x="89" y="149"/>
                  </a:lnTo>
                  <a:close/>
                  <a:moveTo>
                    <a:pt x="296" y="145"/>
                  </a:moveTo>
                  <a:lnTo>
                    <a:pt x="300" y="145"/>
                  </a:lnTo>
                  <a:lnTo>
                    <a:pt x="300" y="145"/>
                  </a:lnTo>
                  <a:lnTo>
                    <a:pt x="296" y="145"/>
                  </a:lnTo>
                  <a:lnTo>
                    <a:pt x="296" y="145"/>
                  </a:lnTo>
                  <a:lnTo>
                    <a:pt x="296" y="145"/>
                  </a:lnTo>
                  <a:close/>
                  <a:moveTo>
                    <a:pt x="296" y="149"/>
                  </a:moveTo>
                  <a:lnTo>
                    <a:pt x="296" y="149"/>
                  </a:lnTo>
                  <a:lnTo>
                    <a:pt x="296" y="149"/>
                  </a:lnTo>
                  <a:lnTo>
                    <a:pt x="296" y="149"/>
                  </a:lnTo>
                  <a:lnTo>
                    <a:pt x="296" y="149"/>
                  </a:lnTo>
                  <a:lnTo>
                    <a:pt x="296" y="149"/>
                  </a:lnTo>
                  <a:close/>
                  <a:moveTo>
                    <a:pt x="296" y="156"/>
                  </a:moveTo>
                  <a:lnTo>
                    <a:pt x="296" y="152"/>
                  </a:lnTo>
                  <a:lnTo>
                    <a:pt x="296" y="152"/>
                  </a:lnTo>
                  <a:lnTo>
                    <a:pt x="296" y="1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77" name="Freeform 177">
              <a:extLst>
                <a:ext uri="{FF2B5EF4-FFF2-40B4-BE49-F238E27FC236}">
                  <a16:creationId xmlns:a16="http://schemas.microsoft.com/office/drawing/2014/main" xmlns="" id="{6D21DB3E-7031-4748-8CA7-D4980910A3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9063" y="3075611"/>
              <a:ext cx="829877" cy="788705"/>
            </a:xfrm>
            <a:custGeom>
              <a:avLst/>
              <a:gdLst>
                <a:gd name="T0" fmla="*/ 103 w 174"/>
                <a:gd name="T1" fmla="*/ 22 h 165"/>
                <a:gd name="T2" fmla="*/ 105 w 174"/>
                <a:gd name="T3" fmla="*/ 21 h 165"/>
                <a:gd name="T4" fmla="*/ 106 w 174"/>
                <a:gd name="T5" fmla="*/ 21 h 165"/>
                <a:gd name="T6" fmla="*/ 109 w 174"/>
                <a:gd name="T7" fmla="*/ 22 h 165"/>
                <a:gd name="T8" fmla="*/ 100 w 174"/>
                <a:gd name="T9" fmla="*/ 5 h 165"/>
                <a:gd name="T10" fmla="*/ 94 w 174"/>
                <a:gd name="T11" fmla="*/ 12 h 165"/>
                <a:gd name="T12" fmla="*/ 88 w 174"/>
                <a:gd name="T13" fmla="*/ 13 h 165"/>
                <a:gd name="T14" fmla="*/ 79 w 174"/>
                <a:gd name="T15" fmla="*/ 12 h 165"/>
                <a:gd name="T16" fmla="*/ 75 w 174"/>
                <a:gd name="T17" fmla="*/ 13 h 165"/>
                <a:gd name="T18" fmla="*/ 64 w 174"/>
                <a:gd name="T19" fmla="*/ 15 h 165"/>
                <a:gd name="T20" fmla="*/ 64 w 174"/>
                <a:gd name="T21" fmla="*/ 5 h 165"/>
                <a:gd name="T22" fmla="*/ 59 w 174"/>
                <a:gd name="T23" fmla="*/ 0 h 165"/>
                <a:gd name="T24" fmla="*/ 44 w 174"/>
                <a:gd name="T25" fmla="*/ 6 h 165"/>
                <a:gd name="T26" fmla="*/ 47 w 174"/>
                <a:gd name="T27" fmla="*/ 12 h 165"/>
                <a:gd name="T28" fmla="*/ 30 w 174"/>
                <a:gd name="T29" fmla="*/ 17 h 165"/>
                <a:gd name="T30" fmla="*/ 18 w 174"/>
                <a:gd name="T31" fmla="*/ 16 h 165"/>
                <a:gd name="T32" fmla="*/ 20 w 174"/>
                <a:gd name="T33" fmla="*/ 28 h 165"/>
                <a:gd name="T34" fmla="*/ 10 w 174"/>
                <a:gd name="T35" fmla="*/ 40 h 165"/>
                <a:gd name="T36" fmla="*/ 3 w 174"/>
                <a:gd name="T37" fmla="*/ 49 h 165"/>
                <a:gd name="T38" fmla="*/ 5 w 174"/>
                <a:gd name="T39" fmla="*/ 60 h 165"/>
                <a:gd name="T40" fmla="*/ 16 w 174"/>
                <a:gd name="T41" fmla="*/ 67 h 165"/>
                <a:gd name="T42" fmla="*/ 27 w 174"/>
                <a:gd name="T43" fmla="*/ 66 h 165"/>
                <a:gd name="T44" fmla="*/ 38 w 174"/>
                <a:gd name="T45" fmla="*/ 65 h 165"/>
                <a:gd name="T46" fmla="*/ 50 w 174"/>
                <a:gd name="T47" fmla="*/ 75 h 165"/>
                <a:gd name="T48" fmla="*/ 62 w 174"/>
                <a:gd name="T49" fmla="*/ 86 h 165"/>
                <a:gd name="T50" fmla="*/ 74 w 174"/>
                <a:gd name="T51" fmla="*/ 106 h 165"/>
                <a:gd name="T52" fmla="*/ 84 w 174"/>
                <a:gd name="T53" fmla="*/ 114 h 165"/>
                <a:gd name="T54" fmla="*/ 90 w 174"/>
                <a:gd name="T55" fmla="*/ 127 h 165"/>
                <a:gd name="T56" fmla="*/ 92 w 174"/>
                <a:gd name="T57" fmla="*/ 136 h 165"/>
                <a:gd name="T58" fmla="*/ 83 w 174"/>
                <a:gd name="T59" fmla="*/ 143 h 165"/>
                <a:gd name="T60" fmla="*/ 84 w 174"/>
                <a:gd name="T61" fmla="*/ 150 h 165"/>
                <a:gd name="T62" fmla="*/ 95 w 174"/>
                <a:gd name="T63" fmla="*/ 157 h 165"/>
                <a:gd name="T64" fmla="*/ 102 w 174"/>
                <a:gd name="T65" fmla="*/ 159 h 165"/>
                <a:gd name="T66" fmla="*/ 105 w 174"/>
                <a:gd name="T67" fmla="*/ 152 h 165"/>
                <a:gd name="T68" fmla="*/ 108 w 174"/>
                <a:gd name="T69" fmla="*/ 149 h 165"/>
                <a:gd name="T70" fmla="*/ 104 w 174"/>
                <a:gd name="T71" fmla="*/ 156 h 165"/>
                <a:gd name="T72" fmla="*/ 116 w 174"/>
                <a:gd name="T73" fmla="*/ 140 h 165"/>
                <a:gd name="T74" fmla="*/ 116 w 174"/>
                <a:gd name="T75" fmla="*/ 133 h 165"/>
                <a:gd name="T76" fmla="*/ 119 w 174"/>
                <a:gd name="T77" fmla="*/ 126 h 165"/>
                <a:gd name="T78" fmla="*/ 131 w 174"/>
                <a:gd name="T79" fmla="*/ 119 h 165"/>
                <a:gd name="T80" fmla="*/ 136 w 174"/>
                <a:gd name="T81" fmla="*/ 115 h 165"/>
                <a:gd name="T82" fmla="*/ 141 w 174"/>
                <a:gd name="T83" fmla="*/ 116 h 165"/>
                <a:gd name="T84" fmla="*/ 149 w 174"/>
                <a:gd name="T85" fmla="*/ 109 h 165"/>
                <a:gd name="T86" fmla="*/ 154 w 174"/>
                <a:gd name="T87" fmla="*/ 96 h 165"/>
                <a:gd name="T88" fmla="*/ 156 w 174"/>
                <a:gd name="T89" fmla="*/ 78 h 165"/>
                <a:gd name="T90" fmla="*/ 155 w 174"/>
                <a:gd name="T91" fmla="*/ 73 h 165"/>
                <a:gd name="T92" fmla="*/ 161 w 174"/>
                <a:gd name="T93" fmla="*/ 71 h 165"/>
                <a:gd name="T94" fmla="*/ 173 w 174"/>
                <a:gd name="T95" fmla="*/ 56 h 165"/>
                <a:gd name="T96" fmla="*/ 168 w 174"/>
                <a:gd name="T97" fmla="*/ 42 h 165"/>
                <a:gd name="T98" fmla="*/ 151 w 174"/>
                <a:gd name="T99" fmla="*/ 33 h 165"/>
                <a:gd name="T100" fmla="*/ 142 w 174"/>
                <a:gd name="T101" fmla="*/ 33 h 165"/>
                <a:gd name="T102" fmla="*/ 134 w 174"/>
                <a:gd name="T103" fmla="*/ 32 h 165"/>
                <a:gd name="T104" fmla="*/ 130 w 174"/>
                <a:gd name="T105" fmla="*/ 35 h 165"/>
                <a:gd name="T106" fmla="*/ 126 w 174"/>
                <a:gd name="T107" fmla="*/ 29 h 165"/>
                <a:gd name="T108" fmla="*/ 120 w 174"/>
                <a:gd name="T109" fmla="*/ 25 h 165"/>
                <a:gd name="T110" fmla="*/ 113 w 174"/>
                <a:gd name="T111" fmla="*/ 27 h 165"/>
                <a:gd name="T112" fmla="*/ 107 w 174"/>
                <a:gd name="T113" fmla="*/ 33 h 165"/>
                <a:gd name="T114" fmla="*/ 105 w 174"/>
                <a:gd name="T115" fmla="*/ 29 h 165"/>
                <a:gd name="T116" fmla="*/ 113 w 174"/>
                <a:gd name="T117" fmla="*/ 24 h 165"/>
                <a:gd name="T118" fmla="*/ 104 w 174"/>
                <a:gd name="T119" fmla="*/ 25 h 165"/>
                <a:gd name="T120" fmla="*/ 99 w 174"/>
                <a:gd name="T121" fmla="*/ 25 h 165"/>
                <a:gd name="T122" fmla="*/ 106 w 174"/>
                <a:gd name="T123" fmla="*/ 17 h 165"/>
                <a:gd name="T124" fmla="*/ 102 w 174"/>
                <a:gd name="T125" fmla="*/ 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4" h="165">
                  <a:moveTo>
                    <a:pt x="102" y="24"/>
                  </a:moveTo>
                  <a:cubicBezTo>
                    <a:pt x="102" y="24"/>
                    <a:pt x="102" y="24"/>
                    <a:pt x="102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2" y="24"/>
                    <a:pt x="102" y="24"/>
                    <a:pt x="102" y="24"/>
                  </a:cubicBezTo>
                  <a:close/>
                  <a:moveTo>
                    <a:pt x="101" y="24"/>
                  </a:moveTo>
                  <a:cubicBezTo>
                    <a:pt x="101" y="24"/>
                    <a:pt x="101" y="24"/>
                    <a:pt x="101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1" y="24"/>
                    <a:pt x="101" y="24"/>
                    <a:pt x="101" y="24"/>
                  </a:cubicBezTo>
                  <a:close/>
                  <a:moveTo>
                    <a:pt x="105" y="21"/>
                  </a:moveTo>
                  <a:cubicBezTo>
                    <a:pt x="104" y="21"/>
                    <a:pt x="104" y="21"/>
                    <a:pt x="104" y="21"/>
                  </a:cubicBezTo>
                  <a:cubicBezTo>
                    <a:pt x="104" y="21"/>
                    <a:pt x="104" y="21"/>
                    <a:pt x="104" y="21"/>
                  </a:cubicBezTo>
                  <a:cubicBezTo>
                    <a:pt x="104" y="21"/>
                    <a:pt x="104" y="21"/>
                    <a:pt x="104" y="21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1"/>
                    <a:pt x="105" y="21"/>
                    <a:pt x="105" y="21"/>
                  </a:cubicBezTo>
                  <a:close/>
                  <a:moveTo>
                    <a:pt x="105" y="21"/>
                  </a:moveTo>
                  <a:cubicBezTo>
                    <a:pt x="104" y="20"/>
                    <a:pt x="104" y="20"/>
                    <a:pt x="104" y="20"/>
                  </a:cubicBezTo>
                  <a:cubicBezTo>
                    <a:pt x="105" y="19"/>
                    <a:pt x="105" y="19"/>
                    <a:pt x="105" y="19"/>
                  </a:cubicBezTo>
                  <a:cubicBezTo>
                    <a:pt x="105" y="19"/>
                    <a:pt x="105" y="19"/>
                    <a:pt x="105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1"/>
                    <a:pt x="105" y="21"/>
                    <a:pt x="105" y="21"/>
                  </a:cubicBezTo>
                  <a:close/>
                  <a:moveTo>
                    <a:pt x="105" y="21"/>
                  </a:moveTo>
                  <a:cubicBezTo>
                    <a:pt x="105" y="21"/>
                    <a:pt x="105" y="21"/>
                    <a:pt x="105" y="21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07" y="20"/>
                    <a:pt x="107" y="20"/>
                    <a:pt x="107" y="20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5" y="21"/>
                    <a:pt x="105" y="21"/>
                    <a:pt x="105" y="21"/>
                  </a:cubicBezTo>
                  <a:close/>
                  <a:moveTo>
                    <a:pt x="107" y="22"/>
                  </a:moveTo>
                  <a:cubicBezTo>
                    <a:pt x="108" y="22"/>
                    <a:pt x="108" y="22"/>
                    <a:pt x="108" y="22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lose/>
                  <a:moveTo>
                    <a:pt x="105" y="14"/>
                  </a:moveTo>
                  <a:cubicBezTo>
                    <a:pt x="104" y="13"/>
                    <a:pt x="104" y="13"/>
                    <a:pt x="104" y="13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5" y="12"/>
                    <a:pt x="105" y="12"/>
                    <a:pt x="105" y="12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lose/>
                  <a:moveTo>
                    <a:pt x="101" y="6"/>
                  </a:moveTo>
                  <a:cubicBezTo>
                    <a:pt x="100" y="5"/>
                    <a:pt x="100" y="5"/>
                    <a:pt x="100" y="5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9" y="4"/>
                    <a:pt x="99" y="4"/>
                    <a:pt x="99" y="4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9" y="5"/>
                    <a:pt x="99" y="5"/>
                    <a:pt x="99" y="5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5" y="11"/>
                    <a:pt x="95" y="11"/>
                    <a:pt x="95" y="1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50" y="75"/>
                    <a:pt x="50" y="75"/>
                    <a:pt x="50" y="75"/>
                  </a:cubicBezTo>
                  <a:cubicBezTo>
                    <a:pt x="51" y="75"/>
                    <a:pt x="51" y="75"/>
                    <a:pt x="51" y="75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61" y="83"/>
                    <a:pt x="61" y="83"/>
                    <a:pt x="61" y="83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3" y="93"/>
                    <a:pt x="73" y="93"/>
                    <a:pt x="73" y="93"/>
                  </a:cubicBezTo>
                  <a:cubicBezTo>
                    <a:pt x="75" y="97"/>
                    <a:pt x="75" y="97"/>
                    <a:pt x="75" y="97"/>
                  </a:cubicBezTo>
                  <a:cubicBezTo>
                    <a:pt x="75" y="98"/>
                    <a:pt x="75" y="98"/>
                    <a:pt x="75" y="98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4" y="106"/>
                    <a:pt x="74" y="106"/>
                    <a:pt x="74" y="106"/>
                  </a:cubicBezTo>
                  <a:cubicBezTo>
                    <a:pt x="74" y="107"/>
                    <a:pt x="74" y="107"/>
                    <a:pt x="74" y="107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4" y="111"/>
                    <a:pt x="74" y="111"/>
                    <a:pt x="74" y="111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4" y="112"/>
                    <a:pt x="74" y="112"/>
                    <a:pt x="74" y="112"/>
                  </a:cubicBezTo>
                  <a:cubicBezTo>
                    <a:pt x="75" y="113"/>
                    <a:pt x="75" y="113"/>
                    <a:pt x="75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7" y="114"/>
                    <a:pt x="77" y="114"/>
                    <a:pt x="77" y="114"/>
                  </a:cubicBezTo>
                  <a:cubicBezTo>
                    <a:pt x="79" y="113"/>
                    <a:pt x="79" y="113"/>
                    <a:pt x="79" y="113"/>
                  </a:cubicBezTo>
                  <a:cubicBezTo>
                    <a:pt x="80" y="114"/>
                    <a:pt x="80" y="114"/>
                    <a:pt x="80" y="114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4"/>
                    <a:pt x="83" y="114"/>
                    <a:pt x="83" y="114"/>
                  </a:cubicBezTo>
                  <a:cubicBezTo>
                    <a:pt x="84" y="114"/>
                    <a:pt x="84" y="114"/>
                    <a:pt x="84" y="114"/>
                  </a:cubicBezTo>
                  <a:cubicBezTo>
                    <a:pt x="84" y="115"/>
                    <a:pt x="84" y="115"/>
                    <a:pt x="84" y="115"/>
                  </a:cubicBezTo>
                  <a:cubicBezTo>
                    <a:pt x="86" y="119"/>
                    <a:pt x="86" y="119"/>
                    <a:pt x="86" y="119"/>
                  </a:cubicBezTo>
                  <a:cubicBezTo>
                    <a:pt x="86" y="121"/>
                    <a:pt x="86" y="121"/>
                    <a:pt x="86" y="121"/>
                  </a:cubicBezTo>
                  <a:cubicBezTo>
                    <a:pt x="87" y="121"/>
                    <a:pt x="87" y="121"/>
                    <a:pt x="87" y="121"/>
                  </a:cubicBezTo>
                  <a:cubicBezTo>
                    <a:pt x="89" y="120"/>
                    <a:pt x="89" y="120"/>
                    <a:pt x="89" y="120"/>
                  </a:cubicBezTo>
                  <a:cubicBezTo>
                    <a:pt x="90" y="120"/>
                    <a:pt x="90" y="120"/>
                    <a:pt x="90" y="120"/>
                  </a:cubicBezTo>
                  <a:cubicBezTo>
                    <a:pt x="91" y="121"/>
                    <a:pt x="91" y="121"/>
                    <a:pt x="91" y="121"/>
                  </a:cubicBezTo>
                  <a:cubicBezTo>
                    <a:pt x="91" y="121"/>
                    <a:pt x="91" y="121"/>
                    <a:pt x="91" y="121"/>
                  </a:cubicBezTo>
                  <a:cubicBezTo>
                    <a:pt x="91" y="122"/>
                    <a:pt x="91" y="122"/>
                    <a:pt x="91" y="122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0" y="126"/>
                    <a:pt x="90" y="126"/>
                    <a:pt x="90" y="126"/>
                  </a:cubicBezTo>
                  <a:cubicBezTo>
                    <a:pt x="90" y="127"/>
                    <a:pt x="90" y="127"/>
                    <a:pt x="90" y="127"/>
                  </a:cubicBezTo>
                  <a:cubicBezTo>
                    <a:pt x="90" y="127"/>
                    <a:pt x="90" y="127"/>
                    <a:pt x="90" y="127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91" y="127"/>
                    <a:pt x="91" y="127"/>
                    <a:pt x="91" y="127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28"/>
                    <a:pt x="93" y="128"/>
                    <a:pt x="93" y="128"/>
                  </a:cubicBezTo>
                  <a:cubicBezTo>
                    <a:pt x="94" y="130"/>
                    <a:pt x="94" y="130"/>
                    <a:pt x="94" y="130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94" y="133"/>
                    <a:pt x="94" y="133"/>
                    <a:pt x="94" y="133"/>
                  </a:cubicBezTo>
                  <a:cubicBezTo>
                    <a:pt x="94" y="134"/>
                    <a:pt x="94" y="134"/>
                    <a:pt x="94" y="134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89" y="137"/>
                    <a:pt x="89" y="137"/>
                    <a:pt x="89" y="137"/>
                  </a:cubicBezTo>
                  <a:cubicBezTo>
                    <a:pt x="89" y="138"/>
                    <a:pt x="89" y="138"/>
                    <a:pt x="89" y="138"/>
                  </a:cubicBezTo>
                  <a:cubicBezTo>
                    <a:pt x="88" y="138"/>
                    <a:pt x="88" y="138"/>
                    <a:pt x="88" y="138"/>
                  </a:cubicBezTo>
                  <a:cubicBezTo>
                    <a:pt x="86" y="139"/>
                    <a:pt x="86" y="139"/>
                    <a:pt x="86" y="139"/>
                  </a:cubicBezTo>
                  <a:cubicBezTo>
                    <a:pt x="86" y="139"/>
                    <a:pt x="86" y="139"/>
                    <a:pt x="86" y="139"/>
                  </a:cubicBezTo>
                  <a:cubicBezTo>
                    <a:pt x="86" y="140"/>
                    <a:pt x="86" y="140"/>
                    <a:pt x="86" y="140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3" y="143"/>
                    <a:pt x="83" y="143"/>
                    <a:pt x="83" y="143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82" y="144"/>
                    <a:pt x="82" y="144"/>
                    <a:pt x="82" y="144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0" y="146"/>
                    <a:pt x="80" y="146"/>
                    <a:pt x="80" y="146"/>
                  </a:cubicBezTo>
                  <a:cubicBezTo>
                    <a:pt x="80" y="147"/>
                    <a:pt x="80" y="147"/>
                    <a:pt x="80" y="147"/>
                  </a:cubicBezTo>
                  <a:cubicBezTo>
                    <a:pt x="80" y="148"/>
                    <a:pt x="80" y="148"/>
                    <a:pt x="80" y="148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80" y="149"/>
                    <a:pt x="80" y="149"/>
                    <a:pt x="80" y="149"/>
                  </a:cubicBezTo>
                  <a:cubicBezTo>
                    <a:pt x="82" y="148"/>
                    <a:pt x="82" y="148"/>
                    <a:pt x="82" y="148"/>
                  </a:cubicBezTo>
                  <a:cubicBezTo>
                    <a:pt x="83" y="149"/>
                    <a:pt x="83" y="149"/>
                    <a:pt x="83" y="149"/>
                  </a:cubicBezTo>
                  <a:cubicBezTo>
                    <a:pt x="84" y="150"/>
                    <a:pt x="84" y="150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9" y="154"/>
                    <a:pt x="89" y="154"/>
                    <a:pt x="89" y="154"/>
                  </a:cubicBezTo>
                  <a:cubicBezTo>
                    <a:pt x="91" y="154"/>
                    <a:pt x="91" y="154"/>
                    <a:pt x="91" y="154"/>
                  </a:cubicBezTo>
                  <a:cubicBezTo>
                    <a:pt x="92" y="154"/>
                    <a:pt x="92" y="154"/>
                    <a:pt x="92" y="154"/>
                  </a:cubicBezTo>
                  <a:cubicBezTo>
                    <a:pt x="93" y="155"/>
                    <a:pt x="93" y="155"/>
                    <a:pt x="93" y="155"/>
                  </a:cubicBezTo>
                  <a:cubicBezTo>
                    <a:pt x="93" y="156"/>
                    <a:pt x="93" y="156"/>
                    <a:pt x="93" y="156"/>
                  </a:cubicBezTo>
                  <a:cubicBezTo>
                    <a:pt x="94" y="156"/>
                    <a:pt x="94" y="156"/>
                    <a:pt x="94" y="156"/>
                  </a:cubicBezTo>
                  <a:cubicBezTo>
                    <a:pt x="95" y="157"/>
                    <a:pt x="95" y="157"/>
                    <a:pt x="95" y="157"/>
                  </a:cubicBezTo>
                  <a:cubicBezTo>
                    <a:pt x="96" y="158"/>
                    <a:pt x="96" y="158"/>
                    <a:pt x="96" y="158"/>
                  </a:cubicBezTo>
                  <a:cubicBezTo>
                    <a:pt x="97" y="159"/>
                    <a:pt x="97" y="159"/>
                    <a:pt x="97" y="159"/>
                  </a:cubicBezTo>
                  <a:cubicBezTo>
                    <a:pt x="98" y="160"/>
                    <a:pt x="98" y="160"/>
                    <a:pt x="98" y="160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8" y="164"/>
                    <a:pt x="98" y="164"/>
                    <a:pt x="98" y="164"/>
                  </a:cubicBezTo>
                  <a:cubicBezTo>
                    <a:pt x="98" y="164"/>
                    <a:pt x="98" y="164"/>
                    <a:pt x="98" y="164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2"/>
                    <a:pt x="101" y="162"/>
                    <a:pt x="101" y="162"/>
                  </a:cubicBezTo>
                  <a:cubicBezTo>
                    <a:pt x="102" y="159"/>
                    <a:pt x="102" y="159"/>
                    <a:pt x="102" y="159"/>
                  </a:cubicBezTo>
                  <a:cubicBezTo>
                    <a:pt x="103" y="158"/>
                    <a:pt x="103" y="158"/>
                    <a:pt x="103" y="158"/>
                  </a:cubicBezTo>
                  <a:cubicBezTo>
                    <a:pt x="103" y="157"/>
                    <a:pt x="103" y="157"/>
                    <a:pt x="103" y="157"/>
                  </a:cubicBezTo>
                  <a:cubicBezTo>
                    <a:pt x="102" y="157"/>
                    <a:pt x="102" y="157"/>
                    <a:pt x="102" y="157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5"/>
                    <a:pt x="102" y="155"/>
                    <a:pt x="102" y="155"/>
                  </a:cubicBezTo>
                  <a:cubicBezTo>
                    <a:pt x="103" y="155"/>
                    <a:pt x="103" y="155"/>
                    <a:pt x="103" y="155"/>
                  </a:cubicBezTo>
                  <a:cubicBezTo>
                    <a:pt x="103" y="154"/>
                    <a:pt x="103" y="154"/>
                    <a:pt x="103" y="154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05" y="153"/>
                    <a:pt x="105" y="153"/>
                    <a:pt x="105" y="153"/>
                  </a:cubicBezTo>
                  <a:cubicBezTo>
                    <a:pt x="105" y="153"/>
                    <a:pt x="105" y="153"/>
                    <a:pt x="105" y="153"/>
                  </a:cubicBezTo>
                  <a:cubicBezTo>
                    <a:pt x="105" y="152"/>
                    <a:pt x="105" y="152"/>
                    <a:pt x="105" y="152"/>
                  </a:cubicBezTo>
                  <a:cubicBezTo>
                    <a:pt x="106" y="151"/>
                    <a:pt x="106" y="151"/>
                    <a:pt x="106" y="151"/>
                  </a:cubicBezTo>
                  <a:cubicBezTo>
                    <a:pt x="106" y="151"/>
                    <a:pt x="106" y="151"/>
                    <a:pt x="106" y="151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7" y="150"/>
                    <a:pt x="107" y="150"/>
                    <a:pt x="107" y="150"/>
                  </a:cubicBezTo>
                  <a:cubicBezTo>
                    <a:pt x="107" y="149"/>
                    <a:pt x="107" y="149"/>
                    <a:pt x="107" y="149"/>
                  </a:cubicBezTo>
                  <a:cubicBezTo>
                    <a:pt x="107" y="149"/>
                    <a:pt x="107" y="149"/>
                    <a:pt x="107" y="149"/>
                  </a:cubicBezTo>
                  <a:cubicBezTo>
                    <a:pt x="106" y="148"/>
                    <a:pt x="106" y="148"/>
                    <a:pt x="106" y="148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9"/>
                    <a:pt x="108" y="149"/>
                    <a:pt x="108" y="149"/>
                  </a:cubicBezTo>
                  <a:cubicBezTo>
                    <a:pt x="108" y="149"/>
                    <a:pt x="108" y="149"/>
                    <a:pt x="108" y="149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08" y="151"/>
                    <a:pt x="108" y="151"/>
                    <a:pt x="108" y="151"/>
                  </a:cubicBezTo>
                  <a:cubicBezTo>
                    <a:pt x="107" y="153"/>
                    <a:pt x="107" y="153"/>
                    <a:pt x="107" y="153"/>
                  </a:cubicBezTo>
                  <a:cubicBezTo>
                    <a:pt x="106" y="153"/>
                    <a:pt x="106" y="153"/>
                    <a:pt x="106" y="153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05" y="155"/>
                    <a:pt x="105" y="155"/>
                    <a:pt x="105" y="155"/>
                  </a:cubicBezTo>
                  <a:cubicBezTo>
                    <a:pt x="104" y="155"/>
                    <a:pt x="104" y="155"/>
                    <a:pt x="104" y="155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04" y="157"/>
                    <a:pt x="104" y="157"/>
                    <a:pt x="104" y="157"/>
                  </a:cubicBezTo>
                  <a:cubicBezTo>
                    <a:pt x="107" y="155"/>
                    <a:pt x="107" y="155"/>
                    <a:pt x="107" y="155"/>
                  </a:cubicBezTo>
                  <a:cubicBezTo>
                    <a:pt x="108" y="153"/>
                    <a:pt x="108" y="153"/>
                    <a:pt x="108" y="153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1" y="148"/>
                    <a:pt x="111" y="148"/>
                    <a:pt x="111" y="148"/>
                  </a:cubicBezTo>
                  <a:cubicBezTo>
                    <a:pt x="112" y="146"/>
                    <a:pt x="112" y="146"/>
                    <a:pt x="112" y="146"/>
                  </a:cubicBezTo>
                  <a:cubicBezTo>
                    <a:pt x="114" y="143"/>
                    <a:pt x="114" y="143"/>
                    <a:pt x="114" y="143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16" y="140"/>
                    <a:pt x="116" y="140"/>
                    <a:pt x="116" y="140"/>
                  </a:cubicBezTo>
                  <a:cubicBezTo>
                    <a:pt x="116" y="140"/>
                    <a:pt x="116" y="140"/>
                    <a:pt x="116" y="140"/>
                  </a:cubicBezTo>
                  <a:cubicBezTo>
                    <a:pt x="116" y="139"/>
                    <a:pt x="116" y="139"/>
                    <a:pt x="116" y="139"/>
                  </a:cubicBezTo>
                  <a:cubicBezTo>
                    <a:pt x="116" y="139"/>
                    <a:pt x="116" y="139"/>
                    <a:pt x="116" y="139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17" y="137"/>
                    <a:pt x="117" y="137"/>
                    <a:pt x="117" y="137"/>
                  </a:cubicBezTo>
                  <a:cubicBezTo>
                    <a:pt x="117" y="137"/>
                    <a:pt x="117" y="137"/>
                    <a:pt x="117" y="137"/>
                  </a:cubicBezTo>
                  <a:cubicBezTo>
                    <a:pt x="117" y="136"/>
                    <a:pt x="117" y="136"/>
                    <a:pt x="117" y="136"/>
                  </a:cubicBezTo>
                  <a:cubicBezTo>
                    <a:pt x="117" y="136"/>
                    <a:pt x="117" y="136"/>
                    <a:pt x="117" y="136"/>
                  </a:cubicBezTo>
                  <a:cubicBezTo>
                    <a:pt x="117" y="135"/>
                    <a:pt x="117" y="135"/>
                    <a:pt x="117" y="135"/>
                  </a:cubicBezTo>
                  <a:cubicBezTo>
                    <a:pt x="116" y="134"/>
                    <a:pt x="116" y="134"/>
                    <a:pt x="116" y="134"/>
                  </a:cubicBezTo>
                  <a:cubicBezTo>
                    <a:pt x="116" y="134"/>
                    <a:pt x="116" y="134"/>
                    <a:pt x="116" y="134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16" y="132"/>
                    <a:pt x="116" y="132"/>
                    <a:pt x="116" y="132"/>
                  </a:cubicBezTo>
                  <a:cubicBezTo>
                    <a:pt x="115" y="130"/>
                    <a:pt x="115" y="130"/>
                    <a:pt x="115" y="130"/>
                  </a:cubicBezTo>
                  <a:cubicBezTo>
                    <a:pt x="116" y="130"/>
                    <a:pt x="116" y="130"/>
                    <a:pt x="116" y="130"/>
                  </a:cubicBezTo>
                  <a:cubicBezTo>
                    <a:pt x="117" y="130"/>
                    <a:pt x="117" y="130"/>
                    <a:pt x="117" y="130"/>
                  </a:cubicBezTo>
                  <a:cubicBezTo>
                    <a:pt x="116" y="129"/>
                    <a:pt x="116" y="129"/>
                    <a:pt x="116" y="129"/>
                  </a:cubicBezTo>
                  <a:cubicBezTo>
                    <a:pt x="116" y="129"/>
                    <a:pt x="116" y="129"/>
                    <a:pt x="116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8"/>
                    <a:pt x="117" y="128"/>
                    <a:pt x="117" y="128"/>
                  </a:cubicBezTo>
                  <a:cubicBezTo>
                    <a:pt x="116" y="128"/>
                    <a:pt x="116" y="128"/>
                    <a:pt x="116" y="128"/>
                  </a:cubicBezTo>
                  <a:cubicBezTo>
                    <a:pt x="117" y="127"/>
                    <a:pt x="117" y="127"/>
                    <a:pt x="117" y="127"/>
                  </a:cubicBezTo>
                  <a:cubicBezTo>
                    <a:pt x="117" y="127"/>
                    <a:pt x="117" y="127"/>
                    <a:pt x="117" y="127"/>
                  </a:cubicBezTo>
                  <a:cubicBezTo>
                    <a:pt x="118" y="127"/>
                    <a:pt x="118" y="127"/>
                    <a:pt x="118" y="127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3" y="123"/>
                    <a:pt x="123" y="123"/>
                    <a:pt x="123" y="123"/>
                  </a:cubicBezTo>
                  <a:cubicBezTo>
                    <a:pt x="124" y="121"/>
                    <a:pt x="124" y="121"/>
                    <a:pt x="124" y="121"/>
                  </a:cubicBezTo>
                  <a:cubicBezTo>
                    <a:pt x="126" y="121"/>
                    <a:pt x="126" y="121"/>
                    <a:pt x="126" y="121"/>
                  </a:cubicBezTo>
                  <a:cubicBezTo>
                    <a:pt x="127" y="120"/>
                    <a:pt x="127" y="120"/>
                    <a:pt x="127" y="120"/>
                  </a:cubicBezTo>
                  <a:cubicBezTo>
                    <a:pt x="128" y="120"/>
                    <a:pt x="128" y="120"/>
                    <a:pt x="128" y="120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2" y="117"/>
                    <a:pt x="132" y="117"/>
                    <a:pt x="132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2" y="117"/>
                    <a:pt x="132" y="117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3" y="116"/>
                    <a:pt x="133" y="116"/>
                    <a:pt x="133" y="116"/>
                  </a:cubicBezTo>
                  <a:cubicBezTo>
                    <a:pt x="134" y="115"/>
                    <a:pt x="134" y="115"/>
                    <a:pt x="134" y="115"/>
                  </a:cubicBezTo>
                  <a:cubicBezTo>
                    <a:pt x="134" y="115"/>
                    <a:pt x="134" y="115"/>
                    <a:pt x="134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6"/>
                    <a:pt x="135" y="116"/>
                    <a:pt x="135" y="116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4" y="117"/>
                    <a:pt x="134" y="117"/>
                    <a:pt x="134" y="117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6"/>
                    <a:pt x="139" y="116"/>
                  </a:cubicBezTo>
                  <a:cubicBezTo>
                    <a:pt x="139" y="116"/>
                    <a:pt x="140" y="116"/>
                    <a:pt x="140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4" y="116"/>
                    <a:pt x="144" y="116"/>
                    <a:pt x="144" y="116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4" y="115"/>
                    <a:pt x="144" y="115"/>
                    <a:pt x="144" y="115"/>
                  </a:cubicBezTo>
                  <a:cubicBezTo>
                    <a:pt x="144" y="114"/>
                    <a:pt x="144" y="114"/>
                    <a:pt x="144" y="114"/>
                  </a:cubicBezTo>
                  <a:cubicBezTo>
                    <a:pt x="146" y="113"/>
                    <a:pt x="146" y="113"/>
                    <a:pt x="146" y="113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9" y="109"/>
                    <a:pt x="149" y="109"/>
                    <a:pt x="149" y="109"/>
                  </a:cubicBezTo>
                  <a:cubicBezTo>
                    <a:pt x="149" y="108"/>
                    <a:pt x="149" y="108"/>
                    <a:pt x="149" y="108"/>
                  </a:cubicBezTo>
                  <a:cubicBezTo>
                    <a:pt x="149" y="107"/>
                    <a:pt x="149" y="107"/>
                    <a:pt x="149" y="107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1" y="105"/>
                    <a:pt x="151" y="105"/>
                    <a:pt x="151" y="105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4" y="102"/>
                    <a:pt x="154" y="102"/>
                    <a:pt x="154" y="102"/>
                  </a:cubicBezTo>
                  <a:cubicBezTo>
                    <a:pt x="154" y="101"/>
                    <a:pt x="154" y="101"/>
                    <a:pt x="154" y="101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53" y="96"/>
                    <a:pt x="153" y="96"/>
                    <a:pt x="153" y="96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4" y="95"/>
                    <a:pt x="154" y="95"/>
                    <a:pt x="154" y="95"/>
                  </a:cubicBezTo>
                  <a:cubicBezTo>
                    <a:pt x="155" y="94"/>
                    <a:pt x="155" y="94"/>
                    <a:pt x="155" y="94"/>
                  </a:cubicBezTo>
                  <a:cubicBezTo>
                    <a:pt x="155" y="94"/>
                    <a:pt x="155" y="94"/>
                    <a:pt x="155" y="94"/>
                  </a:cubicBezTo>
                  <a:cubicBezTo>
                    <a:pt x="155" y="92"/>
                    <a:pt x="155" y="92"/>
                    <a:pt x="155" y="92"/>
                  </a:cubicBezTo>
                  <a:cubicBezTo>
                    <a:pt x="156" y="91"/>
                    <a:pt x="156" y="91"/>
                    <a:pt x="156" y="91"/>
                  </a:cubicBezTo>
                  <a:cubicBezTo>
                    <a:pt x="156" y="89"/>
                    <a:pt x="156" y="89"/>
                    <a:pt x="156" y="89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6" y="86"/>
                    <a:pt x="156" y="86"/>
                    <a:pt x="156" y="86"/>
                  </a:cubicBezTo>
                  <a:cubicBezTo>
                    <a:pt x="156" y="81"/>
                    <a:pt x="156" y="81"/>
                    <a:pt x="156" y="81"/>
                  </a:cubicBezTo>
                  <a:cubicBezTo>
                    <a:pt x="156" y="80"/>
                    <a:pt x="156" y="80"/>
                    <a:pt x="156" y="80"/>
                  </a:cubicBezTo>
                  <a:cubicBezTo>
                    <a:pt x="156" y="79"/>
                    <a:pt x="156" y="79"/>
                    <a:pt x="156" y="79"/>
                  </a:cubicBezTo>
                  <a:cubicBezTo>
                    <a:pt x="156" y="78"/>
                    <a:pt x="156" y="78"/>
                    <a:pt x="156" y="78"/>
                  </a:cubicBezTo>
                  <a:cubicBezTo>
                    <a:pt x="156" y="79"/>
                    <a:pt x="156" y="79"/>
                    <a:pt x="156" y="79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6" y="77"/>
                    <a:pt x="156" y="77"/>
                    <a:pt x="156" y="77"/>
                  </a:cubicBezTo>
                  <a:cubicBezTo>
                    <a:pt x="156" y="76"/>
                    <a:pt x="156" y="76"/>
                    <a:pt x="156" y="76"/>
                  </a:cubicBezTo>
                  <a:cubicBezTo>
                    <a:pt x="156" y="75"/>
                    <a:pt x="156" y="75"/>
                    <a:pt x="156" y="75"/>
                  </a:cubicBezTo>
                  <a:cubicBezTo>
                    <a:pt x="156" y="75"/>
                    <a:pt x="156" y="75"/>
                    <a:pt x="156" y="75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7" y="73"/>
                    <a:pt x="157" y="73"/>
                    <a:pt x="157" y="73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8" y="73"/>
                    <a:pt x="158" y="73"/>
                    <a:pt x="158" y="73"/>
                  </a:cubicBezTo>
                  <a:cubicBezTo>
                    <a:pt x="158" y="73"/>
                    <a:pt x="158" y="73"/>
                    <a:pt x="158" y="73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9" y="73"/>
                    <a:pt x="159" y="73"/>
                    <a:pt x="159" y="73"/>
                  </a:cubicBezTo>
                  <a:cubicBezTo>
                    <a:pt x="161" y="71"/>
                    <a:pt x="161" y="71"/>
                    <a:pt x="161" y="71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162" y="68"/>
                    <a:pt x="162" y="68"/>
                    <a:pt x="162" y="68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4" y="66"/>
                    <a:pt x="164" y="66"/>
                    <a:pt x="164" y="66"/>
                  </a:cubicBezTo>
                  <a:cubicBezTo>
                    <a:pt x="166" y="64"/>
                    <a:pt x="166" y="64"/>
                    <a:pt x="166" y="64"/>
                  </a:cubicBezTo>
                  <a:cubicBezTo>
                    <a:pt x="166" y="64"/>
                    <a:pt x="166" y="64"/>
                    <a:pt x="166" y="64"/>
                  </a:cubicBezTo>
                  <a:cubicBezTo>
                    <a:pt x="167" y="64"/>
                    <a:pt x="167" y="64"/>
                    <a:pt x="167" y="64"/>
                  </a:cubicBezTo>
                  <a:cubicBezTo>
                    <a:pt x="167" y="63"/>
                    <a:pt x="167" y="63"/>
                    <a:pt x="167" y="63"/>
                  </a:cubicBezTo>
                  <a:cubicBezTo>
                    <a:pt x="169" y="61"/>
                    <a:pt x="169" y="61"/>
                    <a:pt x="169" y="61"/>
                  </a:cubicBezTo>
                  <a:cubicBezTo>
                    <a:pt x="171" y="59"/>
                    <a:pt x="171" y="59"/>
                    <a:pt x="171" y="59"/>
                  </a:cubicBezTo>
                  <a:cubicBezTo>
                    <a:pt x="172" y="58"/>
                    <a:pt x="172" y="58"/>
                    <a:pt x="172" y="58"/>
                  </a:cubicBezTo>
                  <a:cubicBezTo>
                    <a:pt x="173" y="56"/>
                    <a:pt x="173" y="56"/>
                    <a:pt x="173" y="56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0"/>
                    <a:pt x="174" y="50"/>
                    <a:pt x="174" y="50"/>
                  </a:cubicBezTo>
                  <a:cubicBezTo>
                    <a:pt x="173" y="50"/>
                    <a:pt x="173" y="50"/>
                    <a:pt x="173" y="50"/>
                  </a:cubicBezTo>
                  <a:cubicBezTo>
                    <a:pt x="173" y="49"/>
                    <a:pt x="173" y="49"/>
                    <a:pt x="173" y="49"/>
                  </a:cubicBezTo>
                  <a:cubicBezTo>
                    <a:pt x="171" y="46"/>
                    <a:pt x="171" y="46"/>
                    <a:pt x="171" y="46"/>
                  </a:cubicBezTo>
                  <a:cubicBezTo>
                    <a:pt x="171" y="45"/>
                    <a:pt x="171" y="45"/>
                    <a:pt x="171" y="45"/>
                  </a:cubicBezTo>
                  <a:cubicBezTo>
                    <a:pt x="171" y="43"/>
                    <a:pt x="171" y="43"/>
                    <a:pt x="171" y="43"/>
                  </a:cubicBezTo>
                  <a:cubicBezTo>
                    <a:pt x="168" y="42"/>
                    <a:pt x="168" y="42"/>
                    <a:pt x="168" y="42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5" y="43"/>
                    <a:pt x="165" y="43"/>
                    <a:pt x="165" y="43"/>
                  </a:cubicBezTo>
                  <a:cubicBezTo>
                    <a:pt x="164" y="42"/>
                    <a:pt x="164" y="42"/>
                    <a:pt x="164" y="42"/>
                  </a:cubicBezTo>
                  <a:cubicBezTo>
                    <a:pt x="164" y="41"/>
                    <a:pt x="164" y="41"/>
                    <a:pt x="164" y="41"/>
                  </a:cubicBezTo>
                  <a:cubicBezTo>
                    <a:pt x="163" y="40"/>
                    <a:pt x="163" y="40"/>
                    <a:pt x="163" y="40"/>
                  </a:cubicBezTo>
                  <a:cubicBezTo>
                    <a:pt x="161" y="40"/>
                    <a:pt x="161" y="40"/>
                    <a:pt x="161" y="40"/>
                  </a:cubicBezTo>
                  <a:cubicBezTo>
                    <a:pt x="160" y="40"/>
                    <a:pt x="160" y="40"/>
                    <a:pt x="160" y="40"/>
                  </a:cubicBezTo>
                  <a:cubicBezTo>
                    <a:pt x="158" y="38"/>
                    <a:pt x="158" y="38"/>
                    <a:pt x="158" y="38"/>
                  </a:cubicBezTo>
                  <a:cubicBezTo>
                    <a:pt x="157" y="36"/>
                    <a:pt x="157" y="36"/>
                    <a:pt x="157" y="36"/>
                  </a:cubicBezTo>
                  <a:cubicBezTo>
                    <a:pt x="156" y="36"/>
                    <a:pt x="156" y="36"/>
                    <a:pt x="156" y="36"/>
                  </a:cubicBezTo>
                  <a:cubicBezTo>
                    <a:pt x="155" y="35"/>
                    <a:pt x="155" y="35"/>
                    <a:pt x="155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1" y="33"/>
                    <a:pt x="151" y="33"/>
                    <a:pt x="151" y="33"/>
                  </a:cubicBezTo>
                  <a:cubicBezTo>
                    <a:pt x="150" y="33"/>
                    <a:pt x="150" y="33"/>
                    <a:pt x="150" y="33"/>
                  </a:cubicBezTo>
                  <a:cubicBezTo>
                    <a:pt x="149" y="33"/>
                    <a:pt x="149" y="33"/>
                    <a:pt x="149" y="33"/>
                  </a:cubicBezTo>
                  <a:cubicBezTo>
                    <a:pt x="148" y="33"/>
                    <a:pt x="148" y="33"/>
                    <a:pt x="148" y="33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46" y="33"/>
                    <a:pt x="146" y="33"/>
                    <a:pt x="146" y="33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4" y="33"/>
                    <a:pt x="144" y="33"/>
                    <a:pt x="144" y="33"/>
                  </a:cubicBezTo>
                  <a:cubicBezTo>
                    <a:pt x="143" y="32"/>
                    <a:pt x="143" y="32"/>
                    <a:pt x="143" y="32"/>
                  </a:cubicBezTo>
                  <a:cubicBezTo>
                    <a:pt x="143" y="33"/>
                    <a:pt x="143" y="33"/>
                    <a:pt x="143" y="33"/>
                  </a:cubicBezTo>
                  <a:cubicBezTo>
                    <a:pt x="142" y="32"/>
                    <a:pt x="142" y="32"/>
                    <a:pt x="142" y="32"/>
                  </a:cubicBezTo>
                  <a:cubicBezTo>
                    <a:pt x="142" y="33"/>
                    <a:pt x="142" y="33"/>
                    <a:pt x="142" y="33"/>
                  </a:cubicBezTo>
                  <a:cubicBezTo>
                    <a:pt x="142" y="33"/>
                    <a:pt x="142" y="33"/>
                    <a:pt x="142" y="33"/>
                  </a:cubicBezTo>
                  <a:cubicBezTo>
                    <a:pt x="141" y="33"/>
                    <a:pt x="141" y="33"/>
                    <a:pt x="141" y="33"/>
                  </a:cubicBezTo>
                  <a:cubicBezTo>
                    <a:pt x="141" y="32"/>
                    <a:pt x="141" y="32"/>
                    <a:pt x="141" y="32"/>
                  </a:cubicBezTo>
                  <a:cubicBezTo>
                    <a:pt x="141" y="32"/>
                    <a:pt x="141" y="32"/>
                    <a:pt x="141" y="32"/>
                  </a:cubicBezTo>
                  <a:cubicBezTo>
                    <a:pt x="141" y="32"/>
                    <a:pt x="141" y="32"/>
                    <a:pt x="141" y="32"/>
                  </a:cubicBezTo>
                  <a:cubicBezTo>
                    <a:pt x="141" y="33"/>
                    <a:pt x="141" y="33"/>
                    <a:pt x="141" y="33"/>
                  </a:cubicBezTo>
                  <a:cubicBezTo>
                    <a:pt x="139" y="32"/>
                    <a:pt x="139" y="32"/>
                    <a:pt x="139" y="32"/>
                  </a:cubicBezTo>
                  <a:cubicBezTo>
                    <a:pt x="139" y="32"/>
                    <a:pt x="139" y="32"/>
                    <a:pt x="139" y="32"/>
                  </a:cubicBezTo>
                  <a:cubicBezTo>
                    <a:pt x="138" y="32"/>
                    <a:pt x="138" y="32"/>
                    <a:pt x="138" y="32"/>
                  </a:cubicBezTo>
                  <a:cubicBezTo>
                    <a:pt x="135" y="31"/>
                    <a:pt x="135" y="31"/>
                    <a:pt x="135" y="31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3" y="32"/>
                    <a:pt x="133" y="32"/>
                    <a:pt x="133" y="32"/>
                  </a:cubicBezTo>
                  <a:cubicBezTo>
                    <a:pt x="133" y="32"/>
                    <a:pt x="133" y="32"/>
                    <a:pt x="133" y="32"/>
                  </a:cubicBezTo>
                  <a:cubicBezTo>
                    <a:pt x="132" y="33"/>
                    <a:pt x="132" y="33"/>
                    <a:pt x="132" y="33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32" y="33"/>
                    <a:pt x="132" y="33"/>
                    <a:pt x="132" y="3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0" y="34"/>
                    <a:pt x="130" y="34"/>
                    <a:pt x="130" y="34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131" y="32"/>
                    <a:pt x="131" y="32"/>
                    <a:pt x="131" y="32"/>
                  </a:cubicBezTo>
                  <a:cubicBezTo>
                    <a:pt x="131" y="31"/>
                    <a:pt x="131" y="31"/>
                    <a:pt x="131" y="31"/>
                  </a:cubicBezTo>
                  <a:cubicBezTo>
                    <a:pt x="131" y="31"/>
                    <a:pt x="131" y="31"/>
                    <a:pt x="131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30" y="29"/>
                    <a:pt x="130" y="29"/>
                    <a:pt x="130" y="29"/>
                  </a:cubicBezTo>
                  <a:cubicBezTo>
                    <a:pt x="129" y="28"/>
                    <a:pt x="129" y="28"/>
                    <a:pt x="129" y="28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26" y="29"/>
                    <a:pt x="126" y="29"/>
                    <a:pt x="126" y="29"/>
                  </a:cubicBezTo>
                  <a:cubicBezTo>
                    <a:pt x="126" y="28"/>
                    <a:pt x="126" y="28"/>
                    <a:pt x="126" y="28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25" y="27"/>
                    <a:pt x="125" y="27"/>
                    <a:pt x="125" y="27"/>
                  </a:cubicBezTo>
                  <a:cubicBezTo>
                    <a:pt x="125" y="27"/>
                    <a:pt x="125" y="27"/>
                    <a:pt x="125" y="27"/>
                  </a:cubicBezTo>
                  <a:cubicBezTo>
                    <a:pt x="124" y="27"/>
                    <a:pt x="124" y="27"/>
                    <a:pt x="124" y="27"/>
                  </a:cubicBezTo>
                  <a:cubicBezTo>
                    <a:pt x="124" y="27"/>
                    <a:pt x="124" y="27"/>
                    <a:pt x="124" y="27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5"/>
                    <a:pt x="120" y="25"/>
                    <a:pt x="120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8" y="25"/>
                    <a:pt x="118" y="25"/>
                    <a:pt x="118" y="25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3" y="27"/>
                    <a:pt x="113" y="27"/>
                    <a:pt x="113" y="27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7" y="30"/>
                    <a:pt x="107" y="30"/>
                    <a:pt x="107" y="30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8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2" y="27"/>
                    <a:pt x="112" y="27"/>
                    <a:pt x="112" y="27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3" y="25"/>
                    <a:pt x="113" y="25"/>
                    <a:pt x="113" y="25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6" y="22"/>
                    <a:pt x="106" y="22"/>
                    <a:pt x="106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25"/>
                    <a:pt x="104" y="25"/>
                    <a:pt x="104" y="25"/>
                  </a:cubicBezTo>
                  <a:cubicBezTo>
                    <a:pt x="104" y="25"/>
                    <a:pt x="104" y="25"/>
                    <a:pt x="104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1" y="22"/>
                    <a:pt x="101" y="22"/>
                    <a:pt x="101" y="22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4" y="19"/>
                    <a:pt x="104" y="19"/>
                    <a:pt x="104" y="19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6"/>
                    <a:pt x="106" y="16"/>
                    <a:pt x="106" y="16"/>
                  </a:cubicBezTo>
                  <a:cubicBezTo>
                    <a:pt x="106" y="16"/>
                    <a:pt x="106" y="16"/>
                    <a:pt x="106" y="16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2" y="10"/>
                    <a:pt x="102" y="10"/>
                    <a:pt x="102" y="10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101" y="7"/>
                    <a:pt x="101" y="7"/>
                    <a:pt x="101" y="7"/>
                  </a:cubicBezTo>
                  <a:lnTo>
                    <a:pt x="101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78" name="Freeform 178">
              <a:extLst>
                <a:ext uri="{FF2B5EF4-FFF2-40B4-BE49-F238E27FC236}">
                  <a16:creationId xmlns:a16="http://schemas.microsoft.com/office/drawing/2014/main" xmlns="" id="{AB7965A0-94FF-4D9A-BD7D-E29A73D71D1D}"/>
                </a:ext>
              </a:extLst>
            </p:cNvPr>
            <p:cNvSpPr/>
            <p:nvPr/>
          </p:nvSpPr>
          <p:spPr bwMode="auto">
            <a:xfrm>
              <a:off x="3159498" y="3066605"/>
              <a:ext cx="61758" cy="81058"/>
            </a:xfrm>
            <a:custGeom>
              <a:avLst/>
              <a:gdLst>
                <a:gd name="T0" fmla="*/ 3 w 48"/>
                <a:gd name="T1" fmla="*/ 48 h 63"/>
                <a:gd name="T2" fmla="*/ 3 w 48"/>
                <a:gd name="T3" fmla="*/ 52 h 63"/>
                <a:gd name="T4" fmla="*/ 3 w 48"/>
                <a:gd name="T5" fmla="*/ 52 h 63"/>
                <a:gd name="T6" fmla="*/ 3 w 48"/>
                <a:gd name="T7" fmla="*/ 52 h 63"/>
                <a:gd name="T8" fmla="*/ 3 w 48"/>
                <a:gd name="T9" fmla="*/ 56 h 63"/>
                <a:gd name="T10" fmla="*/ 7 w 48"/>
                <a:gd name="T11" fmla="*/ 56 h 63"/>
                <a:gd name="T12" fmla="*/ 11 w 48"/>
                <a:gd name="T13" fmla="*/ 59 h 63"/>
                <a:gd name="T14" fmla="*/ 11 w 48"/>
                <a:gd name="T15" fmla="*/ 56 h 63"/>
                <a:gd name="T16" fmla="*/ 15 w 48"/>
                <a:gd name="T17" fmla="*/ 56 h 63"/>
                <a:gd name="T18" fmla="*/ 15 w 48"/>
                <a:gd name="T19" fmla="*/ 56 h 63"/>
                <a:gd name="T20" fmla="*/ 15 w 48"/>
                <a:gd name="T21" fmla="*/ 56 h 63"/>
                <a:gd name="T22" fmla="*/ 18 w 48"/>
                <a:gd name="T23" fmla="*/ 56 h 63"/>
                <a:gd name="T24" fmla="*/ 18 w 48"/>
                <a:gd name="T25" fmla="*/ 59 h 63"/>
                <a:gd name="T26" fmla="*/ 18 w 48"/>
                <a:gd name="T27" fmla="*/ 63 h 63"/>
                <a:gd name="T28" fmla="*/ 22 w 48"/>
                <a:gd name="T29" fmla="*/ 59 h 63"/>
                <a:gd name="T30" fmla="*/ 22 w 48"/>
                <a:gd name="T31" fmla="*/ 56 h 63"/>
                <a:gd name="T32" fmla="*/ 26 w 48"/>
                <a:gd name="T33" fmla="*/ 56 h 63"/>
                <a:gd name="T34" fmla="*/ 26 w 48"/>
                <a:gd name="T35" fmla="*/ 56 h 63"/>
                <a:gd name="T36" fmla="*/ 29 w 48"/>
                <a:gd name="T37" fmla="*/ 52 h 63"/>
                <a:gd name="T38" fmla="*/ 33 w 48"/>
                <a:gd name="T39" fmla="*/ 48 h 63"/>
                <a:gd name="T40" fmla="*/ 37 w 48"/>
                <a:gd name="T41" fmla="*/ 41 h 63"/>
                <a:gd name="T42" fmla="*/ 37 w 48"/>
                <a:gd name="T43" fmla="*/ 41 h 63"/>
                <a:gd name="T44" fmla="*/ 40 w 48"/>
                <a:gd name="T45" fmla="*/ 33 h 63"/>
                <a:gd name="T46" fmla="*/ 44 w 48"/>
                <a:gd name="T47" fmla="*/ 30 h 63"/>
                <a:gd name="T48" fmla="*/ 44 w 48"/>
                <a:gd name="T49" fmla="*/ 30 h 63"/>
                <a:gd name="T50" fmla="*/ 44 w 48"/>
                <a:gd name="T51" fmla="*/ 30 h 63"/>
                <a:gd name="T52" fmla="*/ 48 w 48"/>
                <a:gd name="T53" fmla="*/ 26 h 63"/>
                <a:gd name="T54" fmla="*/ 48 w 48"/>
                <a:gd name="T55" fmla="*/ 22 h 63"/>
                <a:gd name="T56" fmla="*/ 44 w 48"/>
                <a:gd name="T57" fmla="*/ 19 h 63"/>
                <a:gd name="T58" fmla="*/ 44 w 48"/>
                <a:gd name="T59" fmla="*/ 19 h 63"/>
                <a:gd name="T60" fmla="*/ 40 w 48"/>
                <a:gd name="T61" fmla="*/ 19 h 63"/>
                <a:gd name="T62" fmla="*/ 40 w 48"/>
                <a:gd name="T63" fmla="*/ 15 h 63"/>
                <a:gd name="T64" fmla="*/ 33 w 48"/>
                <a:gd name="T65" fmla="*/ 11 h 63"/>
                <a:gd name="T66" fmla="*/ 33 w 48"/>
                <a:gd name="T67" fmla="*/ 7 h 63"/>
                <a:gd name="T68" fmla="*/ 29 w 48"/>
                <a:gd name="T69" fmla="*/ 7 h 63"/>
                <a:gd name="T70" fmla="*/ 22 w 48"/>
                <a:gd name="T71" fmla="*/ 4 h 63"/>
                <a:gd name="T72" fmla="*/ 15 w 48"/>
                <a:gd name="T73" fmla="*/ 0 h 63"/>
                <a:gd name="T74" fmla="*/ 11 w 48"/>
                <a:gd name="T75" fmla="*/ 0 h 63"/>
                <a:gd name="T76" fmla="*/ 7 w 48"/>
                <a:gd name="T77" fmla="*/ 4 h 63"/>
                <a:gd name="T78" fmla="*/ 7 w 48"/>
                <a:gd name="T79" fmla="*/ 4 h 63"/>
                <a:gd name="T80" fmla="*/ 7 w 48"/>
                <a:gd name="T81" fmla="*/ 4 h 63"/>
                <a:gd name="T82" fmla="*/ 3 w 48"/>
                <a:gd name="T83" fmla="*/ 4 h 63"/>
                <a:gd name="T84" fmla="*/ 3 w 48"/>
                <a:gd name="T85" fmla="*/ 7 h 63"/>
                <a:gd name="T86" fmla="*/ 0 w 48"/>
                <a:gd name="T87" fmla="*/ 7 h 63"/>
                <a:gd name="T88" fmla="*/ 3 w 48"/>
                <a:gd name="T89" fmla="*/ 15 h 63"/>
                <a:gd name="T90" fmla="*/ 3 w 48"/>
                <a:gd name="T91" fmla="*/ 15 h 63"/>
                <a:gd name="T92" fmla="*/ 3 w 48"/>
                <a:gd name="T93" fmla="*/ 19 h 63"/>
                <a:gd name="T94" fmla="*/ 3 w 48"/>
                <a:gd name="T95" fmla="*/ 22 h 63"/>
                <a:gd name="T96" fmla="*/ 7 w 48"/>
                <a:gd name="T97" fmla="*/ 22 h 63"/>
                <a:gd name="T98" fmla="*/ 7 w 48"/>
                <a:gd name="T99" fmla="*/ 26 h 63"/>
                <a:gd name="T100" fmla="*/ 7 w 48"/>
                <a:gd name="T101" fmla="*/ 30 h 63"/>
                <a:gd name="T102" fmla="*/ 11 w 48"/>
                <a:gd name="T103" fmla="*/ 33 h 63"/>
                <a:gd name="T104" fmla="*/ 11 w 48"/>
                <a:gd name="T105" fmla="*/ 33 h 63"/>
                <a:gd name="T106" fmla="*/ 11 w 48"/>
                <a:gd name="T107" fmla="*/ 37 h 63"/>
                <a:gd name="T108" fmla="*/ 7 w 48"/>
                <a:gd name="T109" fmla="*/ 37 h 63"/>
                <a:gd name="T110" fmla="*/ 7 w 48"/>
                <a:gd name="T111" fmla="*/ 41 h 63"/>
                <a:gd name="T112" fmla="*/ 7 w 48"/>
                <a:gd name="T113" fmla="*/ 45 h 63"/>
                <a:gd name="T114" fmla="*/ 7 w 48"/>
                <a:gd name="T115" fmla="*/ 48 h 63"/>
                <a:gd name="T116" fmla="*/ 3 w 48"/>
                <a:gd name="T117" fmla="*/ 48 h 63"/>
                <a:gd name="T118" fmla="*/ 3 w 48"/>
                <a:gd name="T119" fmla="*/ 4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8" h="63">
                  <a:moveTo>
                    <a:pt x="3" y="48"/>
                  </a:moveTo>
                  <a:lnTo>
                    <a:pt x="3" y="52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3" y="56"/>
                  </a:lnTo>
                  <a:lnTo>
                    <a:pt x="7" y="56"/>
                  </a:lnTo>
                  <a:lnTo>
                    <a:pt x="11" y="59"/>
                  </a:lnTo>
                  <a:lnTo>
                    <a:pt x="11" y="56"/>
                  </a:lnTo>
                  <a:lnTo>
                    <a:pt x="15" y="56"/>
                  </a:lnTo>
                  <a:lnTo>
                    <a:pt x="15" y="56"/>
                  </a:lnTo>
                  <a:lnTo>
                    <a:pt x="15" y="56"/>
                  </a:lnTo>
                  <a:lnTo>
                    <a:pt x="18" y="56"/>
                  </a:lnTo>
                  <a:lnTo>
                    <a:pt x="18" y="59"/>
                  </a:lnTo>
                  <a:lnTo>
                    <a:pt x="18" y="63"/>
                  </a:lnTo>
                  <a:lnTo>
                    <a:pt x="22" y="59"/>
                  </a:lnTo>
                  <a:lnTo>
                    <a:pt x="22" y="56"/>
                  </a:lnTo>
                  <a:lnTo>
                    <a:pt x="26" y="56"/>
                  </a:lnTo>
                  <a:lnTo>
                    <a:pt x="26" y="56"/>
                  </a:lnTo>
                  <a:lnTo>
                    <a:pt x="29" y="52"/>
                  </a:lnTo>
                  <a:lnTo>
                    <a:pt x="33" y="48"/>
                  </a:lnTo>
                  <a:lnTo>
                    <a:pt x="37" y="41"/>
                  </a:lnTo>
                  <a:lnTo>
                    <a:pt x="37" y="41"/>
                  </a:lnTo>
                  <a:lnTo>
                    <a:pt x="40" y="33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8" y="26"/>
                  </a:lnTo>
                  <a:lnTo>
                    <a:pt x="48" y="22"/>
                  </a:lnTo>
                  <a:lnTo>
                    <a:pt x="44" y="19"/>
                  </a:lnTo>
                  <a:lnTo>
                    <a:pt x="44" y="19"/>
                  </a:lnTo>
                  <a:lnTo>
                    <a:pt x="40" y="19"/>
                  </a:lnTo>
                  <a:lnTo>
                    <a:pt x="40" y="15"/>
                  </a:lnTo>
                  <a:lnTo>
                    <a:pt x="33" y="11"/>
                  </a:lnTo>
                  <a:lnTo>
                    <a:pt x="33" y="7"/>
                  </a:lnTo>
                  <a:lnTo>
                    <a:pt x="29" y="7"/>
                  </a:lnTo>
                  <a:lnTo>
                    <a:pt x="22" y="4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3" y="4"/>
                  </a:lnTo>
                  <a:lnTo>
                    <a:pt x="3" y="7"/>
                  </a:lnTo>
                  <a:lnTo>
                    <a:pt x="0" y="7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3" y="19"/>
                  </a:lnTo>
                  <a:lnTo>
                    <a:pt x="3" y="22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7" y="30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11" y="37"/>
                  </a:lnTo>
                  <a:lnTo>
                    <a:pt x="7" y="37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3" y="48"/>
                  </a:lnTo>
                  <a:lnTo>
                    <a:pt x="3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79" name="Freeform 179">
              <a:extLst>
                <a:ext uri="{FF2B5EF4-FFF2-40B4-BE49-F238E27FC236}">
                  <a16:creationId xmlns:a16="http://schemas.microsoft.com/office/drawing/2014/main" xmlns="" id="{80993FEA-CAF2-4BC0-9A6F-E925521BD9FB}"/>
                </a:ext>
              </a:extLst>
            </p:cNvPr>
            <p:cNvSpPr/>
            <p:nvPr/>
          </p:nvSpPr>
          <p:spPr bwMode="auto">
            <a:xfrm>
              <a:off x="3087448" y="3061459"/>
              <a:ext cx="86205" cy="81058"/>
            </a:xfrm>
            <a:custGeom>
              <a:avLst/>
              <a:gdLst>
                <a:gd name="T0" fmla="*/ 26 w 67"/>
                <a:gd name="T1" fmla="*/ 63 h 63"/>
                <a:gd name="T2" fmla="*/ 30 w 67"/>
                <a:gd name="T3" fmla="*/ 63 h 63"/>
                <a:gd name="T4" fmla="*/ 37 w 67"/>
                <a:gd name="T5" fmla="*/ 63 h 63"/>
                <a:gd name="T6" fmla="*/ 34 w 67"/>
                <a:gd name="T7" fmla="*/ 60 h 63"/>
                <a:gd name="T8" fmla="*/ 30 w 67"/>
                <a:gd name="T9" fmla="*/ 56 h 63"/>
                <a:gd name="T10" fmla="*/ 34 w 67"/>
                <a:gd name="T11" fmla="*/ 52 h 63"/>
                <a:gd name="T12" fmla="*/ 45 w 67"/>
                <a:gd name="T13" fmla="*/ 52 h 63"/>
                <a:gd name="T14" fmla="*/ 52 w 67"/>
                <a:gd name="T15" fmla="*/ 49 h 63"/>
                <a:gd name="T16" fmla="*/ 59 w 67"/>
                <a:gd name="T17" fmla="*/ 52 h 63"/>
                <a:gd name="T18" fmla="*/ 63 w 67"/>
                <a:gd name="T19" fmla="*/ 49 h 63"/>
                <a:gd name="T20" fmla="*/ 63 w 67"/>
                <a:gd name="T21" fmla="*/ 41 h 63"/>
                <a:gd name="T22" fmla="*/ 67 w 67"/>
                <a:gd name="T23" fmla="*/ 37 h 63"/>
                <a:gd name="T24" fmla="*/ 63 w 67"/>
                <a:gd name="T25" fmla="*/ 34 h 63"/>
                <a:gd name="T26" fmla="*/ 63 w 67"/>
                <a:gd name="T27" fmla="*/ 26 h 63"/>
                <a:gd name="T28" fmla="*/ 59 w 67"/>
                <a:gd name="T29" fmla="*/ 23 h 63"/>
                <a:gd name="T30" fmla="*/ 59 w 67"/>
                <a:gd name="T31" fmla="*/ 19 h 63"/>
                <a:gd name="T32" fmla="*/ 59 w 67"/>
                <a:gd name="T33" fmla="*/ 11 h 63"/>
                <a:gd name="T34" fmla="*/ 63 w 67"/>
                <a:gd name="T35" fmla="*/ 8 h 63"/>
                <a:gd name="T36" fmla="*/ 63 w 67"/>
                <a:gd name="T37" fmla="*/ 4 h 63"/>
                <a:gd name="T38" fmla="*/ 56 w 67"/>
                <a:gd name="T39" fmla="*/ 0 h 63"/>
                <a:gd name="T40" fmla="*/ 48 w 67"/>
                <a:gd name="T41" fmla="*/ 0 h 63"/>
                <a:gd name="T42" fmla="*/ 37 w 67"/>
                <a:gd name="T43" fmla="*/ 0 h 63"/>
                <a:gd name="T44" fmla="*/ 26 w 67"/>
                <a:gd name="T45" fmla="*/ 0 h 63"/>
                <a:gd name="T46" fmla="*/ 15 w 67"/>
                <a:gd name="T47" fmla="*/ 0 h 63"/>
                <a:gd name="T48" fmla="*/ 15 w 67"/>
                <a:gd name="T49" fmla="*/ 4 h 63"/>
                <a:gd name="T50" fmla="*/ 15 w 67"/>
                <a:gd name="T51" fmla="*/ 8 h 63"/>
                <a:gd name="T52" fmla="*/ 8 w 67"/>
                <a:gd name="T53" fmla="*/ 15 h 63"/>
                <a:gd name="T54" fmla="*/ 4 w 67"/>
                <a:gd name="T55" fmla="*/ 19 h 63"/>
                <a:gd name="T56" fmla="*/ 0 w 67"/>
                <a:gd name="T57" fmla="*/ 26 h 63"/>
                <a:gd name="T58" fmla="*/ 4 w 67"/>
                <a:gd name="T59" fmla="*/ 30 h 63"/>
                <a:gd name="T60" fmla="*/ 4 w 67"/>
                <a:gd name="T61" fmla="*/ 34 h 63"/>
                <a:gd name="T62" fmla="*/ 8 w 67"/>
                <a:gd name="T63" fmla="*/ 37 h 63"/>
                <a:gd name="T64" fmla="*/ 11 w 67"/>
                <a:gd name="T65" fmla="*/ 37 h 63"/>
                <a:gd name="T66" fmla="*/ 15 w 67"/>
                <a:gd name="T67" fmla="*/ 41 h 63"/>
                <a:gd name="T68" fmla="*/ 15 w 67"/>
                <a:gd name="T69" fmla="*/ 49 h 63"/>
                <a:gd name="T70" fmla="*/ 19 w 67"/>
                <a:gd name="T71" fmla="*/ 52 h 63"/>
                <a:gd name="T72" fmla="*/ 22 w 67"/>
                <a:gd name="T73" fmla="*/ 56 h 63"/>
                <a:gd name="T74" fmla="*/ 22 w 67"/>
                <a:gd name="T75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7" h="63">
                  <a:moveTo>
                    <a:pt x="26" y="63"/>
                  </a:moveTo>
                  <a:lnTo>
                    <a:pt x="26" y="63"/>
                  </a:lnTo>
                  <a:lnTo>
                    <a:pt x="26" y="63"/>
                  </a:lnTo>
                  <a:lnTo>
                    <a:pt x="30" y="63"/>
                  </a:lnTo>
                  <a:lnTo>
                    <a:pt x="34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30" y="56"/>
                  </a:lnTo>
                  <a:lnTo>
                    <a:pt x="30" y="52"/>
                  </a:lnTo>
                  <a:lnTo>
                    <a:pt x="34" y="52"/>
                  </a:lnTo>
                  <a:lnTo>
                    <a:pt x="37" y="52"/>
                  </a:lnTo>
                  <a:lnTo>
                    <a:pt x="45" y="52"/>
                  </a:lnTo>
                  <a:lnTo>
                    <a:pt x="48" y="49"/>
                  </a:lnTo>
                  <a:lnTo>
                    <a:pt x="52" y="49"/>
                  </a:lnTo>
                  <a:lnTo>
                    <a:pt x="56" y="52"/>
                  </a:lnTo>
                  <a:lnTo>
                    <a:pt x="59" y="52"/>
                  </a:lnTo>
                  <a:lnTo>
                    <a:pt x="63" y="52"/>
                  </a:lnTo>
                  <a:lnTo>
                    <a:pt x="63" y="49"/>
                  </a:lnTo>
                  <a:lnTo>
                    <a:pt x="63" y="45"/>
                  </a:lnTo>
                  <a:lnTo>
                    <a:pt x="63" y="41"/>
                  </a:lnTo>
                  <a:lnTo>
                    <a:pt x="67" y="41"/>
                  </a:lnTo>
                  <a:lnTo>
                    <a:pt x="67" y="37"/>
                  </a:lnTo>
                  <a:lnTo>
                    <a:pt x="67" y="37"/>
                  </a:lnTo>
                  <a:lnTo>
                    <a:pt x="63" y="34"/>
                  </a:lnTo>
                  <a:lnTo>
                    <a:pt x="63" y="30"/>
                  </a:lnTo>
                  <a:lnTo>
                    <a:pt x="63" y="26"/>
                  </a:lnTo>
                  <a:lnTo>
                    <a:pt x="59" y="26"/>
                  </a:lnTo>
                  <a:lnTo>
                    <a:pt x="59" y="23"/>
                  </a:lnTo>
                  <a:lnTo>
                    <a:pt x="59" y="19"/>
                  </a:lnTo>
                  <a:lnTo>
                    <a:pt x="59" y="19"/>
                  </a:lnTo>
                  <a:lnTo>
                    <a:pt x="56" y="11"/>
                  </a:lnTo>
                  <a:lnTo>
                    <a:pt x="59" y="11"/>
                  </a:lnTo>
                  <a:lnTo>
                    <a:pt x="59" y="8"/>
                  </a:lnTo>
                  <a:lnTo>
                    <a:pt x="63" y="8"/>
                  </a:lnTo>
                  <a:lnTo>
                    <a:pt x="63" y="4"/>
                  </a:lnTo>
                  <a:lnTo>
                    <a:pt x="63" y="4"/>
                  </a:lnTo>
                  <a:lnTo>
                    <a:pt x="59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5" y="0"/>
                  </a:lnTo>
                  <a:lnTo>
                    <a:pt x="37" y="0"/>
                  </a:lnTo>
                  <a:lnTo>
                    <a:pt x="34" y="0"/>
                  </a:lnTo>
                  <a:lnTo>
                    <a:pt x="26" y="0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1" y="11"/>
                  </a:lnTo>
                  <a:lnTo>
                    <a:pt x="8" y="15"/>
                  </a:lnTo>
                  <a:lnTo>
                    <a:pt x="4" y="15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4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11" y="37"/>
                  </a:lnTo>
                  <a:lnTo>
                    <a:pt x="11" y="41"/>
                  </a:lnTo>
                  <a:lnTo>
                    <a:pt x="15" y="41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5" y="52"/>
                  </a:lnTo>
                  <a:lnTo>
                    <a:pt x="19" y="52"/>
                  </a:lnTo>
                  <a:lnTo>
                    <a:pt x="19" y="56"/>
                  </a:lnTo>
                  <a:lnTo>
                    <a:pt x="22" y="56"/>
                  </a:lnTo>
                  <a:lnTo>
                    <a:pt x="22" y="60"/>
                  </a:lnTo>
                  <a:lnTo>
                    <a:pt x="22" y="60"/>
                  </a:lnTo>
                  <a:lnTo>
                    <a:pt x="26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80" name="Freeform 180">
              <a:extLst>
                <a:ext uri="{FF2B5EF4-FFF2-40B4-BE49-F238E27FC236}">
                  <a16:creationId xmlns:a16="http://schemas.microsoft.com/office/drawing/2014/main" xmlns="" id="{B0822913-9F44-41C6-89FD-A73BB4C379BC}"/>
                </a:ext>
              </a:extLst>
            </p:cNvPr>
            <p:cNvSpPr/>
            <p:nvPr/>
          </p:nvSpPr>
          <p:spPr bwMode="auto">
            <a:xfrm>
              <a:off x="3016682" y="3013854"/>
              <a:ext cx="104218" cy="144103"/>
            </a:xfrm>
            <a:custGeom>
              <a:avLst/>
              <a:gdLst>
                <a:gd name="T0" fmla="*/ 11 w 81"/>
                <a:gd name="T1" fmla="*/ 48 h 112"/>
                <a:gd name="T2" fmla="*/ 14 w 81"/>
                <a:gd name="T3" fmla="*/ 48 h 112"/>
                <a:gd name="T4" fmla="*/ 22 w 81"/>
                <a:gd name="T5" fmla="*/ 52 h 112"/>
                <a:gd name="T6" fmla="*/ 18 w 81"/>
                <a:gd name="T7" fmla="*/ 60 h 112"/>
                <a:gd name="T8" fmla="*/ 22 w 81"/>
                <a:gd name="T9" fmla="*/ 63 h 112"/>
                <a:gd name="T10" fmla="*/ 26 w 81"/>
                <a:gd name="T11" fmla="*/ 63 h 112"/>
                <a:gd name="T12" fmla="*/ 29 w 81"/>
                <a:gd name="T13" fmla="*/ 67 h 112"/>
                <a:gd name="T14" fmla="*/ 26 w 81"/>
                <a:gd name="T15" fmla="*/ 71 h 112"/>
                <a:gd name="T16" fmla="*/ 22 w 81"/>
                <a:gd name="T17" fmla="*/ 82 h 112"/>
                <a:gd name="T18" fmla="*/ 22 w 81"/>
                <a:gd name="T19" fmla="*/ 86 h 112"/>
                <a:gd name="T20" fmla="*/ 22 w 81"/>
                <a:gd name="T21" fmla="*/ 89 h 112"/>
                <a:gd name="T22" fmla="*/ 22 w 81"/>
                <a:gd name="T23" fmla="*/ 93 h 112"/>
                <a:gd name="T24" fmla="*/ 29 w 81"/>
                <a:gd name="T25" fmla="*/ 100 h 112"/>
                <a:gd name="T26" fmla="*/ 29 w 81"/>
                <a:gd name="T27" fmla="*/ 104 h 112"/>
                <a:gd name="T28" fmla="*/ 40 w 81"/>
                <a:gd name="T29" fmla="*/ 112 h 112"/>
                <a:gd name="T30" fmla="*/ 44 w 81"/>
                <a:gd name="T31" fmla="*/ 108 h 112"/>
                <a:gd name="T32" fmla="*/ 48 w 81"/>
                <a:gd name="T33" fmla="*/ 108 h 112"/>
                <a:gd name="T34" fmla="*/ 52 w 81"/>
                <a:gd name="T35" fmla="*/ 104 h 112"/>
                <a:gd name="T36" fmla="*/ 63 w 81"/>
                <a:gd name="T37" fmla="*/ 104 h 112"/>
                <a:gd name="T38" fmla="*/ 66 w 81"/>
                <a:gd name="T39" fmla="*/ 100 h 112"/>
                <a:gd name="T40" fmla="*/ 74 w 81"/>
                <a:gd name="T41" fmla="*/ 100 h 112"/>
                <a:gd name="T42" fmla="*/ 81 w 81"/>
                <a:gd name="T43" fmla="*/ 100 h 112"/>
                <a:gd name="T44" fmla="*/ 77 w 81"/>
                <a:gd name="T45" fmla="*/ 97 h 112"/>
                <a:gd name="T46" fmla="*/ 74 w 81"/>
                <a:gd name="T47" fmla="*/ 93 h 112"/>
                <a:gd name="T48" fmla="*/ 70 w 81"/>
                <a:gd name="T49" fmla="*/ 89 h 112"/>
                <a:gd name="T50" fmla="*/ 70 w 81"/>
                <a:gd name="T51" fmla="*/ 86 h 112"/>
                <a:gd name="T52" fmla="*/ 66 w 81"/>
                <a:gd name="T53" fmla="*/ 78 h 112"/>
                <a:gd name="T54" fmla="*/ 63 w 81"/>
                <a:gd name="T55" fmla="*/ 74 h 112"/>
                <a:gd name="T56" fmla="*/ 63 w 81"/>
                <a:gd name="T57" fmla="*/ 74 h 112"/>
                <a:gd name="T58" fmla="*/ 59 w 81"/>
                <a:gd name="T59" fmla="*/ 67 h 112"/>
                <a:gd name="T60" fmla="*/ 55 w 81"/>
                <a:gd name="T61" fmla="*/ 67 h 112"/>
                <a:gd name="T62" fmla="*/ 59 w 81"/>
                <a:gd name="T63" fmla="*/ 56 h 112"/>
                <a:gd name="T64" fmla="*/ 59 w 81"/>
                <a:gd name="T65" fmla="*/ 52 h 112"/>
                <a:gd name="T66" fmla="*/ 66 w 81"/>
                <a:gd name="T67" fmla="*/ 48 h 112"/>
                <a:gd name="T68" fmla="*/ 70 w 81"/>
                <a:gd name="T69" fmla="*/ 45 h 112"/>
                <a:gd name="T70" fmla="*/ 70 w 81"/>
                <a:gd name="T71" fmla="*/ 41 h 112"/>
                <a:gd name="T72" fmla="*/ 70 w 81"/>
                <a:gd name="T73" fmla="*/ 37 h 112"/>
                <a:gd name="T74" fmla="*/ 66 w 81"/>
                <a:gd name="T75" fmla="*/ 34 h 112"/>
                <a:gd name="T76" fmla="*/ 55 w 81"/>
                <a:gd name="T77" fmla="*/ 26 h 112"/>
                <a:gd name="T78" fmla="*/ 52 w 81"/>
                <a:gd name="T79" fmla="*/ 26 h 112"/>
                <a:gd name="T80" fmla="*/ 44 w 81"/>
                <a:gd name="T81" fmla="*/ 26 h 112"/>
                <a:gd name="T82" fmla="*/ 44 w 81"/>
                <a:gd name="T83" fmla="*/ 26 h 112"/>
                <a:gd name="T84" fmla="*/ 48 w 81"/>
                <a:gd name="T85" fmla="*/ 19 h 112"/>
                <a:gd name="T86" fmla="*/ 40 w 81"/>
                <a:gd name="T87" fmla="*/ 11 h 112"/>
                <a:gd name="T88" fmla="*/ 33 w 81"/>
                <a:gd name="T89" fmla="*/ 4 h 112"/>
                <a:gd name="T90" fmla="*/ 29 w 81"/>
                <a:gd name="T91" fmla="*/ 0 h 112"/>
                <a:gd name="T92" fmla="*/ 22 w 81"/>
                <a:gd name="T93" fmla="*/ 0 h 112"/>
                <a:gd name="T94" fmla="*/ 18 w 81"/>
                <a:gd name="T95" fmla="*/ 4 h 112"/>
                <a:gd name="T96" fmla="*/ 11 w 81"/>
                <a:gd name="T97" fmla="*/ 8 h 112"/>
                <a:gd name="T98" fmla="*/ 11 w 81"/>
                <a:gd name="T99" fmla="*/ 15 h 112"/>
                <a:gd name="T100" fmla="*/ 14 w 81"/>
                <a:gd name="T101" fmla="*/ 19 h 112"/>
                <a:gd name="T102" fmla="*/ 18 w 81"/>
                <a:gd name="T103" fmla="*/ 23 h 112"/>
                <a:gd name="T104" fmla="*/ 11 w 81"/>
                <a:gd name="T105" fmla="*/ 26 h 112"/>
                <a:gd name="T106" fmla="*/ 3 w 81"/>
                <a:gd name="T107" fmla="*/ 26 h 112"/>
                <a:gd name="T108" fmla="*/ 3 w 81"/>
                <a:gd name="T109" fmla="*/ 30 h 112"/>
                <a:gd name="T110" fmla="*/ 0 w 81"/>
                <a:gd name="T111" fmla="*/ 37 h 112"/>
                <a:gd name="T112" fmla="*/ 11 w 81"/>
                <a:gd name="T113" fmla="*/ 4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1" h="112">
                  <a:moveTo>
                    <a:pt x="11" y="48"/>
                  </a:moveTo>
                  <a:lnTo>
                    <a:pt x="11" y="48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8" y="48"/>
                  </a:lnTo>
                  <a:lnTo>
                    <a:pt x="22" y="52"/>
                  </a:lnTo>
                  <a:lnTo>
                    <a:pt x="22" y="56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22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6" y="67"/>
                  </a:lnTo>
                  <a:lnTo>
                    <a:pt x="29" y="67"/>
                  </a:lnTo>
                  <a:lnTo>
                    <a:pt x="29" y="67"/>
                  </a:lnTo>
                  <a:lnTo>
                    <a:pt x="26" y="71"/>
                  </a:lnTo>
                  <a:lnTo>
                    <a:pt x="26" y="74"/>
                  </a:lnTo>
                  <a:lnTo>
                    <a:pt x="22" y="82"/>
                  </a:lnTo>
                  <a:lnTo>
                    <a:pt x="22" y="82"/>
                  </a:lnTo>
                  <a:lnTo>
                    <a:pt x="22" y="86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2" y="93"/>
                  </a:lnTo>
                  <a:lnTo>
                    <a:pt x="22" y="93"/>
                  </a:lnTo>
                  <a:lnTo>
                    <a:pt x="26" y="97"/>
                  </a:lnTo>
                  <a:lnTo>
                    <a:pt x="29" y="100"/>
                  </a:lnTo>
                  <a:lnTo>
                    <a:pt x="29" y="104"/>
                  </a:lnTo>
                  <a:lnTo>
                    <a:pt x="29" y="104"/>
                  </a:lnTo>
                  <a:lnTo>
                    <a:pt x="37" y="112"/>
                  </a:lnTo>
                  <a:lnTo>
                    <a:pt x="40" y="112"/>
                  </a:lnTo>
                  <a:lnTo>
                    <a:pt x="40" y="108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48" y="108"/>
                  </a:lnTo>
                  <a:lnTo>
                    <a:pt x="52" y="108"/>
                  </a:lnTo>
                  <a:lnTo>
                    <a:pt x="52" y="104"/>
                  </a:lnTo>
                  <a:lnTo>
                    <a:pt x="55" y="104"/>
                  </a:lnTo>
                  <a:lnTo>
                    <a:pt x="63" y="104"/>
                  </a:lnTo>
                  <a:lnTo>
                    <a:pt x="63" y="100"/>
                  </a:lnTo>
                  <a:lnTo>
                    <a:pt x="66" y="100"/>
                  </a:lnTo>
                  <a:lnTo>
                    <a:pt x="70" y="97"/>
                  </a:lnTo>
                  <a:lnTo>
                    <a:pt x="74" y="100"/>
                  </a:lnTo>
                  <a:lnTo>
                    <a:pt x="77" y="100"/>
                  </a:lnTo>
                  <a:lnTo>
                    <a:pt x="81" y="100"/>
                  </a:lnTo>
                  <a:lnTo>
                    <a:pt x="77" y="97"/>
                  </a:lnTo>
                  <a:lnTo>
                    <a:pt x="77" y="97"/>
                  </a:lnTo>
                  <a:lnTo>
                    <a:pt x="77" y="93"/>
                  </a:lnTo>
                  <a:lnTo>
                    <a:pt x="74" y="93"/>
                  </a:lnTo>
                  <a:lnTo>
                    <a:pt x="74" y="89"/>
                  </a:lnTo>
                  <a:lnTo>
                    <a:pt x="70" y="89"/>
                  </a:lnTo>
                  <a:lnTo>
                    <a:pt x="70" y="86"/>
                  </a:lnTo>
                  <a:lnTo>
                    <a:pt x="70" y="86"/>
                  </a:lnTo>
                  <a:lnTo>
                    <a:pt x="70" y="78"/>
                  </a:lnTo>
                  <a:lnTo>
                    <a:pt x="66" y="78"/>
                  </a:lnTo>
                  <a:lnTo>
                    <a:pt x="66" y="74"/>
                  </a:lnTo>
                  <a:lnTo>
                    <a:pt x="63" y="74"/>
                  </a:lnTo>
                  <a:lnTo>
                    <a:pt x="63" y="74"/>
                  </a:lnTo>
                  <a:lnTo>
                    <a:pt x="63" y="74"/>
                  </a:lnTo>
                  <a:lnTo>
                    <a:pt x="59" y="71"/>
                  </a:lnTo>
                  <a:lnTo>
                    <a:pt x="59" y="67"/>
                  </a:lnTo>
                  <a:lnTo>
                    <a:pt x="59" y="67"/>
                  </a:lnTo>
                  <a:lnTo>
                    <a:pt x="55" y="67"/>
                  </a:lnTo>
                  <a:lnTo>
                    <a:pt x="55" y="63"/>
                  </a:lnTo>
                  <a:lnTo>
                    <a:pt x="59" y="56"/>
                  </a:lnTo>
                  <a:lnTo>
                    <a:pt x="59" y="56"/>
                  </a:lnTo>
                  <a:lnTo>
                    <a:pt x="59" y="52"/>
                  </a:lnTo>
                  <a:lnTo>
                    <a:pt x="63" y="52"/>
                  </a:lnTo>
                  <a:lnTo>
                    <a:pt x="66" y="48"/>
                  </a:lnTo>
                  <a:lnTo>
                    <a:pt x="70" y="45"/>
                  </a:lnTo>
                  <a:lnTo>
                    <a:pt x="70" y="45"/>
                  </a:lnTo>
                  <a:lnTo>
                    <a:pt x="70" y="41"/>
                  </a:lnTo>
                  <a:lnTo>
                    <a:pt x="70" y="41"/>
                  </a:lnTo>
                  <a:lnTo>
                    <a:pt x="70" y="41"/>
                  </a:lnTo>
                  <a:lnTo>
                    <a:pt x="70" y="37"/>
                  </a:lnTo>
                  <a:lnTo>
                    <a:pt x="70" y="34"/>
                  </a:lnTo>
                  <a:lnTo>
                    <a:pt x="66" y="34"/>
                  </a:lnTo>
                  <a:lnTo>
                    <a:pt x="63" y="30"/>
                  </a:lnTo>
                  <a:lnTo>
                    <a:pt x="55" y="26"/>
                  </a:lnTo>
                  <a:lnTo>
                    <a:pt x="52" y="23"/>
                  </a:lnTo>
                  <a:lnTo>
                    <a:pt x="52" y="26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4" y="30"/>
                  </a:lnTo>
                  <a:lnTo>
                    <a:pt x="44" y="26"/>
                  </a:lnTo>
                  <a:lnTo>
                    <a:pt x="44" y="23"/>
                  </a:lnTo>
                  <a:lnTo>
                    <a:pt x="48" y="19"/>
                  </a:lnTo>
                  <a:lnTo>
                    <a:pt x="44" y="15"/>
                  </a:lnTo>
                  <a:lnTo>
                    <a:pt x="40" y="11"/>
                  </a:lnTo>
                  <a:lnTo>
                    <a:pt x="37" y="11"/>
                  </a:lnTo>
                  <a:lnTo>
                    <a:pt x="33" y="4"/>
                  </a:lnTo>
                  <a:lnTo>
                    <a:pt x="29" y="4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8" y="4"/>
                  </a:lnTo>
                  <a:lnTo>
                    <a:pt x="14" y="8"/>
                  </a:lnTo>
                  <a:lnTo>
                    <a:pt x="11" y="8"/>
                  </a:lnTo>
                  <a:lnTo>
                    <a:pt x="7" y="11"/>
                  </a:lnTo>
                  <a:lnTo>
                    <a:pt x="11" y="15"/>
                  </a:lnTo>
                  <a:lnTo>
                    <a:pt x="11" y="19"/>
                  </a:lnTo>
                  <a:lnTo>
                    <a:pt x="14" y="19"/>
                  </a:lnTo>
                  <a:lnTo>
                    <a:pt x="18" y="19"/>
                  </a:lnTo>
                  <a:lnTo>
                    <a:pt x="18" y="23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7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30"/>
                  </a:lnTo>
                  <a:lnTo>
                    <a:pt x="0" y="34"/>
                  </a:lnTo>
                  <a:lnTo>
                    <a:pt x="0" y="37"/>
                  </a:lnTo>
                  <a:lnTo>
                    <a:pt x="3" y="45"/>
                  </a:lnTo>
                  <a:lnTo>
                    <a:pt x="11" y="48"/>
                  </a:lnTo>
                  <a:lnTo>
                    <a:pt x="11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81" name="Freeform 181">
              <a:extLst>
                <a:ext uri="{FF2B5EF4-FFF2-40B4-BE49-F238E27FC236}">
                  <a16:creationId xmlns:a16="http://schemas.microsoft.com/office/drawing/2014/main" xmlns="" id="{D1553E3B-C7CC-419E-B8C3-4DDCB4B766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63217" y="2932796"/>
              <a:ext cx="281773" cy="234167"/>
            </a:xfrm>
            <a:custGeom>
              <a:avLst/>
              <a:gdLst>
                <a:gd name="T0" fmla="*/ 34 w 59"/>
                <a:gd name="T1" fmla="*/ 49 h 49"/>
                <a:gd name="T2" fmla="*/ 40 w 59"/>
                <a:gd name="T3" fmla="*/ 44 h 49"/>
                <a:gd name="T4" fmla="*/ 42 w 59"/>
                <a:gd name="T5" fmla="*/ 41 h 49"/>
                <a:gd name="T6" fmla="*/ 40 w 59"/>
                <a:gd name="T7" fmla="*/ 37 h 49"/>
                <a:gd name="T8" fmla="*/ 38 w 59"/>
                <a:gd name="T9" fmla="*/ 35 h 49"/>
                <a:gd name="T10" fmla="*/ 45 w 59"/>
                <a:gd name="T11" fmla="*/ 35 h 49"/>
                <a:gd name="T12" fmla="*/ 52 w 59"/>
                <a:gd name="T13" fmla="*/ 33 h 49"/>
                <a:gd name="T14" fmla="*/ 54 w 59"/>
                <a:gd name="T15" fmla="*/ 29 h 49"/>
                <a:gd name="T16" fmla="*/ 54 w 59"/>
                <a:gd name="T17" fmla="*/ 24 h 49"/>
                <a:gd name="T18" fmla="*/ 58 w 59"/>
                <a:gd name="T19" fmla="*/ 22 h 49"/>
                <a:gd name="T20" fmla="*/ 56 w 59"/>
                <a:gd name="T21" fmla="*/ 19 h 49"/>
                <a:gd name="T22" fmla="*/ 59 w 59"/>
                <a:gd name="T23" fmla="*/ 17 h 49"/>
                <a:gd name="T24" fmla="*/ 55 w 59"/>
                <a:gd name="T25" fmla="*/ 16 h 49"/>
                <a:gd name="T26" fmla="*/ 52 w 59"/>
                <a:gd name="T27" fmla="*/ 16 h 49"/>
                <a:gd name="T28" fmla="*/ 55 w 59"/>
                <a:gd name="T29" fmla="*/ 14 h 49"/>
                <a:gd name="T30" fmla="*/ 51 w 59"/>
                <a:gd name="T31" fmla="*/ 12 h 49"/>
                <a:gd name="T32" fmla="*/ 48 w 59"/>
                <a:gd name="T33" fmla="*/ 10 h 49"/>
                <a:gd name="T34" fmla="*/ 46 w 59"/>
                <a:gd name="T35" fmla="*/ 9 h 49"/>
                <a:gd name="T36" fmla="*/ 50 w 59"/>
                <a:gd name="T37" fmla="*/ 8 h 49"/>
                <a:gd name="T38" fmla="*/ 45 w 59"/>
                <a:gd name="T39" fmla="*/ 7 h 49"/>
                <a:gd name="T40" fmla="*/ 39 w 59"/>
                <a:gd name="T41" fmla="*/ 9 h 49"/>
                <a:gd name="T42" fmla="*/ 35 w 59"/>
                <a:gd name="T43" fmla="*/ 10 h 49"/>
                <a:gd name="T44" fmla="*/ 26 w 59"/>
                <a:gd name="T45" fmla="*/ 9 h 49"/>
                <a:gd name="T46" fmla="*/ 23 w 59"/>
                <a:gd name="T47" fmla="*/ 7 h 49"/>
                <a:gd name="T48" fmla="*/ 18 w 59"/>
                <a:gd name="T49" fmla="*/ 5 h 49"/>
                <a:gd name="T50" fmla="*/ 16 w 59"/>
                <a:gd name="T51" fmla="*/ 1 h 49"/>
                <a:gd name="T52" fmla="*/ 14 w 59"/>
                <a:gd name="T53" fmla="*/ 4 h 49"/>
                <a:gd name="T54" fmla="*/ 15 w 59"/>
                <a:gd name="T55" fmla="*/ 5 h 49"/>
                <a:gd name="T56" fmla="*/ 13 w 59"/>
                <a:gd name="T57" fmla="*/ 6 h 49"/>
                <a:gd name="T58" fmla="*/ 9 w 59"/>
                <a:gd name="T59" fmla="*/ 9 h 49"/>
                <a:gd name="T60" fmla="*/ 7 w 59"/>
                <a:gd name="T61" fmla="*/ 14 h 49"/>
                <a:gd name="T62" fmla="*/ 6 w 59"/>
                <a:gd name="T63" fmla="*/ 11 h 49"/>
                <a:gd name="T64" fmla="*/ 7 w 59"/>
                <a:gd name="T65" fmla="*/ 6 h 49"/>
                <a:gd name="T66" fmla="*/ 8 w 59"/>
                <a:gd name="T67" fmla="*/ 4 h 49"/>
                <a:gd name="T68" fmla="*/ 7 w 59"/>
                <a:gd name="T69" fmla="*/ 4 h 49"/>
                <a:gd name="T70" fmla="*/ 3 w 59"/>
                <a:gd name="T71" fmla="*/ 8 h 49"/>
                <a:gd name="T72" fmla="*/ 0 w 59"/>
                <a:gd name="T73" fmla="*/ 13 h 49"/>
                <a:gd name="T74" fmla="*/ 4 w 59"/>
                <a:gd name="T75" fmla="*/ 18 h 49"/>
                <a:gd name="T76" fmla="*/ 4 w 59"/>
                <a:gd name="T77" fmla="*/ 21 h 49"/>
                <a:gd name="T78" fmla="*/ 8 w 59"/>
                <a:gd name="T79" fmla="*/ 22 h 49"/>
                <a:gd name="T80" fmla="*/ 14 w 59"/>
                <a:gd name="T81" fmla="*/ 23 h 49"/>
                <a:gd name="T82" fmla="*/ 20 w 59"/>
                <a:gd name="T83" fmla="*/ 26 h 49"/>
                <a:gd name="T84" fmla="*/ 24 w 59"/>
                <a:gd name="T85" fmla="*/ 26 h 49"/>
                <a:gd name="T86" fmla="*/ 26 w 59"/>
                <a:gd name="T87" fmla="*/ 28 h 49"/>
                <a:gd name="T88" fmla="*/ 24 w 59"/>
                <a:gd name="T89" fmla="*/ 32 h 49"/>
                <a:gd name="T90" fmla="*/ 24 w 59"/>
                <a:gd name="T91" fmla="*/ 36 h 49"/>
                <a:gd name="T92" fmla="*/ 25 w 59"/>
                <a:gd name="T93" fmla="*/ 41 h 49"/>
                <a:gd name="T94" fmla="*/ 26 w 59"/>
                <a:gd name="T95" fmla="*/ 43 h 49"/>
                <a:gd name="T96" fmla="*/ 22 w 59"/>
                <a:gd name="T97" fmla="*/ 1 h 49"/>
                <a:gd name="T98" fmla="*/ 22 w 59"/>
                <a:gd name="T99" fmla="*/ 2 h 49"/>
                <a:gd name="T100" fmla="*/ 20 w 59"/>
                <a:gd name="T101" fmla="*/ 2 h 49"/>
                <a:gd name="T102" fmla="*/ 15 w 59"/>
                <a:gd name="T103" fmla="*/ 0 h 49"/>
                <a:gd name="T104" fmla="*/ 40 w 59"/>
                <a:gd name="T105" fmla="*/ 6 h 49"/>
                <a:gd name="T106" fmla="*/ 41 w 59"/>
                <a:gd name="T107" fmla="*/ 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9" h="49">
                  <a:moveTo>
                    <a:pt x="27" y="47"/>
                  </a:moveTo>
                  <a:cubicBezTo>
                    <a:pt x="29" y="48"/>
                    <a:pt x="29" y="48"/>
                    <a:pt x="29" y="48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7" y="47"/>
                    <a:pt x="27" y="47"/>
                    <a:pt x="27" y="47"/>
                  </a:cubicBezTo>
                  <a:close/>
                  <a:moveTo>
                    <a:pt x="22" y="1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lose/>
                  <a:moveTo>
                    <a:pt x="19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1"/>
                    <a:pt x="19" y="1"/>
                    <a:pt x="19" y="1"/>
                  </a:cubicBezTo>
                  <a:close/>
                  <a:moveTo>
                    <a:pt x="14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lose/>
                  <a:moveTo>
                    <a:pt x="39" y="7"/>
                  </a:moveTo>
                  <a:cubicBezTo>
                    <a:pt x="40" y="6"/>
                    <a:pt x="40" y="6"/>
                    <a:pt x="40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39" y="7"/>
                    <a:pt x="39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82" name="Freeform 182">
              <a:extLst>
                <a:ext uri="{FF2B5EF4-FFF2-40B4-BE49-F238E27FC236}">
                  <a16:creationId xmlns:a16="http://schemas.microsoft.com/office/drawing/2014/main" xmlns="" id="{9FECE436-7702-4F09-80F0-39216BF448CD}"/>
                </a:ext>
              </a:extLst>
            </p:cNvPr>
            <p:cNvSpPr/>
            <p:nvPr/>
          </p:nvSpPr>
          <p:spPr bwMode="auto">
            <a:xfrm>
              <a:off x="2639699" y="2932795"/>
              <a:ext cx="257326" cy="329377"/>
            </a:xfrm>
            <a:custGeom>
              <a:avLst/>
              <a:gdLst>
                <a:gd name="T0" fmla="*/ 163 w 200"/>
                <a:gd name="T1" fmla="*/ 208 h 256"/>
                <a:gd name="T2" fmla="*/ 159 w 200"/>
                <a:gd name="T3" fmla="*/ 186 h 256"/>
                <a:gd name="T4" fmla="*/ 159 w 200"/>
                <a:gd name="T5" fmla="*/ 175 h 256"/>
                <a:gd name="T6" fmla="*/ 174 w 200"/>
                <a:gd name="T7" fmla="*/ 163 h 256"/>
                <a:gd name="T8" fmla="*/ 189 w 200"/>
                <a:gd name="T9" fmla="*/ 160 h 256"/>
                <a:gd name="T10" fmla="*/ 200 w 200"/>
                <a:gd name="T11" fmla="*/ 175 h 256"/>
                <a:gd name="T12" fmla="*/ 193 w 200"/>
                <a:gd name="T13" fmla="*/ 156 h 256"/>
                <a:gd name="T14" fmla="*/ 185 w 200"/>
                <a:gd name="T15" fmla="*/ 152 h 256"/>
                <a:gd name="T16" fmla="*/ 185 w 200"/>
                <a:gd name="T17" fmla="*/ 126 h 256"/>
                <a:gd name="T18" fmla="*/ 185 w 200"/>
                <a:gd name="T19" fmla="*/ 111 h 256"/>
                <a:gd name="T20" fmla="*/ 193 w 200"/>
                <a:gd name="T21" fmla="*/ 97 h 256"/>
                <a:gd name="T22" fmla="*/ 178 w 200"/>
                <a:gd name="T23" fmla="*/ 97 h 256"/>
                <a:gd name="T24" fmla="*/ 167 w 200"/>
                <a:gd name="T25" fmla="*/ 97 h 256"/>
                <a:gd name="T26" fmla="*/ 137 w 200"/>
                <a:gd name="T27" fmla="*/ 86 h 256"/>
                <a:gd name="T28" fmla="*/ 122 w 200"/>
                <a:gd name="T29" fmla="*/ 82 h 256"/>
                <a:gd name="T30" fmla="*/ 111 w 200"/>
                <a:gd name="T31" fmla="*/ 74 h 256"/>
                <a:gd name="T32" fmla="*/ 104 w 200"/>
                <a:gd name="T33" fmla="*/ 52 h 256"/>
                <a:gd name="T34" fmla="*/ 100 w 200"/>
                <a:gd name="T35" fmla="*/ 41 h 256"/>
                <a:gd name="T36" fmla="*/ 111 w 200"/>
                <a:gd name="T37" fmla="*/ 22 h 256"/>
                <a:gd name="T38" fmla="*/ 130 w 200"/>
                <a:gd name="T39" fmla="*/ 11 h 256"/>
                <a:gd name="T40" fmla="*/ 133 w 200"/>
                <a:gd name="T41" fmla="*/ 4 h 256"/>
                <a:gd name="T42" fmla="*/ 122 w 200"/>
                <a:gd name="T43" fmla="*/ 4 h 256"/>
                <a:gd name="T44" fmla="*/ 115 w 200"/>
                <a:gd name="T45" fmla="*/ 8 h 256"/>
                <a:gd name="T46" fmla="*/ 96 w 200"/>
                <a:gd name="T47" fmla="*/ 19 h 256"/>
                <a:gd name="T48" fmla="*/ 82 w 200"/>
                <a:gd name="T49" fmla="*/ 22 h 256"/>
                <a:gd name="T50" fmla="*/ 78 w 200"/>
                <a:gd name="T51" fmla="*/ 26 h 256"/>
                <a:gd name="T52" fmla="*/ 67 w 200"/>
                <a:gd name="T53" fmla="*/ 26 h 256"/>
                <a:gd name="T54" fmla="*/ 59 w 200"/>
                <a:gd name="T55" fmla="*/ 41 h 256"/>
                <a:gd name="T56" fmla="*/ 52 w 200"/>
                <a:gd name="T57" fmla="*/ 48 h 256"/>
                <a:gd name="T58" fmla="*/ 41 w 200"/>
                <a:gd name="T59" fmla="*/ 60 h 256"/>
                <a:gd name="T60" fmla="*/ 37 w 200"/>
                <a:gd name="T61" fmla="*/ 71 h 256"/>
                <a:gd name="T62" fmla="*/ 33 w 200"/>
                <a:gd name="T63" fmla="*/ 63 h 256"/>
                <a:gd name="T64" fmla="*/ 30 w 200"/>
                <a:gd name="T65" fmla="*/ 67 h 256"/>
                <a:gd name="T66" fmla="*/ 19 w 200"/>
                <a:gd name="T67" fmla="*/ 82 h 256"/>
                <a:gd name="T68" fmla="*/ 26 w 200"/>
                <a:gd name="T69" fmla="*/ 93 h 256"/>
                <a:gd name="T70" fmla="*/ 26 w 200"/>
                <a:gd name="T71" fmla="*/ 100 h 256"/>
                <a:gd name="T72" fmla="*/ 26 w 200"/>
                <a:gd name="T73" fmla="*/ 108 h 256"/>
                <a:gd name="T74" fmla="*/ 26 w 200"/>
                <a:gd name="T75" fmla="*/ 126 h 256"/>
                <a:gd name="T76" fmla="*/ 33 w 200"/>
                <a:gd name="T77" fmla="*/ 134 h 256"/>
                <a:gd name="T78" fmla="*/ 22 w 200"/>
                <a:gd name="T79" fmla="*/ 149 h 256"/>
                <a:gd name="T80" fmla="*/ 4 w 200"/>
                <a:gd name="T81" fmla="*/ 167 h 256"/>
                <a:gd name="T82" fmla="*/ 22 w 200"/>
                <a:gd name="T83" fmla="*/ 178 h 256"/>
                <a:gd name="T84" fmla="*/ 37 w 200"/>
                <a:gd name="T85" fmla="*/ 189 h 256"/>
                <a:gd name="T86" fmla="*/ 48 w 200"/>
                <a:gd name="T87" fmla="*/ 186 h 256"/>
                <a:gd name="T88" fmla="*/ 59 w 200"/>
                <a:gd name="T89" fmla="*/ 193 h 256"/>
                <a:gd name="T90" fmla="*/ 74 w 200"/>
                <a:gd name="T91" fmla="*/ 197 h 256"/>
                <a:gd name="T92" fmla="*/ 82 w 200"/>
                <a:gd name="T93" fmla="*/ 208 h 256"/>
                <a:gd name="T94" fmla="*/ 96 w 200"/>
                <a:gd name="T95" fmla="*/ 223 h 256"/>
                <a:gd name="T96" fmla="*/ 104 w 200"/>
                <a:gd name="T97" fmla="*/ 230 h 256"/>
                <a:gd name="T98" fmla="*/ 122 w 200"/>
                <a:gd name="T99" fmla="*/ 226 h 256"/>
                <a:gd name="T100" fmla="*/ 141 w 200"/>
                <a:gd name="T101" fmla="*/ 226 h 256"/>
                <a:gd name="T102" fmla="*/ 137 w 200"/>
                <a:gd name="T103" fmla="*/ 249 h 256"/>
                <a:gd name="T104" fmla="*/ 148 w 200"/>
                <a:gd name="T105" fmla="*/ 25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0" h="256">
                  <a:moveTo>
                    <a:pt x="148" y="256"/>
                  </a:moveTo>
                  <a:lnTo>
                    <a:pt x="152" y="249"/>
                  </a:lnTo>
                  <a:lnTo>
                    <a:pt x="159" y="215"/>
                  </a:lnTo>
                  <a:lnTo>
                    <a:pt x="159" y="215"/>
                  </a:lnTo>
                  <a:lnTo>
                    <a:pt x="163" y="208"/>
                  </a:lnTo>
                  <a:lnTo>
                    <a:pt x="156" y="204"/>
                  </a:lnTo>
                  <a:lnTo>
                    <a:pt x="152" y="201"/>
                  </a:lnTo>
                  <a:lnTo>
                    <a:pt x="148" y="197"/>
                  </a:lnTo>
                  <a:lnTo>
                    <a:pt x="148" y="186"/>
                  </a:lnTo>
                  <a:lnTo>
                    <a:pt x="159" y="186"/>
                  </a:lnTo>
                  <a:lnTo>
                    <a:pt x="163" y="186"/>
                  </a:lnTo>
                  <a:lnTo>
                    <a:pt x="163" y="182"/>
                  </a:lnTo>
                  <a:lnTo>
                    <a:pt x="163" y="182"/>
                  </a:lnTo>
                  <a:lnTo>
                    <a:pt x="163" y="182"/>
                  </a:lnTo>
                  <a:lnTo>
                    <a:pt x="159" y="175"/>
                  </a:lnTo>
                  <a:lnTo>
                    <a:pt x="156" y="175"/>
                  </a:lnTo>
                  <a:lnTo>
                    <a:pt x="152" y="171"/>
                  </a:lnTo>
                  <a:lnTo>
                    <a:pt x="156" y="167"/>
                  </a:lnTo>
                  <a:lnTo>
                    <a:pt x="174" y="167"/>
                  </a:lnTo>
                  <a:lnTo>
                    <a:pt x="174" y="163"/>
                  </a:lnTo>
                  <a:lnTo>
                    <a:pt x="178" y="163"/>
                  </a:lnTo>
                  <a:lnTo>
                    <a:pt x="182" y="167"/>
                  </a:lnTo>
                  <a:lnTo>
                    <a:pt x="182" y="167"/>
                  </a:lnTo>
                  <a:lnTo>
                    <a:pt x="185" y="163"/>
                  </a:lnTo>
                  <a:lnTo>
                    <a:pt x="189" y="160"/>
                  </a:lnTo>
                  <a:lnTo>
                    <a:pt x="189" y="163"/>
                  </a:lnTo>
                  <a:lnTo>
                    <a:pt x="193" y="167"/>
                  </a:lnTo>
                  <a:lnTo>
                    <a:pt x="193" y="171"/>
                  </a:lnTo>
                  <a:lnTo>
                    <a:pt x="193" y="175"/>
                  </a:lnTo>
                  <a:lnTo>
                    <a:pt x="200" y="175"/>
                  </a:lnTo>
                  <a:lnTo>
                    <a:pt x="196" y="171"/>
                  </a:lnTo>
                  <a:lnTo>
                    <a:pt x="196" y="163"/>
                  </a:lnTo>
                  <a:lnTo>
                    <a:pt x="193" y="160"/>
                  </a:lnTo>
                  <a:lnTo>
                    <a:pt x="193" y="156"/>
                  </a:lnTo>
                  <a:lnTo>
                    <a:pt x="193" y="156"/>
                  </a:lnTo>
                  <a:lnTo>
                    <a:pt x="189" y="152"/>
                  </a:lnTo>
                  <a:lnTo>
                    <a:pt x="189" y="152"/>
                  </a:lnTo>
                  <a:lnTo>
                    <a:pt x="189" y="152"/>
                  </a:lnTo>
                  <a:lnTo>
                    <a:pt x="189" y="152"/>
                  </a:lnTo>
                  <a:lnTo>
                    <a:pt x="185" y="152"/>
                  </a:lnTo>
                  <a:lnTo>
                    <a:pt x="185" y="149"/>
                  </a:lnTo>
                  <a:lnTo>
                    <a:pt x="189" y="141"/>
                  </a:lnTo>
                  <a:lnTo>
                    <a:pt x="185" y="134"/>
                  </a:lnTo>
                  <a:lnTo>
                    <a:pt x="185" y="130"/>
                  </a:lnTo>
                  <a:lnTo>
                    <a:pt x="185" y="126"/>
                  </a:lnTo>
                  <a:lnTo>
                    <a:pt x="185" y="123"/>
                  </a:lnTo>
                  <a:lnTo>
                    <a:pt x="185" y="119"/>
                  </a:lnTo>
                  <a:lnTo>
                    <a:pt x="185" y="119"/>
                  </a:lnTo>
                  <a:lnTo>
                    <a:pt x="185" y="111"/>
                  </a:lnTo>
                  <a:lnTo>
                    <a:pt x="185" y="111"/>
                  </a:lnTo>
                  <a:lnTo>
                    <a:pt x="189" y="108"/>
                  </a:lnTo>
                  <a:lnTo>
                    <a:pt x="193" y="108"/>
                  </a:lnTo>
                  <a:lnTo>
                    <a:pt x="193" y="104"/>
                  </a:lnTo>
                  <a:lnTo>
                    <a:pt x="193" y="104"/>
                  </a:lnTo>
                  <a:lnTo>
                    <a:pt x="193" y="97"/>
                  </a:lnTo>
                  <a:lnTo>
                    <a:pt x="189" y="97"/>
                  </a:lnTo>
                  <a:lnTo>
                    <a:pt x="185" y="97"/>
                  </a:lnTo>
                  <a:lnTo>
                    <a:pt x="185" y="97"/>
                  </a:lnTo>
                  <a:lnTo>
                    <a:pt x="182" y="97"/>
                  </a:lnTo>
                  <a:lnTo>
                    <a:pt x="178" y="97"/>
                  </a:lnTo>
                  <a:lnTo>
                    <a:pt x="174" y="97"/>
                  </a:lnTo>
                  <a:lnTo>
                    <a:pt x="174" y="97"/>
                  </a:lnTo>
                  <a:lnTo>
                    <a:pt x="170" y="97"/>
                  </a:lnTo>
                  <a:lnTo>
                    <a:pt x="167" y="97"/>
                  </a:lnTo>
                  <a:lnTo>
                    <a:pt x="167" y="97"/>
                  </a:lnTo>
                  <a:lnTo>
                    <a:pt x="163" y="97"/>
                  </a:lnTo>
                  <a:lnTo>
                    <a:pt x="148" y="86"/>
                  </a:lnTo>
                  <a:lnTo>
                    <a:pt x="148" y="86"/>
                  </a:lnTo>
                  <a:lnTo>
                    <a:pt x="141" y="82"/>
                  </a:lnTo>
                  <a:lnTo>
                    <a:pt x="137" y="86"/>
                  </a:lnTo>
                  <a:lnTo>
                    <a:pt x="137" y="86"/>
                  </a:lnTo>
                  <a:lnTo>
                    <a:pt x="133" y="82"/>
                  </a:lnTo>
                  <a:lnTo>
                    <a:pt x="126" y="82"/>
                  </a:lnTo>
                  <a:lnTo>
                    <a:pt x="126" y="86"/>
                  </a:lnTo>
                  <a:lnTo>
                    <a:pt x="122" y="82"/>
                  </a:lnTo>
                  <a:lnTo>
                    <a:pt x="119" y="82"/>
                  </a:lnTo>
                  <a:lnTo>
                    <a:pt x="115" y="82"/>
                  </a:lnTo>
                  <a:lnTo>
                    <a:pt x="111" y="78"/>
                  </a:lnTo>
                  <a:lnTo>
                    <a:pt x="111" y="74"/>
                  </a:lnTo>
                  <a:lnTo>
                    <a:pt x="111" y="74"/>
                  </a:lnTo>
                  <a:lnTo>
                    <a:pt x="111" y="71"/>
                  </a:lnTo>
                  <a:lnTo>
                    <a:pt x="111" y="71"/>
                  </a:lnTo>
                  <a:lnTo>
                    <a:pt x="111" y="67"/>
                  </a:lnTo>
                  <a:lnTo>
                    <a:pt x="108" y="63"/>
                  </a:lnTo>
                  <a:lnTo>
                    <a:pt x="104" y="52"/>
                  </a:lnTo>
                  <a:lnTo>
                    <a:pt x="100" y="52"/>
                  </a:lnTo>
                  <a:lnTo>
                    <a:pt x="96" y="52"/>
                  </a:lnTo>
                  <a:lnTo>
                    <a:pt x="96" y="48"/>
                  </a:lnTo>
                  <a:lnTo>
                    <a:pt x="100" y="45"/>
                  </a:lnTo>
                  <a:lnTo>
                    <a:pt x="100" y="41"/>
                  </a:lnTo>
                  <a:lnTo>
                    <a:pt x="100" y="37"/>
                  </a:lnTo>
                  <a:lnTo>
                    <a:pt x="100" y="34"/>
                  </a:lnTo>
                  <a:lnTo>
                    <a:pt x="108" y="30"/>
                  </a:lnTo>
                  <a:lnTo>
                    <a:pt x="108" y="26"/>
                  </a:lnTo>
                  <a:lnTo>
                    <a:pt x="111" y="22"/>
                  </a:lnTo>
                  <a:lnTo>
                    <a:pt x="115" y="22"/>
                  </a:lnTo>
                  <a:lnTo>
                    <a:pt x="115" y="19"/>
                  </a:lnTo>
                  <a:lnTo>
                    <a:pt x="122" y="15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33" y="11"/>
                  </a:lnTo>
                  <a:lnTo>
                    <a:pt x="133" y="8"/>
                  </a:lnTo>
                  <a:lnTo>
                    <a:pt x="133" y="8"/>
                  </a:lnTo>
                  <a:lnTo>
                    <a:pt x="133" y="4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19" y="4"/>
                  </a:lnTo>
                  <a:lnTo>
                    <a:pt x="119" y="4"/>
                  </a:lnTo>
                  <a:lnTo>
                    <a:pt x="115" y="4"/>
                  </a:lnTo>
                  <a:lnTo>
                    <a:pt x="115" y="8"/>
                  </a:lnTo>
                  <a:lnTo>
                    <a:pt x="115" y="8"/>
                  </a:lnTo>
                  <a:lnTo>
                    <a:pt x="115" y="11"/>
                  </a:lnTo>
                  <a:lnTo>
                    <a:pt x="108" y="11"/>
                  </a:lnTo>
                  <a:lnTo>
                    <a:pt x="104" y="15"/>
                  </a:lnTo>
                  <a:lnTo>
                    <a:pt x="100" y="19"/>
                  </a:lnTo>
                  <a:lnTo>
                    <a:pt x="96" y="19"/>
                  </a:lnTo>
                  <a:lnTo>
                    <a:pt x="89" y="19"/>
                  </a:lnTo>
                  <a:lnTo>
                    <a:pt x="85" y="19"/>
                  </a:lnTo>
                  <a:lnTo>
                    <a:pt x="82" y="19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82" y="26"/>
                  </a:lnTo>
                  <a:lnTo>
                    <a:pt x="82" y="30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82" y="22"/>
                  </a:lnTo>
                  <a:lnTo>
                    <a:pt x="78" y="22"/>
                  </a:lnTo>
                  <a:lnTo>
                    <a:pt x="74" y="22"/>
                  </a:lnTo>
                  <a:lnTo>
                    <a:pt x="71" y="22"/>
                  </a:lnTo>
                  <a:lnTo>
                    <a:pt x="67" y="26"/>
                  </a:lnTo>
                  <a:lnTo>
                    <a:pt x="63" y="26"/>
                  </a:lnTo>
                  <a:lnTo>
                    <a:pt x="63" y="30"/>
                  </a:lnTo>
                  <a:lnTo>
                    <a:pt x="56" y="37"/>
                  </a:lnTo>
                  <a:lnTo>
                    <a:pt x="56" y="41"/>
                  </a:lnTo>
                  <a:lnTo>
                    <a:pt x="59" y="41"/>
                  </a:lnTo>
                  <a:lnTo>
                    <a:pt x="59" y="41"/>
                  </a:lnTo>
                  <a:lnTo>
                    <a:pt x="59" y="45"/>
                  </a:lnTo>
                  <a:lnTo>
                    <a:pt x="59" y="45"/>
                  </a:lnTo>
                  <a:lnTo>
                    <a:pt x="56" y="48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41" y="56"/>
                  </a:lnTo>
                  <a:lnTo>
                    <a:pt x="41" y="60"/>
                  </a:lnTo>
                  <a:lnTo>
                    <a:pt x="37" y="60"/>
                  </a:lnTo>
                  <a:lnTo>
                    <a:pt x="37" y="60"/>
                  </a:lnTo>
                  <a:lnTo>
                    <a:pt x="41" y="63"/>
                  </a:lnTo>
                  <a:lnTo>
                    <a:pt x="41" y="67"/>
                  </a:lnTo>
                  <a:lnTo>
                    <a:pt x="37" y="71"/>
                  </a:lnTo>
                  <a:lnTo>
                    <a:pt x="37" y="71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7" y="67"/>
                  </a:lnTo>
                  <a:lnTo>
                    <a:pt x="33" y="63"/>
                  </a:lnTo>
                  <a:lnTo>
                    <a:pt x="33" y="63"/>
                  </a:lnTo>
                  <a:lnTo>
                    <a:pt x="30" y="60"/>
                  </a:lnTo>
                  <a:lnTo>
                    <a:pt x="26" y="60"/>
                  </a:lnTo>
                  <a:lnTo>
                    <a:pt x="30" y="63"/>
                  </a:lnTo>
                  <a:lnTo>
                    <a:pt x="30" y="67"/>
                  </a:lnTo>
                  <a:lnTo>
                    <a:pt x="26" y="71"/>
                  </a:lnTo>
                  <a:lnTo>
                    <a:pt x="26" y="74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19" y="82"/>
                  </a:lnTo>
                  <a:lnTo>
                    <a:pt x="22" y="82"/>
                  </a:lnTo>
                  <a:lnTo>
                    <a:pt x="22" y="86"/>
                  </a:lnTo>
                  <a:lnTo>
                    <a:pt x="22" y="89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30" y="89"/>
                  </a:lnTo>
                  <a:lnTo>
                    <a:pt x="30" y="93"/>
                  </a:lnTo>
                  <a:lnTo>
                    <a:pt x="30" y="97"/>
                  </a:lnTo>
                  <a:lnTo>
                    <a:pt x="26" y="97"/>
                  </a:lnTo>
                  <a:lnTo>
                    <a:pt x="26" y="100"/>
                  </a:lnTo>
                  <a:lnTo>
                    <a:pt x="30" y="100"/>
                  </a:lnTo>
                  <a:lnTo>
                    <a:pt x="30" y="104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30" y="111"/>
                  </a:lnTo>
                  <a:lnTo>
                    <a:pt x="30" y="115"/>
                  </a:lnTo>
                  <a:lnTo>
                    <a:pt x="30" y="123"/>
                  </a:lnTo>
                  <a:lnTo>
                    <a:pt x="26" y="126"/>
                  </a:lnTo>
                  <a:lnTo>
                    <a:pt x="26" y="126"/>
                  </a:lnTo>
                  <a:lnTo>
                    <a:pt x="26" y="130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3" y="137"/>
                  </a:lnTo>
                  <a:lnTo>
                    <a:pt x="30" y="141"/>
                  </a:lnTo>
                  <a:lnTo>
                    <a:pt x="26" y="145"/>
                  </a:lnTo>
                  <a:lnTo>
                    <a:pt x="22" y="149"/>
                  </a:lnTo>
                  <a:lnTo>
                    <a:pt x="19" y="152"/>
                  </a:lnTo>
                  <a:lnTo>
                    <a:pt x="11" y="152"/>
                  </a:lnTo>
                  <a:lnTo>
                    <a:pt x="8" y="156"/>
                  </a:lnTo>
                  <a:lnTo>
                    <a:pt x="4" y="163"/>
                  </a:lnTo>
                  <a:lnTo>
                    <a:pt x="4" y="167"/>
                  </a:lnTo>
                  <a:lnTo>
                    <a:pt x="0" y="171"/>
                  </a:lnTo>
                  <a:lnTo>
                    <a:pt x="8" y="171"/>
                  </a:lnTo>
                  <a:lnTo>
                    <a:pt x="11" y="175"/>
                  </a:lnTo>
                  <a:lnTo>
                    <a:pt x="19" y="178"/>
                  </a:lnTo>
                  <a:lnTo>
                    <a:pt x="22" y="178"/>
                  </a:lnTo>
                  <a:lnTo>
                    <a:pt x="26" y="182"/>
                  </a:lnTo>
                  <a:lnTo>
                    <a:pt x="26" y="186"/>
                  </a:lnTo>
                  <a:lnTo>
                    <a:pt x="26" y="189"/>
                  </a:lnTo>
                  <a:lnTo>
                    <a:pt x="30" y="189"/>
                  </a:lnTo>
                  <a:lnTo>
                    <a:pt x="37" y="189"/>
                  </a:lnTo>
                  <a:lnTo>
                    <a:pt x="37" y="193"/>
                  </a:lnTo>
                  <a:lnTo>
                    <a:pt x="45" y="193"/>
                  </a:lnTo>
                  <a:lnTo>
                    <a:pt x="45" y="193"/>
                  </a:lnTo>
                  <a:lnTo>
                    <a:pt x="45" y="189"/>
                  </a:lnTo>
                  <a:lnTo>
                    <a:pt x="48" y="186"/>
                  </a:lnTo>
                  <a:lnTo>
                    <a:pt x="48" y="186"/>
                  </a:lnTo>
                  <a:lnTo>
                    <a:pt x="56" y="189"/>
                  </a:lnTo>
                  <a:lnTo>
                    <a:pt x="56" y="189"/>
                  </a:lnTo>
                  <a:lnTo>
                    <a:pt x="56" y="193"/>
                  </a:lnTo>
                  <a:lnTo>
                    <a:pt x="59" y="193"/>
                  </a:lnTo>
                  <a:lnTo>
                    <a:pt x="59" y="193"/>
                  </a:lnTo>
                  <a:lnTo>
                    <a:pt x="59" y="193"/>
                  </a:lnTo>
                  <a:lnTo>
                    <a:pt x="63" y="193"/>
                  </a:lnTo>
                  <a:lnTo>
                    <a:pt x="71" y="197"/>
                  </a:lnTo>
                  <a:lnTo>
                    <a:pt x="74" y="197"/>
                  </a:lnTo>
                  <a:lnTo>
                    <a:pt x="74" y="197"/>
                  </a:lnTo>
                  <a:lnTo>
                    <a:pt x="78" y="201"/>
                  </a:lnTo>
                  <a:lnTo>
                    <a:pt x="78" y="204"/>
                  </a:lnTo>
                  <a:lnTo>
                    <a:pt x="82" y="208"/>
                  </a:lnTo>
                  <a:lnTo>
                    <a:pt x="82" y="208"/>
                  </a:lnTo>
                  <a:lnTo>
                    <a:pt x="89" y="212"/>
                  </a:lnTo>
                  <a:lnTo>
                    <a:pt x="93" y="215"/>
                  </a:lnTo>
                  <a:lnTo>
                    <a:pt x="93" y="219"/>
                  </a:lnTo>
                  <a:lnTo>
                    <a:pt x="96" y="219"/>
                  </a:lnTo>
                  <a:lnTo>
                    <a:pt x="96" y="223"/>
                  </a:lnTo>
                  <a:lnTo>
                    <a:pt x="100" y="226"/>
                  </a:lnTo>
                  <a:lnTo>
                    <a:pt x="96" y="226"/>
                  </a:lnTo>
                  <a:lnTo>
                    <a:pt x="100" y="230"/>
                  </a:lnTo>
                  <a:lnTo>
                    <a:pt x="100" y="230"/>
                  </a:lnTo>
                  <a:lnTo>
                    <a:pt x="104" y="230"/>
                  </a:lnTo>
                  <a:lnTo>
                    <a:pt x="108" y="230"/>
                  </a:lnTo>
                  <a:lnTo>
                    <a:pt x="111" y="230"/>
                  </a:lnTo>
                  <a:lnTo>
                    <a:pt x="115" y="230"/>
                  </a:lnTo>
                  <a:lnTo>
                    <a:pt x="119" y="226"/>
                  </a:lnTo>
                  <a:lnTo>
                    <a:pt x="122" y="226"/>
                  </a:lnTo>
                  <a:lnTo>
                    <a:pt x="126" y="230"/>
                  </a:lnTo>
                  <a:lnTo>
                    <a:pt x="133" y="226"/>
                  </a:lnTo>
                  <a:lnTo>
                    <a:pt x="137" y="226"/>
                  </a:lnTo>
                  <a:lnTo>
                    <a:pt x="137" y="226"/>
                  </a:lnTo>
                  <a:lnTo>
                    <a:pt x="141" y="226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48" y="230"/>
                  </a:lnTo>
                  <a:lnTo>
                    <a:pt x="148" y="234"/>
                  </a:lnTo>
                  <a:lnTo>
                    <a:pt x="137" y="249"/>
                  </a:lnTo>
                  <a:lnTo>
                    <a:pt x="137" y="252"/>
                  </a:lnTo>
                  <a:lnTo>
                    <a:pt x="141" y="252"/>
                  </a:lnTo>
                  <a:lnTo>
                    <a:pt x="145" y="249"/>
                  </a:lnTo>
                  <a:lnTo>
                    <a:pt x="148" y="252"/>
                  </a:lnTo>
                  <a:lnTo>
                    <a:pt x="148" y="2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83" name="Freeform 183">
              <a:extLst>
                <a:ext uri="{FF2B5EF4-FFF2-40B4-BE49-F238E27FC236}">
                  <a16:creationId xmlns:a16="http://schemas.microsoft.com/office/drawing/2014/main" xmlns="" id="{A3C0DF32-4CD7-4D17-B594-C42397A742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7240" y="3152809"/>
              <a:ext cx="123517" cy="123517"/>
            </a:xfrm>
            <a:custGeom>
              <a:avLst/>
              <a:gdLst>
                <a:gd name="T0" fmla="*/ 92 w 96"/>
                <a:gd name="T1" fmla="*/ 22 h 96"/>
                <a:gd name="T2" fmla="*/ 89 w 96"/>
                <a:gd name="T3" fmla="*/ 18 h 96"/>
                <a:gd name="T4" fmla="*/ 81 w 96"/>
                <a:gd name="T5" fmla="*/ 15 h 96"/>
                <a:gd name="T6" fmla="*/ 78 w 96"/>
                <a:gd name="T7" fmla="*/ 18 h 96"/>
                <a:gd name="T8" fmla="*/ 78 w 96"/>
                <a:gd name="T9" fmla="*/ 22 h 96"/>
                <a:gd name="T10" fmla="*/ 70 w 96"/>
                <a:gd name="T11" fmla="*/ 18 h 96"/>
                <a:gd name="T12" fmla="*/ 59 w 96"/>
                <a:gd name="T13" fmla="*/ 18 h 96"/>
                <a:gd name="T14" fmla="*/ 59 w 96"/>
                <a:gd name="T15" fmla="*/ 11 h 96"/>
                <a:gd name="T16" fmla="*/ 52 w 96"/>
                <a:gd name="T17" fmla="*/ 7 h 96"/>
                <a:gd name="T18" fmla="*/ 41 w 96"/>
                <a:gd name="T19" fmla="*/ 0 h 96"/>
                <a:gd name="T20" fmla="*/ 33 w 96"/>
                <a:gd name="T21" fmla="*/ 4 h 96"/>
                <a:gd name="T22" fmla="*/ 22 w 96"/>
                <a:gd name="T23" fmla="*/ 7 h 96"/>
                <a:gd name="T24" fmla="*/ 11 w 96"/>
                <a:gd name="T25" fmla="*/ 11 h 96"/>
                <a:gd name="T26" fmla="*/ 15 w 96"/>
                <a:gd name="T27" fmla="*/ 15 h 96"/>
                <a:gd name="T28" fmla="*/ 15 w 96"/>
                <a:gd name="T29" fmla="*/ 22 h 96"/>
                <a:gd name="T30" fmla="*/ 7 w 96"/>
                <a:gd name="T31" fmla="*/ 30 h 96"/>
                <a:gd name="T32" fmla="*/ 7 w 96"/>
                <a:gd name="T33" fmla="*/ 37 h 96"/>
                <a:gd name="T34" fmla="*/ 0 w 96"/>
                <a:gd name="T35" fmla="*/ 41 h 96"/>
                <a:gd name="T36" fmla="*/ 4 w 96"/>
                <a:gd name="T37" fmla="*/ 44 h 96"/>
                <a:gd name="T38" fmla="*/ 4 w 96"/>
                <a:gd name="T39" fmla="*/ 52 h 96"/>
                <a:gd name="T40" fmla="*/ 0 w 96"/>
                <a:gd name="T41" fmla="*/ 55 h 96"/>
                <a:gd name="T42" fmla="*/ 7 w 96"/>
                <a:gd name="T43" fmla="*/ 59 h 96"/>
                <a:gd name="T44" fmla="*/ 11 w 96"/>
                <a:gd name="T45" fmla="*/ 67 h 96"/>
                <a:gd name="T46" fmla="*/ 15 w 96"/>
                <a:gd name="T47" fmla="*/ 59 h 96"/>
                <a:gd name="T48" fmla="*/ 18 w 96"/>
                <a:gd name="T49" fmla="*/ 55 h 96"/>
                <a:gd name="T50" fmla="*/ 18 w 96"/>
                <a:gd name="T51" fmla="*/ 63 h 96"/>
                <a:gd name="T52" fmla="*/ 18 w 96"/>
                <a:gd name="T53" fmla="*/ 59 h 96"/>
                <a:gd name="T54" fmla="*/ 22 w 96"/>
                <a:gd name="T55" fmla="*/ 63 h 96"/>
                <a:gd name="T56" fmla="*/ 22 w 96"/>
                <a:gd name="T57" fmla="*/ 70 h 96"/>
                <a:gd name="T58" fmla="*/ 15 w 96"/>
                <a:gd name="T59" fmla="*/ 74 h 96"/>
                <a:gd name="T60" fmla="*/ 18 w 96"/>
                <a:gd name="T61" fmla="*/ 81 h 96"/>
                <a:gd name="T62" fmla="*/ 11 w 96"/>
                <a:gd name="T63" fmla="*/ 85 h 96"/>
                <a:gd name="T64" fmla="*/ 15 w 96"/>
                <a:gd name="T65" fmla="*/ 89 h 96"/>
                <a:gd name="T66" fmla="*/ 18 w 96"/>
                <a:gd name="T67" fmla="*/ 89 h 96"/>
                <a:gd name="T68" fmla="*/ 29 w 96"/>
                <a:gd name="T69" fmla="*/ 89 h 96"/>
                <a:gd name="T70" fmla="*/ 33 w 96"/>
                <a:gd name="T71" fmla="*/ 96 h 96"/>
                <a:gd name="T72" fmla="*/ 52 w 96"/>
                <a:gd name="T73" fmla="*/ 70 h 96"/>
                <a:gd name="T74" fmla="*/ 70 w 96"/>
                <a:gd name="T75" fmla="*/ 63 h 96"/>
                <a:gd name="T76" fmla="*/ 89 w 96"/>
                <a:gd name="T77" fmla="*/ 48 h 96"/>
                <a:gd name="T78" fmla="*/ 96 w 96"/>
                <a:gd name="T79" fmla="*/ 41 h 96"/>
                <a:gd name="T80" fmla="*/ 96 w 96"/>
                <a:gd name="T81" fmla="*/ 33 h 96"/>
                <a:gd name="T82" fmla="*/ 92 w 96"/>
                <a:gd name="T83" fmla="*/ 26 h 96"/>
                <a:gd name="T84" fmla="*/ 92 w 96"/>
                <a:gd name="T85" fmla="*/ 22 h 96"/>
                <a:gd name="T86" fmla="*/ 92 w 96"/>
                <a:gd name="T87" fmla="*/ 22 h 96"/>
                <a:gd name="T88" fmla="*/ 11 w 96"/>
                <a:gd name="T89" fmla="*/ 70 h 96"/>
                <a:gd name="T90" fmla="*/ 15 w 96"/>
                <a:gd name="T91" fmla="*/ 63 h 96"/>
                <a:gd name="T92" fmla="*/ 15 w 96"/>
                <a:gd name="T93" fmla="*/ 67 h 96"/>
                <a:gd name="T94" fmla="*/ 15 w 96"/>
                <a:gd name="T95" fmla="*/ 70 h 96"/>
                <a:gd name="T96" fmla="*/ 11 w 96"/>
                <a:gd name="T97" fmla="*/ 7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6" h="96">
                  <a:moveTo>
                    <a:pt x="92" y="22"/>
                  </a:moveTo>
                  <a:lnTo>
                    <a:pt x="92" y="22"/>
                  </a:lnTo>
                  <a:lnTo>
                    <a:pt x="89" y="22"/>
                  </a:lnTo>
                  <a:lnTo>
                    <a:pt x="89" y="18"/>
                  </a:lnTo>
                  <a:lnTo>
                    <a:pt x="89" y="18"/>
                  </a:lnTo>
                  <a:lnTo>
                    <a:pt x="81" y="15"/>
                  </a:lnTo>
                  <a:lnTo>
                    <a:pt x="81" y="15"/>
                  </a:lnTo>
                  <a:lnTo>
                    <a:pt x="78" y="18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70" y="22"/>
                  </a:lnTo>
                  <a:lnTo>
                    <a:pt x="70" y="18"/>
                  </a:lnTo>
                  <a:lnTo>
                    <a:pt x="63" y="18"/>
                  </a:lnTo>
                  <a:lnTo>
                    <a:pt x="59" y="18"/>
                  </a:lnTo>
                  <a:lnTo>
                    <a:pt x="59" y="15"/>
                  </a:lnTo>
                  <a:lnTo>
                    <a:pt x="59" y="11"/>
                  </a:lnTo>
                  <a:lnTo>
                    <a:pt x="55" y="7"/>
                  </a:lnTo>
                  <a:lnTo>
                    <a:pt x="52" y="7"/>
                  </a:lnTo>
                  <a:lnTo>
                    <a:pt x="44" y="4"/>
                  </a:lnTo>
                  <a:lnTo>
                    <a:pt x="41" y="0"/>
                  </a:lnTo>
                  <a:lnTo>
                    <a:pt x="33" y="0"/>
                  </a:lnTo>
                  <a:lnTo>
                    <a:pt x="33" y="4"/>
                  </a:lnTo>
                  <a:lnTo>
                    <a:pt x="29" y="4"/>
                  </a:lnTo>
                  <a:lnTo>
                    <a:pt x="22" y="7"/>
                  </a:lnTo>
                  <a:lnTo>
                    <a:pt x="18" y="7"/>
                  </a:lnTo>
                  <a:lnTo>
                    <a:pt x="11" y="11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5" y="18"/>
                  </a:lnTo>
                  <a:lnTo>
                    <a:pt x="15" y="22"/>
                  </a:lnTo>
                  <a:lnTo>
                    <a:pt x="11" y="30"/>
                  </a:lnTo>
                  <a:lnTo>
                    <a:pt x="7" y="30"/>
                  </a:lnTo>
                  <a:lnTo>
                    <a:pt x="11" y="33"/>
                  </a:lnTo>
                  <a:lnTo>
                    <a:pt x="7" y="37"/>
                  </a:lnTo>
                  <a:lnTo>
                    <a:pt x="4" y="37"/>
                  </a:lnTo>
                  <a:lnTo>
                    <a:pt x="0" y="41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8"/>
                  </a:lnTo>
                  <a:lnTo>
                    <a:pt x="4" y="52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4" y="59"/>
                  </a:lnTo>
                  <a:lnTo>
                    <a:pt x="7" y="59"/>
                  </a:lnTo>
                  <a:lnTo>
                    <a:pt x="7" y="63"/>
                  </a:lnTo>
                  <a:lnTo>
                    <a:pt x="11" y="67"/>
                  </a:lnTo>
                  <a:lnTo>
                    <a:pt x="11" y="63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8" y="55"/>
                  </a:lnTo>
                  <a:lnTo>
                    <a:pt x="18" y="59"/>
                  </a:lnTo>
                  <a:lnTo>
                    <a:pt x="18" y="63"/>
                  </a:lnTo>
                  <a:lnTo>
                    <a:pt x="18" y="59"/>
                  </a:lnTo>
                  <a:lnTo>
                    <a:pt x="18" y="59"/>
                  </a:lnTo>
                  <a:lnTo>
                    <a:pt x="18" y="59"/>
                  </a:lnTo>
                  <a:lnTo>
                    <a:pt x="22" y="63"/>
                  </a:lnTo>
                  <a:lnTo>
                    <a:pt x="18" y="67"/>
                  </a:lnTo>
                  <a:lnTo>
                    <a:pt x="22" y="70"/>
                  </a:lnTo>
                  <a:lnTo>
                    <a:pt x="18" y="74"/>
                  </a:lnTo>
                  <a:lnTo>
                    <a:pt x="15" y="74"/>
                  </a:lnTo>
                  <a:lnTo>
                    <a:pt x="15" y="78"/>
                  </a:lnTo>
                  <a:lnTo>
                    <a:pt x="18" y="81"/>
                  </a:lnTo>
                  <a:lnTo>
                    <a:pt x="15" y="81"/>
                  </a:lnTo>
                  <a:lnTo>
                    <a:pt x="11" y="85"/>
                  </a:lnTo>
                  <a:lnTo>
                    <a:pt x="11" y="89"/>
                  </a:lnTo>
                  <a:lnTo>
                    <a:pt x="15" y="89"/>
                  </a:lnTo>
                  <a:lnTo>
                    <a:pt x="18" y="85"/>
                  </a:lnTo>
                  <a:lnTo>
                    <a:pt x="18" y="89"/>
                  </a:lnTo>
                  <a:lnTo>
                    <a:pt x="26" y="89"/>
                  </a:lnTo>
                  <a:lnTo>
                    <a:pt x="29" y="89"/>
                  </a:lnTo>
                  <a:lnTo>
                    <a:pt x="33" y="96"/>
                  </a:lnTo>
                  <a:lnTo>
                    <a:pt x="33" y="96"/>
                  </a:lnTo>
                  <a:lnTo>
                    <a:pt x="37" y="93"/>
                  </a:lnTo>
                  <a:lnTo>
                    <a:pt x="52" y="70"/>
                  </a:lnTo>
                  <a:lnTo>
                    <a:pt x="52" y="67"/>
                  </a:lnTo>
                  <a:lnTo>
                    <a:pt x="70" y="63"/>
                  </a:lnTo>
                  <a:lnTo>
                    <a:pt x="78" y="59"/>
                  </a:lnTo>
                  <a:lnTo>
                    <a:pt x="89" y="48"/>
                  </a:lnTo>
                  <a:lnTo>
                    <a:pt x="92" y="41"/>
                  </a:lnTo>
                  <a:lnTo>
                    <a:pt x="96" y="41"/>
                  </a:lnTo>
                  <a:lnTo>
                    <a:pt x="96" y="37"/>
                  </a:lnTo>
                  <a:lnTo>
                    <a:pt x="96" y="33"/>
                  </a:lnTo>
                  <a:lnTo>
                    <a:pt x="96" y="30"/>
                  </a:lnTo>
                  <a:lnTo>
                    <a:pt x="92" y="26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2" y="22"/>
                  </a:lnTo>
                  <a:close/>
                  <a:moveTo>
                    <a:pt x="11" y="70"/>
                  </a:moveTo>
                  <a:lnTo>
                    <a:pt x="11" y="70"/>
                  </a:lnTo>
                  <a:lnTo>
                    <a:pt x="15" y="67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5" y="67"/>
                  </a:lnTo>
                  <a:lnTo>
                    <a:pt x="15" y="67"/>
                  </a:lnTo>
                  <a:lnTo>
                    <a:pt x="15" y="70"/>
                  </a:lnTo>
                  <a:lnTo>
                    <a:pt x="11" y="70"/>
                  </a:lnTo>
                  <a:lnTo>
                    <a:pt x="11" y="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84" name="Freeform 184">
              <a:extLst>
                <a:ext uri="{FF2B5EF4-FFF2-40B4-BE49-F238E27FC236}">
                  <a16:creationId xmlns:a16="http://schemas.microsoft.com/office/drawing/2014/main" xmlns="" id="{0213FD0E-E8B1-4FB6-BFD1-83EC434EC031}"/>
                </a:ext>
              </a:extLst>
            </p:cNvPr>
            <p:cNvSpPr/>
            <p:nvPr/>
          </p:nvSpPr>
          <p:spPr bwMode="auto">
            <a:xfrm>
              <a:off x="2592095" y="3181115"/>
              <a:ext cx="271480" cy="362830"/>
            </a:xfrm>
            <a:custGeom>
              <a:avLst/>
              <a:gdLst>
                <a:gd name="T0" fmla="*/ 193 w 211"/>
                <a:gd name="T1" fmla="*/ 167 h 282"/>
                <a:gd name="T2" fmla="*/ 182 w 211"/>
                <a:gd name="T3" fmla="*/ 167 h 282"/>
                <a:gd name="T4" fmla="*/ 182 w 211"/>
                <a:gd name="T5" fmla="*/ 148 h 282"/>
                <a:gd name="T6" fmla="*/ 167 w 211"/>
                <a:gd name="T7" fmla="*/ 152 h 282"/>
                <a:gd name="T8" fmla="*/ 148 w 211"/>
                <a:gd name="T9" fmla="*/ 141 h 282"/>
                <a:gd name="T10" fmla="*/ 126 w 211"/>
                <a:gd name="T11" fmla="*/ 126 h 282"/>
                <a:gd name="T12" fmla="*/ 122 w 211"/>
                <a:gd name="T13" fmla="*/ 115 h 282"/>
                <a:gd name="T14" fmla="*/ 126 w 211"/>
                <a:gd name="T15" fmla="*/ 104 h 282"/>
                <a:gd name="T16" fmla="*/ 133 w 211"/>
                <a:gd name="T17" fmla="*/ 97 h 282"/>
                <a:gd name="T18" fmla="*/ 137 w 211"/>
                <a:gd name="T19" fmla="*/ 82 h 282"/>
                <a:gd name="T20" fmla="*/ 148 w 211"/>
                <a:gd name="T21" fmla="*/ 71 h 282"/>
                <a:gd name="T22" fmla="*/ 170 w 211"/>
                <a:gd name="T23" fmla="*/ 63 h 282"/>
                <a:gd name="T24" fmla="*/ 178 w 211"/>
                <a:gd name="T25" fmla="*/ 63 h 282"/>
                <a:gd name="T26" fmla="*/ 185 w 211"/>
                <a:gd name="T27" fmla="*/ 63 h 282"/>
                <a:gd name="T28" fmla="*/ 174 w 211"/>
                <a:gd name="T29" fmla="*/ 59 h 282"/>
                <a:gd name="T30" fmla="*/ 182 w 211"/>
                <a:gd name="T31" fmla="*/ 37 h 282"/>
                <a:gd name="T32" fmla="*/ 174 w 211"/>
                <a:gd name="T33" fmla="*/ 33 h 282"/>
                <a:gd name="T34" fmla="*/ 156 w 211"/>
                <a:gd name="T35" fmla="*/ 33 h 282"/>
                <a:gd name="T36" fmla="*/ 141 w 211"/>
                <a:gd name="T37" fmla="*/ 37 h 282"/>
                <a:gd name="T38" fmla="*/ 137 w 211"/>
                <a:gd name="T39" fmla="*/ 33 h 282"/>
                <a:gd name="T40" fmla="*/ 130 w 211"/>
                <a:gd name="T41" fmla="*/ 22 h 282"/>
                <a:gd name="T42" fmla="*/ 115 w 211"/>
                <a:gd name="T43" fmla="*/ 11 h 282"/>
                <a:gd name="T44" fmla="*/ 108 w 211"/>
                <a:gd name="T45" fmla="*/ 4 h 282"/>
                <a:gd name="T46" fmla="*/ 96 w 211"/>
                <a:gd name="T47" fmla="*/ 0 h 282"/>
                <a:gd name="T48" fmla="*/ 100 w 211"/>
                <a:gd name="T49" fmla="*/ 15 h 282"/>
                <a:gd name="T50" fmla="*/ 82 w 211"/>
                <a:gd name="T51" fmla="*/ 37 h 282"/>
                <a:gd name="T52" fmla="*/ 41 w 211"/>
                <a:gd name="T53" fmla="*/ 71 h 282"/>
                <a:gd name="T54" fmla="*/ 30 w 211"/>
                <a:gd name="T55" fmla="*/ 67 h 282"/>
                <a:gd name="T56" fmla="*/ 15 w 211"/>
                <a:gd name="T57" fmla="*/ 67 h 282"/>
                <a:gd name="T58" fmla="*/ 19 w 211"/>
                <a:gd name="T59" fmla="*/ 56 h 282"/>
                <a:gd name="T60" fmla="*/ 8 w 211"/>
                <a:gd name="T61" fmla="*/ 59 h 282"/>
                <a:gd name="T62" fmla="*/ 0 w 211"/>
                <a:gd name="T63" fmla="*/ 71 h 282"/>
                <a:gd name="T64" fmla="*/ 0 w 211"/>
                <a:gd name="T65" fmla="*/ 78 h 282"/>
                <a:gd name="T66" fmla="*/ 4 w 211"/>
                <a:gd name="T67" fmla="*/ 89 h 282"/>
                <a:gd name="T68" fmla="*/ 4 w 211"/>
                <a:gd name="T69" fmla="*/ 97 h 282"/>
                <a:gd name="T70" fmla="*/ 26 w 211"/>
                <a:gd name="T71" fmla="*/ 104 h 282"/>
                <a:gd name="T72" fmla="*/ 33 w 211"/>
                <a:gd name="T73" fmla="*/ 119 h 282"/>
                <a:gd name="T74" fmla="*/ 45 w 211"/>
                <a:gd name="T75" fmla="*/ 134 h 282"/>
                <a:gd name="T76" fmla="*/ 52 w 211"/>
                <a:gd name="T77" fmla="*/ 148 h 282"/>
                <a:gd name="T78" fmla="*/ 59 w 211"/>
                <a:gd name="T79" fmla="*/ 163 h 282"/>
                <a:gd name="T80" fmla="*/ 63 w 211"/>
                <a:gd name="T81" fmla="*/ 171 h 282"/>
                <a:gd name="T82" fmla="*/ 74 w 211"/>
                <a:gd name="T83" fmla="*/ 186 h 282"/>
                <a:gd name="T84" fmla="*/ 85 w 211"/>
                <a:gd name="T85" fmla="*/ 200 h 282"/>
                <a:gd name="T86" fmla="*/ 85 w 211"/>
                <a:gd name="T87" fmla="*/ 212 h 282"/>
                <a:gd name="T88" fmla="*/ 89 w 211"/>
                <a:gd name="T89" fmla="*/ 215 h 282"/>
                <a:gd name="T90" fmla="*/ 96 w 211"/>
                <a:gd name="T91" fmla="*/ 223 h 282"/>
                <a:gd name="T92" fmla="*/ 108 w 211"/>
                <a:gd name="T93" fmla="*/ 230 h 282"/>
                <a:gd name="T94" fmla="*/ 119 w 211"/>
                <a:gd name="T95" fmla="*/ 237 h 282"/>
                <a:gd name="T96" fmla="*/ 126 w 211"/>
                <a:gd name="T97" fmla="*/ 241 h 282"/>
                <a:gd name="T98" fmla="*/ 133 w 211"/>
                <a:gd name="T99" fmla="*/ 249 h 282"/>
                <a:gd name="T100" fmla="*/ 148 w 211"/>
                <a:gd name="T101" fmla="*/ 256 h 282"/>
                <a:gd name="T102" fmla="*/ 159 w 211"/>
                <a:gd name="T103" fmla="*/ 260 h 282"/>
                <a:gd name="T104" fmla="*/ 170 w 211"/>
                <a:gd name="T105" fmla="*/ 267 h 282"/>
                <a:gd name="T106" fmla="*/ 178 w 211"/>
                <a:gd name="T107" fmla="*/ 275 h 282"/>
                <a:gd name="T108" fmla="*/ 189 w 211"/>
                <a:gd name="T109" fmla="*/ 282 h 282"/>
                <a:gd name="T110" fmla="*/ 200 w 211"/>
                <a:gd name="T111" fmla="*/ 278 h 282"/>
                <a:gd name="T112" fmla="*/ 204 w 211"/>
                <a:gd name="T113" fmla="*/ 267 h 282"/>
                <a:gd name="T114" fmla="*/ 200 w 211"/>
                <a:gd name="T115" fmla="*/ 263 h 282"/>
                <a:gd name="T116" fmla="*/ 211 w 211"/>
                <a:gd name="T117" fmla="*/ 249 h 282"/>
                <a:gd name="T118" fmla="*/ 207 w 211"/>
                <a:gd name="T119" fmla="*/ 230 h 282"/>
                <a:gd name="T120" fmla="*/ 207 w 211"/>
                <a:gd name="T121" fmla="*/ 212 h 282"/>
                <a:gd name="T122" fmla="*/ 211 w 211"/>
                <a:gd name="T123" fmla="*/ 18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1" h="282">
                  <a:moveTo>
                    <a:pt x="196" y="167"/>
                  </a:moveTo>
                  <a:lnTo>
                    <a:pt x="196" y="167"/>
                  </a:lnTo>
                  <a:lnTo>
                    <a:pt x="193" y="167"/>
                  </a:lnTo>
                  <a:lnTo>
                    <a:pt x="193" y="167"/>
                  </a:lnTo>
                  <a:lnTo>
                    <a:pt x="189" y="167"/>
                  </a:lnTo>
                  <a:lnTo>
                    <a:pt x="185" y="167"/>
                  </a:lnTo>
                  <a:lnTo>
                    <a:pt x="182" y="167"/>
                  </a:lnTo>
                  <a:lnTo>
                    <a:pt x="182" y="167"/>
                  </a:lnTo>
                  <a:lnTo>
                    <a:pt x="182" y="163"/>
                  </a:lnTo>
                  <a:lnTo>
                    <a:pt x="178" y="152"/>
                  </a:lnTo>
                  <a:lnTo>
                    <a:pt x="178" y="148"/>
                  </a:lnTo>
                  <a:lnTo>
                    <a:pt x="182" y="148"/>
                  </a:lnTo>
                  <a:lnTo>
                    <a:pt x="182" y="145"/>
                  </a:lnTo>
                  <a:lnTo>
                    <a:pt x="178" y="141"/>
                  </a:lnTo>
                  <a:lnTo>
                    <a:pt x="174" y="145"/>
                  </a:lnTo>
                  <a:lnTo>
                    <a:pt x="167" y="152"/>
                  </a:lnTo>
                  <a:lnTo>
                    <a:pt x="159" y="152"/>
                  </a:lnTo>
                  <a:lnTo>
                    <a:pt x="152" y="152"/>
                  </a:lnTo>
                  <a:lnTo>
                    <a:pt x="152" y="145"/>
                  </a:lnTo>
                  <a:lnTo>
                    <a:pt x="148" y="141"/>
                  </a:lnTo>
                  <a:lnTo>
                    <a:pt x="141" y="141"/>
                  </a:lnTo>
                  <a:lnTo>
                    <a:pt x="130" y="141"/>
                  </a:lnTo>
                  <a:lnTo>
                    <a:pt x="137" y="137"/>
                  </a:lnTo>
                  <a:lnTo>
                    <a:pt x="126" y="126"/>
                  </a:lnTo>
                  <a:lnTo>
                    <a:pt x="122" y="123"/>
                  </a:lnTo>
                  <a:lnTo>
                    <a:pt x="122" y="119"/>
                  </a:lnTo>
                  <a:lnTo>
                    <a:pt x="122" y="115"/>
                  </a:lnTo>
                  <a:lnTo>
                    <a:pt x="122" y="115"/>
                  </a:lnTo>
                  <a:lnTo>
                    <a:pt x="126" y="111"/>
                  </a:lnTo>
                  <a:lnTo>
                    <a:pt x="122" y="108"/>
                  </a:lnTo>
                  <a:lnTo>
                    <a:pt x="126" y="108"/>
                  </a:lnTo>
                  <a:lnTo>
                    <a:pt x="126" y="104"/>
                  </a:lnTo>
                  <a:lnTo>
                    <a:pt x="130" y="100"/>
                  </a:lnTo>
                  <a:lnTo>
                    <a:pt x="133" y="100"/>
                  </a:lnTo>
                  <a:lnTo>
                    <a:pt x="133" y="100"/>
                  </a:lnTo>
                  <a:lnTo>
                    <a:pt x="133" y="97"/>
                  </a:lnTo>
                  <a:lnTo>
                    <a:pt x="133" y="93"/>
                  </a:lnTo>
                  <a:lnTo>
                    <a:pt x="137" y="85"/>
                  </a:lnTo>
                  <a:lnTo>
                    <a:pt x="137" y="85"/>
                  </a:lnTo>
                  <a:lnTo>
                    <a:pt x="137" y="82"/>
                  </a:lnTo>
                  <a:lnTo>
                    <a:pt x="137" y="78"/>
                  </a:lnTo>
                  <a:lnTo>
                    <a:pt x="141" y="78"/>
                  </a:lnTo>
                  <a:lnTo>
                    <a:pt x="145" y="74"/>
                  </a:lnTo>
                  <a:lnTo>
                    <a:pt x="148" y="71"/>
                  </a:lnTo>
                  <a:lnTo>
                    <a:pt x="148" y="71"/>
                  </a:lnTo>
                  <a:lnTo>
                    <a:pt x="152" y="71"/>
                  </a:lnTo>
                  <a:lnTo>
                    <a:pt x="159" y="67"/>
                  </a:lnTo>
                  <a:lnTo>
                    <a:pt x="170" y="63"/>
                  </a:lnTo>
                  <a:lnTo>
                    <a:pt x="170" y="63"/>
                  </a:lnTo>
                  <a:lnTo>
                    <a:pt x="174" y="63"/>
                  </a:lnTo>
                  <a:lnTo>
                    <a:pt x="178" y="63"/>
                  </a:lnTo>
                  <a:lnTo>
                    <a:pt x="178" y="63"/>
                  </a:lnTo>
                  <a:lnTo>
                    <a:pt x="182" y="63"/>
                  </a:lnTo>
                  <a:lnTo>
                    <a:pt x="182" y="67"/>
                  </a:lnTo>
                  <a:lnTo>
                    <a:pt x="185" y="67"/>
                  </a:lnTo>
                  <a:lnTo>
                    <a:pt x="185" y="63"/>
                  </a:lnTo>
                  <a:lnTo>
                    <a:pt x="185" y="59"/>
                  </a:lnTo>
                  <a:lnTo>
                    <a:pt x="182" y="56"/>
                  </a:lnTo>
                  <a:lnTo>
                    <a:pt x="178" y="59"/>
                  </a:lnTo>
                  <a:lnTo>
                    <a:pt x="174" y="59"/>
                  </a:lnTo>
                  <a:lnTo>
                    <a:pt x="174" y="56"/>
                  </a:lnTo>
                  <a:lnTo>
                    <a:pt x="185" y="41"/>
                  </a:lnTo>
                  <a:lnTo>
                    <a:pt x="185" y="37"/>
                  </a:lnTo>
                  <a:lnTo>
                    <a:pt x="182" y="37"/>
                  </a:lnTo>
                  <a:lnTo>
                    <a:pt x="182" y="37"/>
                  </a:lnTo>
                  <a:lnTo>
                    <a:pt x="178" y="33"/>
                  </a:lnTo>
                  <a:lnTo>
                    <a:pt x="174" y="33"/>
                  </a:lnTo>
                  <a:lnTo>
                    <a:pt x="174" y="33"/>
                  </a:lnTo>
                  <a:lnTo>
                    <a:pt x="170" y="33"/>
                  </a:lnTo>
                  <a:lnTo>
                    <a:pt x="163" y="37"/>
                  </a:lnTo>
                  <a:lnTo>
                    <a:pt x="159" y="33"/>
                  </a:lnTo>
                  <a:lnTo>
                    <a:pt x="156" y="33"/>
                  </a:lnTo>
                  <a:lnTo>
                    <a:pt x="152" y="37"/>
                  </a:lnTo>
                  <a:lnTo>
                    <a:pt x="148" y="37"/>
                  </a:lnTo>
                  <a:lnTo>
                    <a:pt x="145" y="37"/>
                  </a:lnTo>
                  <a:lnTo>
                    <a:pt x="141" y="37"/>
                  </a:lnTo>
                  <a:lnTo>
                    <a:pt x="137" y="37"/>
                  </a:lnTo>
                  <a:lnTo>
                    <a:pt x="137" y="37"/>
                  </a:lnTo>
                  <a:lnTo>
                    <a:pt x="133" y="33"/>
                  </a:lnTo>
                  <a:lnTo>
                    <a:pt x="137" y="33"/>
                  </a:lnTo>
                  <a:lnTo>
                    <a:pt x="133" y="30"/>
                  </a:lnTo>
                  <a:lnTo>
                    <a:pt x="133" y="26"/>
                  </a:lnTo>
                  <a:lnTo>
                    <a:pt x="130" y="26"/>
                  </a:lnTo>
                  <a:lnTo>
                    <a:pt x="130" y="22"/>
                  </a:lnTo>
                  <a:lnTo>
                    <a:pt x="126" y="19"/>
                  </a:lnTo>
                  <a:lnTo>
                    <a:pt x="119" y="15"/>
                  </a:lnTo>
                  <a:lnTo>
                    <a:pt x="119" y="15"/>
                  </a:lnTo>
                  <a:lnTo>
                    <a:pt x="115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8" y="4"/>
                  </a:lnTo>
                  <a:lnTo>
                    <a:pt x="100" y="0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6" y="4"/>
                  </a:lnTo>
                  <a:lnTo>
                    <a:pt x="100" y="8"/>
                  </a:lnTo>
                  <a:lnTo>
                    <a:pt x="100" y="11"/>
                  </a:lnTo>
                  <a:lnTo>
                    <a:pt x="100" y="15"/>
                  </a:lnTo>
                  <a:lnTo>
                    <a:pt x="100" y="19"/>
                  </a:lnTo>
                  <a:lnTo>
                    <a:pt x="96" y="19"/>
                  </a:lnTo>
                  <a:lnTo>
                    <a:pt x="93" y="26"/>
                  </a:lnTo>
                  <a:lnTo>
                    <a:pt x="82" y="37"/>
                  </a:lnTo>
                  <a:lnTo>
                    <a:pt x="74" y="41"/>
                  </a:lnTo>
                  <a:lnTo>
                    <a:pt x="56" y="45"/>
                  </a:lnTo>
                  <a:lnTo>
                    <a:pt x="56" y="48"/>
                  </a:lnTo>
                  <a:lnTo>
                    <a:pt x="41" y="71"/>
                  </a:lnTo>
                  <a:lnTo>
                    <a:pt x="37" y="74"/>
                  </a:lnTo>
                  <a:lnTo>
                    <a:pt x="37" y="74"/>
                  </a:lnTo>
                  <a:lnTo>
                    <a:pt x="33" y="67"/>
                  </a:lnTo>
                  <a:lnTo>
                    <a:pt x="30" y="67"/>
                  </a:lnTo>
                  <a:lnTo>
                    <a:pt x="22" y="67"/>
                  </a:lnTo>
                  <a:lnTo>
                    <a:pt x="22" y="63"/>
                  </a:lnTo>
                  <a:lnTo>
                    <a:pt x="19" y="67"/>
                  </a:lnTo>
                  <a:lnTo>
                    <a:pt x="15" y="67"/>
                  </a:lnTo>
                  <a:lnTo>
                    <a:pt x="15" y="63"/>
                  </a:lnTo>
                  <a:lnTo>
                    <a:pt x="19" y="59"/>
                  </a:lnTo>
                  <a:lnTo>
                    <a:pt x="22" y="59"/>
                  </a:lnTo>
                  <a:lnTo>
                    <a:pt x="19" y="56"/>
                  </a:lnTo>
                  <a:lnTo>
                    <a:pt x="19" y="52"/>
                  </a:lnTo>
                  <a:lnTo>
                    <a:pt x="19" y="52"/>
                  </a:lnTo>
                  <a:lnTo>
                    <a:pt x="11" y="56"/>
                  </a:lnTo>
                  <a:lnTo>
                    <a:pt x="8" y="59"/>
                  </a:lnTo>
                  <a:lnTo>
                    <a:pt x="0" y="63"/>
                  </a:lnTo>
                  <a:lnTo>
                    <a:pt x="0" y="67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0" y="74"/>
                  </a:lnTo>
                  <a:lnTo>
                    <a:pt x="4" y="78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4" y="82"/>
                  </a:lnTo>
                  <a:lnTo>
                    <a:pt x="8" y="85"/>
                  </a:lnTo>
                  <a:lnTo>
                    <a:pt x="4" y="89"/>
                  </a:lnTo>
                  <a:lnTo>
                    <a:pt x="4" y="89"/>
                  </a:lnTo>
                  <a:lnTo>
                    <a:pt x="0" y="89"/>
                  </a:lnTo>
                  <a:lnTo>
                    <a:pt x="0" y="93"/>
                  </a:lnTo>
                  <a:lnTo>
                    <a:pt x="4" y="97"/>
                  </a:lnTo>
                  <a:lnTo>
                    <a:pt x="4" y="97"/>
                  </a:lnTo>
                  <a:lnTo>
                    <a:pt x="11" y="100"/>
                  </a:lnTo>
                  <a:lnTo>
                    <a:pt x="15" y="100"/>
                  </a:lnTo>
                  <a:lnTo>
                    <a:pt x="22" y="104"/>
                  </a:lnTo>
                  <a:lnTo>
                    <a:pt x="26" y="104"/>
                  </a:lnTo>
                  <a:lnTo>
                    <a:pt x="26" y="108"/>
                  </a:lnTo>
                  <a:lnTo>
                    <a:pt x="30" y="111"/>
                  </a:lnTo>
                  <a:lnTo>
                    <a:pt x="30" y="115"/>
                  </a:lnTo>
                  <a:lnTo>
                    <a:pt x="33" y="119"/>
                  </a:lnTo>
                  <a:lnTo>
                    <a:pt x="37" y="123"/>
                  </a:lnTo>
                  <a:lnTo>
                    <a:pt x="41" y="126"/>
                  </a:lnTo>
                  <a:lnTo>
                    <a:pt x="41" y="130"/>
                  </a:lnTo>
                  <a:lnTo>
                    <a:pt x="45" y="134"/>
                  </a:lnTo>
                  <a:lnTo>
                    <a:pt x="45" y="137"/>
                  </a:lnTo>
                  <a:lnTo>
                    <a:pt x="48" y="141"/>
                  </a:lnTo>
                  <a:lnTo>
                    <a:pt x="48" y="145"/>
                  </a:lnTo>
                  <a:lnTo>
                    <a:pt x="52" y="148"/>
                  </a:lnTo>
                  <a:lnTo>
                    <a:pt x="52" y="152"/>
                  </a:lnTo>
                  <a:lnTo>
                    <a:pt x="52" y="152"/>
                  </a:lnTo>
                  <a:lnTo>
                    <a:pt x="56" y="160"/>
                  </a:lnTo>
                  <a:lnTo>
                    <a:pt x="59" y="163"/>
                  </a:lnTo>
                  <a:lnTo>
                    <a:pt x="63" y="167"/>
                  </a:lnTo>
                  <a:lnTo>
                    <a:pt x="63" y="171"/>
                  </a:lnTo>
                  <a:lnTo>
                    <a:pt x="63" y="171"/>
                  </a:lnTo>
                  <a:lnTo>
                    <a:pt x="63" y="171"/>
                  </a:lnTo>
                  <a:lnTo>
                    <a:pt x="70" y="178"/>
                  </a:lnTo>
                  <a:lnTo>
                    <a:pt x="70" y="178"/>
                  </a:lnTo>
                  <a:lnTo>
                    <a:pt x="70" y="182"/>
                  </a:lnTo>
                  <a:lnTo>
                    <a:pt x="74" y="186"/>
                  </a:lnTo>
                  <a:lnTo>
                    <a:pt x="78" y="186"/>
                  </a:lnTo>
                  <a:lnTo>
                    <a:pt x="78" y="189"/>
                  </a:lnTo>
                  <a:lnTo>
                    <a:pt x="82" y="197"/>
                  </a:lnTo>
                  <a:lnTo>
                    <a:pt x="85" y="200"/>
                  </a:lnTo>
                  <a:lnTo>
                    <a:pt x="89" y="208"/>
                  </a:lnTo>
                  <a:lnTo>
                    <a:pt x="89" y="212"/>
                  </a:lnTo>
                  <a:lnTo>
                    <a:pt x="89" y="212"/>
                  </a:lnTo>
                  <a:lnTo>
                    <a:pt x="85" y="212"/>
                  </a:lnTo>
                  <a:lnTo>
                    <a:pt x="85" y="212"/>
                  </a:lnTo>
                  <a:lnTo>
                    <a:pt x="85" y="215"/>
                  </a:lnTo>
                  <a:lnTo>
                    <a:pt x="85" y="215"/>
                  </a:lnTo>
                  <a:lnTo>
                    <a:pt x="89" y="215"/>
                  </a:lnTo>
                  <a:lnTo>
                    <a:pt x="93" y="219"/>
                  </a:lnTo>
                  <a:lnTo>
                    <a:pt x="93" y="219"/>
                  </a:lnTo>
                  <a:lnTo>
                    <a:pt x="93" y="219"/>
                  </a:lnTo>
                  <a:lnTo>
                    <a:pt x="96" y="223"/>
                  </a:lnTo>
                  <a:lnTo>
                    <a:pt x="100" y="226"/>
                  </a:lnTo>
                  <a:lnTo>
                    <a:pt x="100" y="230"/>
                  </a:lnTo>
                  <a:lnTo>
                    <a:pt x="104" y="230"/>
                  </a:lnTo>
                  <a:lnTo>
                    <a:pt x="108" y="230"/>
                  </a:lnTo>
                  <a:lnTo>
                    <a:pt x="108" y="234"/>
                  </a:lnTo>
                  <a:lnTo>
                    <a:pt x="111" y="234"/>
                  </a:lnTo>
                  <a:lnTo>
                    <a:pt x="111" y="237"/>
                  </a:lnTo>
                  <a:lnTo>
                    <a:pt x="119" y="237"/>
                  </a:lnTo>
                  <a:lnTo>
                    <a:pt x="119" y="234"/>
                  </a:lnTo>
                  <a:lnTo>
                    <a:pt x="119" y="237"/>
                  </a:lnTo>
                  <a:lnTo>
                    <a:pt x="119" y="241"/>
                  </a:lnTo>
                  <a:lnTo>
                    <a:pt x="126" y="241"/>
                  </a:lnTo>
                  <a:lnTo>
                    <a:pt x="130" y="245"/>
                  </a:lnTo>
                  <a:lnTo>
                    <a:pt x="130" y="249"/>
                  </a:lnTo>
                  <a:lnTo>
                    <a:pt x="130" y="249"/>
                  </a:lnTo>
                  <a:lnTo>
                    <a:pt x="133" y="249"/>
                  </a:lnTo>
                  <a:lnTo>
                    <a:pt x="137" y="249"/>
                  </a:lnTo>
                  <a:lnTo>
                    <a:pt x="141" y="249"/>
                  </a:lnTo>
                  <a:lnTo>
                    <a:pt x="145" y="252"/>
                  </a:lnTo>
                  <a:lnTo>
                    <a:pt x="148" y="256"/>
                  </a:lnTo>
                  <a:lnTo>
                    <a:pt x="152" y="256"/>
                  </a:lnTo>
                  <a:lnTo>
                    <a:pt x="156" y="256"/>
                  </a:lnTo>
                  <a:lnTo>
                    <a:pt x="156" y="256"/>
                  </a:lnTo>
                  <a:lnTo>
                    <a:pt x="159" y="260"/>
                  </a:lnTo>
                  <a:lnTo>
                    <a:pt x="163" y="263"/>
                  </a:lnTo>
                  <a:lnTo>
                    <a:pt x="167" y="263"/>
                  </a:lnTo>
                  <a:lnTo>
                    <a:pt x="167" y="267"/>
                  </a:lnTo>
                  <a:lnTo>
                    <a:pt x="170" y="267"/>
                  </a:lnTo>
                  <a:lnTo>
                    <a:pt x="170" y="271"/>
                  </a:lnTo>
                  <a:lnTo>
                    <a:pt x="170" y="271"/>
                  </a:lnTo>
                  <a:lnTo>
                    <a:pt x="174" y="271"/>
                  </a:lnTo>
                  <a:lnTo>
                    <a:pt x="178" y="275"/>
                  </a:lnTo>
                  <a:lnTo>
                    <a:pt x="182" y="278"/>
                  </a:lnTo>
                  <a:lnTo>
                    <a:pt x="185" y="282"/>
                  </a:lnTo>
                  <a:lnTo>
                    <a:pt x="189" y="282"/>
                  </a:lnTo>
                  <a:lnTo>
                    <a:pt x="189" y="282"/>
                  </a:lnTo>
                  <a:lnTo>
                    <a:pt x="193" y="282"/>
                  </a:lnTo>
                  <a:lnTo>
                    <a:pt x="196" y="278"/>
                  </a:lnTo>
                  <a:lnTo>
                    <a:pt x="196" y="278"/>
                  </a:lnTo>
                  <a:lnTo>
                    <a:pt x="200" y="278"/>
                  </a:lnTo>
                  <a:lnTo>
                    <a:pt x="204" y="275"/>
                  </a:lnTo>
                  <a:lnTo>
                    <a:pt x="200" y="271"/>
                  </a:lnTo>
                  <a:lnTo>
                    <a:pt x="200" y="271"/>
                  </a:lnTo>
                  <a:lnTo>
                    <a:pt x="204" y="267"/>
                  </a:lnTo>
                  <a:lnTo>
                    <a:pt x="204" y="267"/>
                  </a:lnTo>
                  <a:lnTo>
                    <a:pt x="204" y="267"/>
                  </a:lnTo>
                  <a:lnTo>
                    <a:pt x="204" y="267"/>
                  </a:lnTo>
                  <a:lnTo>
                    <a:pt x="200" y="263"/>
                  </a:lnTo>
                  <a:lnTo>
                    <a:pt x="204" y="260"/>
                  </a:lnTo>
                  <a:lnTo>
                    <a:pt x="207" y="256"/>
                  </a:lnTo>
                  <a:lnTo>
                    <a:pt x="211" y="252"/>
                  </a:lnTo>
                  <a:lnTo>
                    <a:pt x="211" y="249"/>
                  </a:lnTo>
                  <a:lnTo>
                    <a:pt x="207" y="241"/>
                  </a:lnTo>
                  <a:lnTo>
                    <a:pt x="207" y="237"/>
                  </a:lnTo>
                  <a:lnTo>
                    <a:pt x="207" y="234"/>
                  </a:lnTo>
                  <a:lnTo>
                    <a:pt x="207" y="230"/>
                  </a:lnTo>
                  <a:lnTo>
                    <a:pt x="204" y="230"/>
                  </a:lnTo>
                  <a:lnTo>
                    <a:pt x="207" y="226"/>
                  </a:lnTo>
                  <a:lnTo>
                    <a:pt x="207" y="223"/>
                  </a:lnTo>
                  <a:lnTo>
                    <a:pt x="207" y="212"/>
                  </a:lnTo>
                  <a:lnTo>
                    <a:pt x="207" y="208"/>
                  </a:lnTo>
                  <a:lnTo>
                    <a:pt x="207" y="204"/>
                  </a:lnTo>
                  <a:lnTo>
                    <a:pt x="207" y="193"/>
                  </a:lnTo>
                  <a:lnTo>
                    <a:pt x="211" y="189"/>
                  </a:lnTo>
                  <a:lnTo>
                    <a:pt x="211" y="186"/>
                  </a:lnTo>
                  <a:lnTo>
                    <a:pt x="196" y="1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85" name="Freeform 185">
              <a:extLst>
                <a:ext uri="{FF2B5EF4-FFF2-40B4-BE49-F238E27FC236}">
                  <a16:creationId xmlns:a16="http://schemas.microsoft.com/office/drawing/2014/main" xmlns="" id="{425BDB7D-8192-4690-B0BC-2D1DC79447DF}"/>
                </a:ext>
              </a:extLst>
            </p:cNvPr>
            <p:cNvSpPr/>
            <p:nvPr/>
          </p:nvSpPr>
          <p:spPr bwMode="auto">
            <a:xfrm>
              <a:off x="2844273" y="3367677"/>
              <a:ext cx="262473" cy="266333"/>
            </a:xfrm>
            <a:custGeom>
              <a:avLst/>
              <a:gdLst>
                <a:gd name="T0" fmla="*/ 197 w 204"/>
                <a:gd name="T1" fmla="*/ 152 h 207"/>
                <a:gd name="T2" fmla="*/ 197 w 204"/>
                <a:gd name="T3" fmla="*/ 118 h 207"/>
                <a:gd name="T4" fmla="*/ 186 w 204"/>
                <a:gd name="T5" fmla="*/ 100 h 207"/>
                <a:gd name="T6" fmla="*/ 152 w 204"/>
                <a:gd name="T7" fmla="*/ 85 h 207"/>
                <a:gd name="T8" fmla="*/ 152 w 204"/>
                <a:gd name="T9" fmla="*/ 67 h 207"/>
                <a:gd name="T10" fmla="*/ 134 w 204"/>
                <a:gd name="T11" fmla="*/ 63 h 207"/>
                <a:gd name="T12" fmla="*/ 126 w 204"/>
                <a:gd name="T13" fmla="*/ 55 h 207"/>
                <a:gd name="T14" fmla="*/ 111 w 204"/>
                <a:gd name="T15" fmla="*/ 52 h 207"/>
                <a:gd name="T16" fmla="*/ 97 w 204"/>
                <a:gd name="T17" fmla="*/ 41 h 207"/>
                <a:gd name="T18" fmla="*/ 86 w 204"/>
                <a:gd name="T19" fmla="*/ 41 h 207"/>
                <a:gd name="T20" fmla="*/ 74 w 204"/>
                <a:gd name="T21" fmla="*/ 33 h 207"/>
                <a:gd name="T22" fmla="*/ 71 w 204"/>
                <a:gd name="T23" fmla="*/ 22 h 207"/>
                <a:gd name="T24" fmla="*/ 67 w 204"/>
                <a:gd name="T25" fmla="*/ 7 h 207"/>
                <a:gd name="T26" fmla="*/ 63 w 204"/>
                <a:gd name="T27" fmla="*/ 3 h 207"/>
                <a:gd name="T28" fmla="*/ 52 w 204"/>
                <a:gd name="T29" fmla="*/ 3 h 207"/>
                <a:gd name="T30" fmla="*/ 34 w 204"/>
                <a:gd name="T31" fmla="*/ 15 h 207"/>
                <a:gd name="T32" fmla="*/ 23 w 204"/>
                <a:gd name="T33" fmla="*/ 18 h 207"/>
                <a:gd name="T34" fmla="*/ 11 w 204"/>
                <a:gd name="T35" fmla="*/ 22 h 207"/>
                <a:gd name="T36" fmla="*/ 15 w 204"/>
                <a:gd name="T37" fmla="*/ 44 h 207"/>
                <a:gd name="T38" fmla="*/ 11 w 204"/>
                <a:gd name="T39" fmla="*/ 63 h 207"/>
                <a:gd name="T40" fmla="*/ 11 w 204"/>
                <a:gd name="T41" fmla="*/ 81 h 207"/>
                <a:gd name="T42" fmla="*/ 11 w 204"/>
                <a:gd name="T43" fmla="*/ 89 h 207"/>
                <a:gd name="T44" fmla="*/ 15 w 204"/>
                <a:gd name="T45" fmla="*/ 104 h 207"/>
                <a:gd name="T46" fmla="*/ 8 w 204"/>
                <a:gd name="T47" fmla="*/ 115 h 207"/>
                <a:gd name="T48" fmla="*/ 8 w 204"/>
                <a:gd name="T49" fmla="*/ 122 h 207"/>
                <a:gd name="T50" fmla="*/ 11 w 204"/>
                <a:gd name="T51" fmla="*/ 126 h 207"/>
                <a:gd name="T52" fmla="*/ 15 w 204"/>
                <a:gd name="T53" fmla="*/ 133 h 207"/>
                <a:gd name="T54" fmla="*/ 15 w 204"/>
                <a:gd name="T55" fmla="*/ 144 h 207"/>
                <a:gd name="T56" fmla="*/ 26 w 204"/>
                <a:gd name="T57" fmla="*/ 156 h 207"/>
                <a:gd name="T58" fmla="*/ 23 w 204"/>
                <a:gd name="T59" fmla="*/ 170 h 207"/>
                <a:gd name="T60" fmla="*/ 45 w 204"/>
                <a:gd name="T61" fmla="*/ 207 h 207"/>
                <a:gd name="T62" fmla="*/ 52 w 204"/>
                <a:gd name="T63" fmla="*/ 207 h 207"/>
                <a:gd name="T64" fmla="*/ 56 w 204"/>
                <a:gd name="T65" fmla="*/ 200 h 207"/>
                <a:gd name="T66" fmla="*/ 71 w 204"/>
                <a:gd name="T67" fmla="*/ 196 h 207"/>
                <a:gd name="T68" fmla="*/ 82 w 204"/>
                <a:gd name="T69" fmla="*/ 193 h 207"/>
                <a:gd name="T70" fmla="*/ 93 w 204"/>
                <a:gd name="T71" fmla="*/ 196 h 207"/>
                <a:gd name="T72" fmla="*/ 97 w 204"/>
                <a:gd name="T73" fmla="*/ 204 h 207"/>
                <a:gd name="T74" fmla="*/ 100 w 204"/>
                <a:gd name="T75" fmla="*/ 196 h 207"/>
                <a:gd name="T76" fmla="*/ 119 w 204"/>
                <a:gd name="T77" fmla="*/ 193 h 207"/>
                <a:gd name="T78" fmla="*/ 130 w 204"/>
                <a:gd name="T79" fmla="*/ 182 h 207"/>
                <a:gd name="T80" fmla="*/ 126 w 204"/>
                <a:gd name="T81" fmla="*/ 170 h 207"/>
                <a:gd name="T82" fmla="*/ 134 w 204"/>
                <a:gd name="T83" fmla="*/ 156 h 207"/>
                <a:gd name="T84" fmla="*/ 178 w 204"/>
                <a:gd name="T85" fmla="*/ 148 h 207"/>
                <a:gd name="T86" fmla="*/ 197 w 204"/>
                <a:gd name="T87" fmla="*/ 15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4" h="207">
                  <a:moveTo>
                    <a:pt x="197" y="159"/>
                  </a:moveTo>
                  <a:lnTo>
                    <a:pt x="197" y="156"/>
                  </a:lnTo>
                  <a:lnTo>
                    <a:pt x="197" y="152"/>
                  </a:lnTo>
                  <a:lnTo>
                    <a:pt x="204" y="137"/>
                  </a:lnTo>
                  <a:lnTo>
                    <a:pt x="204" y="133"/>
                  </a:lnTo>
                  <a:lnTo>
                    <a:pt x="197" y="118"/>
                  </a:lnTo>
                  <a:lnTo>
                    <a:pt x="186" y="115"/>
                  </a:lnTo>
                  <a:lnTo>
                    <a:pt x="189" y="111"/>
                  </a:lnTo>
                  <a:lnTo>
                    <a:pt x="186" y="100"/>
                  </a:lnTo>
                  <a:lnTo>
                    <a:pt x="156" y="100"/>
                  </a:lnTo>
                  <a:lnTo>
                    <a:pt x="156" y="92"/>
                  </a:lnTo>
                  <a:lnTo>
                    <a:pt x="152" y="85"/>
                  </a:lnTo>
                  <a:lnTo>
                    <a:pt x="152" y="81"/>
                  </a:lnTo>
                  <a:lnTo>
                    <a:pt x="152" y="74"/>
                  </a:lnTo>
                  <a:lnTo>
                    <a:pt x="152" y="67"/>
                  </a:lnTo>
                  <a:lnTo>
                    <a:pt x="152" y="67"/>
                  </a:lnTo>
                  <a:lnTo>
                    <a:pt x="145" y="63"/>
                  </a:lnTo>
                  <a:lnTo>
                    <a:pt x="134" y="63"/>
                  </a:lnTo>
                  <a:lnTo>
                    <a:pt x="130" y="59"/>
                  </a:lnTo>
                  <a:lnTo>
                    <a:pt x="126" y="59"/>
                  </a:lnTo>
                  <a:lnTo>
                    <a:pt x="126" y="55"/>
                  </a:lnTo>
                  <a:lnTo>
                    <a:pt x="123" y="55"/>
                  </a:lnTo>
                  <a:lnTo>
                    <a:pt x="115" y="52"/>
                  </a:lnTo>
                  <a:lnTo>
                    <a:pt x="111" y="52"/>
                  </a:lnTo>
                  <a:lnTo>
                    <a:pt x="108" y="48"/>
                  </a:lnTo>
                  <a:lnTo>
                    <a:pt x="104" y="48"/>
                  </a:lnTo>
                  <a:lnTo>
                    <a:pt x="97" y="41"/>
                  </a:lnTo>
                  <a:lnTo>
                    <a:pt x="89" y="44"/>
                  </a:lnTo>
                  <a:lnTo>
                    <a:pt x="89" y="44"/>
                  </a:lnTo>
                  <a:lnTo>
                    <a:pt x="86" y="41"/>
                  </a:lnTo>
                  <a:lnTo>
                    <a:pt x="78" y="41"/>
                  </a:lnTo>
                  <a:lnTo>
                    <a:pt x="74" y="37"/>
                  </a:lnTo>
                  <a:lnTo>
                    <a:pt x="74" y="33"/>
                  </a:lnTo>
                  <a:lnTo>
                    <a:pt x="71" y="33"/>
                  </a:lnTo>
                  <a:lnTo>
                    <a:pt x="67" y="26"/>
                  </a:lnTo>
                  <a:lnTo>
                    <a:pt x="71" y="22"/>
                  </a:lnTo>
                  <a:lnTo>
                    <a:pt x="67" y="15"/>
                  </a:lnTo>
                  <a:lnTo>
                    <a:pt x="71" y="11"/>
                  </a:lnTo>
                  <a:lnTo>
                    <a:pt x="67" y="7"/>
                  </a:lnTo>
                  <a:lnTo>
                    <a:pt x="67" y="3"/>
                  </a:lnTo>
                  <a:lnTo>
                    <a:pt x="67" y="0"/>
                  </a:lnTo>
                  <a:lnTo>
                    <a:pt x="63" y="3"/>
                  </a:lnTo>
                  <a:lnTo>
                    <a:pt x="60" y="0"/>
                  </a:lnTo>
                  <a:lnTo>
                    <a:pt x="56" y="0"/>
                  </a:lnTo>
                  <a:lnTo>
                    <a:pt x="52" y="3"/>
                  </a:lnTo>
                  <a:lnTo>
                    <a:pt x="45" y="3"/>
                  </a:lnTo>
                  <a:lnTo>
                    <a:pt x="37" y="11"/>
                  </a:lnTo>
                  <a:lnTo>
                    <a:pt x="34" y="15"/>
                  </a:lnTo>
                  <a:lnTo>
                    <a:pt x="30" y="18"/>
                  </a:lnTo>
                  <a:lnTo>
                    <a:pt x="26" y="18"/>
                  </a:lnTo>
                  <a:lnTo>
                    <a:pt x="23" y="18"/>
                  </a:lnTo>
                  <a:lnTo>
                    <a:pt x="19" y="18"/>
                  </a:lnTo>
                  <a:lnTo>
                    <a:pt x="15" y="22"/>
                  </a:lnTo>
                  <a:lnTo>
                    <a:pt x="11" y="22"/>
                  </a:lnTo>
                  <a:lnTo>
                    <a:pt x="0" y="22"/>
                  </a:lnTo>
                  <a:lnTo>
                    <a:pt x="15" y="41"/>
                  </a:lnTo>
                  <a:lnTo>
                    <a:pt x="15" y="44"/>
                  </a:lnTo>
                  <a:lnTo>
                    <a:pt x="11" y="48"/>
                  </a:lnTo>
                  <a:lnTo>
                    <a:pt x="11" y="59"/>
                  </a:lnTo>
                  <a:lnTo>
                    <a:pt x="11" y="63"/>
                  </a:lnTo>
                  <a:lnTo>
                    <a:pt x="11" y="67"/>
                  </a:lnTo>
                  <a:lnTo>
                    <a:pt x="11" y="78"/>
                  </a:lnTo>
                  <a:lnTo>
                    <a:pt x="11" y="81"/>
                  </a:lnTo>
                  <a:lnTo>
                    <a:pt x="8" y="85"/>
                  </a:lnTo>
                  <a:lnTo>
                    <a:pt x="11" y="85"/>
                  </a:lnTo>
                  <a:lnTo>
                    <a:pt x="11" y="89"/>
                  </a:lnTo>
                  <a:lnTo>
                    <a:pt x="11" y="92"/>
                  </a:lnTo>
                  <a:lnTo>
                    <a:pt x="11" y="96"/>
                  </a:lnTo>
                  <a:lnTo>
                    <a:pt x="15" y="104"/>
                  </a:lnTo>
                  <a:lnTo>
                    <a:pt x="15" y="107"/>
                  </a:lnTo>
                  <a:lnTo>
                    <a:pt x="11" y="111"/>
                  </a:lnTo>
                  <a:lnTo>
                    <a:pt x="8" y="115"/>
                  </a:lnTo>
                  <a:lnTo>
                    <a:pt x="4" y="118"/>
                  </a:lnTo>
                  <a:lnTo>
                    <a:pt x="8" y="122"/>
                  </a:lnTo>
                  <a:lnTo>
                    <a:pt x="8" y="122"/>
                  </a:lnTo>
                  <a:lnTo>
                    <a:pt x="8" y="122"/>
                  </a:lnTo>
                  <a:lnTo>
                    <a:pt x="8" y="122"/>
                  </a:lnTo>
                  <a:lnTo>
                    <a:pt x="11" y="126"/>
                  </a:lnTo>
                  <a:lnTo>
                    <a:pt x="11" y="130"/>
                  </a:lnTo>
                  <a:lnTo>
                    <a:pt x="15" y="130"/>
                  </a:lnTo>
                  <a:lnTo>
                    <a:pt x="15" y="133"/>
                  </a:lnTo>
                  <a:lnTo>
                    <a:pt x="15" y="137"/>
                  </a:lnTo>
                  <a:lnTo>
                    <a:pt x="15" y="137"/>
                  </a:lnTo>
                  <a:lnTo>
                    <a:pt x="15" y="144"/>
                  </a:lnTo>
                  <a:lnTo>
                    <a:pt x="19" y="148"/>
                  </a:lnTo>
                  <a:lnTo>
                    <a:pt x="26" y="152"/>
                  </a:lnTo>
                  <a:lnTo>
                    <a:pt x="26" y="156"/>
                  </a:lnTo>
                  <a:lnTo>
                    <a:pt x="26" y="159"/>
                  </a:lnTo>
                  <a:lnTo>
                    <a:pt x="26" y="163"/>
                  </a:lnTo>
                  <a:lnTo>
                    <a:pt x="23" y="170"/>
                  </a:lnTo>
                  <a:lnTo>
                    <a:pt x="23" y="174"/>
                  </a:lnTo>
                  <a:lnTo>
                    <a:pt x="34" y="178"/>
                  </a:lnTo>
                  <a:lnTo>
                    <a:pt x="45" y="207"/>
                  </a:lnTo>
                  <a:lnTo>
                    <a:pt x="49" y="207"/>
                  </a:lnTo>
                  <a:lnTo>
                    <a:pt x="49" y="207"/>
                  </a:lnTo>
                  <a:lnTo>
                    <a:pt x="52" y="207"/>
                  </a:lnTo>
                  <a:lnTo>
                    <a:pt x="52" y="207"/>
                  </a:lnTo>
                  <a:lnTo>
                    <a:pt x="56" y="204"/>
                  </a:lnTo>
                  <a:lnTo>
                    <a:pt x="56" y="200"/>
                  </a:lnTo>
                  <a:lnTo>
                    <a:pt x="63" y="193"/>
                  </a:lnTo>
                  <a:lnTo>
                    <a:pt x="67" y="193"/>
                  </a:lnTo>
                  <a:lnTo>
                    <a:pt x="71" y="196"/>
                  </a:lnTo>
                  <a:lnTo>
                    <a:pt x="78" y="193"/>
                  </a:lnTo>
                  <a:lnTo>
                    <a:pt x="78" y="193"/>
                  </a:lnTo>
                  <a:lnTo>
                    <a:pt x="82" y="193"/>
                  </a:lnTo>
                  <a:lnTo>
                    <a:pt x="89" y="193"/>
                  </a:lnTo>
                  <a:lnTo>
                    <a:pt x="93" y="193"/>
                  </a:lnTo>
                  <a:lnTo>
                    <a:pt x="93" y="196"/>
                  </a:lnTo>
                  <a:lnTo>
                    <a:pt x="97" y="204"/>
                  </a:lnTo>
                  <a:lnTo>
                    <a:pt x="97" y="204"/>
                  </a:lnTo>
                  <a:lnTo>
                    <a:pt x="97" y="204"/>
                  </a:lnTo>
                  <a:lnTo>
                    <a:pt x="97" y="200"/>
                  </a:lnTo>
                  <a:lnTo>
                    <a:pt x="100" y="200"/>
                  </a:lnTo>
                  <a:lnTo>
                    <a:pt x="100" y="196"/>
                  </a:lnTo>
                  <a:lnTo>
                    <a:pt x="104" y="193"/>
                  </a:lnTo>
                  <a:lnTo>
                    <a:pt x="111" y="193"/>
                  </a:lnTo>
                  <a:lnTo>
                    <a:pt x="119" y="193"/>
                  </a:lnTo>
                  <a:lnTo>
                    <a:pt x="123" y="196"/>
                  </a:lnTo>
                  <a:lnTo>
                    <a:pt x="126" y="189"/>
                  </a:lnTo>
                  <a:lnTo>
                    <a:pt x="130" y="182"/>
                  </a:lnTo>
                  <a:lnTo>
                    <a:pt x="130" y="178"/>
                  </a:lnTo>
                  <a:lnTo>
                    <a:pt x="130" y="174"/>
                  </a:lnTo>
                  <a:lnTo>
                    <a:pt x="126" y="170"/>
                  </a:lnTo>
                  <a:lnTo>
                    <a:pt x="134" y="163"/>
                  </a:lnTo>
                  <a:lnTo>
                    <a:pt x="134" y="159"/>
                  </a:lnTo>
                  <a:lnTo>
                    <a:pt x="134" y="156"/>
                  </a:lnTo>
                  <a:lnTo>
                    <a:pt x="137" y="156"/>
                  </a:lnTo>
                  <a:lnTo>
                    <a:pt x="160" y="148"/>
                  </a:lnTo>
                  <a:lnTo>
                    <a:pt x="178" y="148"/>
                  </a:lnTo>
                  <a:lnTo>
                    <a:pt x="189" y="156"/>
                  </a:lnTo>
                  <a:lnTo>
                    <a:pt x="193" y="156"/>
                  </a:lnTo>
                  <a:lnTo>
                    <a:pt x="197" y="1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86" name="Freeform 186">
              <a:extLst>
                <a:ext uri="{FF2B5EF4-FFF2-40B4-BE49-F238E27FC236}">
                  <a16:creationId xmlns:a16="http://schemas.microsoft.com/office/drawing/2014/main" xmlns="" id="{A5D2CDE7-1CE3-405C-A244-A3FE22C31D26}"/>
                </a:ext>
              </a:extLst>
            </p:cNvPr>
            <p:cNvSpPr/>
            <p:nvPr/>
          </p:nvSpPr>
          <p:spPr bwMode="auto">
            <a:xfrm>
              <a:off x="3002529" y="3558098"/>
              <a:ext cx="180128" cy="172409"/>
            </a:xfrm>
            <a:custGeom>
              <a:avLst/>
              <a:gdLst>
                <a:gd name="T0" fmla="*/ 3 w 140"/>
                <a:gd name="T1" fmla="*/ 41 h 134"/>
                <a:gd name="T2" fmla="*/ 7 w 140"/>
                <a:gd name="T3" fmla="*/ 30 h 134"/>
                <a:gd name="T4" fmla="*/ 3 w 140"/>
                <a:gd name="T5" fmla="*/ 22 h 134"/>
                <a:gd name="T6" fmla="*/ 11 w 140"/>
                <a:gd name="T7" fmla="*/ 11 h 134"/>
                <a:gd name="T8" fmla="*/ 14 w 140"/>
                <a:gd name="T9" fmla="*/ 8 h 134"/>
                <a:gd name="T10" fmla="*/ 55 w 140"/>
                <a:gd name="T11" fmla="*/ 0 h 134"/>
                <a:gd name="T12" fmla="*/ 70 w 140"/>
                <a:gd name="T13" fmla="*/ 8 h 134"/>
                <a:gd name="T14" fmla="*/ 74 w 140"/>
                <a:gd name="T15" fmla="*/ 15 h 134"/>
                <a:gd name="T16" fmla="*/ 77 w 140"/>
                <a:gd name="T17" fmla="*/ 22 h 134"/>
                <a:gd name="T18" fmla="*/ 77 w 140"/>
                <a:gd name="T19" fmla="*/ 37 h 134"/>
                <a:gd name="T20" fmla="*/ 77 w 140"/>
                <a:gd name="T21" fmla="*/ 41 h 134"/>
                <a:gd name="T22" fmla="*/ 85 w 140"/>
                <a:gd name="T23" fmla="*/ 45 h 134"/>
                <a:gd name="T24" fmla="*/ 96 w 140"/>
                <a:gd name="T25" fmla="*/ 45 h 134"/>
                <a:gd name="T26" fmla="*/ 107 w 140"/>
                <a:gd name="T27" fmla="*/ 45 h 134"/>
                <a:gd name="T28" fmla="*/ 114 w 140"/>
                <a:gd name="T29" fmla="*/ 48 h 134"/>
                <a:gd name="T30" fmla="*/ 122 w 140"/>
                <a:gd name="T31" fmla="*/ 67 h 134"/>
                <a:gd name="T32" fmla="*/ 125 w 140"/>
                <a:gd name="T33" fmla="*/ 74 h 134"/>
                <a:gd name="T34" fmla="*/ 137 w 140"/>
                <a:gd name="T35" fmla="*/ 71 h 134"/>
                <a:gd name="T36" fmla="*/ 140 w 140"/>
                <a:gd name="T37" fmla="*/ 74 h 134"/>
                <a:gd name="T38" fmla="*/ 140 w 140"/>
                <a:gd name="T39" fmla="*/ 93 h 134"/>
                <a:gd name="T40" fmla="*/ 137 w 140"/>
                <a:gd name="T41" fmla="*/ 93 h 134"/>
                <a:gd name="T42" fmla="*/ 137 w 140"/>
                <a:gd name="T43" fmla="*/ 97 h 134"/>
                <a:gd name="T44" fmla="*/ 137 w 140"/>
                <a:gd name="T45" fmla="*/ 100 h 134"/>
                <a:gd name="T46" fmla="*/ 137 w 140"/>
                <a:gd name="T47" fmla="*/ 104 h 134"/>
                <a:gd name="T48" fmla="*/ 133 w 140"/>
                <a:gd name="T49" fmla="*/ 111 h 134"/>
                <a:gd name="T50" fmla="*/ 129 w 140"/>
                <a:gd name="T51" fmla="*/ 119 h 134"/>
                <a:gd name="T52" fmla="*/ 122 w 140"/>
                <a:gd name="T53" fmla="*/ 126 h 134"/>
                <a:gd name="T54" fmla="*/ 114 w 140"/>
                <a:gd name="T55" fmla="*/ 130 h 134"/>
                <a:gd name="T56" fmla="*/ 111 w 140"/>
                <a:gd name="T57" fmla="*/ 134 h 134"/>
                <a:gd name="T58" fmla="*/ 107 w 140"/>
                <a:gd name="T59" fmla="*/ 134 h 134"/>
                <a:gd name="T60" fmla="*/ 96 w 140"/>
                <a:gd name="T61" fmla="*/ 130 h 134"/>
                <a:gd name="T62" fmla="*/ 74 w 140"/>
                <a:gd name="T63" fmla="*/ 130 h 134"/>
                <a:gd name="T64" fmla="*/ 74 w 140"/>
                <a:gd name="T65" fmla="*/ 126 h 134"/>
                <a:gd name="T66" fmla="*/ 81 w 140"/>
                <a:gd name="T67" fmla="*/ 115 h 134"/>
                <a:gd name="T68" fmla="*/ 81 w 140"/>
                <a:gd name="T69" fmla="*/ 111 h 134"/>
                <a:gd name="T70" fmla="*/ 85 w 140"/>
                <a:gd name="T71" fmla="*/ 104 h 134"/>
                <a:gd name="T72" fmla="*/ 85 w 140"/>
                <a:gd name="T73" fmla="*/ 97 h 134"/>
                <a:gd name="T74" fmla="*/ 77 w 140"/>
                <a:gd name="T75" fmla="*/ 89 h 134"/>
                <a:gd name="T76" fmla="*/ 59 w 140"/>
                <a:gd name="T77" fmla="*/ 85 h 134"/>
                <a:gd name="T78" fmla="*/ 48 w 140"/>
                <a:gd name="T79" fmla="*/ 82 h 134"/>
                <a:gd name="T80" fmla="*/ 33 w 140"/>
                <a:gd name="T81" fmla="*/ 74 h 134"/>
                <a:gd name="T82" fmla="*/ 25 w 140"/>
                <a:gd name="T83" fmla="*/ 67 h 134"/>
                <a:gd name="T84" fmla="*/ 11 w 140"/>
                <a:gd name="T85" fmla="*/ 59 h 134"/>
                <a:gd name="T86" fmla="*/ 3 w 140"/>
                <a:gd name="T87" fmla="*/ 52 h 134"/>
                <a:gd name="T88" fmla="*/ 0 w 140"/>
                <a:gd name="T89" fmla="*/ 4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0" h="134">
                  <a:moveTo>
                    <a:pt x="0" y="48"/>
                  </a:moveTo>
                  <a:lnTo>
                    <a:pt x="3" y="41"/>
                  </a:lnTo>
                  <a:lnTo>
                    <a:pt x="7" y="34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3" y="22"/>
                  </a:lnTo>
                  <a:lnTo>
                    <a:pt x="11" y="15"/>
                  </a:lnTo>
                  <a:lnTo>
                    <a:pt x="11" y="11"/>
                  </a:lnTo>
                  <a:lnTo>
                    <a:pt x="11" y="8"/>
                  </a:lnTo>
                  <a:lnTo>
                    <a:pt x="14" y="8"/>
                  </a:lnTo>
                  <a:lnTo>
                    <a:pt x="37" y="0"/>
                  </a:lnTo>
                  <a:lnTo>
                    <a:pt x="55" y="0"/>
                  </a:lnTo>
                  <a:lnTo>
                    <a:pt x="66" y="8"/>
                  </a:lnTo>
                  <a:lnTo>
                    <a:pt x="70" y="8"/>
                  </a:lnTo>
                  <a:lnTo>
                    <a:pt x="74" y="11"/>
                  </a:lnTo>
                  <a:lnTo>
                    <a:pt x="74" y="15"/>
                  </a:lnTo>
                  <a:lnTo>
                    <a:pt x="77" y="19"/>
                  </a:lnTo>
                  <a:lnTo>
                    <a:pt x="77" y="22"/>
                  </a:lnTo>
                  <a:lnTo>
                    <a:pt x="81" y="26"/>
                  </a:lnTo>
                  <a:lnTo>
                    <a:pt x="77" y="37"/>
                  </a:lnTo>
                  <a:lnTo>
                    <a:pt x="81" y="41"/>
                  </a:lnTo>
                  <a:lnTo>
                    <a:pt x="77" y="41"/>
                  </a:lnTo>
                  <a:lnTo>
                    <a:pt x="81" y="45"/>
                  </a:lnTo>
                  <a:lnTo>
                    <a:pt x="85" y="45"/>
                  </a:lnTo>
                  <a:lnTo>
                    <a:pt x="88" y="48"/>
                  </a:lnTo>
                  <a:lnTo>
                    <a:pt x="96" y="45"/>
                  </a:lnTo>
                  <a:lnTo>
                    <a:pt x="100" y="48"/>
                  </a:lnTo>
                  <a:lnTo>
                    <a:pt x="107" y="45"/>
                  </a:lnTo>
                  <a:lnTo>
                    <a:pt x="111" y="48"/>
                  </a:lnTo>
                  <a:lnTo>
                    <a:pt x="114" y="48"/>
                  </a:lnTo>
                  <a:lnTo>
                    <a:pt x="114" y="52"/>
                  </a:lnTo>
                  <a:lnTo>
                    <a:pt x="122" y="67"/>
                  </a:lnTo>
                  <a:lnTo>
                    <a:pt x="122" y="74"/>
                  </a:lnTo>
                  <a:lnTo>
                    <a:pt x="125" y="74"/>
                  </a:lnTo>
                  <a:lnTo>
                    <a:pt x="133" y="71"/>
                  </a:lnTo>
                  <a:lnTo>
                    <a:pt x="137" y="71"/>
                  </a:lnTo>
                  <a:lnTo>
                    <a:pt x="140" y="74"/>
                  </a:lnTo>
                  <a:lnTo>
                    <a:pt x="140" y="74"/>
                  </a:lnTo>
                  <a:lnTo>
                    <a:pt x="140" y="78"/>
                  </a:lnTo>
                  <a:lnTo>
                    <a:pt x="140" y="93"/>
                  </a:lnTo>
                  <a:lnTo>
                    <a:pt x="140" y="93"/>
                  </a:lnTo>
                  <a:lnTo>
                    <a:pt x="137" y="93"/>
                  </a:lnTo>
                  <a:lnTo>
                    <a:pt x="137" y="97"/>
                  </a:lnTo>
                  <a:lnTo>
                    <a:pt x="137" y="97"/>
                  </a:lnTo>
                  <a:lnTo>
                    <a:pt x="137" y="100"/>
                  </a:lnTo>
                  <a:lnTo>
                    <a:pt x="137" y="100"/>
                  </a:lnTo>
                  <a:lnTo>
                    <a:pt x="137" y="104"/>
                  </a:lnTo>
                  <a:lnTo>
                    <a:pt x="137" y="104"/>
                  </a:lnTo>
                  <a:lnTo>
                    <a:pt x="137" y="111"/>
                  </a:lnTo>
                  <a:lnTo>
                    <a:pt x="133" y="111"/>
                  </a:lnTo>
                  <a:lnTo>
                    <a:pt x="133" y="115"/>
                  </a:lnTo>
                  <a:lnTo>
                    <a:pt x="129" y="119"/>
                  </a:lnTo>
                  <a:lnTo>
                    <a:pt x="122" y="123"/>
                  </a:lnTo>
                  <a:lnTo>
                    <a:pt x="122" y="126"/>
                  </a:lnTo>
                  <a:lnTo>
                    <a:pt x="118" y="130"/>
                  </a:lnTo>
                  <a:lnTo>
                    <a:pt x="114" y="130"/>
                  </a:lnTo>
                  <a:lnTo>
                    <a:pt x="114" y="130"/>
                  </a:lnTo>
                  <a:lnTo>
                    <a:pt x="111" y="134"/>
                  </a:lnTo>
                  <a:lnTo>
                    <a:pt x="107" y="134"/>
                  </a:lnTo>
                  <a:lnTo>
                    <a:pt x="107" y="134"/>
                  </a:lnTo>
                  <a:lnTo>
                    <a:pt x="103" y="134"/>
                  </a:lnTo>
                  <a:lnTo>
                    <a:pt x="96" y="130"/>
                  </a:lnTo>
                  <a:lnTo>
                    <a:pt x="85" y="130"/>
                  </a:lnTo>
                  <a:lnTo>
                    <a:pt x="74" y="130"/>
                  </a:lnTo>
                  <a:lnTo>
                    <a:pt x="70" y="130"/>
                  </a:lnTo>
                  <a:lnTo>
                    <a:pt x="74" y="126"/>
                  </a:lnTo>
                  <a:lnTo>
                    <a:pt x="77" y="123"/>
                  </a:lnTo>
                  <a:lnTo>
                    <a:pt x="81" y="115"/>
                  </a:lnTo>
                  <a:lnTo>
                    <a:pt x="77" y="111"/>
                  </a:lnTo>
                  <a:lnTo>
                    <a:pt x="81" y="111"/>
                  </a:lnTo>
                  <a:lnTo>
                    <a:pt x="85" y="108"/>
                  </a:lnTo>
                  <a:lnTo>
                    <a:pt x="85" y="104"/>
                  </a:lnTo>
                  <a:lnTo>
                    <a:pt x="88" y="100"/>
                  </a:lnTo>
                  <a:lnTo>
                    <a:pt x="85" y="97"/>
                  </a:lnTo>
                  <a:lnTo>
                    <a:pt x="81" y="97"/>
                  </a:lnTo>
                  <a:lnTo>
                    <a:pt x="77" y="89"/>
                  </a:lnTo>
                  <a:lnTo>
                    <a:pt x="66" y="89"/>
                  </a:lnTo>
                  <a:lnTo>
                    <a:pt x="59" y="85"/>
                  </a:lnTo>
                  <a:lnTo>
                    <a:pt x="51" y="82"/>
                  </a:lnTo>
                  <a:lnTo>
                    <a:pt x="48" y="82"/>
                  </a:lnTo>
                  <a:lnTo>
                    <a:pt x="44" y="78"/>
                  </a:lnTo>
                  <a:lnTo>
                    <a:pt x="33" y="74"/>
                  </a:lnTo>
                  <a:lnTo>
                    <a:pt x="29" y="71"/>
                  </a:lnTo>
                  <a:lnTo>
                    <a:pt x="25" y="67"/>
                  </a:lnTo>
                  <a:lnTo>
                    <a:pt x="22" y="67"/>
                  </a:lnTo>
                  <a:lnTo>
                    <a:pt x="11" y="59"/>
                  </a:lnTo>
                  <a:lnTo>
                    <a:pt x="7" y="52"/>
                  </a:lnTo>
                  <a:lnTo>
                    <a:pt x="3" y="52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87" name="Freeform 187">
              <a:extLst>
                <a:ext uri="{FF2B5EF4-FFF2-40B4-BE49-F238E27FC236}">
                  <a16:creationId xmlns:a16="http://schemas.microsoft.com/office/drawing/2014/main" xmlns="" id="{41A4B3EE-145E-4BC1-8AEC-34D655087687}"/>
                </a:ext>
              </a:extLst>
            </p:cNvPr>
            <p:cNvSpPr/>
            <p:nvPr/>
          </p:nvSpPr>
          <p:spPr bwMode="auto">
            <a:xfrm>
              <a:off x="3111893" y="3781972"/>
              <a:ext cx="109364" cy="110650"/>
            </a:xfrm>
            <a:custGeom>
              <a:avLst/>
              <a:gdLst>
                <a:gd name="T0" fmla="*/ 11 w 85"/>
                <a:gd name="T1" fmla="*/ 0 h 86"/>
                <a:gd name="T2" fmla="*/ 22 w 85"/>
                <a:gd name="T3" fmla="*/ 0 h 86"/>
                <a:gd name="T4" fmla="*/ 29 w 85"/>
                <a:gd name="T5" fmla="*/ 8 h 86"/>
                <a:gd name="T6" fmla="*/ 37 w 85"/>
                <a:gd name="T7" fmla="*/ 12 h 86"/>
                <a:gd name="T8" fmla="*/ 40 w 85"/>
                <a:gd name="T9" fmla="*/ 19 h 86"/>
                <a:gd name="T10" fmla="*/ 44 w 85"/>
                <a:gd name="T11" fmla="*/ 15 h 86"/>
                <a:gd name="T12" fmla="*/ 55 w 85"/>
                <a:gd name="T13" fmla="*/ 23 h 86"/>
                <a:gd name="T14" fmla="*/ 63 w 85"/>
                <a:gd name="T15" fmla="*/ 26 h 86"/>
                <a:gd name="T16" fmla="*/ 66 w 85"/>
                <a:gd name="T17" fmla="*/ 30 h 86"/>
                <a:gd name="T18" fmla="*/ 74 w 85"/>
                <a:gd name="T19" fmla="*/ 38 h 86"/>
                <a:gd name="T20" fmla="*/ 81 w 85"/>
                <a:gd name="T21" fmla="*/ 45 h 86"/>
                <a:gd name="T22" fmla="*/ 77 w 85"/>
                <a:gd name="T23" fmla="*/ 52 h 86"/>
                <a:gd name="T24" fmla="*/ 81 w 85"/>
                <a:gd name="T25" fmla="*/ 60 h 86"/>
                <a:gd name="T26" fmla="*/ 85 w 85"/>
                <a:gd name="T27" fmla="*/ 64 h 86"/>
                <a:gd name="T28" fmla="*/ 85 w 85"/>
                <a:gd name="T29" fmla="*/ 64 h 86"/>
                <a:gd name="T30" fmla="*/ 81 w 85"/>
                <a:gd name="T31" fmla="*/ 71 h 86"/>
                <a:gd name="T32" fmla="*/ 77 w 85"/>
                <a:gd name="T33" fmla="*/ 75 h 86"/>
                <a:gd name="T34" fmla="*/ 74 w 85"/>
                <a:gd name="T35" fmla="*/ 78 h 86"/>
                <a:gd name="T36" fmla="*/ 66 w 85"/>
                <a:gd name="T37" fmla="*/ 82 h 86"/>
                <a:gd name="T38" fmla="*/ 63 w 85"/>
                <a:gd name="T39" fmla="*/ 82 h 86"/>
                <a:gd name="T40" fmla="*/ 63 w 85"/>
                <a:gd name="T41" fmla="*/ 86 h 86"/>
                <a:gd name="T42" fmla="*/ 55 w 85"/>
                <a:gd name="T43" fmla="*/ 86 h 86"/>
                <a:gd name="T44" fmla="*/ 52 w 85"/>
                <a:gd name="T45" fmla="*/ 86 h 86"/>
                <a:gd name="T46" fmla="*/ 44 w 85"/>
                <a:gd name="T47" fmla="*/ 86 h 86"/>
                <a:gd name="T48" fmla="*/ 37 w 85"/>
                <a:gd name="T49" fmla="*/ 86 h 86"/>
                <a:gd name="T50" fmla="*/ 37 w 85"/>
                <a:gd name="T51" fmla="*/ 82 h 86"/>
                <a:gd name="T52" fmla="*/ 33 w 85"/>
                <a:gd name="T53" fmla="*/ 82 h 86"/>
                <a:gd name="T54" fmla="*/ 29 w 85"/>
                <a:gd name="T55" fmla="*/ 78 h 86"/>
                <a:gd name="T56" fmla="*/ 18 w 85"/>
                <a:gd name="T57" fmla="*/ 78 h 86"/>
                <a:gd name="T58" fmla="*/ 11 w 85"/>
                <a:gd name="T59" fmla="*/ 75 h 86"/>
                <a:gd name="T60" fmla="*/ 3 w 85"/>
                <a:gd name="T61" fmla="*/ 67 h 86"/>
                <a:gd name="T62" fmla="*/ 0 w 85"/>
                <a:gd name="T63" fmla="*/ 56 h 86"/>
                <a:gd name="T64" fmla="*/ 3 w 85"/>
                <a:gd name="T65" fmla="*/ 56 h 86"/>
                <a:gd name="T66" fmla="*/ 3 w 85"/>
                <a:gd name="T67" fmla="*/ 52 h 86"/>
                <a:gd name="T68" fmla="*/ 3 w 85"/>
                <a:gd name="T69" fmla="*/ 41 h 86"/>
                <a:gd name="T70" fmla="*/ 3 w 85"/>
                <a:gd name="T71" fmla="*/ 34 h 86"/>
                <a:gd name="T72" fmla="*/ 3 w 85"/>
                <a:gd name="T73" fmla="*/ 26 h 86"/>
                <a:gd name="T74" fmla="*/ 7 w 85"/>
                <a:gd name="T75" fmla="*/ 19 h 86"/>
                <a:gd name="T76" fmla="*/ 7 w 85"/>
                <a:gd name="T77" fmla="*/ 15 h 86"/>
                <a:gd name="T78" fmla="*/ 7 w 85"/>
                <a:gd name="T79" fmla="*/ 8 h 86"/>
                <a:gd name="T80" fmla="*/ 11 w 85"/>
                <a:gd name="T8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5" h="86">
                  <a:moveTo>
                    <a:pt x="11" y="0"/>
                  </a:moveTo>
                  <a:lnTo>
                    <a:pt x="11" y="0"/>
                  </a:lnTo>
                  <a:lnTo>
                    <a:pt x="15" y="4"/>
                  </a:lnTo>
                  <a:lnTo>
                    <a:pt x="22" y="0"/>
                  </a:lnTo>
                  <a:lnTo>
                    <a:pt x="26" y="4"/>
                  </a:lnTo>
                  <a:lnTo>
                    <a:pt x="29" y="8"/>
                  </a:lnTo>
                  <a:lnTo>
                    <a:pt x="33" y="8"/>
                  </a:lnTo>
                  <a:lnTo>
                    <a:pt x="37" y="12"/>
                  </a:lnTo>
                  <a:lnTo>
                    <a:pt x="40" y="19"/>
                  </a:lnTo>
                  <a:lnTo>
                    <a:pt x="40" y="19"/>
                  </a:lnTo>
                  <a:lnTo>
                    <a:pt x="44" y="15"/>
                  </a:lnTo>
                  <a:lnTo>
                    <a:pt x="44" y="15"/>
                  </a:lnTo>
                  <a:lnTo>
                    <a:pt x="48" y="23"/>
                  </a:lnTo>
                  <a:lnTo>
                    <a:pt x="55" y="23"/>
                  </a:lnTo>
                  <a:lnTo>
                    <a:pt x="59" y="23"/>
                  </a:lnTo>
                  <a:lnTo>
                    <a:pt x="63" y="26"/>
                  </a:lnTo>
                  <a:lnTo>
                    <a:pt x="63" y="30"/>
                  </a:lnTo>
                  <a:lnTo>
                    <a:pt x="66" y="30"/>
                  </a:lnTo>
                  <a:lnTo>
                    <a:pt x="70" y="34"/>
                  </a:lnTo>
                  <a:lnTo>
                    <a:pt x="74" y="38"/>
                  </a:lnTo>
                  <a:lnTo>
                    <a:pt x="77" y="41"/>
                  </a:lnTo>
                  <a:lnTo>
                    <a:pt x="81" y="45"/>
                  </a:lnTo>
                  <a:lnTo>
                    <a:pt x="81" y="49"/>
                  </a:lnTo>
                  <a:lnTo>
                    <a:pt x="77" y="52"/>
                  </a:lnTo>
                  <a:lnTo>
                    <a:pt x="81" y="56"/>
                  </a:lnTo>
                  <a:lnTo>
                    <a:pt x="81" y="60"/>
                  </a:lnTo>
                  <a:lnTo>
                    <a:pt x="81" y="60"/>
                  </a:lnTo>
                  <a:lnTo>
                    <a:pt x="85" y="64"/>
                  </a:lnTo>
                  <a:lnTo>
                    <a:pt x="85" y="64"/>
                  </a:lnTo>
                  <a:lnTo>
                    <a:pt x="85" y="64"/>
                  </a:lnTo>
                  <a:lnTo>
                    <a:pt x="81" y="67"/>
                  </a:lnTo>
                  <a:lnTo>
                    <a:pt x="81" y="71"/>
                  </a:lnTo>
                  <a:lnTo>
                    <a:pt x="77" y="75"/>
                  </a:lnTo>
                  <a:lnTo>
                    <a:pt x="77" y="75"/>
                  </a:lnTo>
                  <a:lnTo>
                    <a:pt x="77" y="75"/>
                  </a:lnTo>
                  <a:lnTo>
                    <a:pt x="74" y="78"/>
                  </a:lnTo>
                  <a:lnTo>
                    <a:pt x="70" y="82"/>
                  </a:lnTo>
                  <a:lnTo>
                    <a:pt x="66" y="82"/>
                  </a:lnTo>
                  <a:lnTo>
                    <a:pt x="63" y="82"/>
                  </a:lnTo>
                  <a:lnTo>
                    <a:pt x="63" y="82"/>
                  </a:lnTo>
                  <a:lnTo>
                    <a:pt x="63" y="86"/>
                  </a:lnTo>
                  <a:lnTo>
                    <a:pt x="63" y="86"/>
                  </a:lnTo>
                  <a:lnTo>
                    <a:pt x="59" y="86"/>
                  </a:lnTo>
                  <a:lnTo>
                    <a:pt x="55" y="86"/>
                  </a:lnTo>
                  <a:lnTo>
                    <a:pt x="55" y="86"/>
                  </a:lnTo>
                  <a:lnTo>
                    <a:pt x="52" y="86"/>
                  </a:lnTo>
                  <a:lnTo>
                    <a:pt x="48" y="82"/>
                  </a:lnTo>
                  <a:lnTo>
                    <a:pt x="44" y="86"/>
                  </a:lnTo>
                  <a:lnTo>
                    <a:pt x="40" y="86"/>
                  </a:lnTo>
                  <a:lnTo>
                    <a:pt x="37" y="86"/>
                  </a:lnTo>
                  <a:lnTo>
                    <a:pt x="37" y="86"/>
                  </a:lnTo>
                  <a:lnTo>
                    <a:pt x="37" y="82"/>
                  </a:lnTo>
                  <a:lnTo>
                    <a:pt x="37" y="82"/>
                  </a:lnTo>
                  <a:lnTo>
                    <a:pt x="33" y="82"/>
                  </a:lnTo>
                  <a:lnTo>
                    <a:pt x="33" y="82"/>
                  </a:lnTo>
                  <a:lnTo>
                    <a:pt x="29" y="78"/>
                  </a:lnTo>
                  <a:lnTo>
                    <a:pt x="26" y="78"/>
                  </a:lnTo>
                  <a:lnTo>
                    <a:pt x="18" y="78"/>
                  </a:lnTo>
                  <a:lnTo>
                    <a:pt x="15" y="78"/>
                  </a:lnTo>
                  <a:lnTo>
                    <a:pt x="11" y="75"/>
                  </a:lnTo>
                  <a:lnTo>
                    <a:pt x="7" y="75"/>
                  </a:lnTo>
                  <a:lnTo>
                    <a:pt x="3" y="67"/>
                  </a:lnTo>
                  <a:lnTo>
                    <a:pt x="0" y="6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3" y="56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3" y="45"/>
                  </a:lnTo>
                  <a:lnTo>
                    <a:pt x="3" y="41"/>
                  </a:lnTo>
                  <a:lnTo>
                    <a:pt x="3" y="38"/>
                  </a:lnTo>
                  <a:lnTo>
                    <a:pt x="3" y="34"/>
                  </a:lnTo>
                  <a:lnTo>
                    <a:pt x="3" y="30"/>
                  </a:lnTo>
                  <a:lnTo>
                    <a:pt x="3" y="26"/>
                  </a:lnTo>
                  <a:lnTo>
                    <a:pt x="7" y="26"/>
                  </a:lnTo>
                  <a:lnTo>
                    <a:pt x="7" y="19"/>
                  </a:lnTo>
                  <a:lnTo>
                    <a:pt x="3" y="15"/>
                  </a:lnTo>
                  <a:lnTo>
                    <a:pt x="7" y="15"/>
                  </a:lnTo>
                  <a:lnTo>
                    <a:pt x="3" y="8"/>
                  </a:lnTo>
                  <a:lnTo>
                    <a:pt x="7" y="8"/>
                  </a:lnTo>
                  <a:lnTo>
                    <a:pt x="11" y="4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88" name="Freeform 188">
              <a:extLst>
                <a:ext uri="{FF2B5EF4-FFF2-40B4-BE49-F238E27FC236}">
                  <a16:creationId xmlns:a16="http://schemas.microsoft.com/office/drawing/2014/main" xmlns="" id="{9C99A776-468C-4721-92FB-3215C19BB5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58428" y="3615997"/>
              <a:ext cx="338384" cy="791278"/>
            </a:xfrm>
            <a:custGeom>
              <a:avLst/>
              <a:gdLst>
                <a:gd name="T0" fmla="*/ 67 w 263"/>
                <a:gd name="T1" fmla="*/ 0 h 615"/>
                <a:gd name="T2" fmla="*/ 86 w 263"/>
                <a:gd name="T3" fmla="*/ 7 h 615"/>
                <a:gd name="T4" fmla="*/ 119 w 263"/>
                <a:gd name="T5" fmla="*/ 7 h 615"/>
                <a:gd name="T6" fmla="*/ 163 w 263"/>
                <a:gd name="T7" fmla="*/ 37 h 615"/>
                <a:gd name="T8" fmla="*/ 197 w 263"/>
                <a:gd name="T9" fmla="*/ 63 h 615"/>
                <a:gd name="T10" fmla="*/ 197 w 263"/>
                <a:gd name="T11" fmla="*/ 85 h 615"/>
                <a:gd name="T12" fmla="*/ 230 w 263"/>
                <a:gd name="T13" fmla="*/ 85 h 615"/>
                <a:gd name="T14" fmla="*/ 249 w 263"/>
                <a:gd name="T15" fmla="*/ 59 h 615"/>
                <a:gd name="T16" fmla="*/ 263 w 263"/>
                <a:gd name="T17" fmla="*/ 78 h 615"/>
                <a:gd name="T18" fmla="*/ 245 w 263"/>
                <a:gd name="T19" fmla="*/ 92 h 615"/>
                <a:gd name="T20" fmla="*/ 223 w 263"/>
                <a:gd name="T21" fmla="*/ 107 h 615"/>
                <a:gd name="T22" fmla="*/ 208 w 263"/>
                <a:gd name="T23" fmla="*/ 129 h 615"/>
                <a:gd name="T24" fmla="*/ 200 w 263"/>
                <a:gd name="T25" fmla="*/ 155 h 615"/>
                <a:gd name="T26" fmla="*/ 200 w 263"/>
                <a:gd name="T27" fmla="*/ 185 h 615"/>
                <a:gd name="T28" fmla="*/ 200 w 263"/>
                <a:gd name="T29" fmla="*/ 204 h 615"/>
                <a:gd name="T30" fmla="*/ 219 w 263"/>
                <a:gd name="T31" fmla="*/ 233 h 615"/>
                <a:gd name="T32" fmla="*/ 234 w 263"/>
                <a:gd name="T33" fmla="*/ 248 h 615"/>
                <a:gd name="T34" fmla="*/ 226 w 263"/>
                <a:gd name="T35" fmla="*/ 270 h 615"/>
                <a:gd name="T36" fmla="*/ 178 w 263"/>
                <a:gd name="T37" fmla="*/ 285 h 615"/>
                <a:gd name="T38" fmla="*/ 152 w 263"/>
                <a:gd name="T39" fmla="*/ 282 h 615"/>
                <a:gd name="T40" fmla="*/ 156 w 263"/>
                <a:gd name="T41" fmla="*/ 300 h 615"/>
                <a:gd name="T42" fmla="*/ 156 w 263"/>
                <a:gd name="T43" fmla="*/ 315 h 615"/>
                <a:gd name="T44" fmla="*/ 137 w 263"/>
                <a:gd name="T45" fmla="*/ 330 h 615"/>
                <a:gd name="T46" fmla="*/ 112 w 263"/>
                <a:gd name="T47" fmla="*/ 326 h 615"/>
                <a:gd name="T48" fmla="*/ 126 w 263"/>
                <a:gd name="T49" fmla="*/ 348 h 615"/>
                <a:gd name="T50" fmla="*/ 130 w 263"/>
                <a:gd name="T51" fmla="*/ 348 h 615"/>
                <a:gd name="T52" fmla="*/ 141 w 263"/>
                <a:gd name="T53" fmla="*/ 359 h 615"/>
                <a:gd name="T54" fmla="*/ 123 w 263"/>
                <a:gd name="T55" fmla="*/ 356 h 615"/>
                <a:gd name="T56" fmla="*/ 119 w 263"/>
                <a:gd name="T57" fmla="*/ 371 h 615"/>
                <a:gd name="T58" fmla="*/ 119 w 263"/>
                <a:gd name="T59" fmla="*/ 389 h 615"/>
                <a:gd name="T60" fmla="*/ 119 w 263"/>
                <a:gd name="T61" fmla="*/ 404 h 615"/>
                <a:gd name="T62" fmla="*/ 97 w 263"/>
                <a:gd name="T63" fmla="*/ 415 h 615"/>
                <a:gd name="T64" fmla="*/ 93 w 263"/>
                <a:gd name="T65" fmla="*/ 434 h 615"/>
                <a:gd name="T66" fmla="*/ 123 w 263"/>
                <a:gd name="T67" fmla="*/ 449 h 615"/>
                <a:gd name="T68" fmla="*/ 126 w 263"/>
                <a:gd name="T69" fmla="*/ 463 h 615"/>
                <a:gd name="T70" fmla="*/ 115 w 263"/>
                <a:gd name="T71" fmla="*/ 478 h 615"/>
                <a:gd name="T72" fmla="*/ 104 w 263"/>
                <a:gd name="T73" fmla="*/ 493 h 615"/>
                <a:gd name="T74" fmla="*/ 93 w 263"/>
                <a:gd name="T75" fmla="*/ 504 h 615"/>
                <a:gd name="T76" fmla="*/ 89 w 263"/>
                <a:gd name="T77" fmla="*/ 526 h 615"/>
                <a:gd name="T78" fmla="*/ 97 w 263"/>
                <a:gd name="T79" fmla="*/ 545 h 615"/>
                <a:gd name="T80" fmla="*/ 97 w 263"/>
                <a:gd name="T81" fmla="*/ 552 h 615"/>
                <a:gd name="T82" fmla="*/ 45 w 263"/>
                <a:gd name="T83" fmla="*/ 538 h 615"/>
                <a:gd name="T84" fmla="*/ 19 w 263"/>
                <a:gd name="T85" fmla="*/ 515 h 615"/>
                <a:gd name="T86" fmla="*/ 30 w 263"/>
                <a:gd name="T87" fmla="*/ 460 h 615"/>
                <a:gd name="T88" fmla="*/ 26 w 263"/>
                <a:gd name="T89" fmla="*/ 423 h 615"/>
                <a:gd name="T90" fmla="*/ 15 w 263"/>
                <a:gd name="T91" fmla="*/ 400 h 615"/>
                <a:gd name="T92" fmla="*/ 15 w 263"/>
                <a:gd name="T93" fmla="*/ 382 h 615"/>
                <a:gd name="T94" fmla="*/ 12 w 263"/>
                <a:gd name="T95" fmla="*/ 345 h 615"/>
                <a:gd name="T96" fmla="*/ 12 w 263"/>
                <a:gd name="T97" fmla="*/ 293 h 615"/>
                <a:gd name="T98" fmla="*/ 15 w 263"/>
                <a:gd name="T99" fmla="*/ 241 h 615"/>
                <a:gd name="T100" fmla="*/ 19 w 263"/>
                <a:gd name="T101" fmla="*/ 204 h 615"/>
                <a:gd name="T102" fmla="*/ 0 w 263"/>
                <a:gd name="T103" fmla="*/ 155 h 615"/>
                <a:gd name="T104" fmla="*/ 8 w 263"/>
                <a:gd name="T105" fmla="*/ 115 h 615"/>
                <a:gd name="T106" fmla="*/ 26 w 263"/>
                <a:gd name="T107" fmla="*/ 78 h 615"/>
                <a:gd name="T108" fmla="*/ 23 w 263"/>
                <a:gd name="T109" fmla="*/ 52 h 615"/>
                <a:gd name="T110" fmla="*/ 178 w 263"/>
                <a:gd name="T111" fmla="*/ 608 h 615"/>
                <a:gd name="T112" fmla="*/ 178 w 263"/>
                <a:gd name="T113" fmla="*/ 608 h 615"/>
                <a:gd name="T114" fmla="*/ 108 w 263"/>
                <a:gd name="T115" fmla="*/ 575 h 615"/>
                <a:gd name="T116" fmla="*/ 119 w 263"/>
                <a:gd name="T117" fmla="*/ 586 h 615"/>
                <a:gd name="T118" fmla="*/ 156 w 263"/>
                <a:gd name="T119" fmla="*/ 604 h 615"/>
                <a:gd name="T120" fmla="*/ 156 w 263"/>
                <a:gd name="T121" fmla="*/ 612 h 615"/>
                <a:gd name="T122" fmla="*/ 119 w 263"/>
                <a:gd name="T123" fmla="*/ 612 h 615"/>
                <a:gd name="T124" fmla="*/ 123 w 263"/>
                <a:gd name="T125" fmla="*/ 604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3" h="615">
                  <a:moveTo>
                    <a:pt x="41" y="14"/>
                  </a:moveTo>
                  <a:lnTo>
                    <a:pt x="45" y="11"/>
                  </a:lnTo>
                  <a:lnTo>
                    <a:pt x="45" y="7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0" y="3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71" y="0"/>
                  </a:lnTo>
                  <a:lnTo>
                    <a:pt x="78" y="0"/>
                  </a:lnTo>
                  <a:lnTo>
                    <a:pt x="82" y="0"/>
                  </a:lnTo>
                  <a:lnTo>
                    <a:pt x="82" y="3"/>
                  </a:lnTo>
                  <a:lnTo>
                    <a:pt x="86" y="11"/>
                  </a:lnTo>
                  <a:lnTo>
                    <a:pt x="86" y="11"/>
                  </a:lnTo>
                  <a:lnTo>
                    <a:pt x="86" y="11"/>
                  </a:lnTo>
                  <a:lnTo>
                    <a:pt x="86" y="7"/>
                  </a:lnTo>
                  <a:lnTo>
                    <a:pt x="89" y="7"/>
                  </a:lnTo>
                  <a:lnTo>
                    <a:pt x="89" y="3"/>
                  </a:lnTo>
                  <a:lnTo>
                    <a:pt x="93" y="0"/>
                  </a:lnTo>
                  <a:lnTo>
                    <a:pt x="100" y="0"/>
                  </a:lnTo>
                  <a:lnTo>
                    <a:pt x="108" y="0"/>
                  </a:lnTo>
                  <a:lnTo>
                    <a:pt x="112" y="3"/>
                  </a:lnTo>
                  <a:lnTo>
                    <a:pt x="115" y="7"/>
                  </a:lnTo>
                  <a:lnTo>
                    <a:pt x="119" y="7"/>
                  </a:lnTo>
                  <a:lnTo>
                    <a:pt x="123" y="14"/>
                  </a:lnTo>
                  <a:lnTo>
                    <a:pt x="134" y="22"/>
                  </a:lnTo>
                  <a:lnTo>
                    <a:pt x="137" y="22"/>
                  </a:lnTo>
                  <a:lnTo>
                    <a:pt x="141" y="26"/>
                  </a:lnTo>
                  <a:lnTo>
                    <a:pt x="145" y="29"/>
                  </a:lnTo>
                  <a:lnTo>
                    <a:pt x="156" y="33"/>
                  </a:lnTo>
                  <a:lnTo>
                    <a:pt x="160" y="37"/>
                  </a:lnTo>
                  <a:lnTo>
                    <a:pt x="163" y="37"/>
                  </a:lnTo>
                  <a:lnTo>
                    <a:pt x="171" y="40"/>
                  </a:lnTo>
                  <a:lnTo>
                    <a:pt x="178" y="44"/>
                  </a:lnTo>
                  <a:lnTo>
                    <a:pt x="189" y="44"/>
                  </a:lnTo>
                  <a:lnTo>
                    <a:pt x="193" y="52"/>
                  </a:lnTo>
                  <a:lnTo>
                    <a:pt x="197" y="52"/>
                  </a:lnTo>
                  <a:lnTo>
                    <a:pt x="200" y="55"/>
                  </a:lnTo>
                  <a:lnTo>
                    <a:pt x="197" y="59"/>
                  </a:lnTo>
                  <a:lnTo>
                    <a:pt x="197" y="63"/>
                  </a:lnTo>
                  <a:lnTo>
                    <a:pt x="193" y="66"/>
                  </a:lnTo>
                  <a:lnTo>
                    <a:pt x="189" y="66"/>
                  </a:lnTo>
                  <a:lnTo>
                    <a:pt x="193" y="70"/>
                  </a:lnTo>
                  <a:lnTo>
                    <a:pt x="189" y="78"/>
                  </a:lnTo>
                  <a:lnTo>
                    <a:pt x="186" y="81"/>
                  </a:lnTo>
                  <a:lnTo>
                    <a:pt x="182" y="85"/>
                  </a:lnTo>
                  <a:lnTo>
                    <a:pt x="186" y="85"/>
                  </a:lnTo>
                  <a:lnTo>
                    <a:pt x="197" y="85"/>
                  </a:lnTo>
                  <a:lnTo>
                    <a:pt x="208" y="85"/>
                  </a:lnTo>
                  <a:lnTo>
                    <a:pt x="215" y="89"/>
                  </a:lnTo>
                  <a:lnTo>
                    <a:pt x="219" y="89"/>
                  </a:lnTo>
                  <a:lnTo>
                    <a:pt x="219" y="89"/>
                  </a:lnTo>
                  <a:lnTo>
                    <a:pt x="223" y="89"/>
                  </a:lnTo>
                  <a:lnTo>
                    <a:pt x="226" y="85"/>
                  </a:lnTo>
                  <a:lnTo>
                    <a:pt x="226" y="85"/>
                  </a:lnTo>
                  <a:lnTo>
                    <a:pt x="230" y="85"/>
                  </a:lnTo>
                  <a:lnTo>
                    <a:pt x="234" y="81"/>
                  </a:lnTo>
                  <a:lnTo>
                    <a:pt x="234" y="78"/>
                  </a:lnTo>
                  <a:lnTo>
                    <a:pt x="241" y="74"/>
                  </a:lnTo>
                  <a:lnTo>
                    <a:pt x="245" y="70"/>
                  </a:lnTo>
                  <a:lnTo>
                    <a:pt x="245" y="66"/>
                  </a:lnTo>
                  <a:lnTo>
                    <a:pt x="249" y="66"/>
                  </a:lnTo>
                  <a:lnTo>
                    <a:pt x="249" y="59"/>
                  </a:lnTo>
                  <a:lnTo>
                    <a:pt x="249" y="59"/>
                  </a:lnTo>
                  <a:lnTo>
                    <a:pt x="249" y="55"/>
                  </a:lnTo>
                  <a:lnTo>
                    <a:pt x="252" y="52"/>
                  </a:lnTo>
                  <a:lnTo>
                    <a:pt x="260" y="52"/>
                  </a:lnTo>
                  <a:lnTo>
                    <a:pt x="260" y="55"/>
                  </a:lnTo>
                  <a:lnTo>
                    <a:pt x="263" y="63"/>
                  </a:lnTo>
                  <a:lnTo>
                    <a:pt x="263" y="66"/>
                  </a:lnTo>
                  <a:lnTo>
                    <a:pt x="263" y="74"/>
                  </a:lnTo>
                  <a:lnTo>
                    <a:pt x="263" y="78"/>
                  </a:lnTo>
                  <a:lnTo>
                    <a:pt x="263" y="81"/>
                  </a:lnTo>
                  <a:lnTo>
                    <a:pt x="260" y="81"/>
                  </a:lnTo>
                  <a:lnTo>
                    <a:pt x="256" y="81"/>
                  </a:lnTo>
                  <a:lnTo>
                    <a:pt x="256" y="85"/>
                  </a:lnTo>
                  <a:lnTo>
                    <a:pt x="252" y="85"/>
                  </a:lnTo>
                  <a:lnTo>
                    <a:pt x="252" y="85"/>
                  </a:lnTo>
                  <a:lnTo>
                    <a:pt x="245" y="89"/>
                  </a:lnTo>
                  <a:lnTo>
                    <a:pt x="245" y="92"/>
                  </a:lnTo>
                  <a:lnTo>
                    <a:pt x="241" y="92"/>
                  </a:lnTo>
                  <a:lnTo>
                    <a:pt x="234" y="96"/>
                  </a:lnTo>
                  <a:lnTo>
                    <a:pt x="234" y="96"/>
                  </a:lnTo>
                  <a:lnTo>
                    <a:pt x="234" y="100"/>
                  </a:lnTo>
                  <a:lnTo>
                    <a:pt x="230" y="100"/>
                  </a:lnTo>
                  <a:lnTo>
                    <a:pt x="230" y="100"/>
                  </a:lnTo>
                  <a:lnTo>
                    <a:pt x="223" y="107"/>
                  </a:lnTo>
                  <a:lnTo>
                    <a:pt x="223" y="107"/>
                  </a:lnTo>
                  <a:lnTo>
                    <a:pt x="223" y="111"/>
                  </a:lnTo>
                  <a:lnTo>
                    <a:pt x="219" y="111"/>
                  </a:lnTo>
                  <a:lnTo>
                    <a:pt x="219" y="115"/>
                  </a:lnTo>
                  <a:lnTo>
                    <a:pt x="215" y="118"/>
                  </a:lnTo>
                  <a:lnTo>
                    <a:pt x="212" y="122"/>
                  </a:lnTo>
                  <a:lnTo>
                    <a:pt x="212" y="126"/>
                  </a:lnTo>
                  <a:lnTo>
                    <a:pt x="212" y="129"/>
                  </a:lnTo>
                  <a:lnTo>
                    <a:pt x="208" y="129"/>
                  </a:lnTo>
                  <a:lnTo>
                    <a:pt x="208" y="133"/>
                  </a:lnTo>
                  <a:lnTo>
                    <a:pt x="204" y="137"/>
                  </a:lnTo>
                  <a:lnTo>
                    <a:pt x="200" y="137"/>
                  </a:lnTo>
                  <a:lnTo>
                    <a:pt x="204" y="144"/>
                  </a:lnTo>
                  <a:lnTo>
                    <a:pt x="200" y="144"/>
                  </a:lnTo>
                  <a:lnTo>
                    <a:pt x="204" y="148"/>
                  </a:lnTo>
                  <a:lnTo>
                    <a:pt x="204" y="155"/>
                  </a:lnTo>
                  <a:lnTo>
                    <a:pt x="200" y="155"/>
                  </a:lnTo>
                  <a:lnTo>
                    <a:pt x="200" y="159"/>
                  </a:lnTo>
                  <a:lnTo>
                    <a:pt x="200" y="163"/>
                  </a:lnTo>
                  <a:lnTo>
                    <a:pt x="200" y="167"/>
                  </a:lnTo>
                  <a:lnTo>
                    <a:pt x="200" y="170"/>
                  </a:lnTo>
                  <a:lnTo>
                    <a:pt x="200" y="174"/>
                  </a:lnTo>
                  <a:lnTo>
                    <a:pt x="200" y="181"/>
                  </a:lnTo>
                  <a:lnTo>
                    <a:pt x="200" y="181"/>
                  </a:lnTo>
                  <a:lnTo>
                    <a:pt x="200" y="185"/>
                  </a:lnTo>
                  <a:lnTo>
                    <a:pt x="197" y="185"/>
                  </a:lnTo>
                  <a:lnTo>
                    <a:pt x="197" y="185"/>
                  </a:lnTo>
                  <a:lnTo>
                    <a:pt x="197" y="185"/>
                  </a:lnTo>
                  <a:lnTo>
                    <a:pt x="197" y="193"/>
                  </a:lnTo>
                  <a:lnTo>
                    <a:pt x="197" y="196"/>
                  </a:lnTo>
                  <a:lnTo>
                    <a:pt x="197" y="200"/>
                  </a:lnTo>
                  <a:lnTo>
                    <a:pt x="200" y="200"/>
                  </a:lnTo>
                  <a:lnTo>
                    <a:pt x="200" y="204"/>
                  </a:lnTo>
                  <a:lnTo>
                    <a:pt x="200" y="204"/>
                  </a:lnTo>
                  <a:lnTo>
                    <a:pt x="200" y="207"/>
                  </a:lnTo>
                  <a:lnTo>
                    <a:pt x="208" y="211"/>
                  </a:lnTo>
                  <a:lnTo>
                    <a:pt x="215" y="215"/>
                  </a:lnTo>
                  <a:lnTo>
                    <a:pt x="223" y="219"/>
                  </a:lnTo>
                  <a:lnTo>
                    <a:pt x="226" y="222"/>
                  </a:lnTo>
                  <a:lnTo>
                    <a:pt x="226" y="226"/>
                  </a:lnTo>
                  <a:lnTo>
                    <a:pt x="219" y="233"/>
                  </a:lnTo>
                  <a:lnTo>
                    <a:pt x="219" y="233"/>
                  </a:lnTo>
                  <a:lnTo>
                    <a:pt x="223" y="241"/>
                  </a:lnTo>
                  <a:lnTo>
                    <a:pt x="226" y="241"/>
                  </a:lnTo>
                  <a:lnTo>
                    <a:pt x="230" y="241"/>
                  </a:lnTo>
                  <a:lnTo>
                    <a:pt x="234" y="241"/>
                  </a:lnTo>
                  <a:lnTo>
                    <a:pt x="234" y="241"/>
                  </a:lnTo>
                  <a:lnTo>
                    <a:pt x="234" y="241"/>
                  </a:lnTo>
                  <a:lnTo>
                    <a:pt x="234" y="248"/>
                  </a:lnTo>
                  <a:lnTo>
                    <a:pt x="234" y="252"/>
                  </a:lnTo>
                  <a:lnTo>
                    <a:pt x="230" y="256"/>
                  </a:lnTo>
                  <a:lnTo>
                    <a:pt x="230" y="259"/>
                  </a:lnTo>
                  <a:lnTo>
                    <a:pt x="226" y="263"/>
                  </a:lnTo>
                  <a:lnTo>
                    <a:pt x="226" y="259"/>
                  </a:lnTo>
                  <a:lnTo>
                    <a:pt x="226" y="263"/>
                  </a:lnTo>
                  <a:lnTo>
                    <a:pt x="226" y="267"/>
                  </a:lnTo>
                  <a:lnTo>
                    <a:pt x="226" y="270"/>
                  </a:lnTo>
                  <a:lnTo>
                    <a:pt x="223" y="274"/>
                  </a:lnTo>
                  <a:lnTo>
                    <a:pt x="215" y="278"/>
                  </a:lnTo>
                  <a:lnTo>
                    <a:pt x="208" y="282"/>
                  </a:lnTo>
                  <a:lnTo>
                    <a:pt x="208" y="278"/>
                  </a:lnTo>
                  <a:lnTo>
                    <a:pt x="208" y="282"/>
                  </a:lnTo>
                  <a:lnTo>
                    <a:pt x="197" y="285"/>
                  </a:lnTo>
                  <a:lnTo>
                    <a:pt x="186" y="285"/>
                  </a:lnTo>
                  <a:lnTo>
                    <a:pt x="178" y="285"/>
                  </a:lnTo>
                  <a:lnTo>
                    <a:pt x="175" y="285"/>
                  </a:lnTo>
                  <a:lnTo>
                    <a:pt x="167" y="289"/>
                  </a:lnTo>
                  <a:lnTo>
                    <a:pt x="163" y="289"/>
                  </a:lnTo>
                  <a:lnTo>
                    <a:pt x="160" y="285"/>
                  </a:lnTo>
                  <a:lnTo>
                    <a:pt x="156" y="285"/>
                  </a:lnTo>
                  <a:lnTo>
                    <a:pt x="152" y="285"/>
                  </a:lnTo>
                  <a:lnTo>
                    <a:pt x="152" y="282"/>
                  </a:lnTo>
                  <a:lnTo>
                    <a:pt x="152" y="282"/>
                  </a:lnTo>
                  <a:lnTo>
                    <a:pt x="152" y="285"/>
                  </a:lnTo>
                  <a:lnTo>
                    <a:pt x="152" y="285"/>
                  </a:lnTo>
                  <a:lnTo>
                    <a:pt x="152" y="293"/>
                  </a:lnTo>
                  <a:lnTo>
                    <a:pt x="152" y="293"/>
                  </a:lnTo>
                  <a:lnTo>
                    <a:pt x="152" y="296"/>
                  </a:lnTo>
                  <a:lnTo>
                    <a:pt x="156" y="296"/>
                  </a:lnTo>
                  <a:lnTo>
                    <a:pt x="156" y="300"/>
                  </a:lnTo>
                  <a:lnTo>
                    <a:pt x="156" y="300"/>
                  </a:lnTo>
                  <a:lnTo>
                    <a:pt x="156" y="300"/>
                  </a:lnTo>
                  <a:lnTo>
                    <a:pt x="156" y="300"/>
                  </a:lnTo>
                  <a:lnTo>
                    <a:pt x="152" y="304"/>
                  </a:lnTo>
                  <a:lnTo>
                    <a:pt x="152" y="308"/>
                  </a:lnTo>
                  <a:lnTo>
                    <a:pt x="152" y="308"/>
                  </a:lnTo>
                  <a:lnTo>
                    <a:pt x="152" y="311"/>
                  </a:lnTo>
                  <a:lnTo>
                    <a:pt x="152" y="315"/>
                  </a:lnTo>
                  <a:lnTo>
                    <a:pt x="156" y="315"/>
                  </a:lnTo>
                  <a:lnTo>
                    <a:pt x="156" y="319"/>
                  </a:lnTo>
                  <a:lnTo>
                    <a:pt x="156" y="319"/>
                  </a:lnTo>
                  <a:lnTo>
                    <a:pt x="156" y="322"/>
                  </a:lnTo>
                  <a:lnTo>
                    <a:pt x="156" y="322"/>
                  </a:lnTo>
                  <a:lnTo>
                    <a:pt x="152" y="326"/>
                  </a:lnTo>
                  <a:lnTo>
                    <a:pt x="152" y="326"/>
                  </a:lnTo>
                  <a:lnTo>
                    <a:pt x="145" y="330"/>
                  </a:lnTo>
                  <a:lnTo>
                    <a:pt x="137" y="330"/>
                  </a:lnTo>
                  <a:lnTo>
                    <a:pt x="130" y="330"/>
                  </a:lnTo>
                  <a:lnTo>
                    <a:pt x="126" y="326"/>
                  </a:lnTo>
                  <a:lnTo>
                    <a:pt x="119" y="322"/>
                  </a:lnTo>
                  <a:lnTo>
                    <a:pt x="115" y="322"/>
                  </a:lnTo>
                  <a:lnTo>
                    <a:pt x="115" y="322"/>
                  </a:lnTo>
                  <a:lnTo>
                    <a:pt x="115" y="322"/>
                  </a:lnTo>
                  <a:lnTo>
                    <a:pt x="115" y="322"/>
                  </a:lnTo>
                  <a:lnTo>
                    <a:pt x="112" y="326"/>
                  </a:lnTo>
                  <a:lnTo>
                    <a:pt x="112" y="330"/>
                  </a:lnTo>
                  <a:lnTo>
                    <a:pt x="115" y="334"/>
                  </a:lnTo>
                  <a:lnTo>
                    <a:pt x="115" y="337"/>
                  </a:lnTo>
                  <a:lnTo>
                    <a:pt x="115" y="345"/>
                  </a:lnTo>
                  <a:lnTo>
                    <a:pt x="115" y="348"/>
                  </a:lnTo>
                  <a:lnTo>
                    <a:pt x="119" y="348"/>
                  </a:lnTo>
                  <a:lnTo>
                    <a:pt x="126" y="348"/>
                  </a:lnTo>
                  <a:lnTo>
                    <a:pt x="126" y="348"/>
                  </a:lnTo>
                  <a:lnTo>
                    <a:pt x="126" y="352"/>
                  </a:lnTo>
                  <a:lnTo>
                    <a:pt x="123" y="352"/>
                  </a:lnTo>
                  <a:lnTo>
                    <a:pt x="126" y="352"/>
                  </a:lnTo>
                  <a:lnTo>
                    <a:pt x="130" y="352"/>
                  </a:lnTo>
                  <a:lnTo>
                    <a:pt x="130" y="352"/>
                  </a:lnTo>
                  <a:lnTo>
                    <a:pt x="130" y="348"/>
                  </a:lnTo>
                  <a:lnTo>
                    <a:pt x="126" y="348"/>
                  </a:lnTo>
                  <a:lnTo>
                    <a:pt x="130" y="348"/>
                  </a:lnTo>
                  <a:lnTo>
                    <a:pt x="130" y="348"/>
                  </a:lnTo>
                  <a:lnTo>
                    <a:pt x="134" y="345"/>
                  </a:lnTo>
                  <a:lnTo>
                    <a:pt x="137" y="345"/>
                  </a:lnTo>
                  <a:lnTo>
                    <a:pt x="141" y="348"/>
                  </a:lnTo>
                  <a:lnTo>
                    <a:pt x="137" y="352"/>
                  </a:lnTo>
                  <a:lnTo>
                    <a:pt x="137" y="352"/>
                  </a:lnTo>
                  <a:lnTo>
                    <a:pt x="141" y="356"/>
                  </a:lnTo>
                  <a:lnTo>
                    <a:pt x="141" y="359"/>
                  </a:lnTo>
                  <a:lnTo>
                    <a:pt x="141" y="359"/>
                  </a:lnTo>
                  <a:lnTo>
                    <a:pt x="134" y="363"/>
                  </a:lnTo>
                  <a:lnTo>
                    <a:pt x="130" y="363"/>
                  </a:lnTo>
                  <a:lnTo>
                    <a:pt x="130" y="359"/>
                  </a:lnTo>
                  <a:lnTo>
                    <a:pt x="130" y="359"/>
                  </a:lnTo>
                  <a:lnTo>
                    <a:pt x="130" y="359"/>
                  </a:lnTo>
                  <a:lnTo>
                    <a:pt x="126" y="356"/>
                  </a:lnTo>
                  <a:lnTo>
                    <a:pt x="123" y="356"/>
                  </a:lnTo>
                  <a:lnTo>
                    <a:pt x="119" y="359"/>
                  </a:lnTo>
                  <a:lnTo>
                    <a:pt x="119" y="359"/>
                  </a:lnTo>
                  <a:lnTo>
                    <a:pt x="119" y="363"/>
                  </a:lnTo>
                  <a:lnTo>
                    <a:pt x="123" y="363"/>
                  </a:lnTo>
                  <a:lnTo>
                    <a:pt x="130" y="363"/>
                  </a:lnTo>
                  <a:lnTo>
                    <a:pt x="130" y="367"/>
                  </a:lnTo>
                  <a:lnTo>
                    <a:pt x="126" y="371"/>
                  </a:lnTo>
                  <a:lnTo>
                    <a:pt x="119" y="371"/>
                  </a:lnTo>
                  <a:lnTo>
                    <a:pt x="119" y="374"/>
                  </a:lnTo>
                  <a:lnTo>
                    <a:pt x="119" y="374"/>
                  </a:lnTo>
                  <a:lnTo>
                    <a:pt x="119" y="378"/>
                  </a:lnTo>
                  <a:lnTo>
                    <a:pt x="115" y="378"/>
                  </a:lnTo>
                  <a:lnTo>
                    <a:pt x="115" y="382"/>
                  </a:lnTo>
                  <a:lnTo>
                    <a:pt x="119" y="385"/>
                  </a:lnTo>
                  <a:lnTo>
                    <a:pt x="119" y="385"/>
                  </a:lnTo>
                  <a:lnTo>
                    <a:pt x="119" y="389"/>
                  </a:lnTo>
                  <a:lnTo>
                    <a:pt x="123" y="393"/>
                  </a:lnTo>
                  <a:lnTo>
                    <a:pt x="123" y="393"/>
                  </a:lnTo>
                  <a:lnTo>
                    <a:pt x="119" y="397"/>
                  </a:lnTo>
                  <a:lnTo>
                    <a:pt x="119" y="397"/>
                  </a:lnTo>
                  <a:lnTo>
                    <a:pt x="115" y="400"/>
                  </a:lnTo>
                  <a:lnTo>
                    <a:pt x="115" y="400"/>
                  </a:lnTo>
                  <a:lnTo>
                    <a:pt x="115" y="404"/>
                  </a:lnTo>
                  <a:lnTo>
                    <a:pt x="119" y="404"/>
                  </a:lnTo>
                  <a:lnTo>
                    <a:pt x="119" y="404"/>
                  </a:lnTo>
                  <a:lnTo>
                    <a:pt x="119" y="408"/>
                  </a:lnTo>
                  <a:lnTo>
                    <a:pt x="115" y="408"/>
                  </a:lnTo>
                  <a:lnTo>
                    <a:pt x="112" y="408"/>
                  </a:lnTo>
                  <a:lnTo>
                    <a:pt x="108" y="408"/>
                  </a:lnTo>
                  <a:lnTo>
                    <a:pt x="104" y="411"/>
                  </a:lnTo>
                  <a:lnTo>
                    <a:pt x="100" y="411"/>
                  </a:lnTo>
                  <a:lnTo>
                    <a:pt x="97" y="415"/>
                  </a:lnTo>
                  <a:lnTo>
                    <a:pt x="93" y="415"/>
                  </a:lnTo>
                  <a:lnTo>
                    <a:pt x="93" y="419"/>
                  </a:lnTo>
                  <a:lnTo>
                    <a:pt x="93" y="419"/>
                  </a:lnTo>
                  <a:lnTo>
                    <a:pt x="89" y="423"/>
                  </a:lnTo>
                  <a:lnTo>
                    <a:pt x="89" y="426"/>
                  </a:lnTo>
                  <a:lnTo>
                    <a:pt x="89" y="426"/>
                  </a:lnTo>
                  <a:lnTo>
                    <a:pt x="89" y="430"/>
                  </a:lnTo>
                  <a:lnTo>
                    <a:pt x="93" y="434"/>
                  </a:lnTo>
                  <a:lnTo>
                    <a:pt x="97" y="437"/>
                  </a:lnTo>
                  <a:lnTo>
                    <a:pt x="100" y="437"/>
                  </a:lnTo>
                  <a:lnTo>
                    <a:pt x="104" y="441"/>
                  </a:lnTo>
                  <a:lnTo>
                    <a:pt x="112" y="449"/>
                  </a:lnTo>
                  <a:lnTo>
                    <a:pt x="115" y="449"/>
                  </a:lnTo>
                  <a:lnTo>
                    <a:pt x="119" y="449"/>
                  </a:lnTo>
                  <a:lnTo>
                    <a:pt x="119" y="445"/>
                  </a:lnTo>
                  <a:lnTo>
                    <a:pt x="123" y="449"/>
                  </a:lnTo>
                  <a:lnTo>
                    <a:pt x="123" y="449"/>
                  </a:lnTo>
                  <a:lnTo>
                    <a:pt x="123" y="449"/>
                  </a:lnTo>
                  <a:lnTo>
                    <a:pt x="123" y="452"/>
                  </a:lnTo>
                  <a:lnTo>
                    <a:pt x="123" y="456"/>
                  </a:lnTo>
                  <a:lnTo>
                    <a:pt x="123" y="456"/>
                  </a:lnTo>
                  <a:lnTo>
                    <a:pt x="123" y="460"/>
                  </a:lnTo>
                  <a:lnTo>
                    <a:pt x="123" y="460"/>
                  </a:lnTo>
                  <a:lnTo>
                    <a:pt x="126" y="463"/>
                  </a:lnTo>
                  <a:lnTo>
                    <a:pt x="123" y="463"/>
                  </a:lnTo>
                  <a:lnTo>
                    <a:pt x="123" y="467"/>
                  </a:lnTo>
                  <a:lnTo>
                    <a:pt x="126" y="467"/>
                  </a:lnTo>
                  <a:lnTo>
                    <a:pt x="123" y="471"/>
                  </a:lnTo>
                  <a:lnTo>
                    <a:pt x="119" y="471"/>
                  </a:lnTo>
                  <a:lnTo>
                    <a:pt x="119" y="474"/>
                  </a:lnTo>
                  <a:lnTo>
                    <a:pt x="119" y="474"/>
                  </a:lnTo>
                  <a:lnTo>
                    <a:pt x="115" y="478"/>
                  </a:lnTo>
                  <a:lnTo>
                    <a:pt x="115" y="478"/>
                  </a:lnTo>
                  <a:lnTo>
                    <a:pt x="112" y="482"/>
                  </a:lnTo>
                  <a:lnTo>
                    <a:pt x="108" y="482"/>
                  </a:lnTo>
                  <a:lnTo>
                    <a:pt x="108" y="486"/>
                  </a:lnTo>
                  <a:lnTo>
                    <a:pt x="104" y="489"/>
                  </a:lnTo>
                  <a:lnTo>
                    <a:pt x="100" y="493"/>
                  </a:lnTo>
                  <a:lnTo>
                    <a:pt x="100" y="493"/>
                  </a:lnTo>
                  <a:lnTo>
                    <a:pt x="104" y="493"/>
                  </a:lnTo>
                  <a:lnTo>
                    <a:pt x="104" y="493"/>
                  </a:lnTo>
                  <a:lnTo>
                    <a:pt x="108" y="497"/>
                  </a:lnTo>
                  <a:lnTo>
                    <a:pt x="104" y="500"/>
                  </a:lnTo>
                  <a:lnTo>
                    <a:pt x="104" y="504"/>
                  </a:lnTo>
                  <a:lnTo>
                    <a:pt x="100" y="508"/>
                  </a:lnTo>
                  <a:lnTo>
                    <a:pt x="97" y="508"/>
                  </a:lnTo>
                  <a:lnTo>
                    <a:pt x="97" y="508"/>
                  </a:lnTo>
                  <a:lnTo>
                    <a:pt x="93" y="504"/>
                  </a:lnTo>
                  <a:lnTo>
                    <a:pt x="93" y="504"/>
                  </a:lnTo>
                  <a:lnTo>
                    <a:pt x="93" y="508"/>
                  </a:lnTo>
                  <a:lnTo>
                    <a:pt x="93" y="508"/>
                  </a:lnTo>
                  <a:lnTo>
                    <a:pt x="93" y="512"/>
                  </a:lnTo>
                  <a:lnTo>
                    <a:pt x="93" y="512"/>
                  </a:lnTo>
                  <a:lnTo>
                    <a:pt x="89" y="515"/>
                  </a:lnTo>
                  <a:lnTo>
                    <a:pt x="86" y="519"/>
                  </a:lnTo>
                  <a:lnTo>
                    <a:pt x="89" y="526"/>
                  </a:lnTo>
                  <a:lnTo>
                    <a:pt x="89" y="530"/>
                  </a:lnTo>
                  <a:lnTo>
                    <a:pt x="93" y="538"/>
                  </a:lnTo>
                  <a:lnTo>
                    <a:pt x="93" y="538"/>
                  </a:lnTo>
                  <a:lnTo>
                    <a:pt x="93" y="538"/>
                  </a:lnTo>
                  <a:lnTo>
                    <a:pt x="93" y="541"/>
                  </a:lnTo>
                  <a:lnTo>
                    <a:pt x="93" y="541"/>
                  </a:lnTo>
                  <a:lnTo>
                    <a:pt x="93" y="545"/>
                  </a:lnTo>
                  <a:lnTo>
                    <a:pt x="97" y="545"/>
                  </a:lnTo>
                  <a:lnTo>
                    <a:pt x="97" y="545"/>
                  </a:lnTo>
                  <a:lnTo>
                    <a:pt x="100" y="549"/>
                  </a:lnTo>
                  <a:lnTo>
                    <a:pt x="104" y="552"/>
                  </a:lnTo>
                  <a:lnTo>
                    <a:pt x="108" y="552"/>
                  </a:lnTo>
                  <a:lnTo>
                    <a:pt x="108" y="556"/>
                  </a:lnTo>
                  <a:lnTo>
                    <a:pt x="108" y="556"/>
                  </a:lnTo>
                  <a:lnTo>
                    <a:pt x="104" y="556"/>
                  </a:lnTo>
                  <a:lnTo>
                    <a:pt x="97" y="552"/>
                  </a:lnTo>
                  <a:lnTo>
                    <a:pt x="93" y="552"/>
                  </a:lnTo>
                  <a:lnTo>
                    <a:pt x="93" y="549"/>
                  </a:lnTo>
                  <a:lnTo>
                    <a:pt x="71" y="549"/>
                  </a:lnTo>
                  <a:lnTo>
                    <a:pt x="60" y="552"/>
                  </a:lnTo>
                  <a:lnTo>
                    <a:pt x="56" y="549"/>
                  </a:lnTo>
                  <a:lnTo>
                    <a:pt x="49" y="549"/>
                  </a:lnTo>
                  <a:lnTo>
                    <a:pt x="49" y="545"/>
                  </a:lnTo>
                  <a:lnTo>
                    <a:pt x="45" y="538"/>
                  </a:lnTo>
                  <a:lnTo>
                    <a:pt x="41" y="534"/>
                  </a:lnTo>
                  <a:lnTo>
                    <a:pt x="41" y="526"/>
                  </a:lnTo>
                  <a:lnTo>
                    <a:pt x="41" y="523"/>
                  </a:lnTo>
                  <a:lnTo>
                    <a:pt x="38" y="523"/>
                  </a:lnTo>
                  <a:lnTo>
                    <a:pt x="34" y="526"/>
                  </a:lnTo>
                  <a:lnTo>
                    <a:pt x="30" y="526"/>
                  </a:lnTo>
                  <a:lnTo>
                    <a:pt x="26" y="526"/>
                  </a:lnTo>
                  <a:lnTo>
                    <a:pt x="19" y="515"/>
                  </a:lnTo>
                  <a:lnTo>
                    <a:pt x="19" y="512"/>
                  </a:lnTo>
                  <a:lnTo>
                    <a:pt x="19" y="497"/>
                  </a:lnTo>
                  <a:lnTo>
                    <a:pt x="23" y="493"/>
                  </a:lnTo>
                  <a:lnTo>
                    <a:pt x="30" y="486"/>
                  </a:lnTo>
                  <a:lnTo>
                    <a:pt x="30" y="478"/>
                  </a:lnTo>
                  <a:lnTo>
                    <a:pt x="30" y="471"/>
                  </a:lnTo>
                  <a:lnTo>
                    <a:pt x="26" y="467"/>
                  </a:lnTo>
                  <a:lnTo>
                    <a:pt x="30" y="460"/>
                  </a:lnTo>
                  <a:lnTo>
                    <a:pt x="30" y="456"/>
                  </a:lnTo>
                  <a:lnTo>
                    <a:pt x="30" y="449"/>
                  </a:lnTo>
                  <a:lnTo>
                    <a:pt x="30" y="445"/>
                  </a:lnTo>
                  <a:lnTo>
                    <a:pt x="30" y="441"/>
                  </a:lnTo>
                  <a:lnTo>
                    <a:pt x="30" y="437"/>
                  </a:lnTo>
                  <a:lnTo>
                    <a:pt x="30" y="426"/>
                  </a:lnTo>
                  <a:lnTo>
                    <a:pt x="26" y="423"/>
                  </a:lnTo>
                  <a:lnTo>
                    <a:pt x="26" y="423"/>
                  </a:lnTo>
                  <a:lnTo>
                    <a:pt x="30" y="419"/>
                  </a:lnTo>
                  <a:lnTo>
                    <a:pt x="30" y="415"/>
                  </a:lnTo>
                  <a:lnTo>
                    <a:pt x="26" y="408"/>
                  </a:lnTo>
                  <a:lnTo>
                    <a:pt x="23" y="404"/>
                  </a:lnTo>
                  <a:lnTo>
                    <a:pt x="19" y="404"/>
                  </a:lnTo>
                  <a:lnTo>
                    <a:pt x="19" y="408"/>
                  </a:lnTo>
                  <a:lnTo>
                    <a:pt x="15" y="404"/>
                  </a:lnTo>
                  <a:lnTo>
                    <a:pt x="15" y="400"/>
                  </a:lnTo>
                  <a:lnTo>
                    <a:pt x="23" y="400"/>
                  </a:lnTo>
                  <a:lnTo>
                    <a:pt x="26" y="397"/>
                  </a:lnTo>
                  <a:lnTo>
                    <a:pt x="26" y="393"/>
                  </a:lnTo>
                  <a:lnTo>
                    <a:pt x="26" y="393"/>
                  </a:lnTo>
                  <a:lnTo>
                    <a:pt x="23" y="397"/>
                  </a:lnTo>
                  <a:lnTo>
                    <a:pt x="19" y="397"/>
                  </a:lnTo>
                  <a:lnTo>
                    <a:pt x="19" y="389"/>
                  </a:lnTo>
                  <a:lnTo>
                    <a:pt x="15" y="382"/>
                  </a:lnTo>
                  <a:lnTo>
                    <a:pt x="15" y="378"/>
                  </a:lnTo>
                  <a:lnTo>
                    <a:pt x="15" y="374"/>
                  </a:lnTo>
                  <a:lnTo>
                    <a:pt x="12" y="371"/>
                  </a:lnTo>
                  <a:lnTo>
                    <a:pt x="8" y="367"/>
                  </a:lnTo>
                  <a:lnTo>
                    <a:pt x="8" y="356"/>
                  </a:lnTo>
                  <a:lnTo>
                    <a:pt x="12" y="352"/>
                  </a:lnTo>
                  <a:lnTo>
                    <a:pt x="12" y="348"/>
                  </a:lnTo>
                  <a:lnTo>
                    <a:pt x="12" y="345"/>
                  </a:lnTo>
                  <a:lnTo>
                    <a:pt x="8" y="345"/>
                  </a:lnTo>
                  <a:lnTo>
                    <a:pt x="8" y="337"/>
                  </a:lnTo>
                  <a:lnTo>
                    <a:pt x="4" y="330"/>
                  </a:lnTo>
                  <a:lnTo>
                    <a:pt x="8" y="319"/>
                  </a:lnTo>
                  <a:lnTo>
                    <a:pt x="4" y="311"/>
                  </a:lnTo>
                  <a:lnTo>
                    <a:pt x="4" y="308"/>
                  </a:lnTo>
                  <a:lnTo>
                    <a:pt x="8" y="300"/>
                  </a:lnTo>
                  <a:lnTo>
                    <a:pt x="12" y="293"/>
                  </a:lnTo>
                  <a:lnTo>
                    <a:pt x="15" y="289"/>
                  </a:lnTo>
                  <a:lnTo>
                    <a:pt x="15" y="289"/>
                  </a:lnTo>
                  <a:lnTo>
                    <a:pt x="8" y="270"/>
                  </a:lnTo>
                  <a:lnTo>
                    <a:pt x="8" y="263"/>
                  </a:lnTo>
                  <a:lnTo>
                    <a:pt x="8" y="259"/>
                  </a:lnTo>
                  <a:lnTo>
                    <a:pt x="8" y="248"/>
                  </a:lnTo>
                  <a:lnTo>
                    <a:pt x="12" y="244"/>
                  </a:lnTo>
                  <a:lnTo>
                    <a:pt x="15" y="241"/>
                  </a:lnTo>
                  <a:lnTo>
                    <a:pt x="15" y="233"/>
                  </a:lnTo>
                  <a:lnTo>
                    <a:pt x="12" y="230"/>
                  </a:lnTo>
                  <a:lnTo>
                    <a:pt x="8" y="226"/>
                  </a:lnTo>
                  <a:lnTo>
                    <a:pt x="12" y="222"/>
                  </a:lnTo>
                  <a:lnTo>
                    <a:pt x="12" y="219"/>
                  </a:lnTo>
                  <a:lnTo>
                    <a:pt x="15" y="211"/>
                  </a:lnTo>
                  <a:lnTo>
                    <a:pt x="19" y="211"/>
                  </a:lnTo>
                  <a:lnTo>
                    <a:pt x="19" y="204"/>
                  </a:lnTo>
                  <a:lnTo>
                    <a:pt x="15" y="193"/>
                  </a:lnTo>
                  <a:lnTo>
                    <a:pt x="15" y="189"/>
                  </a:lnTo>
                  <a:lnTo>
                    <a:pt x="12" y="181"/>
                  </a:lnTo>
                  <a:lnTo>
                    <a:pt x="12" y="178"/>
                  </a:lnTo>
                  <a:lnTo>
                    <a:pt x="8" y="170"/>
                  </a:lnTo>
                  <a:lnTo>
                    <a:pt x="4" y="167"/>
                  </a:lnTo>
                  <a:lnTo>
                    <a:pt x="4" y="163"/>
                  </a:lnTo>
                  <a:lnTo>
                    <a:pt x="0" y="155"/>
                  </a:lnTo>
                  <a:lnTo>
                    <a:pt x="0" y="152"/>
                  </a:lnTo>
                  <a:lnTo>
                    <a:pt x="8" y="148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8" y="133"/>
                  </a:lnTo>
                  <a:lnTo>
                    <a:pt x="8" y="126"/>
                  </a:lnTo>
                  <a:lnTo>
                    <a:pt x="4" y="118"/>
                  </a:lnTo>
                  <a:lnTo>
                    <a:pt x="8" y="115"/>
                  </a:lnTo>
                  <a:lnTo>
                    <a:pt x="8" y="104"/>
                  </a:lnTo>
                  <a:lnTo>
                    <a:pt x="12" y="100"/>
                  </a:lnTo>
                  <a:lnTo>
                    <a:pt x="15" y="92"/>
                  </a:lnTo>
                  <a:lnTo>
                    <a:pt x="23" y="89"/>
                  </a:lnTo>
                  <a:lnTo>
                    <a:pt x="23" y="85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6" y="78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3" y="70"/>
                  </a:lnTo>
                  <a:lnTo>
                    <a:pt x="26" y="70"/>
                  </a:lnTo>
                  <a:lnTo>
                    <a:pt x="26" y="66"/>
                  </a:lnTo>
                  <a:lnTo>
                    <a:pt x="23" y="63"/>
                  </a:lnTo>
                  <a:lnTo>
                    <a:pt x="23" y="55"/>
                  </a:lnTo>
                  <a:lnTo>
                    <a:pt x="23" y="52"/>
                  </a:lnTo>
                  <a:lnTo>
                    <a:pt x="23" y="52"/>
                  </a:lnTo>
                  <a:lnTo>
                    <a:pt x="19" y="48"/>
                  </a:lnTo>
                  <a:lnTo>
                    <a:pt x="19" y="44"/>
                  </a:lnTo>
                  <a:lnTo>
                    <a:pt x="41" y="33"/>
                  </a:lnTo>
                  <a:lnTo>
                    <a:pt x="45" y="18"/>
                  </a:lnTo>
                  <a:lnTo>
                    <a:pt x="41" y="14"/>
                  </a:lnTo>
                  <a:lnTo>
                    <a:pt x="41" y="14"/>
                  </a:lnTo>
                  <a:close/>
                  <a:moveTo>
                    <a:pt x="178" y="608"/>
                  </a:moveTo>
                  <a:lnTo>
                    <a:pt x="178" y="608"/>
                  </a:lnTo>
                  <a:lnTo>
                    <a:pt x="182" y="608"/>
                  </a:lnTo>
                  <a:lnTo>
                    <a:pt x="186" y="608"/>
                  </a:lnTo>
                  <a:lnTo>
                    <a:pt x="189" y="604"/>
                  </a:lnTo>
                  <a:lnTo>
                    <a:pt x="186" y="604"/>
                  </a:lnTo>
                  <a:lnTo>
                    <a:pt x="182" y="604"/>
                  </a:lnTo>
                  <a:lnTo>
                    <a:pt x="178" y="608"/>
                  </a:lnTo>
                  <a:lnTo>
                    <a:pt x="178" y="608"/>
                  </a:lnTo>
                  <a:lnTo>
                    <a:pt x="178" y="608"/>
                  </a:lnTo>
                  <a:close/>
                  <a:moveTo>
                    <a:pt x="104" y="560"/>
                  </a:moveTo>
                  <a:lnTo>
                    <a:pt x="104" y="560"/>
                  </a:lnTo>
                  <a:lnTo>
                    <a:pt x="108" y="564"/>
                  </a:lnTo>
                  <a:lnTo>
                    <a:pt x="112" y="567"/>
                  </a:lnTo>
                  <a:lnTo>
                    <a:pt x="112" y="575"/>
                  </a:lnTo>
                  <a:lnTo>
                    <a:pt x="112" y="575"/>
                  </a:lnTo>
                  <a:lnTo>
                    <a:pt x="108" y="575"/>
                  </a:lnTo>
                  <a:lnTo>
                    <a:pt x="108" y="578"/>
                  </a:lnTo>
                  <a:lnTo>
                    <a:pt x="104" y="560"/>
                  </a:lnTo>
                  <a:lnTo>
                    <a:pt x="104" y="560"/>
                  </a:lnTo>
                  <a:close/>
                  <a:moveTo>
                    <a:pt x="108" y="578"/>
                  </a:moveTo>
                  <a:lnTo>
                    <a:pt x="112" y="578"/>
                  </a:lnTo>
                  <a:lnTo>
                    <a:pt x="115" y="578"/>
                  </a:lnTo>
                  <a:lnTo>
                    <a:pt x="119" y="582"/>
                  </a:lnTo>
                  <a:lnTo>
                    <a:pt x="119" y="586"/>
                  </a:lnTo>
                  <a:lnTo>
                    <a:pt x="123" y="586"/>
                  </a:lnTo>
                  <a:lnTo>
                    <a:pt x="126" y="589"/>
                  </a:lnTo>
                  <a:lnTo>
                    <a:pt x="126" y="593"/>
                  </a:lnTo>
                  <a:lnTo>
                    <a:pt x="130" y="593"/>
                  </a:lnTo>
                  <a:lnTo>
                    <a:pt x="145" y="597"/>
                  </a:lnTo>
                  <a:lnTo>
                    <a:pt x="145" y="601"/>
                  </a:lnTo>
                  <a:lnTo>
                    <a:pt x="149" y="601"/>
                  </a:lnTo>
                  <a:lnTo>
                    <a:pt x="156" y="604"/>
                  </a:lnTo>
                  <a:lnTo>
                    <a:pt x="160" y="604"/>
                  </a:lnTo>
                  <a:lnTo>
                    <a:pt x="163" y="604"/>
                  </a:lnTo>
                  <a:lnTo>
                    <a:pt x="167" y="604"/>
                  </a:lnTo>
                  <a:lnTo>
                    <a:pt x="167" y="608"/>
                  </a:lnTo>
                  <a:lnTo>
                    <a:pt x="163" y="608"/>
                  </a:lnTo>
                  <a:lnTo>
                    <a:pt x="163" y="608"/>
                  </a:lnTo>
                  <a:lnTo>
                    <a:pt x="160" y="608"/>
                  </a:lnTo>
                  <a:lnTo>
                    <a:pt x="156" y="612"/>
                  </a:lnTo>
                  <a:lnTo>
                    <a:pt x="156" y="615"/>
                  </a:lnTo>
                  <a:lnTo>
                    <a:pt x="152" y="615"/>
                  </a:lnTo>
                  <a:lnTo>
                    <a:pt x="149" y="615"/>
                  </a:lnTo>
                  <a:lnTo>
                    <a:pt x="145" y="612"/>
                  </a:lnTo>
                  <a:lnTo>
                    <a:pt x="137" y="612"/>
                  </a:lnTo>
                  <a:lnTo>
                    <a:pt x="130" y="612"/>
                  </a:lnTo>
                  <a:lnTo>
                    <a:pt x="126" y="612"/>
                  </a:lnTo>
                  <a:lnTo>
                    <a:pt x="119" y="612"/>
                  </a:lnTo>
                  <a:lnTo>
                    <a:pt x="119" y="612"/>
                  </a:lnTo>
                  <a:lnTo>
                    <a:pt x="115" y="608"/>
                  </a:lnTo>
                  <a:lnTo>
                    <a:pt x="123" y="608"/>
                  </a:lnTo>
                  <a:lnTo>
                    <a:pt x="130" y="604"/>
                  </a:lnTo>
                  <a:lnTo>
                    <a:pt x="130" y="604"/>
                  </a:lnTo>
                  <a:lnTo>
                    <a:pt x="130" y="604"/>
                  </a:lnTo>
                  <a:lnTo>
                    <a:pt x="126" y="604"/>
                  </a:lnTo>
                  <a:lnTo>
                    <a:pt x="123" y="604"/>
                  </a:lnTo>
                  <a:lnTo>
                    <a:pt x="115" y="604"/>
                  </a:lnTo>
                  <a:lnTo>
                    <a:pt x="115" y="604"/>
                  </a:lnTo>
                  <a:lnTo>
                    <a:pt x="108" y="5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89" name="Freeform 189">
              <a:extLst>
                <a:ext uri="{FF2B5EF4-FFF2-40B4-BE49-F238E27FC236}">
                  <a16:creationId xmlns:a16="http://schemas.microsoft.com/office/drawing/2014/main" xmlns="" id="{3B42D11B-13F5-4181-9DB9-76AC8AB6F0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10821" y="3524646"/>
              <a:ext cx="234167" cy="907075"/>
            </a:xfrm>
            <a:custGeom>
              <a:avLst/>
              <a:gdLst>
                <a:gd name="T0" fmla="*/ 33 w 49"/>
                <a:gd name="T1" fmla="*/ 183 h 190"/>
                <a:gd name="T2" fmla="*/ 33 w 49"/>
                <a:gd name="T3" fmla="*/ 185 h 190"/>
                <a:gd name="T4" fmla="*/ 40 w 49"/>
                <a:gd name="T5" fmla="*/ 185 h 190"/>
                <a:gd name="T6" fmla="*/ 33 w 49"/>
                <a:gd name="T7" fmla="*/ 177 h 190"/>
                <a:gd name="T8" fmla="*/ 39 w 49"/>
                <a:gd name="T9" fmla="*/ 175 h 190"/>
                <a:gd name="T10" fmla="*/ 15 w 49"/>
                <a:gd name="T11" fmla="*/ 157 h 190"/>
                <a:gd name="T12" fmla="*/ 15 w 49"/>
                <a:gd name="T13" fmla="*/ 129 h 190"/>
                <a:gd name="T14" fmla="*/ 11 w 49"/>
                <a:gd name="T15" fmla="*/ 108 h 190"/>
                <a:gd name="T16" fmla="*/ 15 w 49"/>
                <a:gd name="T17" fmla="*/ 74 h 190"/>
                <a:gd name="T18" fmla="*/ 16 w 49"/>
                <a:gd name="T19" fmla="*/ 42 h 190"/>
                <a:gd name="T20" fmla="*/ 16 w 49"/>
                <a:gd name="T21" fmla="*/ 15 h 190"/>
                <a:gd name="T22" fmla="*/ 7 w 49"/>
                <a:gd name="T23" fmla="*/ 3 h 190"/>
                <a:gd name="T24" fmla="*/ 5 w 49"/>
                <a:gd name="T25" fmla="*/ 25 h 190"/>
                <a:gd name="T26" fmla="*/ 5 w 49"/>
                <a:gd name="T27" fmla="*/ 47 h 190"/>
                <a:gd name="T28" fmla="*/ 6 w 49"/>
                <a:gd name="T29" fmla="*/ 67 h 190"/>
                <a:gd name="T30" fmla="*/ 4 w 49"/>
                <a:gd name="T31" fmla="*/ 82 h 190"/>
                <a:gd name="T32" fmla="*/ 2 w 49"/>
                <a:gd name="T33" fmla="*/ 94 h 190"/>
                <a:gd name="T34" fmla="*/ 3 w 49"/>
                <a:gd name="T35" fmla="*/ 109 h 190"/>
                <a:gd name="T36" fmla="*/ 10 w 49"/>
                <a:gd name="T37" fmla="*/ 116 h 190"/>
                <a:gd name="T38" fmla="*/ 9 w 49"/>
                <a:gd name="T39" fmla="*/ 125 h 190"/>
                <a:gd name="T40" fmla="*/ 9 w 49"/>
                <a:gd name="T41" fmla="*/ 138 h 190"/>
                <a:gd name="T42" fmla="*/ 3 w 49"/>
                <a:gd name="T43" fmla="*/ 135 h 190"/>
                <a:gd name="T44" fmla="*/ 6 w 49"/>
                <a:gd name="T45" fmla="*/ 139 h 190"/>
                <a:gd name="T46" fmla="*/ 10 w 49"/>
                <a:gd name="T47" fmla="*/ 144 h 190"/>
                <a:gd name="T48" fmla="*/ 10 w 49"/>
                <a:gd name="T49" fmla="*/ 150 h 190"/>
                <a:gd name="T50" fmla="*/ 11 w 49"/>
                <a:gd name="T51" fmla="*/ 157 h 190"/>
                <a:gd name="T52" fmla="*/ 15 w 49"/>
                <a:gd name="T53" fmla="*/ 165 h 190"/>
                <a:gd name="T54" fmla="*/ 20 w 49"/>
                <a:gd name="T55" fmla="*/ 167 h 190"/>
                <a:gd name="T56" fmla="*/ 21 w 49"/>
                <a:gd name="T57" fmla="*/ 170 h 190"/>
                <a:gd name="T58" fmla="*/ 19 w 49"/>
                <a:gd name="T59" fmla="*/ 172 h 190"/>
                <a:gd name="T60" fmla="*/ 23 w 49"/>
                <a:gd name="T61" fmla="*/ 171 h 190"/>
                <a:gd name="T62" fmla="*/ 21 w 49"/>
                <a:gd name="T63" fmla="*/ 175 h 190"/>
                <a:gd name="T64" fmla="*/ 28 w 49"/>
                <a:gd name="T65" fmla="*/ 173 h 190"/>
                <a:gd name="T66" fmla="*/ 29 w 49"/>
                <a:gd name="T67" fmla="*/ 179 h 190"/>
                <a:gd name="T68" fmla="*/ 38 w 49"/>
                <a:gd name="T69" fmla="*/ 169 h 190"/>
                <a:gd name="T70" fmla="*/ 3 w 49"/>
                <a:gd name="T71" fmla="*/ 117 h 190"/>
                <a:gd name="T72" fmla="*/ 8 w 49"/>
                <a:gd name="T73" fmla="*/ 115 h 190"/>
                <a:gd name="T74" fmla="*/ 7 w 49"/>
                <a:gd name="T75" fmla="*/ 124 h 190"/>
                <a:gd name="T76" fmla="*/ 3 w 49"/>
                <a:gd name="T77" fmla="*/ 128 h 190"/>
                <a:gd name="T78" fmla="*/ 4 w 49"/>
                <a:gd name="T79" fmla="*/ 128 h 190"/>
                <a:gd name="T80" fmla="*/ 9 w 49"/>
                <a:gd name="T81" fmla="*/ 126 h 190"/>
                <a:gd name="T82" fmla="*/ 5 w 49"/>
                <a:gd name="T83" fmla="*/ 130 h 190"/>
                <a:gd name="T84" fmla="*/ 7 w 49"/>
                <a:gd name="T85" fmla="*/ 148 h 190"/>
                <a:gd name="T86" fmla="*/ 6 w 49"/>
                <a:gd name="T87" fmla="*/ 148 h 190"/>
                <a:gd name="T88" fmla="*/ 5 w 49"/>
                <a:gd name="T89" fmla="*/ 152 h 190"/>
                <a:gd name="T90" fmla="*/ 6 w 49"/>
                <a:gd name="T91" fmla="*/ 154 h 190"/>
                <a:gd name="T92" fmla="*/ 9 w 49"/>
                <a:gd name="T93" fmla="*/ 156 h 190"/>
                <a:gd name="T94" fmla="*/ 10 w 49"/>
                <a:gd name="T95" fmla="*/ 162 h 190"/>
                <a:gd name="T96" fmla="*/ 10 w 49"/>
                <a:gd name="T97" fmla="*/ 161 h 190"/>
                <a:gd name="T98" fmla="*/ 11 w 49"/>
                <a:gd name="T99" fmla="*/ 167 h 190"/>
                <a:gd name="T100" fmla="*/ 14 w 49"/>
                <a:gd name="T101" fmla="*/ 169 h 190"/>
                <a:gd name="T102" fmla="*/ 15 w 49"/>
                <a:gd name="T103" fmla="*/ 169 h 190"/>
                <a:gd name="T104" fmla="*/ 17 w 49"/>
                <a:gd name="T105" fmla="*/ 172 h 190"/>
                <a:gd name="T106" fmla="*/ 21 w 49"/>
                <a:gd name="T107" fmla="*/ 177 h 190"/>
                <a:gd name="T108" fmla="*/ 22 w 49"/>
                <a:gd name="T109" fmla="*/ 180 h 190"/>
                <a:gd name="T110" fmla="*/ 26 w 49"/>
                <a:gd name="T111" fmla="*/ 180 h 190"/>
                <a:gd name="T112" fmla="*/ 27 w 49"/>
                <a:gd name="T113" fmla="*/ 181 h 190"/>
                <a:gd name="T114" fmla="*/ 31 w 49"/>
                <a:gd name="T115" fmla="*/ 179 h 190"/>
                <a:gd name="T116" fmla="*/ 48 w 49"/>
                <a:gd name="T117" fmla="*/ 188 h 190"/>
                <a:gd name="T118" fmla="*/ 45 w 49"/>
                <a:gd name="T119" fmla="*/ 186 h 190"/>
                <a:gd name="T120" fmla="*/ 41 w 49"/>
                <a:gd name="T121" fmla="*/ 18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9" h="190">
                  <a:moveTo>
                    <a:pt x="42" y="184"/>
                  </a:moveTo>
                  <a:cubicBezTo>
                    <a:pt x="41" y="183"/>
                    <a:pt x="41" y="183"/>
                    <a:pt x="41" y="183"/>
                  </a:cubicBezTo>
                  <a:cubicBezTo>
                    <a:pt x="41" y="183"/>
                    <a:pt x="41" y="183"/>
                    <a:pt x="41" y="183"/>
                  </a:cubicBezTo>
                  <a:cubicBezTo>
                    <a:pt x="40" y="182"/>
                    <a:pt x="40" y="182"/>
                    <a:pt x="40" y="182"/>
                  </a:cubicBezTo>
                  <a:cubicBezTo>
                    <a:pt x="38" y="182"/>
                    <a:pt x="38" y="182"/>
                    <a:pt x="38" y="182"/>
                  </a:cubicBezTo>
                  <a:cubicBezTo>
                    <a:pt x="36" y="181"/>
                    <a:pt x="36" y="181"/>
                    <a:pt x="36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3" y="181"/>
                    <a:pt x="33" y="181"/>
                    <a:pt x="33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3"/>
                    <a:pt x="34" y="183"/>
                    <a:pt x="34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3" y="182"/>
                    <a:pt x="33" y="182"/>
                    <a:pt x="33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1" y="183"/>
                    <a:pt x="31" y="183"/>
                    <a:pt x="31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9" y="184"/>
                    <a:pt x="29" y="184"/>
                    <a:pt x="29" y="184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3" y="187"/>
                    <a:pt x="33" y="187"/>
                    <a:pt x="33" y="187"/>
                  </a:cubicBezTo>
                  <a:cubicBezTo>
                    <a:pt x="33" y="187"/>
                    <a:pt x="33" y="187"/>
                    <a:pt x="33" y="187"/>
                  </a:cubicBezTo>
                  <a:cubicBezTo>
                    <a:pt x="34" y="187"/>
                    <a:pt x="34" y="187"/>
                    <a:pt x="34" y="187"/>
                  </a:cubicBezTo>
                  <a:cubicBezTo>
                    <a:pt x="35" y="188"/>
                    <a:pt x="35" y="188"/>
                    <a:pt x="35" y="188"/>
                  </a:cubicBezTo>
                  <a:cubicBezTo>
                    <a:pt x="35" y="188"/>
                    <a:pt x="35" y="188"/>
                    <a:pt x="35" y="188"/>
                  </a:cubicBezTo>
                  <a:cubicBezTo>
                    <a:pt x="35" y="187"/>
                    <a:pt x="35" y="187"/>
                    <a:pt x="35" y="187"/>
                  </a:cubicBezTo>
                  <a:cubicBezTo>
                    <a:pt x="35" y="187"/>
                    <a:pt x="35" y="187"/>
                    <a:pt x="35" y="187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40" y="185"/>
                    <a:pt x="40" y="185"/>
                    <a:pt x="40" y="185"/>
                  </a:cubicBezTo>
                  <a:cubicBezTo>
                    <a:pt x="41" y="185"/>
                    <a:pt x="41" y="185"/>
                    <a:pt x="41" y="185"/>
                  </a:cubicBezTo>
                  <a:cubicBezTo>
                    <a:pt x="41" y="184"/>
                    <a:pt x="41" y="184"/>
                    <a:pt x="41" y="184"/>
                  </a:cubicBezTo>
                  <a:cubicBezTo>
                    <a:pt x="42" y="184"/>
                    <a:pt x="42" y="184"/>
                    <a:pt x="42" y="184"/>
                  </a:cubicBezTo>
                  <a:close/>
                  <a:moveTo>
                    <a:pt x="41" y="182"/>
                  </a:moveTo>
                  <a:cubicBezTo>
                    <a:pt x="40" y="182"/>
                    <a:pt x="40" y="182"/>
                    <a:pt x="40" y="182"/>
                  </a:cubicBezTo>
                  <a:cubicBezTo>
                    <a:pt x="38" y="181"/>
                    <a:pt x="38" y="181"/>
                    <a:pt x="38" y="181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35" y="180"/>
                    <a:pt x="35" y="180"/>
                    <a:pt x="35" y="180"/>
                  </a:cubicBezTo>
                  <a:cubicBezTo>
                    <a:pt x="34" y="179"/>
                    <a:pt x="34" y="179"/>
                    <a:pt x="34" y="179"/>
                  </a:cubicBezTo>
                  <a:cubicBezTo>
                    <a:pt x="34" y="179"/>
                    <a:pt x="34" y="179"/>
                    <a:pt x="34" y="179"/>
                  </a:cubicBezTo>
                  <a:cubicBezTo>
                    <a:pt x="34" y="178"/>
                    <a:pt x="34" y="178"/>
                    <a:pt x="34" y="178"/>
                  </a:cubicBezTo>
                  <a:cubicBezTo>
                    <a:pt x="35" y="178"/>
                    <a:pt x="35" y="178"/>
                    <a:pt x="35" y="178"/>
                  </a:cubicBezTo>
                  <a:cubicBezTo>
                    <a:pt x="35" y="177"/>
                    <a:pt x="35" y="177"/>
                    <a:pt x="35" y="177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37" y="176"/>
                    <a:pt x="37" y="176"/>
                    <a:pt x="37" y="176"/>
                  </a:cubicBezTo>
                  <a:cubicBezTo>
                    <a:pt x="37" y="176"/>
                    <a:pt x="37" y="176"/>
                    <a:pt x="37" y="176"/>
                  </a:cubicBezTo>
                  <a:cubicBezTo>
                    <a:pt x="36" y="176"/>
                    <a:pt x="36" y="176"/>
                    <a:pt x="36" y="176"/>
                  </a:cubicBezTo>
                  <a:cubicBezTo>
                    <a:pt x="34" y="176"/>
                    <a:pt x="34" y="176"/>
                    <a:pt x="34" y="176"/>
                  </a:cubicBezTo>
                  <a:cubicBezTo>
                    <a:pt x="34" y="177"/>
                    <a:pt x="34" y="177"/>
                    <a:pt x="34" y="177"/>
                  </a:cubicBezTo>
                  <a:cubicBezTo>
                    <a:pt x="33" y="177"/>
                    <a:pt x="33" y="177"/>
                    <a:pt x="33" y="177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2" y="175"/>
                    <a:pt x="32" y="175"/>
                    <a:pt x="32" y="175"/>
                  </a:cubicBezTo>
                  <a:cubicBezTo>
                    <a:pt x="32" y="174"/>
                    <a:pt x="32" y="174"/>
                    <a:pt x="32" y="174"/>
                  </a:cubicBezTo>
                  <a:cubicBezTo>
                    <a:pt x="33" y="174"/>
                    <a:pt x="33" y="174"/>
                    <a:pt x="33" y="174"/>
                  </a:cubicBezTo>
                  <a:cubicBezTo>
                    <a:pt x="33" y="173"/>
                    <a:pt x="33" y="173"/>
                    <a:pt x="33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2" y="172"/>
                    <a:pt x="32" y="172"/>
                    <a:pt x="32" y="172"/>
                  </a:cubicBezTo>
                  <a:cubicBezTo>
                    <a:pt x="33" y="172"/>
                    <a:pt x="33" y="172"/>
                    <a:pt x="33" y="172"/>
                  </a:cubicBezTo>
                  <a:cubicBezTo>
                    <a:pt x="34" y="173"/>
                    <a:pt x="34" y="173"/>
                    <a:pt x="34" y="173"/>
                  </a:cubicBezTo>
                  <a:cubicBezTo>
                    <a:pt x="34" y="173"/>
                    <a:pt x="34" y="173"/>
                    <a:pt x="34" y="173"/>
                  </a:cubicBezTo>
                  <a:cubicBezTo>
                    <a:pt x="35" y="172"/>
                    <a:pt x="35" y="172"/>
                    <a:pt x="35" y="172"/>
                  </a:cubicBezTo>
                  <a:cubicBezTo>
                    <a:pt x="35" y="171"/>
                    <a:pt x="35" y="171"/>
                    <a:pt x="35" y="171"/>
                  </a:cubicBezTo>
                  <a:cubicBezTo>
                    <a:pt x="34" y="171"/>
                    <a:pt x="34" y="171"/>
                    <a:pt x="34" y="171"/>
                  </a:cubicBezTo>
                  <a:cubicBezTo>
                    <a:pt x="35" y="170"/>
                    <a:pt x="35" y="170"/>
                    <a:pt x="35" y="170"/>
                  </a:cubicBezTo>
                  <a:cubicBezTo>
                    <a:pt x="35" y="170"/>
                    <a:pt x="35" y="170"/>
                    <a:pt x="35" y="170"/>
                  </a:cubicBezTo>
                  <a:cubicBezTo>
                    <a:pt x="36" y="171"/>
                    <a:pt x="36" y="171"/>
                    <a:pt x="36" y="171"/>
                  </a:cubicBezTo>
                  <a:cubicBezTo>
                    <a:pt x="36" y="171"/>
                    <a:pt x="36" y="171"/>
                    <a:pt x="36" y="171"/>
                  </a:cubicBezTo>
                  <a:cubicBezTo>
                    <a:pt x="38" y="170"/>
                    <a:pt x="38" y="170"/>
                    <a:pt x="38" y="170"/>
                  </a:cubicBezTo>
                  <a:cubicBezTo>
                    <a:pt x="39" y="175"/>
                    <a:pt x="39" y="175"/>
                    <a:pt x="39" y="175"/>
                  </a:cubicBezTo>
                  <a:cubicBezTo>
                    <a:pt x="39" y="175"/>
                    <a:pt x="39" y="175"/>
                    <a:pt x="39" y="175"/>
                  </a:cubicBezTo>
                  <a:cubicBezTo>
                    <a:pt x="39" y="175"/>
                    <a:pt x="39" y="175"/>
                    <a:pt x="39" y="175"/>
                  </a:cubicBezTo>
                  <a:cubicBezTo>
                    <a:pt x="41" y="182"/>
                    <a:pt x="41" y="182"/>
                    <a:pt x="41" y="182"/>
                  </a:cubicBezTo>
                  <a:close/>
                  <a:moveTo>
                    <a:pt x="38" y="169"/>
                  </a:moveTo>
                  <a:cubicBezTo>
                    <a:pt x="36" y="168"/>
                    <a:pt x="36" y="168"/>
                    <a:pt x="36" y="168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5" y="167"/>
                    <a:pt x="25" y="167"/>
                    <a:pt x="25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23" y="166"/>
                    <a:pt x="23" y="166"/>
                    <a:pt x="23" y="166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1" y="163"/>
                    <a:pt x="21" y="163"/>
                    <a:pt x="21" y="163"/>
                  </a:cubicBezTo>
                  <a:cubicBezTo>
                    <a:pt x="21" y="161"/>
                    <a:pt x="21" y="161"/>
                    <a:pt x="21" y="161"/>
                  </a:cubicBezTo>
                  <a:cubicBezTo>
                    <a:pt x="21" y="160"/>
                    <a:pt x="21" y="160"/>
                    <a:pt x="21" y="160"/>
                  </a:cubicBezTo>
                  <a:cubicBezTo>
                    <a:pt x="20" y="160"/>
                    <a:pt x="20" y="160"/>
                    <a:pt x="20" y="160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17" y="161"/>
                    <a:pt x="17" y="161"/>
                    <a:pt x="17" y="161"/>
                  </a:cubicBezTo>
                  <a:cubicBezTo>
                    <a:pt x="15" y="158"/>
                    <a:pt x="15" y="158"/>
                    <a:pt x="15" y="158"/>
                  </a:cubicBezTo>
                  <a:cubicBezTo>
                    <a:pt x="15" y="157"/>
                    <a:pt x="15" y="157"/>
                    <a:pt x="15" y="157"/>
                  </a:cubicBezTo>
                  <a:cubicBezTo>
                    <a:pt x="15" y="153"/>
                    <a:pt x="15" y="153"/>
                    <a:pt x="15" y="153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48"/>
                    <a:pt x="18" y="148"/>
                    <a:pt x="18" y="148"/>
                  </a:cubicBezTo>
                  <a:cubicBezTo>
                    <a:pt x="18" y="146"/>
                    <a:pt x="18" y="146"/>
                    <a:pt x="18" y="146"/>
                  </a:cubicBezTo>
                  <a:cubicBezTo>
                    <a:pt x="17" y="145"/>
                    <a:pt x="17" y="145"/>
                    <a:pt x="17" y="145"/>
                  </a:cubicBezTo>
                  <a:cubicBezTo>
                    <a:pt x="18" y="143"/>
                    <a:pt x="18" y="143"/>
                    <a:pt x="18" y="143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18" y="140"/>
                    <a:pt x="18" y="140"/>
                    <a:pt x="18" y="140"/>
                  </a:cubicBezTo>
                  <a:cubicBezTo>
                    <a:pt x="18" y="139"/>
                    <a:pt x="18" y="139"/>
                    <a:pt x="18" y="139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7" y="133"/>
                    <a:pt x="17" y="133"/>
                    <a:pt x="17" y="133"/>
                  </a:cubicBezTo>
                  <a:cubicBezTo>
                    <a:pt x="17" y="133"/>
                    <a:pt x="17" y="133"/>
                    <a:pt x="17" y="133"/>
                  </a:cubicBezTo>
                  <a:cubicBezTo>
                    <a:pt x="18" y="132"/>
                    <a:pt x="18" y="132"/>
                    <a:pt x="18" y="132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17" y="129"/>
                    <a:pt x="17" y="129"/>
                    <a:pt x="17" y="129"/>
                  </a:cubicBezTo>
                  <a:cubicBezTo>
                    <a:pt x="16" y="128"/>
                    <a:pt x="16" y="128"/>
                    <a:pt x="16" y="12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5" y="129"/>
                    <a:pt x="15" y="129"/>
                    <a:pt x="15" y="129"/>
                  </a:cubicBezTo>
                  <a:cubicBezTo>
                    <a:pt x="14" y="128"/>
                    <a:pt x="14" y="128"/>
                    <a:pt x="14" y="128"/>
                  </a:cubicBezTo>
                  <a:cubicBezTo>
                    <a:pt x="14" y="127"/>
                    <a:pt x="14" y="127"/>
                    <a:pt x="14" y="127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5"/>
                    <a:pt x="17" y="125"/>
                    <a:pt x="17" y="125"/>
                  </a:cubicBezTo>
                  <a:cubicBezTo>
                    <a:pt x="17" y="125"/>
                    <a:pt x="17" y="125"/>
                    <a:pt x="17" y="125"/>
                  </a:cubicBezTo>
                  <a:cubicBezTo>
                    <a:pt x="16" y="126"/>
                    <a:pt x="16" y="126"/>
                    <a:pt x="16" y="12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24"/>
                    <a:pt x="15" y="124"/>
                    <a:pt x="15" y="124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1"/>
                    <a:pt x="14" y="121"/>
                    <a:pt x="14" y="121"/>
                  </a:cubicBezTo>
                  <a:cubicBezTo>
                    <a:pt x="14" y="120"/>
                    <a:pt x="14" y="120"/>
                    <a:pt x="14" y="120"/>
                  </a:cubicBezTo>
                  <a:cubicBezTo>
                    <a:pt x="13" y="119"/>
                    <a:pt x="13" y="119"/>
                    <a:pt x="13" y="119"/>
                  </a:cubicBezTo>
                  <a:cubicBezTo>
                    <a:pt x="12" y="118"/>
                    <a:pt x="12" y="118"/>
                    <a:pt x="12" y="118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3" y="114"/>
                    <a:pt x="13" y="114"/>
                    <a:pt x="13" y="114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13" y="112"/>
                    <a:pt x="13" y="112"/>
                    <a:pt x="13" y="112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11" y="108"/>
                    <a:pt x="11" y="108"/>
                    <a:pt x="11" y="108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11" y="103"/>
                    <a:pt x="11" y="103"/>
                    <a:pt x="11" y="103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2" y="87"/>
                    <a:pt x="2" y="87"/>
                    <a:pt x="2" y="87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4" y="98"/>
                    <a:pt x="4" y="98"/>
                    <a:pt x="4" y="98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5" y="112"/>
                    <a:pt x="5" y="112"/>
                    <a:pt x="5" y="112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8" y="113"/>
                    <a:pt x="8" y="113"/>
                    <a:pt x="8" y="113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9" y="111"/>
                    <a:pt x="9" y="111"/>
                    <a:pt x="9" y="111"/>
                  </a:cubicBezTo>
                  <a:cubicBezTo>
                    <a:pt x="9" y="112"/>
                    <a:pt x="9" y="112"/>
                    <a:pt x="9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10" y="117"/>
                    <a:pt x="10" y="117"/>
                    <a:pt x="10" y="117"/>
                  </a:cubicBezTo>
                  <a:cubicBezTo>
                    <a:pt x="10" y="117"/>
                    <a:pt x="10" y="117"/>
                    <a:pt x="10" y="117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0" y="119"/>
                    <a:pt x="10" y="119"/>
                    <a:pt x="10" y="119"/>
                  </a:cubicBezTo>
                  <a:cubicBezTo>
                    <a:pt x="9" y="120"/>
                    <a:pt x="9" y="120"/>
                    <a:pt x="9" y="120"/>
                  </a:cubicBezTo>
                  <a:cubicBezTo>
                    <a:pt x="9" y="120"/>
                    <a:pt x="9" y="120"/>
                    <a:pt x="9" y="120"/>
                  </a:cubicBezTo>
                  <a:cubicBezTo>
                    <a:pt x="9" y="121"/>
                    <a:pt x="9" y="121"/>
                    <a:pt x="9" y="121"/>
                  </a:cubicBezTo>
                  <a:cubicBezTo>
                    <a:pt x="9" y="121"/>
                    <a:pt x="9" y="121"/>
                    <a:pt x="9" y="121"/>
                  </a:cubicBezTo>
                  <a:cubicBezTo>
                    <a:pt x="9" y="122"/>
                    <a:pt x="9" y="122"/>
                    <a:pt x="9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9" y="123"/>
                    <a:pt x="9" y="123"/>
                    <a:pt x="9" y="123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11" y="126"/>
                    <a:pt x="11" y="126"/>
                    <a:pt x="11" y="126"/>
                  </a:cubicBezTo>
                  <a:cubicBezTo>
                    <a:pt x="11" y="126"/>
                    <a:pt x="11" y="126"/>
                    <a:pt x="11" y="126"/>
                  </a:cubicBezTo>
                  <a:cubicBezTo>
                    <a:pt x="11" y="127"/>
                    <a:pt x="11" y="127"/>
                    <a:pt x="11" y="127"/>
                  </a:cubicBezTo>
                  <a:cubicBezTo>
                    <a:pt x="12" y="127"/>
                    <a:pt x="12" y="127"/>
                    <a:pt x="12" y="127"/>
                  </a:cubicBezTo>
                  <a:cubicBezTo>
                    <a:pt x="12" y="128"/>
                    <a:pt x="12" y="128"/>
                    <a:pt x="12" y="128"/>
                  </a:cubicBezTo>
                  <a:cubicBezTo>
                    <a:pt x="11" y="129"/>
                    <a:pt x="11" y="129"/>
                    <a:pt x="11" y="129"/>
                  </a:cubicBezTo>
                  <a:cubicBezTo>
                    <a:pt x="10" y="130"/>
                    <a:pt x="10" y="130"/>
                    <a:pt x="10" y="130"/>
                  </a:cubicBezTo>
                  <a:cubicBezTo>
                    <a:pt x="9" y="130"/>
                    <a:pt x="9" y="130"/>
                    <a:pt x="9" y="130"/>
                  </a:cubicBezTo>
                  <a:cubicBezTo>
                    <a:pt x="9" y="131"/>
                    <a:pt x="9" y="131"/>
                    <a:pt x="9" y="131"/>
                  </a:cubicBezTo>
                  <a:cubicBezTo>
                    <a:pt x="10" y="131"/>
                    <a:pt x="10" y="131"/>
                    <a:pt x="10" y="131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9" y="133"/>
                    <a:pt x="9" y="133"/>
                    <a:pt x="9" y="133"/>
                  </a:cubicBezTo>
                  <a:cubicBezTo>
                    <a:pt x="9" y="135"/>
                    <a:pt x="9" y="135"/>
                    <a:pt x="9" y="135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9" y="136"/>
                    <a:pt x="9" y="136"/>
                    <a:pt x="9" y="136"/>
                  </a:cubicBezTo>
                  <a:cubicBezTo>
                    <a:pt x="9" y="136"/>
                    <a:pt x="9" y="136"/>
                    <a:pt x="9" y="136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8" y="138"/>
                    <a:pt x="8" y="138"/>
                    <a:pt x="8" y="138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8"/>
                    <a:pt x="8" y="138"/>
                    <a:pt x="8" y="138"/>
                  </a:cubicBezTo>
                  <a:cubicBezTo>
                    <a:pt x="8" y="138"/>
                    <a:pt x="8" y="138"/>
                    <a:pt x="8" y="138"/>
                  </a:cubicBezTo>
                  <a:cubicBezTo>
                    <a:pt x="8" y="137"/>
                    <a:pt x="8" y="137"/>
                    <a:pt x="8" y="137"/>
                  </a:cubicBezTo>
                  <a:cubicBezTo>
                    <a:pt x="8" y="136"/>
                    <a:pt x="8" y="136"/>
                    <a:pt x="8" y="136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7" y="136"/>
                    <a:pt x="7" y="136"/>
                    <a:pt x="7" y="136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5" y="136"/>
                    <a:pt x="5" y="136"/>
                    <a:pt x="5" y="136"/>
                  </a:cubicBezTo>
                  <a:cubicBezTo>
                    <a:pt x="5" y="136"/>
                    <a:pt x="5" y="136"/>
                    <a:pt x="5" y="136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7" y="135"/>
                    <a:pt x="7" y="135"/>
                    <a:pt x="7" y="135"/>
                  </a:cubicBezTo>
                  <a:cubicBezTo>
                    <a:pt x="7" y="134"/>
                    <a:pt x="7" y="134"/>
                    <a:pt x="7" y="134"/>
                  </a:cubicBezTo>
                  <a:cubicBezTo>
                    <a:pt x="6" y="134"/>
                    <a:pt x="6" y="134"/>
                    <a:pt x="6" y="134"/>
                  </a:cubicBezTo>
                  <a:cubicBezTo>
                    <a:pt x="5" y="134"/>
                    <a:pt x="5" y="134"/>
                    <a:pt x="5" y="134"/>
                  </a:cubicBezTo>
                  <a:cubicBezTo>
                    <a:pt x="4" y="134"/>
                    <a:pt x="4" y="134"/>
                    <a:pt x="4" y="134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3" y="135"/>
                    <a:pt x="3" y="135"/>
                    <a:pt x="3" y="135"/>
                  </a:cubicBezTo>
                  <a:cubicBezTo>
                    <a:pt x="3" y="136"/>
                    <a:pt x="3" y="136"/>
                    <a:pt x="3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3" y="136"/>
                    <a:pt x="3" y="136"/>
                    <a:pt x="3" y="136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2" y="138"/>
                    <a:pt x="2" y="138"/>
                    <a:pt x="2" y="138"/>
                  </a:cubicBezTo>
                  <a:cubicBezTo>
                    <a:pt x="1" y="139"/>
                    <a:pt x="1" y="139"/>
                    <a:pt x="1" y="139"/>
                  </a:cubicBezTo>
                  <a:cubicBezTo>
                    <a:pt x="1" y="139"/>
                    <a:pt x="1" y="139"/>
                    <a:pt x="1" y="139"/>
                  </a:cubicBezTo>
                  <a:cubicBezTo>
                    <a:pt x="2" y="141"/>
                    <a:pt x="2" y="141"/>
                    <a:pt x="2" y="141"/>
                  </a:cubicBezTo>
                  <a:cubicBezTo>
                    <a:pt x="3" y="141"/>
                    <a:pt x="3" y="141"/>
                    <a:pt x="3" y="141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2" y="140"/>
                    <a:pt x="2" y="140"/>
                    <a:pt x="2" y="140"/>
                  </a:cubicBezTo>
                  <a:cubicBezTo>
                    <a:pt x="2" y="139"/>
                    <a:pt x="2" y="139"/>
                    <a:pt x="2" y="139"/>
                  </a:cubicBezTo>
                  <a:cubicBezTo>
                    <a:pt x="3" y="138"/>
                    <a:pt x="3" y="138"/>
                    <a:pt x="3" y="138"/>
                  </a:cubicBezTo>
                  <a:cubicBezTo>
                    <a:pt x="4" y="138"/>
                    <a:pt x="4" y="138"/>
                    <a:pt x="4" y="138"/>
                  </a:cubicBezTo>
                  <a:cubicBezTo>
                    <a:pt x="4" y="138"/>
                    <a:pt x="4" y="138"/>
                    <a:pt x="4" y="138"/>
                  </a:cubicBezTo>
                  <a:cubicBezTo>
                    <a:pt x="4" y="139"/>
                    <a:pt x="4" y="139"/>
                    <a:pt x="4" y="139"/>
                  </a:cubicBezTo>
                  <a:cubicBezTo>
                    <a:pt x="5" y="139"/>
                    <a:pt x="5" y="139"/>
                    <a:pt x="5" y="139"/>
                  </a:cubicBezTo>
                  <a:cubicBezTo>
                    <a:pt x="6" y="139"/>
                    <a:pt x="6" y="139"/>
                    <a:pt x="6" y="139"/>
                  </a:cubicBezTo>
                  <a:cubicBezTo>
                    <a:pt x="6" y="139"/>
                    <a:pt x="6" y="139"/>
                    <a:pt x="6" y="139"/>
                  </a:cubicBezTo>
                  <a:cubicBezTo>
                    <a:pt x="7" y="139"/>
                    <a:pt x="7" y="139"/>
                    <a:pt x="7" y="139"/>
                  </a:cubicBezTo>
                  <a:cubicBezTo>
                    <a:pt x="7" y="140"/>
                    <a:pt x="7" y="140"/>
                    <a:pt x="7" y="140"/>
                  </a:cubicBezTo>
                  <a:cubicBezTo>
                    <a:pt x="8" y="140"/>
                    <a:pt x="8" y="140"/>
                    <a:pt x="8" y="140"/>
                  </a:cubicBezTo>
                  <a:cubicBezTo>
                    <a:pt x="9" y="141"/>
                    <a:pt x="9" y="141"/>
                    <a:pt x="9" y="141"/>
                  </a:cubicBezTo>
                  <a:cubicBezTo>
                    <a:pt x="8" y="141"/>
                    <a:pt x="8" y="141"/>
                    <a:pt x="8" y="141"/>
                  </a:cubicBezTo>
                  <a:cubicBezTo>
                    <a:pt x="8" y="141"/>
                    <a:pt x="8" y="141"/>
                    <a:pt x="8" y="141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9" y="144"/>
                    <a:pt x="9" y="144"/>
                    <a:pt x="9" y="144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7" y="144"/>
                    <a:pt x="7" y="144"/>
                    <a:pt x="7" y="144"/>
                  </a:cubicBezTo>
                  <a:cubicBezTo>
                    <a:pt x="8" y="144"/>
                    <a:pt x="8" y="144"/>
                    <a:pt x="8" y="144"/>
                  </a:cubicBezTo>
                  <a:cubicBezTo>
                    <a:pt x="8" y="145"/>
                    <a:pt x="8" y="145"/>
                    <a:pt x="8" y="145"/>
                  </a:cubicBezTo>
                  <a:cubicBezTo>
                    <a:pt x="9" y="145"/>
                    <a:pt x="9" y="145"/>
                    <a:pt x="9" y="145"/>
                  </a:cubicBezTo>
                  <a:cubicBezTo>
                    <a:pt x="10" y="144"/>
                    <a:pt x="10" y="144"/>
                    <a:pt x="10" y="144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2" y="145"/>
                    <a:pt x="12" y="145"/>
                    <a:pt x="12" y="145"/>
                  </a:cubicBezTo>
                  <a:cubicBezTo>
                    <a:pt x="12" y="145"/>
                    <a:pt x="12" y="145"/>
                    <a:pt x="12" y="145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0" y="146"/>
                    <a:pt x="10" y="146"/>
                    <a:pt x="10" y="146"/>
                  </a:cubicBezTo>
                  <a:cubicBezTo>
                    <a:pt x="10" y="145"/>
                    <a:pt x="10" y="145"/>
                    <a:pt x="10" y="145"/>
                  </a:cubicBezTo>
                  <a:cubicBezTo>
                    <a:pt x="8" y="146"/>
                    <a:pt x="8" y="146"/>
                    <a:pt x="8" y="146"/>
                  </a:cubicBezTo>
                  <a:cubicBezTo>
                    <a:pt x="8" y="146"/>
                    <a:pt x="8" y="146"/>
                    <a:pt x="8" y="146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9" y="147"/>
                    <a:pt x="9" y="147"/>
                    <a:pt x="9" y="147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1" y="148"/>
                    <a:pt x="11" y="148"/>
                    <a:pt x="11" y="148"/>
                  </a:cubicBezTo>
                  <a:cubicBezTo>
                    <a:pt x="11" y="148"/>
                    <a:pt x="11" y="148"/>
                    <a:pt x="11" y="148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50"/>
                    <a:pt x="10" y="150"/>
                    <a:pt x="10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10" y="152"/>
                    <a:pt x="10" y="152"/>
                    <a:pt x="10" y="152"/>
                  </a:cubicBezTo>
                  <a:cubicBezTo>
                    <a:pt x="10" y="153"/>
                    <a:pt x="10" y="153"/>
                    <a:pt x="10" y="153"/>
                  </a:cubicBezTo>
                  <a:cubicBezTo>
                    <a:pt x="10" y="154"/>
                    <a:pt x="10" y="154"/>
                    <a:pt x="10" y="154"/>
                  </a:cubicBezTo>
                  <a:cubicBezTo>
                    <a:pt x="11" y="155"/>
                    <a:pt x="11" y="155"/>
                    <a:pt x="11" y="155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3" y="152"/>
                    <a:pt x="13" y="152"/>
                    <a:pt x="13" y="152"/>
                  </a:cubicBezTo>
                  <a:cubicBezTo>
                    <a:pt x="13" y="152"/>
                    <a:pt x="13" y="152"/>
                    <a:pt x="13" y="152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13" y="155"/>
                    <a:pt x="13" y="155"/>
                    <a:pt x="13" y="155"/>
                  </a:cubicBezTo>
                  <a:cubicBezTo>
                    <a:pt x="13" y="154"/>
                    <a:pt x="13" y="154"/>
                    <a:pt x="13" y="154"/>
                  </a:cubicBezTo>
                  <a:cubicBezTo>
                    <a:pt x="13" y="155"/>
                    <a:pt x="13" y="155"/>
                    <a:pt x="13" y="155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11" y="156"/>
                    <a:pt x="11" y="156"/>
                    <a:pt x="11" y="156"/>
                  </a:cubicBezTo>
                  <a:cubicBezTo>
                    <a:pt x="11" y="156"/>
                    <a:pt x="11" y="156"/>
                    <a:pt x="11" y="156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158"/>
                    <a:pt x="11" y="158"/>
                    <a:pt x="11" y="158"/>
                  </a:cubicBezTo>
                  <a:cubicBezTo>
                    <a:pt x="10" y="158"/>
                    <a:pt x="10" y="158"/>
                    <a:pt x="10" y="158"/>
                  </a:cubicBezTo>
                  <a:cubicBezTo>
                    <a:pt x="10" y="159"/>
                    <a:pt x="10" y="159"/>
                    <a:pt x="10" y="159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13" y="160"/>
                    <a:pt x="13" y="160"/>
                    <a:pt x="13" y="160"/>
                  </a:cubicBezTo>
                  <a:cubicBezTo>
                    <a:pt x="14" y="160"/>
                    <a:pt x="14" y="160"/>
                    <a:pt x="14" y="160"/>
                  </a:cubicBezTo>
                  <a:cubicBezTo>
                    <a:pt x="14" y="161"/>
                    <a:pt x="14" y="161"/>
                    <a:pt x="14" y="161"/>
                  </a:cubicBezTo>
                  <a:cubicBezTo>
                    <a:pt x="13" y="161"/>
                    <a:pt x="13" y="161"/>
                    <a:pt x="13" y="161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15" y="161"/>
                    <a:pt x="15" y="161"/>
                    <a:pt x="15" y="161"/>
                  </a:cubicBezTo>
                  <a:cubicBezTo>
                    <a:pt x="15" y="162"/>
                    <a:pt x="15" y="162"/>
                    <a:pt x="15" y="162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3" y="163"/>
                    <a:pt x="13" y="163"/>
                    <a:pt x="13" y="163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4" y="164"/>
                    <a:pt x="14" y="164"/>
                    <a:pt x="14" y="164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6" y="164"/>
                    <a:pt x="16" y="164"/>
                    <a:pt x="16" y="164"/>
                  </a:cubicBezTo>
                  <a:cubicBezTo>
                    <a:pt x="16" y="165"/>
                    <a:pt x="16" y="165"/>
                    <a:pt x="16" y="165"/>
                  </a:cubicBezTo>
                  <a:cubicBezTo>
                    <a:pt x="16" y="166"/>
                    <a:pt x="16" y="166"/>
                    <a:pt x="16" y="166"/>
                  </a:cubicBezTo>
                  <a:cubicBezTo>
                    <a:pt x="16" y="166"/>
                    <a:pt x="16" y="166"/>
                    <a:pt x="16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6"/>
                    <a:pt x="15" y="166"/>
                    <a:pt x="15" y="166"/>
                  </a:cubicBezTo>
                  <a:cubicBezTo>
                    <a:pt x="15" y="166"/>
                    <a:pt x="15" y="166"/>
                    <a:pt x="15" y="166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18" y="169"/>
                    <a:pt x="18" y="169"/>
                    <a:pt x="18" y="169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7"/>
                    <a:pt x="18" y="167"/>
                    <a:pt x="18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8" y="167"/>
                    <a:pt x="18" y="167"/>
                    <a:pt x="18" y="167"/>
                  </a:cubicBezTo>
                  <a:cubicBezTo>
                    <a:pt x="18" y="168"/>
                    <a:pt x="18" y="168"/>
                    <a:pt x="18" y="168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20" y="167"/>
                    <a:pt x="20" y="167"/>
                    <a:pt x="20" y="167"/>
                  </a:cubicBezTo>
                  <a:cubicBezTo>
                    <a:pt x="20" y="167"/>
                    <a:pt x="20" y="167"/>
                    <a:pt x="20" y="167"/>
                  </a:cubicBezTo>
                  <a:cubicBezTo>
                    <a:pt x="19" y="166"/>
                    <a:pt x="19" y="166"/>
                    <a:pt x="19" y="166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9" y="166"/>
                    <a:pt x="19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7"/>
                    <a:pt x="20" y="167"/>
                    <a:pt x="20" y="167"/>
                  </a:cubicBezTo>
                  <a:cubicBezTo>
                    <a:pt x="21" y="167"/>
                    <a:pt x="21" y="167"/>
                    <a:pt x="21" y="167"/>
                  </a:cubicBezTo>
                  <a:cubicBezTo>
                    <a:pt x="21" y="166"/>
                    <a:pt x="21" y="166"/>
                    <a:pt x="21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19" y="166"/>
                    <a:pt x="19" y="166"/>
                    <a:pt x="19" y="166"/>
                  </a:cubicBezTo>
                  <a:cubicBezTo>
                    <a:pt x="18" y="165"/>
                    <a:pt x="18" y="165"/>
                    <a:pt x="18" y="165"/>
                  </a:cubicBezTo>
                  <a:cubicBezTo>
                    <a:pt x="19" y="165"/>
                    <a:pt x="19" y="165"/>
                    <a:pt x="19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22" y="166"/>
                    <a:pt x="22" y="166"/>
                    <a:pt x="22" y="166"/>
                  </a:cubicBezTo>
                  <a:cubicBezTo>
                    <a:pt x="22" y="167"/>
                    <a:pt x="22" y="167"/>
                    <a:pt x="22" y="167"/>
                  </a:cubicBezTo>
                  <a:cubicBezTo>
                    <a:pt x="21" y="168"/>
                    <a:pt x="21" y="168"/>
                    <a:pt x="21" y="168"/>
                  </a:cubicBezTo>
                  <a:cubicBezTo>
                    <a:pt x="21" y="168"/>
                    <a:pt x="21" y="168"/>
                    <a:pt x="21" y="168"/>
                  </a:cubicBezTo>
                  <a:cubicBezTo>
                    <a:pt x="22" y="169"/>
                    <a:pt x="22" y="169"/>
                    <a:pt x="22" y="169"/>
                  </a:cubicBezTo>
                  <a:cubicBezTo>
                    <a:pt x="22" y="170"/>
                    <a:pt x="22" y="170"/>
                    <a:pt x="22" y="170"/>
                  </a:cubicBezTo>
                  <a:cubicBezTo>
                    <a:pt x="21" y="170"/>
                    <a:pt x="21" y="170"/>
                    <a:pt x="21" y="170"/>
                  </a:cubicBezTo>
                  <a:cubicBezTo>
                    <a:pt x="22" y="169"/>
                    <a:pt x="22" y="169"/>
                    <a:pt x="22" y="169"/>
                  </a:cubicBezTo>
                  <a:cubicBezTo>
                    <a:pt x="21" y="168"/>
                    <a:pt x="21" y="168"/>
                    <a:pt x="21" y="168"/>
                  </a:cubicBezTo>
                  <a:cubicBezTo>
                    <a:pt x="20" y="168"/>
                    <a:pt x="20" y="168"/>
                    <a:pt x="20" y="168"/>
                  </a:cubicBezTo>
                  <a:cubicBezTo>
                    <a:pt x="20" y="168"/>
                    <a:pt x="20" y="168"/>
                    <a:pt x="20" y="168"/>
                  </a:cubicBezTo>
                  <a:cubicBezTo>
                    <a:pt x="20" y="169"/>
                    <a:pt x="20" y="169"/>
                    <a:pt x="20" y="169"/>
                  </a:cubicBezTo>
                  <a:cubicBezTo>
                    <a:pt x="20" y="169"/>
                    <a:pt x="20" y="169"/>
                    <a:pt x="20" y="169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19" y="169"/>
                    <a:pt x="19" y="169"/>
                    <a:pt x="19" y="169"/>
                  </a:cubicBezTo>
                  <a:cubicBezTo>
                    <a:pt x="19" y="169"/>
                    <a:pt x="19" y="169"/>
                    <a:pt x="19" y="169"/>
                  </a:cubicBezTo>
                  <a:cubicBezTo>
                    <a:pt x="18" y="169"/>
                    <a:pt x="18" y="169"/>
                    <a:pt x="18" y="169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7" y="170"/>
                    <a:pt x="17" y="170"/>
                    <a:pt x="17" y="170"/>
                  </a:cubicBezTo>
                  <a:cubicBezTo>
                    <a:pt x="17" y="171"/>
                    <a:pt x="17" y="171"/>
                    <a:pt x="17" y="171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9" y="172"/>
                    <a:pt x="19" y="172"/>
                    <a:pt x="19" y="172"/>
                  </a:cubicBezTo>
                  <a:cubicBezTo>
                    <a:pt x="19" y="173"/>
                    <a:pt x="19" y="173"/>
                    <a:pt x="19" y="173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19" y="173"/>
                    <a:pt x="19" y="173"/>
                    <a:pt x="19" y="173"/>
                  </a:cubicBezTo>
                  <a:cubicBezTo>
                    <a:pt x="18" y="174"/>
                    <a:pt x="18" y="174"/>
                    <a:pt x="18" y="174"/>
                  </a:cubicBezTo>
                  <a:cubicBezTo>
                    <a:pt x="19" y="174"/>
                    <a:pt x="19" y="174"/>
                    <a:pt x="19" y="174"/>
                  </a:cubicBezTo>
                  <a:cubicBezTo>
                    <a:pt x="20" y="174"/>
                    <a:pt x="20" y="174"/>
                    <a:pt x="20" y="174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2" y="174"/>
                    <a:pt x="22" y="174"/>
                    <a:pt x="22" y="174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2" y="173"/>
                    <a:pt x="22" y="173"/>
                    <a:pt x="22" y="173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0" y="172"/>
                    <a:pt x="20" y="172"/>
                    <a:pt x="20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23" y="171"/>
                    <a:pt x="23" y="171"/>
                    <a:pt x="23" y="171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4" y="171"/>
                    <a:pt x="24" y="171"/>
                    <a:pt x="24" y="171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26" y="171"/>
                    <a:pt x="26" y="171"/>
                    <a:pt x="26" y="171"/>
                  </a:cubicBezTo>
                  <a:cubicBezTo>
                    <a:pt x="27" y="171"/>
                    <a:pt x="27" y="171"/>
                    <a:pt x="27" y="171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5" y="172"/>
                    <a:pt x="25" y="172"/>
                    <a:pt x="25" y="172"/>
                  </a:cubicBezTo>
                  <a:cubicBezTo>
                    <a:pt x="24" y="172"/>
                    <a:pt x="24" y="172"/>
                    <a:pt x="24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2" y="173"/>
                    <a:pt x="22" y="173"/>
                    <a:pt x="22" y="173"/>
                  </a:cubicBezTo>
                  <a:cubicBezTo>
                    <a:pt x="22" y="174"/>
                    <a:pt x="22" y="174"/>
                    <a:pt x="22" y="174"/>
                  </a:cubicBezTo>
                  <a:cubicBezTo>
                    <a:pt x="22" y="174"/>
                    <a:pt x="22" y="174"/>
                    <a:pt x="22" y="174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2" y="176"/>
                    <a:pt x="22" y="176"/>
                    <a:pt x="22" y="176"/>
                  </a:cubicBezTo>
                  <a:cubicBezTo>
                    <a:pt x="22" y="176"/>
                    <a:pt x="22" y="176"/>
                    <a:pt x="22" y="176"/>
                  </a:cubicBezTo>
                  <a:cubicBezTo>
                    <a:pt x="23" y="177"/>
                    <a:pt x="23" y="177"/>
                    <a:pt x="23" y="177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4" y="176"/>
                    <a:pt x="24" y="176"/>
                    <a:pt x="24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5"/>
                    <a:pt x="25" y="175"/>
                    <a:pt x="25" y="175"/>
                  </a:cubicBezTo>
                  <a:cubicBezTo>
                    <a:pt x="25" y="175"/>
                    <a:pt x="25" y="175"/>
                    <a:pt x="25" y="175"/>
                  </a:cubicBezTo>
                  <a:cubicBezTo>
                    <a:pt x="26" y="174"/>
                    <a:pt x="26" y="174"/>
                    <a:pt x="26" y="174"/>
                  </a:cubicBezTo>
                  <a:cubicBezTo>
                    <a:pt x="26" y="174"/>
                    <a:pt x="26" y="174"/>
                    <a:pt x="26" y="174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28" y="173"/>
                    <a:pt x="28" y="173"/>
                    <a:pt x="28" y="173"/>
                  </a:cubicBezTo>
                  <a:cubicBezTo>
                    <a:pt x="28" y="173"/>
                    <a:pt x="28" y="173"/>
                    <a:pt x="28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8" y="173"/>
                    <a:pt x="28" y="173"/>
                    <a:pt x="28" y="173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7" y="175"/>
                    <a:pt x="27" y="175"/>
                    <a:pt x="27" y="175"/>
                  </a:cubicBezTo>
                  <a:cubicBezTo>
                    <a:pt x="27" y="176"/>
                    <a:pt x="27" y="176"/>
                    <a:pt x="27" y="176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7" y="176"/>
                    <a:pt x="27" y="176"/>
                    <a:pt x="27" y="176"/>
                  </a:cubicBezTo>
                  <a:cubicBezTo>
                    <a:pt x="26" y="176"/>
                    <a:pt x="26" y="176"/>
                    <a:pt x="26" y="176"/>
                  </a:cubicBezTo>
                  <a:cubicBezTo>
                    <a:pt x="26" y="176"/>
                    <a:pt x="26" y="176"/>
                    <a:pt x="26" y="176"/>
                  </a:cubicBezTo>
                  <a:cubicBezTo>
                    <a:pt x="26" y="176"/>
                    <a:pt x="26" y="176"/>
                    <a:pt x="26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7"/>
                    <a:pt x="25" y="177"/>
                    <a:pt x="25" y="177"/>
                  </a:cubicBezTo>
                  <a:cubicBezTo>
                    <a:pt x="25" y="177"/>
                    <a:pt x="25" y="177"/>
                    <a:pt x="25" y="177"/>
                  </a:cubicBezTo>
                  <a:cubicBezTo>
                    <a:pt x="27" y="179"/>
                    <a:pt x="27" y="179"/>
                    <a:pt x="27" y="179"/>
                  </a:cubicBezTo>
                  <a:cubicBezTo>
                    <a:pt x="28" y="179"/>
                    <a:pt x="28" y="179"/>
                    <a:pt x="28" y="179"/>
                  </a:cubicBezTo>
                  <a:cubicBezTo>
                    <a:pt x="29" y="179"/>
                    <a:pt x="29" y="179"/>
                    <a:pt x="29" y="179"/>
                  </a:cubicBezTo>
                  <a:cubicBezTo>
                    <a:pt x="29" y="179"/>
                    <a:pt x="29" y="179"/>
                    <a:pt x="29" y="179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30" y="179"/>
                    <a:pt x="30" y="179"/>
                    <a:pt x="30" y="179"/>
                  </a:cubicBezTo>
                  <a:cubicBezTo>
                    <a:pt x="31" y="178"/>
                    <a:pt x="31" y="178"/>
                    <a:pt x="31" y="178"/>
                  </a:cubicBezTo>
                  <a:cubicBezTo>
                    <a:pt x="30" y="177"/>
                    <a:pt x="30" y="177"/>
                    <a:pt x="30" y="177"/>
                  </a:cubicBezTo>
                  <a:cubicBezTo>
                    <a:pt x="30" y="176"/>
                    <a:pt x="30" y="176"/>
                    <a:pt x="30" y="176"/>
                  </a:cubicBezTo>
                  <a:cubicBezTo>
                    <a:pt x="30" y="176"/>
                    <a:pt x="30" y="176"/>
                    <a:pt x="30" y="176"/>
                  </a:cubicBezTo>
                  <a:cubicBezTo>
                    <a:pt x="30" y="175"/>
                    <a:pt x="30" y="175"/>
                    <a:pt x="30" y="175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0" y="173"/>
                    <a:pt x="30" y="173"/>
                    <a:pt x="30" y="173"/>
                  </a:cubicBezTo>
                  <a:cubicBezTo>
                    <a:pt x="30" y="172"/>
                    <a:pt x="30" y="172"/>
                    <a:pt x="30" y="172"/>
                  </a:cubicBezTo>
                  <a:cubicBezTo>
                    <a:pt x="31" y="172"/>
                    <a:pt x="31" y="172"/>
                    <a:pt x="31" y="172"/>
                  </a:cubicBezTo>
                  <a:cubicBezTo>
                    <a:pt x="33" y="171"/>
                    <a:pt x="33" y="171"/>
                    <a:pt x="33" y="171"/>
                  </a:cubicBezTo>
                  <a:cubicBezTo>
                    <a:pt x="33" y="170"/>
                    <a:pt x="33" y="170"/>
                    <a:pt x="33" y="170"/>
                  </a:cubicBezTo>
                  <a:cubicBezTo>
                    <a:pt x="34" y="170"/>
                    <a:pt x="34" y="170"/>
                    <a:pt x="34" y="170"/>
                  </a:cubicBezTo>
                  <a:cubicBezTo>
                    <a:pt x="34" y="170"/>
                    <a:pt x="34" y="170"/>
                    <a:pt x="34" y="170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6" y="168"/>
                    <a:pt x="36" y="168"/>
                    <a:pt x="36" y="168"/>
                  </a:cubicBezTo>
                  <a:cubicBezTo>
                    <a:pt x="37" y="169"/>
                    <a:pt x="37" y="169"/>
                    <a:pt x="37" y="169"/>
                  </a:cubicBezTo>
                  <a:cubicBezTo>
                    <a:pt x="37" y="169"/>
                    <a:pt x="37" y="169"/>
                    <a:pt x="37" y="169"/>
                  </a:cubicBezTo>
                  <a:cubicBezTo>
                    <a:pt x="38" y="169"/>
                    <a:pt x="38" y="169"/>
                    <a:pt x="38" y="169"/>
                  </a:cubicBezTo>
                  <a:close/>
                  <a:moveTo>
                    <a:pt x="46" y="190"/>
                  </a:moveTo>
                  <a:cubicBezTo>
                    <a:pt x="47" y="190"/>
                    <a:pt x="47" y="190"/>
                    <a:pt x="47" y="190"/>
                  </a:cubicBezTo>
                  <a:cubicBezTo>
                    <a:pt x="47" y="190"/>
                    <a:pt x="47" y="190"/>
                    <a:pt x="47" y="190"/>
                  </a:cubicBezTo>
                  <a:cubicBezTo>
                    <a:pt x="47" y="190"/>
                    <a:pt x="47" y="190"/>
                    <a:pt x="47" y="190"/>
                  </a:cubicBezTo>
                  <a:cubicBezTo>
                    <a:pt x="47" y="190"/>
                    <a:pt x="46" y="190"/>
                    <a:pt x="46" y="190"/>
                  </a:cubicBezTo>
                  <a:close/>
                  <a:moveTo>
                    <a:pt x="6" y="117"/>
                  </a:moveTo>
                  <a:cubicBezTo>
                    <a:pt x="5" y="117"/>
                    <a:pt x="5" y="117"/>
                    <a:pt x="5" y="117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6" y="120"/>
                    <a:pt x="6" y="120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5" y="120"/>
                    <a:pt x="5" y="120"/>
                    <a:pt x="5" y="120"/>
                  </a:cubicBezTo>
                  <a:cubicBezTo>
                    <a:pt x="5" y="121"/>
                    <a:pt x="5" y="121"/>
                    <a:pt x="5" y="121"/>
                  </a:cubicBezTo>
                  <a:cubicBezTo>
                    <a:pt x="5" y="121"/>
                    <a:pt x="5" y="121"/>
                    <a:pt x="5" y="121"/>
                  </a:cubicBezTo>
                  <a:cubicBezTo>
                    <a:pt x="4" y="121"/>
                    <a:pt x="4" y="121"/>
                    <a:pt x="4" y="121"/>
                  </a:cubicBezTo>
                  <a:cubicBezTo>
                    <a:pt x="3" y="121"/>
                    <a:pt x="3" y="121"/>
                    <a:pt x="3" y="121"/>
                  </a:cubicBezTo>
                  <a:cubicBezTo>
                    <a:pt x="3" y="120"/>
                    <a:pt x="3" y="120"/>
                    <a:pt x="3" y="120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3" y="116"/>
                    <a:pt x="3" y="116"/>
                    <a:pt x="3" y="116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2" y="115"/>
                    <a:pt x="2" y="115"/>
                    <a:pt x="2" y="115"/>
                  </a:cubicBezTo>
                  <a:cubicBezTo>
                    <a:pt x="3" y="115"/>
                    <a:pt x="3" y="115"/>
                    <a:pt x="3" y="115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lose/>
                  <a:moveTo>
                    <a:pt x="7" y="115"/>
                  </a:moveTo>
                  <a:cubicBezTo>
                    <a:pt x="8" y="115"/>
                    <a:pt x="8" y="115"/>
                    <a:pt x="8" y="115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7" y="115"/>
                    <a:pt x="7" y="115"/>
                    <a:pt x="7" y="115"/>
                  </a:cubicBezTo>
                  <a:close/>
                  <a:moveTo>
                    <a:pt x="2" y="123"/>
                  </a:moveTo>
                  <a:cubicBezTo>
                    <a:pt x="2" y="123"/>
                    <a:pt x="2" y="123"/>
                    <a:pt x="2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123"/>
                    <a:pt x="2" y="123"/>
                    <a:pt x="2" y="123"/>
                  </a:cubicBezTo>
                  <a:close/>
                  <a:moveTo>
                    <a:pt x="8" y="124"/>
                  </a:moveTo>
                  <a:cubicBezTo>
                    <a:pt x="9" y="123"/>
                    <a:pt x="9" y="123"/>
                    <a:pt x="9" y="123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8" y="124"/>
                    <a:pt x="8" y="124"/>
                  </a:cubicBezTo>
                  <a:close/>
                  <a:moveTo>
                    <a:pt x="7" y="124"/>
                  </a:moveTo>
                  <a:cubicBezTo>
                    <a:pt x="7" y="124"/>
                    <a:pt x="7" y="124"/>
                    <a:pt x="7" y="124"/>
                  </a:cubicBezTo>
                  <a:cubicBezTo>
                    <a:pt x="7" y="125"/>
                    <a:pt x="7" y="125"/>
                    <a:pt x="7" y="125"/>
                  </a:cubicBezTo>
                  <a:cubicBezTo>
                    <a:pt x="7" y="125"/>
                    <a:pt x="7" y="125"/>
                    <a:pt x="7" y="125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6" y="124"/>
                    <a:pt x="6" y="124"/>
                    <a:pt x="6" y="124"/>
                  </a:cubicBezTo>
                  <a:cubicBezTo>
                    <a:pt x="7" y="124"/>
                    <a:pt x="7" y="124"/>
                    <a:pt x="7" y="124"/>
                  </a:cubicBezTo>
                  <a:close/>
                  <a:moveTo>
                    <a:pt x="5" y="123"/>
                  </a:moveTo>
                  <a:cubicBezTo>
                    <a:pt x="5" y="123"/>
                    <a:pt x="5" y="123"/>
                    <a:pt x="5" y="123"/>
                  </a:cubicBezTo>
                  <a:cubicBezTo>
                    <a:pt x="6" y="123"/>
                    <a:pt x="6" y="123"/>
                    <a:pt x="6" y="123"/>
                  </a:cubicBezTo>
                  <a:cubicBezTo>
                    <a:pt x="5" y="124"/>
                    <a:pt x="5" y="124"/>
                    <a:pt x="5" y="124"/>
                  </a:cubicBezTo>
                  <a:cubicBezTo>
                    <a:pt x="5" y="123"/>
                    <a:pt x="5" y="123"/>
                    <a:pt x="5" y="123"/>
                  </a:cubicBezTo>
                  <a:close/>
                  <a:moveTo>
                    <a:pt x="5" y="125"/>
                  </a:moveTo>
                  <a:cubicBezTo>
                    <a:pt x="5" y="125"/>
                    <a:pt x="5" y="125"/>
                    <a:pt x="5" y="125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5" y="125"/>
                    <a:pt x="5" y="125"/>
                    <a:pt x="5" y="125"/>
                  </a:cubicBezTo>
                  <a:close/>
                  <a:moveTo>
                    <a:pt x="4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4" y="126"/>
                    <a:pt x="4" y="126"/>
                    <a:pt x="4" y="126"/>
                  </a:cubicBezTo>
                  <a:cubicBezTo>
                    <a:pt x="4" y="126"/>
                    <a:pt x="4" y="126"/>
                    <a:pt x="4" y="126"/>
                  </a:cubicBezTo>
                  <a:cubicBezTo>
                    <a:pt x="4" y="126"/>
                    <a:pt x="4" y="126"/>
                    <a:pt x="4" y="126"/>
                  </a:cubicBezTo>
                  <a:close/>
                  <a:moveTo>
                    <a:pt x="3" y="127"/>
                  </a:moveTo>
                  <a:cubicBezTo>
                    <a:pt x="3" y="128"/>
                    <a:pt x="3" y="128"/>
                    <a:pt x="3" y="128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7"/>
                    <a:pt x="3" y="127"/>
                    <a:pt x="3" y="127"/>
                  </a:cubicBezTo>
                  <a:close/>
                  <a:moveTo>
                    <a:pt x="7" y="127"/>
                  </a:moveTo>
                  <a:cubicBezTo>
                    <a:pt x="7" y="128"/>
                    <a:pt x="7" y="128"/>
                    <a:pt x="7" y="12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7" y="127"/>
                    <a:pt x="7" y="127"/>
                    <a:pt x="7" y="127"/>
                  </a:cubicBezTo>
                  <a:close/>
                  <a:moveTo>
                    <a:pt x="6" y="127"/>
                  </a:moveTo>
                  <a:cubicBezTo>
                    <a:pt x="7" y="126"/>
                    <a:pt x="7" y="126"/>
                    <a:pt x="7" y="126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6" y="127"/>
                    <a:pt x="6" y="127"/>
                    <a:pt x="6" y="127"/>
                  </a:cubicBezTo>
                  <a:close/>
                  <a:moveTo>
                    <a:pt x="4" y="133"/>
                  </a:moveTo>
                  <a:cubicBezTo>
                    <a:pt x="4" y="133"/>
                    <a:pt x="4" y="133"/>
                    <a:pt x="4" y="133"/>
                  </a:cubicBezTo>
                  <a:cubicBezTo>
                    <a:pt x="4" y="134"/>
                    <a:pt x="4" y="134"/>
                    <a:pt x="4" y="134"/>
                  </a:cubicBezTo>
                  <a:cubicBezTo>
                    <a:pt x="4" y="134"/>
                    <a:pt x="4" y="134"/>
                    <a:pt x="4" y="134"/>
                  </a:cubicBezTo>
                  <a:cubicBezTo>
                    <a:pt x="4" y="133"/>
                    <a:pt x="4" y="133"/>
                    <a:pt x="4" y="133"/>
                  </a:cubicBezTo>
                  <a:close/>
                  <a:moveTo>
                    <a:pt x="4" y="128"/>
                  </a:moveTo>
                  <a:cubicBezTo>
                    <a:pt x="4" y="127"/>
                    <a:pt x="4" y="127"/>
                    <a:pt x="4" y="127"/>
                  </a:cubicBezTo>
                  <a:cubicBezTo>
                    <a:pt x="4" y="127"/>
                    <a:pt x="4" y="127"/>
                    <a:pt x="4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4" y="128"/>
                    <a:pt x="4" y="128"/>
                    <a:pt x="4" y="128"/>
                  </a:cubicBezTo>
                  <a:cubicBezTo>
                    <a:pt x="4" y="128"/>
                    <a:pt x="4" y="128"/>
                    <a:pt x="4" y="128"/>
                  </a:cubicBezTo>
                  <a:close/>
                  <a:moveTo>
                    <a:pt x="2" y="129"/>
                  </a:moveTo>
                  <a:cubicBezTo>
                    <a:pt x="1" y="129"/>
                    <a:pt x="1" y="129"/>
                    <a:pt x="1" y="129"/>
                  </a:cubicBezTo>
                  <a:cubicBezTo>
                    <a:pt x="1" y="128"/>
                    <a:pt x="1" y="128"/>
                    <a:pt x="1" y="128"/>
                  </a:cubicBezTo>
                  <a:cubicBezTo>
                    <a:pt x="2" y="128"/>
                    <a:pt x="2" y="128"/>
                    <a:pt x="2" y="128"/>
                  </a:cubicBezTo>
                  <a:cubicBezTo>
                    <a:pt x="2" y="129"/>
                    <a:pt x="2" y="129"/>
                    <a:pt x="2" y="129"/>
                  </a:cubicBezTo>
                  <a:cubicBezTo>
                    <a:pt x="2" y="129"/>
                    <a:pt x="2" y="129"/>
                    <a:pt x="2" y="129"/>
                  </a:cubicBezTo>
                  <a:close/>
                  <a:moveTo>
                    <a:pt x="5" y="132"/>
                  </a:moveTo>
                  <a:cubicBezTo>
                    <a:pt x="6" y="132"/>
                    <a:pt x="6" y="132"/>
                    <a:pt x="6" y="132"/>
                  </a:cubicBezTo>
                  <a:cubicBezTo>
                    <a:pt x="6" y="132"/>
                    <a:pt x="6" y="132"/>
                    <a:pt x="6" y="132"/>
                  </a:cubicBezTo>
                  <a:cubicBezTo>
                    <a:pt x="5" y="132"/>
                    <a:pt x="5" y="132"/>
                    <a:pt x="5" y="132"/>
                  </a:cubicBezTo>
                  <a:close/>
                  <a:moveTo>
                    <a:pt x="6" y="133"/>
                  </a:moveTo>
                  <a:cubicBezTo>
                    <a:pt x="7" y="133"/>
                    <a:pt x="7" y="133"/>
                    <a:pt x="7" y="133"/>
                  </a:cubicBezTo>
                  <a:cubicBezTo>
                    <a:pt x="7" y="133"/>
                    <a:pt x="7" y="133"/>
                    <a:pt x="7" y="133"/>
                  </a:cubicBezTo>
                  <a:cubicBezTo>
                    <a:pt x="6" y="133"/>
                    <a:pt x="6" y="133"/>
                    <a:pt x="6" y="133"/>
                  </a:cubicBezTo>
                  <a:close/>
                  <a:moveTo>
                    <a:pt x="8" y="126"/>
                  </a:moveTo>
                  <a:cubicBezTo>
                    <a:pt x="8" y="125"/>
                    <a:pt x="8" y="125"/>
                    <a:pt x="8" y="125"/>
                  </a:cubicBezTo>
                  <a:cubicBezTo>
                    <a:pt x="9" y="126"/>
                    <a:pt x="9" y="126"/>
                    <a:pt x="9" y="126"/>
                  </a:cubicBezTo>
                  <a:cubicBezTo>
                    <a:pt x="8" y="126"/>
                    <a:pt x="8" y="126"/>
                    <a:pt x="8" y="126"/>
                  </a:cubicBezTo>
                  <a:cubicBezTo>
                    <a:pt x="8" y="126"/>
                    <a:pt x="8" y="126"/>
                    <a:pt x="8" y="126"/>
                  </a:cubicBezTo>
                  <a:close/>
                  <a:moveTo>
                    <a:pt x="9" y="126"/>
                  </a:moveTo>
                  <a:cubicBezTo>
                    <a:pt x="10" y="126"/>
                    <a:pt x="10" y="126"/>
                    <a:pt x="10" y="126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11" y="128"/>
                    <a:pt x="11" y="128"/>
                    <a:pt x="11" y="128"/>
                  </a:cubicBezTo>
                  <a:cubicBezTo>
                    <a:pt x="11" y="128"/>
                    <a:pt x="11" y="128"/>
                    <a:pt x="11" y="128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9" y="129"/>
                    <a:pt x="9" y="129"/>
                    <a:pt x="9" y="129"/>
                  </a:cubicBezTo>
                  <a:cubicBezTo>
                    <a:pt x="9" y="129"/>
                    <a:pt x="9" y="129"/>
                    <a:pt x="9" y="129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9" y="126"/>
                    <a:pt x="9" y="126"/>
                    <a:pt x="9" y="126"/>
                  </a:cubicBezTo>
                  <a:close/>
                  <a:moveTo>
                    <a:pt x="4" y="129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9"/>
                    <a:pt x="5" y="129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ubicBezTo>
                    <a:pt x="5" y="129"/>
                    <a:pt x="4" y="129"/>
                    <a:pt x="4" y="129"/>
                  </a:cubicBezTo>
                  <a:close/>
                  <a:moveTo>
                    <a:pt x="5" y="130"/>
                  </a:moveTo>
                  <a:cubicBezTo>
                    <a:pt x="5" y="130"/>
                    <a:pt x="5" y="130"/>
                    <a:pt x="5" y="130"/>
                  </a:cubicBezTo>
                  <a:cubicBezTo>
                    <a:pt x="6" y="130"/>
                    <a:pt x="6" y="130"/>
                    <a:pt x="6" y="130"/>
                  </a:cubicBezTo>
                  <a:cubicBezTo>
                    <a:pt x="7" y="130"/>
                    <a:pt x="7" y="130"/>
                    <a:pt x="7" y="130"/>
                  </a:cubicBezTo>
                  <a:cubicBezTo>
                    <a:pt x="7" y="130"/>
                    <a:pt x="7" y="130"/>
                    <a:pt x="7" y="130"/>
                  </a:cubicBezTo>
                  <a:cubicBezTo>
                    <a:pt x="5" y="130"/>
                    <a:pt x="5" y="130"/>
                    <a:pt x="5" y="130"/>
                  </a:cubicBezTo>
                  <a:close/>
                  <a:moveTo>
                    <a:pt x="6" y="131"/>
                  </a:moveTo>
                  <a:cubicBezTo>
                    <a:pt x="7" y="130"/>
                    <a:pt x="7" y="130"/>
                    <a:pt x="7" y="130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8" y="132"/>
                    <a:pt x="8" y="132"/>
                    <a:pt x="8" y="132"/>
                  </a:cubicBezTo>
                  <a:cubicBezTo>
                    <a:pt x="7" y="132"/>
                    <a:pt x="7" y="132"/>
                    <a:pt x="7" y="132"/>
                  </a:cubicBezTo>
                  <a:cubicBezTo>
                    <a:pt x="7" y="132"/>
                    <a:pt x="7" y="132"/>
                    <a:pt x="7" y="132"/>
                  </a:cubicBezTo>
                  <a:cubicBezTo>
                    <a:pt x="6" y="131"/>
                    <a:pt x="6" y="131"/>
                    <a:pt x="6" y="131"/>
                  </a:cubicBezTo>
                  <a:cubicBezTo>
                    <a:pt x="6" y="131"/>
                    <a:pt x="6" y="131"/>
                    <a:pt x="6" y="131"/>
                  </a:cubicBezTo>
                  <a:close/>
                  <a:moveTo>
                    <a:pt x="5" y="133"/>
                  </a:moveTo>
                  <a:cubicBezTo>
                    <a:pt x="5" y="132"/>
                    <a:pt x="5" y="132"/>
                    <a:pt x="5" y="132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6" y="133"/>
                    <a:pt x="6" y="133"/>
                    <a:pt x="6" y="133"/>
                  </a:cubicBezTo>
                  <a:cubicBezTo>
                    <a:pt x="6" y="134"/>
                    <a:pt x="6" y="134"/>
                    <a:pt x="6" y="134"/>
                  </a:cubicBezTo>
                  <a:cubicBezTo>
                    <a:pt x="5" y="134"/>
                    <a:pt x="5" y="134"/>
                    <a:pt x="5" y="134"/>
                  </a:cubicBezTo>
                  <a:cubicBezTo>
                    <a:pt x="5" y="133"/>
                    <a:pt x="5" y="133"/>
                    <a:pt x="5" y="133"/>
                  </a:cubicBezTo>
                  <a:close/>
                  <a:moveTo>
                    <a:pt x="7" y="148"/>
                  </a:moveTo>
                  <a:cubicBezTo>
                    <a:pt x="7" y="148"/>
                    <a:pt x="7" y="148"/>
                    <a:pt x="7" y="148"/>
                  </a:cubicBezTo>
                  <a:cubicBezTo>
                    <a:pt x="7" y="148"/>
                    <a:pt x="7" y="148"/>
                    <a:pt x="7" y="148"/>
                  </a:cubicBezTo>
                  <a:cubicBezTo>
                    <a:pt x="7" y="148"/>
                    <a:pt x="7" y="148"/>
                    <a:pt x="7" y="148"/>
                  </a:cubicBezTo>
                  <a:cubicBezTo>
                    <a:pt x="6" y="147"/>
                    <a:pt x="6" y="147"/>
                    <a:pt x="6" y="147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5" y="145"/>
                    <a:pt x="5" y="145"/>
                    <a:pt x="5" y="145"/>
                  </a:cubicBezTo>
                  <a:cubicBezTo>
                    <a:pt x="6" y="145"/>
                    <a:pt x="6" y="145"/>
                    <a:pt x="6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6"/>
                    <a:pt x="7" y="146"/>
                    <a:pt x="7" y="146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8" y="148"/>
                    <a:pt x="8" y="148"/>
                    <a:pt x="8" y="148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8" y="149"/>
                    <a:pt x="8" y="149"/>
                    <a:pt x="8" y="149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7" y="148"/>
                    <a:pt x="7" y="148"/>
                    <a:pt x="7" y="148"/>
                  </a:cubicBezTo>
                  <a:close/>
                  <a:moveTo>
                    <a:pt x="4" y="147"/>
                  </a:moveTo>
                  <a:cubicBezTo>
                    <a:pt x="4" y="146"/>
                    <a:pt x="4" y="146"/>
                    <a:pt x="4" y="146"/>
                  </a:cubicBezTo>
                  <a:cubicBezTo>
                    <a:pt x="4" y="146"/>
                    <a:pt x="4" y="146"/>
                    <a:pt x="4" y="146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6" y="148"/>
                    <a:pt x="6" y="148"/>
                    <a:pt x="6" y="148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6" y="150"/>
                    <a:pt x="6" y="150"/>
                    <a:pt x="6" y="150"/>
                  </a:cubicBezTo>
                  <a:cubicBezTo>
                    <a:pt x="6" y="150"/>
                    <a:pt x="6" y="150"/>
                    <a:pt x="6" y="150"/>
                  </a:cubicBezTo>
                  <a:cubicBezTo>
                    <a:pt x="5" y="149"/>
                    <a:pt x="5" y="149"/>
                    <a:pt x="5" y="149"/>
                  </a:cubicBezTo>
                  <a:cubicBezTo>
                    <a:pt x="5" y="148"/>
                    <a:pt x="5" y="148"/>
                    <a:pt x="5" y="148"/>
                  </a:cubicBezTo>
                  <a:cubicBezTo>
                    <a:pt x="5" y="148"/>
                    <a:pt x="5" y="148"/>
                    <a:pt x="5" y="148"/>
                  </a:cubicBezTo>
                  <a:cubicBezTo>
                    <a:pt x="4" y="148"/>
                    <a:pt x="4" y="148"/>
                    <a:pt x="4" y="148"/>
                  </a:cubicBezTo>
                  <a:cubicBezTo>
                    <a:pt x="4" y="147"/>
                    <a:pt x="4" y="147"/>
                    <a:pt x="4" y="147"/>
                  </a:cubicBezTo>
                  <a:close/>
                  <a:moveTo>
                    <a:pt x="4" y="148"/>
                  </a:moveTo>
                  <a:cubicBezTo>
                    <a:pt x="4" y="148"/>
                    <a:pt x="4" y="148"/>
                    <a:pt x="4" y="148"/>
                  </a:cubicBezTo>
                  <a:cubicBezTo>
                    <a:pt x="5" y="149"/>
                    <a:pt x="5" y="149"/>
                    <a:pt x="5" y="149"/>
                  </a:cubicBezTo>
                  <a:cubicBezTo>
                    <a:pt x="5" y="149"/>
                    <a:pt x="5" y="149"/>
                    <a:pt x="5" y="149"/>
                  </a:cubicBezTo>
                  <a:cubicBezTo>
                    <a:pt x="5" y="150"/>
                    <a:pt x="5" y="150"/>
                    <a:pt x="5" y="150"/>
                  </a:cubicBezTo>
                  <a:cubicBezTo>
                    <a:pt x="4" y="150"/>
                    <a:pt x="4" y="150"/>
                    <a:pt x="4" y="150"/>
                  </a:cubicBezTo>
                  <a:cubicBezTo>
                    <a:pt x="4" y="150"/>
                    <a:pt x="4" y="150"/>
                    <a:pt x="4" y="150"/>
                  </a:cubicBezTo>
                  <a:cubicBezTo>
                    <a:pt x="4" y="149"/>
                    <a:pt x="4" y="149"/>
                    <a:pt x="4" y="149"/>
                  </a:cubicBezTo>
                  <a:cubicBezTo>
                    <a:pt x="4" y="148"/>
                    <a:pt x="4" y="148"/>
                    <a:pt x="4" y="148"/>
                  </a:cubicBezTo>
                  <a:close/>
                  <a:moveTo>
                    <a:pt x="5" y="153"/>
                  </a:moveTo>
                  <a:cubicBezTo>
                    <a:pt x="5" y="153"/>
                    <a:pt x="5" y="153"/>
                    <a:pt x="5" y="153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5" y="150"/>
                    <a:pt x="5" y="150"/>
                    <a:pt x="5" y="150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6" y="151"/>
                    <a:pt x="6" y="151"/>
                    <a:pt x="6" y="151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5" y="153"/>
                    <a:pt x="5" y="153"/>
                    <a:pt x="5" y="153"/>
                  </a:cubicBezTo>
                  <a:close/>
                  <a:moveTo>
                    <a:pt x="7" y="156"/>
                  </a:moveTo>
                  <a:cubicBezTo>
                    <a:pt x="6" y="156"/>
                    <a:pt x="6" y="156"/>
                    <a:pt x="6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5" y="155"/>
                    <a:pt x="5" y="155"/>
                    <a:pt x="5" y="155"/>
                  </a:cubicBezTo>
                  <a:cubicBezTo>
                    <a:pt x="6" y="155"/>
                    <a:pt x="6" y="155"/>
                    <a:pt x="6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6"/>
                    <a:pt x="7" y="156"/>
                    <a:pt x="7" y="156"/>
                  </a:cubicBezTo>
                  <a:close/>
                  <a:moveTo>
                    <a:pt x="9" y="156"/>
                  </a:moveTo>
                  <a:cubicBezTo>
                    <a:pt x="9" y="157"/>
                    <a:pt x="9" y="157"/>
                    <a:pt x="9" y="157"/>
                  </a:cubicBezTo>
                  <a:cubicBezTo>
                    <a:pt x="8" y="157"/>
                    <a:pt x="8" y="157"/>
                    <a:pt x="8" y="157"/>
                  </a:cubicBezTo>
                  <a:cubicBezTo>
                    <a:pt x="7" y="156"/>
                    <a:pt x="7" y="156"/>
                    <a:pt x="7" y="156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6" y="154"/>
                    <a:pt x="6" y="154"/>
                    <a:pt x="6" y="154"/>
                  </a:cubicBezTo>
                  <a:cubicBezTo>
                    <a:pt x="7" y="153"/>
                    <a:pt x="7" y="153"/>
                    <a:pt x="7" y="153"/>
                  </a:cubicBezTo>
                  <a:cubicBezTo>
                    <a:pt x="8" y="153"/>
                    <a:pt x="8" y="153"/>
                    <a:pt x="8" y="153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153"/>
                    <a:pt x="8" y="153"/>
                    <a:pt x="8" y="153"/>
                  </a:cubicBezTo>
                  <a:cubicBezTo>
                    <a:pt x="7" y="153"/>
                    <a:pt x="7" y="153"/>
                    <a:pt x="7" y="153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0"/>
                    <a:pt x="8" y="150"/>
                    <a:pt x="8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9" y="152"/>
                    <a:pt x="9" y="152"/>
                    <a:pt x="9" y="152"/>
                  </a:cubicBezTo>
                  <a:cubicBezTo>
                    <a:pt x="10" y="153"/>
                    <a:pt x="10" y="153"/>
                    <a:pt x="10" y="153"/>
                  </a:cubicBezTo>
                  <a:cubicBezTo>
                    <a:pt x="10" y="154"/>
                    <a:pt x="10" y="154"/>
                    <a:pt x="10" y="154"/>
                  </a:cubicBezTo>
                  <a:cubicBezTo>
                    <a:pt x="10" y="155"/>
                    <a:pt x="10" y="155"/>
                    <a:pt x="10" y="155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7"/>
                    <a:pt x="10" y="157"/>
                    <a:pt x="10" y="157"/>
                  </a:cubicBezTo>
                  <a:cubicBezTo>
                    <a:pt x="10" y="158"/>
                    <a:pt x="10" y="158"/>
                    <a:pt x="10" y="158"/>
                  </a:cubicBezTo>
                  <a:cubicBezTo>
                    <a:pt x="9" y="157"/>
                    <a:pt x="9" y="157"/>
                    <a:pt x="9" y="157"/>
                  </a:cubicBezTo>
                  <a:cubicBezTo>
                    <a:pt x="9" y="156"/>
                    <a:pt x="9" y="156"/>
                    <a:pt x="9" y="156"/>
                  </a:cubicBezTo>
                  <a:cubicBezTo>
                    <a:pt x="9" y="156"/>
                    <a:pt x="9" y="156"/>
                    <a:pt x="9" y="156"/>
                  </a:cubicBezTo>
                  <a:close/>
                  <a:moveTo>
                    <a:pt x="8" y="160"/>
                  </a:moveTo>
                  <a:cubicBezTo>
                    <a:pt x="8" y="159"/>
                    <a:pt x="8" y="159"/>
                    <a:pt x="8" y="159"/>
                  </a:cubicBezTo>
                  <a:cubicBezTo>
                    <a:pt x="7" y="159"/>
                    <a:pt x="7" y="159"/>
                    <a:pt x="7" y="159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159"/>
                    <a:pt x="9" y="159"/>
                    <a:pt x="9" y="159"/>
                  </a:cubicBezTo>
                  <a:cubicBezTo>
                    <a:pt x="9" y="159"/>
                    <a:pt x="9" y="159"/>
                    <a:pt x="9" y="159"/>
                  </a:cubicBezTo>
                  <a:cubicBezTo>
                    <a:pt x="9" y="160"/>
                    <a:pt x="9" y="160"/>
                    <a:pt x="9" y="160"/>
                  </a:cubicBezTo>
                  <a:cubicBezTo>
                    <a:pt x="8" y="160"/>
                    <a:pt x="8" y="160"/>
                    <a:pt x="8" y="160"/>
                  </a:cubicBezTo>
                  <a:close/>
                  <a:moveTo>
                    <a:pt x="8" y="161"/>
                  </a:moveTo>
                  <a:cubicBezTo>
                    <a:pt x="8" y="160"/>
                    <a:pt x="8" y="160"/>
                    <a:pt x="8" y="160"/>
                  </a:cubicBezTo>
                  <a:cubicBezTo>
                    <a:pt x="9" y="160"/>
                    <a:pt x="9" y="160"/>
                    <a:pt x="9" y="160"/>
                  </a:cubicBezTo>
                  <a:cubicBezTo>
                    <a:pt x="8" y="161"/>
                    <a:pt x="8" y="161"/>
                    <a:pt x="8" y="161"/>
                  </a:cubicBezTo>
                  <a:cubicBezTo>
                    <a:pt x="8" y="161"/>
                    <a:pt x="8" y="161"/>
                    <a:pt x="8" y="161"/>
                  </a:cubicBezTo>
                  <a:close/>
                  <a:moveTo>
                    <a:pt x="9" y="161"/>
                  </a:moveTo>
                  <a:cubicBezTo>
                    <a:pt x="10" y="161"/>
                    <a:pt x="10" y="161"/>
                    <a:pt x="10" y="161"/>
                  </a:cubicBezTo>
                  <a:cubicBezTo>
                    <a:pt x="10" y="162"/>
                    <a:pt x="10" y="162"/>
                    <a:pt x="10" y="162"/>
                  </a:cubicBezTo>
                  <a:cubicBezTo>
                    <a:pt x="9" y="162"/>
                    <a:pt x="9" y="162"/>
                    <a:pt x="9" y="162"/>
                  </a:cubicBezTo>
                  <a:cubicBezTo>
                    <a:pt x="9" y="161"/>
                    <a:pt x="9" y="161"/>
                    <a:pt x="9" y="161"/>
                  </a:cubicBezTo>
                  <a:cubicBezTo>
                    <a:pt x="9" y="161"/>
                    <a:pt x="9" y="161"/>
                    <a:pt x="9" y="161"/>
                  </a:cubicBezTo>
                  <a:close/>
                  <a:moveTo>
                    <a:pt x="10" y="160"/>
                  </a:moveTo>
                  <a:cubicBezTo>
                    <a:pt x="10" y="160"/>
                    <a:pt x="10" y="160"/>
                    <a:pt x="10" y="160"/>
                  </a:cubicBezTo>
                  <a:cubicBezTo>
                    <a:pt x="10" y="160"/>
                    <a:pt x="10" y="160"/>
                    <a:pt x="10" y="160"/>
                  </a:cubicBezTo>
                  <a:cubicBezTo>
                    <a:pt x="11" y="160"/>
                    <a:pt x="11" y="160"/>
                    <a:pt x="11" y="160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13" y="162"/>
                    <a:pt x="13" y="162"/>
                    <a:pt x="13" y="162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10" y="160"/>
                    <a:pt x="10" y="160"/>
                    <a:pt x="10" y="160"/>
                  </a:cubicBezTo>
                  <a:close/>
                  <a:moveTo>
                    <a:pt x="10" y="161"/>
                  </a:moveTo>
                  <a:cubicBezTo>
                    <a:pt x="10" y="161"/>
                    <a:pt x="10" y="161"/>
                    <a:pt x="10" y="161"/>
                  </a:cubicBezTo>
                  <a:cubicBezTo>
                    <a:pt x="11" y="162"/>
                    <a:pt x="11" y="162"/>
                    <a:pt x="11" y="162"/>
                  </a:cubicBezTo>
                  <a:cubicBezTo>
                    <a:pt x="12" y="163"/>
                    <a:pt x="12" y="163"/>
                    <a:pt x="12" y="163"/>
                  </a:cubicBezTo>
                  <a:cubicBezTo>
                    <a:pt x="12" y="164"/>
                    <a:pt x="12" y="164"/>
                    <a:pt x="12" y="164"/>
                  </a:cubicBezTo>
                  <a:cubicBezTo>
                    <a:pt x="11" y="164"/>
                    <a:pt x="11" y="164"/>
                    <a:pt x="11" y="164"/>
                  </a:cubicBezTo>
                  <a:cubicBezTo>
                    <a:pt x="10" y="162"/>
                    <a:pt x="10" y="162"/>
                    <a:pt x="10" y="162"/>
                  </a:cubicBezTo>
                  <a:cubicBezTo>
                    <a:pt x="10" y="161"/>
                    <a:pt x="10" y="161"/>
                    <a:pt x="10" y="161"/>
                  </a:cubicBezTo>
                  <a:close/>
                  <a:moveTo>
                    <a:pt x="11" y="165"/>
                  </a:moveTo>
                  <a:cubicBezTo>
                    <a:pt x="10" y="166"/>
                    <a:pt x="10" y="166"/>
                    <a:pt x="10" y="166"/>
                  </a:cubicBezTo>
                  <a:cubicBezTo>
                    <a:pt x="9" y="165"/>
                    <a:pt x="9" y="165"/>
                    <a:pt x="9" y="165"/>
                  </a:cubicBezTo>
                  <a:cubicBezTo>
                    <a:pt x="10" y="165"/>
                    <a:pt x="10" y="165"/>
                    <a:pt x="10" y="165"/>
                  </a:cubicBezTo>
                  <a:cubicBezTo>
                    <a:pt x="10" y="164"/>
                    <a:pt x="10" y="164"/>
                    <a:pt x="10" y="164"/>
                  </a:cubicBezTo>
                  <a:cubicBezTo>
                    <a:pt x="10" y="164"/>
                    <a:pt x="10" y="164"/>
                    <a:pt x="10" y="164"/>
                  </a:cubicBezTo>
                  <a:cubicBezTo>
                    <a:pt x="10" y="163"/>
                    <a:pt x="10" y="163"/>
                    <a:pt x="10" y="163"/>
                  </a:cubicBezTo>
                  <a:cubicBezTo>
                    <a:pt x="11" y="164"/>
                    <a:pt x="11" y="164"/>
                    <a:pt x="11" y="164"/>
                  </a:cubicBezTo>
                  <a:cubicBezTo>
                    <a:pt x="11" y="164"/>
                    <a:pt x="11" y="164"/>
                    <a:pt x="11" y="164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12" y="165"/>
                    <a:pt x="12" y="165"/>
                    <a:pt x="12" y="165"/>
                  </a:cubicBezTo>
                  <a:cubicBezTo>
                    <a:pt x="12" y="165"/>
                    <a:pt x="12" y="165"/>
                    <a:pt x="12" y="165"/>
                  </a:cubicBezTo>
                  <a:cubicBezTo>
                    <a:pt x="11" y="165"/>
                    <a:pt x="11" y="165"/>
                    <a:pt x="11" y="165"/>
                  </a:cubicBezTo>
                  <a:close/>
                  <a:moveTo>
                    <a:pt x="12" y="169"/>
                  </a:moveTo>
                  <a:cubicBezTo>
                    <a:pt x="11" y="169"/>
                    <a:pt x="11" y="169"/>
                    <a:pt x="11" y="169"/>
                  </a:cubicBezTo>
                  <a:cubicBezTo>
                    <a:pt x="11" y="168"/>
                    <a:pt x="11" y="168"/>
                    <a:pt x="11" y="168"/>
                  </a:cubicBezTo>
                  <a:cubicBezTo>
                    <a:pt x="11" y="168"/>
                    <a:pt x="11" y="168"/>
                    <a:pt x="11" y="168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2" y="167"/>
                    <a:pt x="12" y="167"/>
                    <a:pt x="12" y="167"/>
                  </a:cubicBezTo>
                  <a:cubicBezTo>
                    <a:pt x="12" y="167"/>
                    <a:pt x="12" y="167"/>
                    <a:pt x="12" y="167"/>
                  </a:cubicBezTo>
                  <a:cubicBezTo>
                    <a:pt x="12" y="168"/>
                    <a:pt x="12" y="168"/>
                    <a:pt x="12" y="168"/>
                  </a:cubicBezTo>
                  <a:cubicBezTo>
                    <a:pt x="11" y="168"/>
                    <a:pt x="11" y="168"/>
                    <a:pt x="11" y="168"/>
                  </a:cubicBezTo>
                  <a:cubicBezTo>
                    <a:pt x="12" y="169"/>
                    <a:pt x="12" y="169"/>
                    <a:pt x="12" y="169"/>
                  </a:cubicBezTo>
                  <a:close/>
                  <a:moveTo>
                    <a:pt x="12" y="167"/>
                  </a:moveTo>
                  <a:cubicBezTo>
                    <a:pt x="12" y="167"/>
                    <a:pt x="12" y="167"/>
                    <a:pt x="12" y="167"/>
                  </a:cubicBezTo>
                  <a:cubicBezTo>
                    <a:pt x="13" y="167"/>
                    <a:pt x="13" y="167"/>
                    <a:pt x="13" y="167"/>
                  </a:cubicBezTo>
                  <a:cubicBezTo>
                    <a:pt x="13" y="167"/>
                    <a:pt x="13" y="167"/>
                    <a:pt x="13" y="167"/>
                  </a:cubicBezTo>
                  <a:cubicBezTo>
                    <a:pt x="13" y="168"/>
                    <a:pt x="13" y="168"/>
                    <a:pt x="13" y="168"/>
                  </a:cubicBezTo>
                  <a:cubicBezTo>
                    <a:pt x="13" y="168"/>
                    <a:pt x="13" y="168"/>
                    <a:pt x="13" y="168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2" y="168"/>
                    <a:pt x="12" y="168"/>
                    <a:pt x="12" y="168"/>
                  </a:cubicBezTo>
                  <a:cubicBezTo>
                    <a:pt x="12" y="168"/>
                    <a:pt x="12" y="168"/>
                    <a:pt x="12" y="168"/>
                  </a:cubicBezTo>
                  <a:cubicBezTo>
                    <a:pt x="12" y="167"/>
                    <a:pt x="12" y="167"/>
                    <a:pt x="12" y="167"/>
                  </a:cubicBezTo>
                  <a:close/>
                  <a:moveTo>
                    <a:pt x="14" y="168"/>
                  </a:moveTo>
                  <a:cubicBezTo>
                    <a:pt x="15" y="168"/>
                    <a:pt x="15" y="168"/>
                    <a:pt x="15" y="168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4" y="169"/>
                    <a:pt x="14" y="169"/>
                    <a:pt x="14" y="169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lose/>
                  <a:moveTo>
                    <a:pt x="13" y="171"/>
                  </a:moveTo>
                  <a:cubicBezTo>
                    <a:pt x="13" y="171"/>
                    <a:pt x="13" y="171"/>
                    <a:pt x="13" y="171"/>
                  </a:cubicBezTo>
                  <a:cubicBezTo>
                    <a:pt x="13" y="170"/>
                    <a:pt x="13" y="170"/>
                    <a:pt x="13" y="170"/>
                  </a:cubicBezTo>
                  <a:cubicBezTo>
                    <a:pt x="13" y="170"/>
                    <a:pt x="13" y="170"/>
                    <a:pt x="13" y="170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4" y="170"/>
                    <a:pt x="14" y="170"/>
                    <a:pt x="14" y="170"/>
                  </a:cubicBezTo>
                  <a:cubicBezTo>
                    <a:pt x="13" y="171"/>
                    <a:pt x="13" y="171"/>
                    <a:pt x="13" y="171"/>
                  </a:cubicBezTo>
                  <a:close/>
                  <a:moveTo>
                    <a:pt x="16" y="168"/>
                  </a:moveTo>
                  <a:cubicBezTo>
                    <a:pt x="15" y="168"/>
                    <a:pt x="15" y="168"/>
                    <a:pt x="15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6"/>
                    <a:pt x="15" y="166"/>
                    <a:pt x="15" y="166"/>
                  </a:cubicBezTo>
                  <a:cubicBezTo>
                    <a:pt x="15" y="167"/>
                    <a:pt x="15" y="167"/>
                    <a:pt x="15" y="167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16" y="168"/>
                    <a:pt x="16" y="168"/>
                  </a:cubicBezTo>
                  <a:close/>
                  <a:moveTo>
                    <a:pt x="16" y="170"/>
                  </a:moveTo>
                  <a:cubicBezTo>
                    <a:pt x="15" y="169"/>
                    <a:pt x="15" y="169"/>
                    <a:pt x="15" y="169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0"/>
                    <a:pt x="16" y="170"/>
                    <a:pt x="16" y="170"/>
                  </a:cubicBezTo>
                  <a:close/>
                  <a:moveTo>
                    <a:pt x="16" y="171"/>
                  </a:moveTo>
                  <a:cubicBezTo>
                    <a:pt x="15" y="170"/>
                    <a:pt x="15" y="170"/>
                    <a:pt x="15" y="170"/>
                  </a:cubicBezTo>
                  <a:cubicBezTo>
                    <a:pt x="15" y="170"/>
                    <a:pt x="15" y="170"/>
                    <a:pt x="15" y="170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1"/>
                    <a:pt x="16" y="171"/>
                    <a:pt x="16" y="171"/>
                  </a:cubicBezTo>
                  <a:cubicBezTo>
                    <a:pt x="16" y="171"/>
                    <a:pt x="16" y="171"/>
                    <a:pt x="16" y="171"/>
                  </a:cubicBezTo>
                  <a:close/>
                  <a:moveTo>
                    <a:pt x="17" y="173"/>
                  </a:moveTo>
                  <a:cubicBezTo>
                    <a:pt x="17" y="173"/>
                    <a:pt x="17" y="173"/>
                    <a:pt x="17" y="173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7" y="172"/>
                    <a:pt x="17" y="172"/>
                    <a:pt x="17" y="172"/>
                  </a:cubicBezTo>
                  <a:cubicBezTo>
                    <a:pt x="17" y="172"/>
                    <a:pt x="17" y="172"/>
                    <a:pt x="17" y="172"/>
                  </a:cubicBezTo>
                  <a:cubicBezTo>
                    <a:pt x="17" y="173"/>
                    <a:pt x="17" y="173"/>
                    <a:pt x="17" y="173"/>
                  </a:cubicBezTo>
                  <a:close/>
                  <a:moveTo>
                    <a:pt x="20" y="177"/>
                  </a:moveTo>
                  <a:cubicBezTo>
                    <a:pt x="19" y="177"/>
                    <a:pt x="19" y="177"/>
                    <a:pt x="19" y="177"/>
                  </a:cubicBezTo>
                  <a:cubicBezTo>
                    <a:pt x="18" y="177"/>
                    <a:pt x="18" y="177"/>
                    <a:pt x="18" y="177"/>
                  </a:cubicBezTo>
                  <a:cubicBezTo>
                    <a:pt x="17" y="177"/>
                    <a:pt x="17" y="177"/>
                    <a:pt x="17" y="177"/>
                  </a:cubicBezTo>
                  <a:cubicBezTo>
                    <a:pt x="17" y="176"/>
                    <a:pt x="17" y="176"/>
                    <a:pt x="17" y="176"/>
                  </a:cubicBezTo>
                  <a:cubicBezTo>
                    <a:pt x="16" y="176"/>
                    <a:pt x="16" y="176"/>
                    <a:pt x="16" y="176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4" y="175"/>
                    <a:pt x="14" y="175"/>
                    <a:pt x="14" y="175"/>
                  </a:cubicBezTo>
                  <a:cubicBezTo>
                    <a:pt x="14" y="174"/>
                    <a:pt x="14" y="174"/>
                    <a:pt x="14" y="174"/>
                  </a:cubicBezTo>
                  <a:cubicBezTo>
                    <a:pt x="14" y="174"/>
                    <a:pt x="14" y="174"/>
                    <a:pt x="14" y="174"/>
                  </a:cubicBezTo>
                  <a:cubicBezTo>
                    <a:pt x="15" y="174"/>
                    <a:pt x="15" y="174"/>
                    <a:pt x="15" y="174"/>
                  </a:cubicBezTo>
                  <a:cubicBezTo>
                    <a:pt x="16" y="175"/>
                    <a:pt x="16" y="175"/>
                    <a:pt x="16" y="175"/>
                  </a:cubicBezTo>
                  <a:cubicBezTo>
                    <a:pt x="16" y="175"/>
                    <a:pt x="16" y="175"/>
                    <a:pt x="16" y="175"/>
                  </a:cubicBezTo>
                  <a:cubicBezTo>
                    <a:pt x="17" y="175"/>
                    <a:pt x="17" y="175"/>
                    <a:pt x="17" y="175"/>
                  </a:cubicBezTo>
                  <a:cubicBezTo>
                    <a:pt x="18" y="175"/>
                    <a:pt x="18" y="175"/>
                    <a:pt x="18" y="175"/>
                  </a:cubicBezTo>
                  <a:cubicBezTo>
                    <a:pt x="19" y="176"/>
                    <a:pt x="19" y="176"/>
                    <a:pt x="19" y="176"/>
                  </a:cubicBezTo>
                  <a:cubicBezTo>
                    <a:pt x="20" y="176"/>
                    <a:pt x="20" y="176"/>
                    <a:pt x="20" y="176"/>
                  </a:cubicBezTo>
                  <a:cubicBezTo>
                    <a:pt x="20" y="176"/>
                    <a:pt x="20" y="176"/>
                    <a:pt x="20" y="176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2" y="177"/>
                    <a:pt x="22" y="177"/>
                    <a:pt x="22" y="177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0" y="177"/>
                    <a:pt x="20" y="177"/>
                    <a:pt x="20" y="177"/>
                  </a:cubicBezTo>
                  <a:close/>
                  <a:moveTo>
                    <a:pt x="17" y="177"/>
                  </a:moveTo>
                  <a:cubicBezTo>
                    <a:pt x="17" y="177"/>
                    <a:pt x="17" y="178"/>
                    <a:pt x="17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7" y="177"/>
                    <a:pt x="17" y="177"/>
                    <a:pt x="17" y="177"/>
                  </a:cubicBezTo>
                  <a:close/>
                  <a:moveTo>
                    <a:pt x="23" y="181"/>
                  </a:moveTo>
                  <a:cubicBezTo>
                    <a:pt x="23" y="181"/>
                    <a:pt x="23" y="181"/>
                    <a:pt x="23" y="181"/>
                  </a:cubicBezTo>
                  <a:cubicBezTo>
                    <a:pt x="24" y="181"/>
                    <a:pt x="24" y="181"/>
                    <a:pt x="24" y="181"/>
                  </a:cubicBezTo>
                  <a:cubicBezTo>
                    <a:pt x="23" y="181"/>
                    <a:pt x="23" y="181"/>
                    <a:pt x="23" y="181"/>
                  </a:cubicBezTo>
                  <a:cubicBezTo>
                    <a:pt x="23" y="181"/>
                    <a:pt x="23" y="181"/>
                    <a:pt x="23" y="181"/>
                  </a:cubicBezTo>
                  <a:cubicBezTo>
                    <a:pt x="23" y="181"/>
                    <a:pt x="23" y="181"/>
                    <a:pt x="23" y="181"/>
                  </a:cubicBezTo>
                  <a:close/>
                  <a:moveTo>
                    <a:pt x="25" y="181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24" y="181"/>
                    <a:pt x="24" y="181"/>
                    <a:pt x="24" y="181"/>
                  </a:cubicBezTo>
                  <a:cubicBezTo>
                    <a:pt x="24" y="181"/>
                    <a:pt x="24" y="181"/>
                    <a:pt x="24" y="181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21" y="179"/>
                    <a:pt x="21" y="179"/>
                    <a:pt x="21" y="179"/>
                  </a:cubicBezTo>
                  <a:cubicBezTo>
                    <a:pt x="20" y="179"/>
                    <a:pt x="20" y="179"/>
                    <a:pt x="20" y="179"/>
                  </a:cubicBezTo>
                  <a:cubicBezTo>
                    <a:pt x="20" y="179"/>
                    <a:pt x="20" y="179"/>
                    <a:pt x="20" y="179"/>
                  </a:cubicBezTo>
                  <a:cubicBezTo>
                    <a:pt x="19" y="178"/>
                    <a:pt x="19" y="178"/>
                    <a:pt x="19" y="178"/>
                  </a:cubicBezTo>
                  <a:cubicBezTo>
                    <a:pt x="19" y="178"/>
                    <a:pt x="19" y="178"/>
                    <a:pt x="19" y="178"/>
                  </a:cubicBezTo>
                  <a:cubicBezTo>
                    <a:pt x="19" y="177"/>
                    <a:pt x="19" y="177"/>
                    <a:pt x="19" y="177"/>
                  </a:cubicBezTo>
                  <a:cubicBezTo>
                    <a:pt x="20" y="177"/>
                    <a:pt x="20" y="177"/>
                    <a:pt x="20" y="177"/>
                  </a:cubicBezTo>
                  <a:cubicBezTo>
                    <a:pt x="20" y="178"/>
                    <a:pt x="20" y="178"/>
                    <a:pt x="20" y="178"/>
                  </a:cubicBezTo>
                  <a:cubicBezTo>
                    <a:pt x="21" y="178"/>
                    <a:pt x="21" y="178"/>
                    <a:pt x="21" y="178"/>
                  </a:cubicBezTo>
                  <a:cubicBezTo>
                    <a:pt x="22" y="178"/>
                    <a:pt x="22" y="178"/>
                    <a:pt x="22" y="178"/>
                  </a:cubicBezTo>
                  <a:cubicBezTo>
                    <a:pt x="22" y="178"/>
                    <a:pt x="22" y="178"/>
                    <a:pt x="22" y="178"/>
                  </a:cubicBezTo>
                  <a:cubicBezTo>
                    <a:pt x="24" y="178"/>
                    <a:pt x="24" y="178"/>
                    <a:pt x="24" y="178"/>
                  </a:cubicBezTo>
                  <a:cubicBezTo>
                    <a:pt x="24" y="179"/>
                    <a:pt x="24" y="179"/>
                    <a:pt x="24" y="179"/>
                  </a:cubicBezTo>
                  <a:cubicBezTo>
                    <a:pt x="24" y="179"/>
                    <a:pt x="24" y="179"/>
                    <a:pt x="24" y="179"/>
                  </a:cubicBezTo>
                  <a:cubicBezTo>
                    <a:pt x="25" y="179"/>
                    <a:pt x="25" y="179"/>
                    <a:pt x="25" y="179"/>
                  </a:cubicBezTo>
                  <a:cubicBezTo>
                    <a:pt x="26" y="179"/>
                    <a:pt x="26" y="179"/>
                    <a:pt x="26" y="179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5" y="181"/>
                    <a:pt x="25" y="181"/>
                    <a:pt x="25" y="181"/>
                  </a:cubicBezTo>
                  <a:cubicBezTo>
                    <a:pt x="25" y="181"/>
                    <a:pt x="25" y="181"/>
                    <a:pt x="25" y="181"/>
                  </a:cubicBezTo>
                  <a:close/>
                  <a:moveTo>
                    <a:pt x="26" y="181"/>
                  </a:move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6" y="181"/>
                    <a:pt x="26" y="181"/>
                    <a:pt x="26" y="181"/>
                  </a:cubicBezTo>
                  <a:close/>
                  <a:moveTo>
                    <a:pt x="31" y="180"/>
                  </a:moveTo>
                  <a:cubicBezTo>
                    <a:pt x="31" y="181"/>
                    <a:pt x="31" y="181"/>
                    <a:pt x="31" y="181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1"/>
                    <a:pt x="30" y="181"/>
                    <a:pt x="30" y="181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8" y="181"/>
                    <a:pt x="28" y="181"/>
                    <a:pt x="28" y="181"/>
                  </a:cubicBezTo>
                  <a:cubicBezTo>
                    <a:pt x="28" y="181"/>
                    <a:pt x="28" y="181"/>
                    <a:pt x="28" y="181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7" y="180"/>
                    <a:pt x="27" y="180"/>
                    <a:pt x="27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30" y="181"/>
                    <a:pt x="30" y="181"/>
                    <a:pt x="30" y="181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0"/>
                    <a:pt x="31" y="180"/>
                    <a:pt x="31" y="180"/>
                  </a:cubicBezTo>
                  <a:close/>
                  <a:moveTo>
                    <a:pt x="34" y="180"/>
                  </a:moveTo>
                  <a:cubicBezTo>
                    <a:pt x="33" y="180"/>
                    <a:pt x="33" y="180"/>
                    <a:pt x="33" y="180"/>
                  </a:cubicBezTo>
                  <a:cubicBezTo>
                    <a:pt x="33" y="179"/>
                    <a:pt x="33" y="179"/>
                    <a:pt x="33" y="179"/>
                  </a:cubicBezTo>
                  <a:cubicBezTo>
                    <a:pt x="33" y="179"/>
                    <a:pt x="33" y="179"/>
                    <a:pt x="33" y="179"/>
                  </a:cubicBezTo>
                  <a:cubicBezTo>
                    <a:pt x="33" y="178"/>
                    <a:pt x="33" y="178"/>
                    <a:pt x="33" y="178"/>
                  </a:cubicBezTo>
                  <a:cubicBezTo>
                    <a:pt x="32" y="178"/>
                    <a:pt x="32" y="178"/>
                    <a:pt x="32" y="178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31" y="178"/>
                    <a:pt x="31" y="178"/>
                    <a:pt x="31" y="178"/>
                  </a:cubicBezTo>
                  <a:cubicBezTo>
                    <a:pt x="32" y="179"/>
                    <a:pt x="32" y="179"/>
                    <a:pt x="32" y="179"/>
                  </a:cubicBezTo>
                  <a:cubicBezTo>
                    <a:pt x="31" y="179"/>
                    <a:pt x="31" y="179"/>
                    <a:pt x="31" y="179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33" y="180"/>
                    <a:pt x="33" y="180"/>
                    <a:pt x="33" y="180"/>
                  </a:cubicBezTo>
                  <a:cubicBezTo>
                    <a:pt x="33" y="181"/>
                    <a:pt x="33" y="181"/>
                    <a:pt x="33" y="181"/>
                  </a:cubicBezTo>
                  <a:cubicBezTo>
                    <a:pt x="34" y="180"/>
                    <a:pt x="34" y="180"/>
                    <a:pt x="34" y="180"/>
                  </a:cubicBezTo>
                  <a:close/>
                  <a:moveTo>
                    <a:pt x="30" y="186"/>
                  </a:moveTo>
                  <a:cubicBezTo>
                    <a:pt x="31" y="186"/>
                    <a:pt x="31" y="186"/>
                    <a:pt x="31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1" y="187"/>
                    <a:pt x="31" y="187"/>
                    <a:pt x="31" y="187"/>
                  </a:cubicBezTo>
                  <a:cubicBezTo>
                    <a:pt x="30" y="186"/>
                    <a:pt x="30" y="186"/>
                    <a:pt x="30" y="186"/>
                  </a:cubicBezTo>
                  <a:close/>
                  <a:moveTo>
                    <a:pt x="31" y="185"/>
                  </a:moveTo>
                  <a:cubicBezTo>
                    <a:pt x="30" y="185"/>
                    <a:pt x="30" y="185"/>
                    <a:pt x="30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lose/>
                  <a:moveTo>
                    <a:pt x="48" y="190"/>
                  </a:moveTo>
                  <a:cubicBezTo>
                    <a:pt x="48" y="189"/>
                    <a:pt x="48" y="189"/>
                    <a:pt x="48" y="189"/>
                  </a:cubicBezTo>
                  <a:cubicBezTo>
                    <a:pt x="48" y="189"/>
                    <a:pt x="48" y="189"/>
                    <a:pt x="48" y="189"/>
                  </a:cubicBezTo>
                  <a:cubicBezTo>
                    <a:pt x="48" y="188"/>
                    <a:pt x="48" y="188"/>
                    <a:pt x="48" y="188"/>
                  </a:cubicBezTo>
                  <a:cubicBezTo>
                    <a:pt x="48" y="188"/>
                    <a:pt x="48" y="188"/>
                    <a:pt x="48" y="188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49" y="190"/>
                    <a:pt x="49" y="190"/>
                    <a:pt x="49" y="190"/>
                  </a:cubicBezTo>
                  <a:cubicBezTo>
                    <a:pt x="48" y="190"/>
                    <a:pt x="48" y="190"/>
                    <a:pt x="48" y="190"/>
                  </a:cubicBezTo>
                  <a:close/>
                  <a:moveTo>
                    <a:pt x="37" y="186"/>
                  </a:moveTo>
                  <a:cubicBezTo>
                    <a:pt x="38" y="185"/>
                    <a:pt x="38" y="185"/>
                    <a:pt x="38" y="185"/>
                  </a:cubicBezTo>
                  <a:cubicBezTo>
                    <a:pt x="38" y="185"/>
                    <a:pt x="38" y="185"/>
                    <a:pt x="38" y="185"/>
                  </a:cubicBezTo>
                  <a:cubicBezTo>
                    <a:pt x="39" y="185"/>
                    <a:pt x="39" y="185"/>
                    <a:pt x="39" y="185"/>
                  </a:cubicBezTo>
                  <a:cubicBezTo>
                    <a:pt x="40" y="185"/>
                    <a:pt x="40" y="185"/>
                    <a:pt x="40" y="185"/>
                  </a:cubicBezTo>
                  <a:cubicBezTo>
                    <a:pt x="42" y="185"/>
                    <a:pt x="42" y="185"/>
                    <a:pt x="42" y="185"/>
                  </a:cubicBezTo>
                  <a:cubicBezTo>
                    <a:pt x="43" y="184"/>
                    <a:pt x="43" y="184"/>
                    <a:pt x="43" y="184"/>
                  </a:cubicBezTo>
                  <a:cubicBezTo>
                    <a:pt x="45" y="185"/>
                    <a:pt x="45" y="185"/>
                    <a:pt x="45" y="185"/>
                  </a:cubicBezTo>
                  <a:cubicBezTo>
                    <a:pt x="46" y="185"/>
                    <a:pt x="46" y="185"/>
                    <a:pt x="46" y="185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8" y="185"/>
                    <a:pt x="48" y="185"/>
                    <a:pt x="48" y="185"/>
                  </a:cubicBezTo>
                  <a:cubicBezTo>
                    <a:pt x="48" y="185"/>
                    <a:pt x="48" y="185"/>
                    <a:pt x="48" y="185"/>
                  </a:cubicBezTo>
                  <a:cubicBezTo>
                    <a:pt x="48" y="186"/>
                    <a:pt x="48" y="186"/>
                    <a:pt x="48" y="186"/>
                  </a:cubicBezTo>
                  <a:cubicBezTo>
                    <a:pt x="48" y="186"/>
                    <a:pt x="48" y="186"/>
                    <a:pt x="48" y="186"/>
                  </a:cubicBezTo>
                  <a:cubicBezTo>
                    <a:pt x="47" y="187"/>
                    <a:pt x="47" y="187"/>
                    <a:pt x="47" y="187"/>
                  </a:cubicBezTo>
                  <a:cubicBezTo>
                    <a:pt x="47" y="186"/>
                    <a:pt x="47" y="186"/>
                    <a:pt x="47" y="186"/>
                  </a:cubicBezTo>
                  <a:cubicBezTo>
                    <a:pt x="46" y="186"/>
                    <a:pt x="46" y="186"/>
                    <a:pt x="46" y="186"/>
                  </a:cubicBezTo>
                  <a:cubicBezTo>
                    <a:pt x="45" y="186"/>
                    <a:pt x="45" y="186"/>
                    <a:pt x="45" y="186"/>
                  </a:cubicBezTo>
                  <a:cubicBezTo>
                    <a:pt x="44" y="186"/>
                    <a:pt x="44" y="186"/>
                    <a:pt x="44" y="186"/>
                  </a:cubicBezTo>
                  <a:cubicBezTo>
                    <a:pt x="44" y="186"/>
                    <a:pt x="44" y="186"/>
                    <a:pt x="44" y="186"/>
                  </a:cubicBezTo>
                  <a:cubicBezTo>
                    <a:pt x="44" y="185"/>
                    <a:pt x="44" y="185"/>
                    <a:pt x="44" y="185"/>
                  </a:cubicBezTo>
                  <a:cubicBezTo>
                    <a:pt x="43" y="185"/>
                    <a:pt x="43" y="185"/>
                    <a:pt x="43" y="185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42" y="187"/>
                    <a:pt x="42" y="187"/>
                    <a:pt x="42" y="187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3" y="187"/>
                    <a:pt x="43" y="187"/>
                    <a:pt x="43" y="187"/>
                  </a:cubicBezTo>
                  <a:cubicBezTo>
                    <a:pt x="43" y="187"/>
                    <a:pt x="43" y="187"/>
                    <a:pt x="43" y="187"/>
                  </a:cubicBezTo>
                  <a:cubicBezTo>
                    <a:pt x="43" y="187"/>
                    <a:pt x="43" y="187"/>
                    <a:pt x="43" y="187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5" y="189"/>
                    <a:pt x="45" y="189"/>
                    <a:pt x="45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3" y="188"/>
                    <a:pt x="43" y="188"/>
                    <a:pt x="43" y="188"/>
                  </a:cubicBezTo>
                  <a:cubicBezTo>
                    <a:pt x="43" y="188"/>
                    <a:pt x="43" y="188"/>
                    <a:pt x="43" y="188"/>
                  </a:cubicBezTo>
                  <a:cubicBezTo>
                    <a:pt x="42" y="188"/>
                    <a:pt x="42" y="188"/>
                    <a:pt x="42" y="188"/>
                  </a:cubicBezTo>
                  <a:cubicBezTo>
                    <a:pt x="41" y="188"/>
                    <a:pt x="41" y="188"/>
                    <a:pt x="41" y="188"/>
                  </a:cubicBezTo>
                  <a:cubicBezTo>
                    <a:pt x="41" y="187"/>
                    <a:pt x="41" y="187"/>
                    <a:pt x="41" y="187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41" y="188"/>
                    <a:pt x="41" y="188"/>
                    <a:pt x="41" y="188"/>
                  </a:cubicBezTo>
                  <a:cubicBezTo>
                    <a:pt x="41" y="189"/>
                    <a:pt x="41" y="189"/>
                    <a:pt x="41" y="189"/>
                  </a:cubicBezTo>
                  <a:cubicBezTo>
                    <a:pt x="40" y="189"/>
                    <a:pt x="40" y="189"/>
                    <a:pt x="40" y="189"/>
                  </a:cubicBezTo>
                  <a:cubicBezTo>
                    <a:pt x="39" y="188"/>
                    <a:pt x="39" y="188"/>
                    <a:pt x="39" y="188"/>
                  </a:cubicBezTo>
                  <a:cubicBezTo>
                    <a:pt x="39" y="188"/>
                    <a:pt x="39" y="188"/>
                    <a:pt x="39" y="188"/>
                  </a:cubicBezTo>
                  <a:cubicBezTo>
                    <a:pt x="38" y="188"/>
                    <a:pt x="38" y="188"/>
                    <a:pt x="38" y="188"/>
                  </a:cubicBezTo>
                  <a:cubicBezTo>
                    <a:pt x="38" y="188"/>
                    <a:pt x="38" y="188"/>
                    <a:pt x="38" y="188"/>
                  </a:cubicBezTo>
                  <a:cubicBezTo>
                    <a:pt x="38" y="187"/>
                    <a:pt x="38" y="187"/>
                    <a:pt x="38" y="187"/>
                  </a:cubicBezTo>
                  <a:cubicBezTo>
                    <a:pt x="37" y="188"/>
                    <a:pt x="37" y="188"/>
                    <a:pt x="37" y="188"/>
                  </a:cubicBezTo>
                  <a:cubicBezTo>
                    <a:pt x="37" y="187"/>
                    <a:pt x="37" y="187"/>
                    <a:pt x="37" y="187"/>
                  </a:cubicBezTo>
                  <a:cubicBezTo>
                    <a:pt x="37" y="187"/>
                    <a:pt x="37" y="187"/>
                    <a:pt x="37" y="187"/>
                  </a:cubicBezTo>
                  <a:cubicBezTo>
                    <a:pt x="37" y="187"/>
                    <a:pt x="37" y="187"/>
                    <a:pt x="37" y="187"/>
                  </a:cubicBezTo>
                  <a:cubicBezTo>
                    <a:pt x="39" y="186"/>
                    <a:pt x="39" y="186"/>
                    <a:pt x="39" y="186"/>
                  </a:cubicBezTo>
                  <a:cubicBezTo>
                    <a:pt x="38" y="186"/>
                    <a:pt x="38" y="186"/>
                    <a:pt x="38" y="186"/>
                  </a:cubicBezTo>
                  <a:cubicBezTo>
                    <a:pt x="38" y="186"/>
                    <a:pt x="38" y="186"/>
                    <a:pt x="38" y="186"/>
                  </a:cubicBezTo>
                  <a:lnTo>
                    <a:pt x="37" y="18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90" name="Rectangle 190">
              <a:extLst>
                <a:ext uri="{FF2B5EF4-FFF2-40B4-BE49-F238E27FC236}">
                  <a16:creationId xmlns:a16="http://schemas.microsoft.com/office/drawing/2014/main" xmlns="" id="{0E893583-F1F3-4FD4-AF84-25A7C5D83E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02529" y="2846591"/>
              <a:ext cx="1287" cy="514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91" name="Freeform 191">
              <a:extLst>
                <a:ext uri="{FF2B5EF4-FFF2-40B4-BE49-F238E27FC236}">
                  <a16:creationId xmlns:a16="http://schemas.microsoft.com/office/drawing/2014/main" xmlns="" id="{615AFDFC-C341-46D0-8146-CCE2F699A8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11537" y="2851738"/>
              <a:ext cx="14153" cy="14153"/>
            </a:xfrm>
            <a:custGeom>
              <a:avLst/>
              <a:gdLst>
                <a:gd name="T0" fmla="*/ 11 w 11"/>
                <a:gd name="T1" fmla="*/ 11 h 11"/>
                <a:gd name="T2" fmla="*/ 7 w 11"/>
                <a:gd name="T3" fmla="*/ 11 h 11"/>
                <a:gd name="T4" fmla="*/ 7 w 11"/>
                <a:gd name="T5" fmla="*/ 11 h 11"/>
                <a:gd name="T6" fmla="*/ 11 w 11"/>
                <a:gd name="T7" fmla="*/ 11 h 11"/>
                <a:gd name="T8" fmla="*/ 11 w 11"/>
                <a:gd name="T9" fmla="*/ 11 h 11"/>
                <a:gd name="T10" fmla="*/ 7 w 11"/>
                <a:gd name="T11" fmla="*/ 0 h 11"/>
                <a:gd name="T12" fmla="*/ 4 w 11"/>
                <a:gd name="T13" fmla="*/ 4 h 11"/>
                <a:gd name="T14" fmla="*/ 7 w 11"/>
                <a:gd name="T15" fmla="*/ 4 h 11"/>
                <a:gd name="T16" fmla="*/ 11 w 11"/>
                <a:gd name="T17" fmla="*/ 8 h 11"/>
                <a:gd name="T18" fmla="*/ 7 w 11"/>
                <a:gd name="T19" fmla="*/ 0 h 11"/>
                <a:gd name="T20" fmla="*/ 7 w 11"/>
                <a:gd name="T21" fmla="*/ 0 h 11"/>
                <a:gd name="T22" fmla="*/ 0 w 11"/>
                <a:gd name="T23" fmla="*/ 4 h 11"/>
                <a:gd name="T24" fmla="*/ 4 w 11"/>
                <a:gd name="T25" fmla="*/ 8 h 11"/>
                <a:gd name="T26" fmla="*/ 4 w 11"/>
                <a:gd name="T27" fmla="*/ 11 h 11"/>
                <a:gd name="T28" fmla="*/ 0 w 11"/>
                <a:gd name="T29" fmla="*/ 4 h 11"/>
                <a:gd name="T30" fmla="*/ 0 w 11"/>
                <a:gd name="T31" fmla="*/ 4 h 11"/>
                <a:gd name="T32" fmla="*/ 0 w 11"/>
                <a:gd name="T33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11">
                  <a:moveTo>
                    <a:pt x="11" y="11"/>
                  </a:moveTo>
                  <a:lnTo>
                    <a:pt x="7" y="11"/>
                  </a:lnTo>
                  <a:lnTo>
                    <a:pt x="7" y="11"/>
                  </a:lnTo>
                  <a:lnTo>
                    <a:pt x="11" y="11"/>
                  </a:lnTo>
                  <a:lnTo>
                    <a:pt x="11" y="11"/>
                  </a:lnTo>
                  <a:close/>
                  <a:moveTo>
                    <a:pt x="7" y="0"/>
                  </a:moveTo>
                  <a:lnTo>
                    <a:pt x="4" y="4"/>
                  </a:lnTo>
                  <a:lnTo>
                    <a:pt x="7" y="4"/>
                  </a:lnTo>
                  <a:lnTo>
                    <a:pt x="11" y="8"/>
                  </a:lnTo>
                  <a:lnTo>
                    <a:pt x="7" y="0"/>
                  </a:lnTo>
                  <a:lnTo>
                    <a:pt x="7" y="0"/>
                  </a:lnTo>
                  <a:close/>
                  <a:moveTo>
                    <a:pt x="0" y="4"/>
                  </a:moveTo>
                  <a:lnTo>
                    <a:pt x="4" y="8"/>
                  </a:lnTo>
                  <a:lnTo>
                    <a:pt x="4" y="1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92" name="Freeform 192">
              <a:extLst>
                <a:ext uri="{FF2B5EF4-FFF2-40B4-BE49-F238E27FC236}">
                  <a16:creationId xmlns:a16="http://schemas.microsoft.com/office/drawing/2014/main" xmlns="" id="{871FEE6F-0389-44E0-A4A7-6386A1930ABF}"/>
                </a:ext>
              </a:extLst>
            </p:cNvPr>
            <p:cNvSpPr/>
            <p:nvPr/>
          </p:nvSpPr>
          <p:spPr bwMode="auto">
            <a:xfrm>
              <a:off x="3016684" y="2871037"/>
              <a:ext cx="3860" cy="9007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1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1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93" name="Freeform 193">
              <a:extLst>
                <a:ext uri="{FF2B5EF4-FFF2-40B4-BE49-F238E27FC236}">
                  <a16:creationId xmlns:a16="http://schemas.microsoft.com/office/drawing/2014/main" xmlns="" id="{0E3938EE-7BC3-4F0A-8C76-C084F32F2B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16683" y="2885191"/>
              <a:ext cx="14153" cy="28306"/>
            </a:xfrm>
            <a:custGeom>
              <a:avLst/>
              <a:gdLst>
                <a:gd name="T0" fmla="*/ 7 w 11"/>
                <a:gd name="T1" fmla="*/ 15 h 22"/>
                <a:gd name="T2" fmla="*/ 3 w 11"/>
                <a:gd name="T3" fmla="*/ 19 h 22"/>
                <a:gd name="T4" fmla="*/ 3 w 11"/>
                <a:gd name="T5" fmla="*/ 22 h 22"/>
                <a:gd name="T6" fmla="*/ 7 w 11"/>
                <a:gd name="T7" fmla="*/ 22 h 22"/>
                <a:gd name="T8" fmla="*/ 11 w 11"/>
                <a:gd name="T9" fmla="*/ 19 h 22"/>
                <a:gd name="T10" fmla="*/ 7 w 11"/>
                <a:gd name="T11" fmla="*/ 15 h 22"/>
                <a:gd name="T12" fmla="*/ 7 w 11"/>
                <a:gd name="T13" fmla="*/ 15 h 22"/>
                <a:gd name="T14" fmla="*/ 0 w 11"/>
                <a:gd name="T15" fmla="*/ 0 h 22"/>
                <a:gd name="T16" fmla="*/ 7 w 11"/>
                <a:gd name="T17" fmla="*/ 4 h 22"/>
                <a:gd name="T18" fmla="*/ 11 w 11"/>
                <a:gd name="T19" fmla="*/ 8 h 22"/>
                <a:gd name="T20" fmla="*/ 11 w 11"/>
                <a:gd name="T21" fmla="*/ 11 h 22"/>
                <a:gd name="T22" fmla="*/ 7 w 11"/>
                <a:gd name="T23" fmla="*/ 8 h 22"/>
                <a:gd name="T24" fmla="*/ 3 w 11"/>
                <a:gd name="T25" fmla="*/ 8 h 22"/>
                <a:gd name="T26" fmla="*/ 3 w 11"/>
                <a:gd name="T27" fmla="*/ 8 h 22"/>
                <a:gd name="T28" fmla="*/ 0 w 11"/>
                <a:gd name="T29" fmla="*/ 4 h 22"/>
                <a:gd name="T30" fmla="*/ 0 w 11"/>
                <a:gd name="T3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22">
                  <a:moveTo>
                    <a:pt x="7" y="15"/>
                  </a:moveTo>
                  <a:lnTo>
                    <a:pt x="3" y="19"/>
                  </a:lnTo>
                  <a:lnTo>
                    <a:pt x="3" y="22"/>
                  </a:lnTo>
                  <a:lnTo>
                    <a:pt x="7" y="22"/>
                  </a:lnTo>
                  <a:lnTo>
                    <a:pt x="11" y="19"/>
                  </a:lnTo>
                  <a:lnTo>
                    <a:pt x="7" y="15"/>
                  </a:lnTo>
                  <a:lnTo>
                    <a:pt x="7" y="15"/>
                  </a:lnTo>
                  <a:close/>
                  <a:moveTo>
                    <a:pt x="0" y="0"/>
                  </a:moveTo>
                  <a:lnTo>
                    <a:pt x="7" y="4"/>
                  </a:lnTo>
                  <a:lnTo>
                    <a:pt x="11" y="8"/>
                  </a:lnTo>
                  <a:lnTo>
                    <a:pt x="11" y="11"/>
                  </a:lnTo>
                  <a:lnTo>
                    <a:pt x="7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94" name="Freeform 194">
              <a:extLst>
                <a:ext uri="{FF2B5EF4-FFF2-40B4-BE49-F238E27FC236}">
                  <a16:creationId xmlns:a16="http://schemas.microsoft.com/office/drawing/2014/main" xmlns="" id="{8984C0DD-6AC8-4FB3-822F-ED318463F9FA}"/>
                </a:ext>
              </a:extLst>
            </p:cNvPr>
            <p:cNvSpPr/>
            <p:nvPr/>
          </p:nvSpPr>
          <p:spPr bwMode="auto">
            <a:xfrm>
              <a:off x="3053994" y="2918643"/>
              <a:ext cx="5147" cy="5147"/>
            </a:xfrm>
            <a:custGeom>
              <a:avLst/>
              <a:gdLst>
                <a:gd name="T0" fmla="*/ 4 w 4"/>
                <a:gd name="T1" fmla="*/ 0 h 4"/>
                <a:gd name="T2" fmla="*/ 0 w 4"/>
                <a:gd name="T3" fmla="*/ 0 h 4"/>
                <a:gd name="T4" fmla="*/ 0 w 4"/>
                <a:gd name="T5" fmla="*/ 4 h 4"/>
                <a:gd name="T6" fmla="*/ 4 w 4"/>
                <a:gd name="T7" fmla="*/ 4 h 4"/>
                <a:gd name="T8" fmla="*/ 4 w 4"/>
                <a:gd name="T9" fmla="*/ 0 h 4"/>
                <a:gd name="T10" fmla="*/ 4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95" name="Freeform 195">
              <a:extLst>
                <a:ext uri="{FF2B5EF4-FFF2-40B4-BE49-F238E27FC236}">
                  <a16:creationId xmlns:a16="http://schemas.microsoft.com/office/drawing/2014/main" xmlns="" id="{0E83E72E-3196-4F10-95D7-380DF70501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06390" y="2913497"/>
              <a:ext cx="14153" cy="29593"/>
            </a:xfrm>
            <a:custGeom>
              <a:avLst/>
              <a:gdLst>
                <a:gd name="T0" fmla="*/ 2 w 3"/>
                <a:gd name="T1" fmla="*/ 6 h 6"/>
                <a:gd name="T2" fmla="*/ 2 w 3"/>
                <a:gd name="T3" fmla="*/ 5 h 6"/>
                <a:gd name="T4" fmla="*/ 1 w 3"/>
                <a:gd name="T5" fmla="*/ 5 h 6"/>
                <a:gd name="T6" fmla="*/ 0 w 3"/>
                <a:gd name="T7" fmla="*/ 6 h 6"/>
                <a:gd name="T8" fmla="*/ 1 w 3"/>
                <a:gd name="T9" fmla="*/ 6 h 6"/>
                <a:gd name="T10" fmla="*/ 2 w 3"/>
                <a:gd name="T11" fmla="*/ 6 h 6"/>
                <a:gd name="T12" fmla="*/ 2 w 3"/>
                <a:gd name="T13" fmla="*/ 4 h 6"/>
                <a:gd name="T14" fmla="*/ 3 w 3"/>
                <a:gd name="T15" fmla="*/ 5 h 6"/>
                <a:gd name="T16" fmla="*/ 2 w 3"/>
                <a:gd name="T17" fmla="*/ 5 h 6"/>
                <a:gd name="T18" fmla="*/ 2 w 3"/>
                <a:gd name="T19" fmla="*/ 4 h 6"/>
                <a:gd name="T20" fmla="*/ 3 w 3"/>
                <a:gd name="T21" fmla="*/ 0 h 6"/>
                <a:gd name="T22" fmla="*/ 3 w 3"/>
                <a:gd name="T23" fmla="*/ 1 h 6"/>
                <a:gd name="T24" fmla="*/ 3 w 3"/>
                <a:gd name="T25" fmla="*/ 2 h 6"/>
                <a:gd name="T26" fmla="*/ 3 w 3"/>
                <a:gd name="T2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6">
                  <a:moveTo>
                    <a:pt x="2" y="6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lose/>
                  <a:moveTo>
                    <a:pt x="2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4"/>
                    <a:pt x="2" y="4"/>
                  </a:cubicBezTo>
                  <a:close/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96" name="Freeform 196">
              <a:extLst>
                <a:ext uri="{FF2B5EF4-FFF2-40B4-BE49-F238E27FC236}">
                  <a16:creationId xmlns:a16="http://schemas.microsoft.com/office/drawing/2014/main" xmlns="" id="{EC7A9AB8-1C67-489A-B61A-9A5718C823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02530" y="2961102"/>
              <a:ext cx="28306" cy="24446"/>
            </a:xfrm>
            <a:custGeom>
              <a:avLst/>
              <a:gdLst>
                <a:gd name="T0" fmla="*/ 18 w 22"/>
                <a:gd name="T1" fmla="*/ 0 h 19"/>
                <a:gd name="T2" fmla="*/ 22 w 22"/>
                <a:gd name="T3" fmla="*/ 0 h 19"/>
                <a:gd name="T4" fmla="*/ 22 w 22"/>
                <a:gd name="T5" fmla="*/ 0 h 19"/>
                <a:gd name="T6" fmla="*/ 18 w 22"/>
                <a:gd name="T7" fmla="*/ 0 h 19"/>
                <a:gd name="T8" fmla="*/ 18 w 22"/>
                <a:gd name="T9" fmla="*/ 0 h 19"/>
                <a:gd name="T10" fmla="*/ 18 w 22"/>
                <a:gd name="T11" fmla="*/ 4 h 19"/>
                <a:gd name="T12" fmla="*/ 11 w 22"/>
                <a:gd name="T13" fmla="*/ 4 h 19"/>
                <a:gd name="T14" fmla="*/ 11 w 22"/>
                <a:gd name="T15" fmla="*/ 4 h 19"/>
                <a:gd name="T16" fmla="*/ 7 w 22"/>
                <a:gd name="T17" fmla="*/ 4 h 19"/>
                <a:gd name="T18" fmla="*/ 3 w 22"/>
                <a:gd name="T19" fmla="*/ 8 h 19"/>
                <a:gd name="T20" fmla="*/ 7 w 22"/>
                <a:gd name="T21" fmla="*/ 8 h 19"/>
                <a:gd name="T22" fmla="*/ 7 w 22"/>
                <a:gd name="T23" fmla="*/ 12 h 19"/>
                <a:gd name="T24" fmla="*/ 3 w 22"/>
                <a:gd name="T25" fmla="*/ 15 h 19"/>
                <a:gd name="T26" fmla="*/ 0 w 22"/>
                <a:gd name="T27" fmla="*/ 15 h 19"/>
                <a:gd name="T28" fmla="*/ 7 w 22"/>
                <a:gd name="T29" fmla="*/ 19 h 19"/>
                <a:gd name="T30" fmla="*/ 14 w 22"/>
                <a:gd name="T31" fmla="*/ 15 h 19"/>
                <a:gd name="T32" fmla="*/ 18 w 22"/>
                <a:gd name="T33" fmla="*/ 15 h 19"/>
                <a:gd name="T34" fmla="*/ 18 w 22"/>
                <a:gd name="T35" fmla="*/ 12 h 19"/>
                <a:gd name="T36" fmla="*/ 14 w 22"/>
                <a:gd name="T37" fmla="*/ 8 h 19"/>
                <a:gd name="T38" fmla="*/ 18 w 22"/>
                <a:gd name="T39" fmla="*/ 4 h 19"/>
                <a:gd name="T40" fmla="*/ 18 w 22"/>
                <a:gd name="T4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19">
                  <a:moveTo>
                    <a:pt x="18" y="0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8" y="0"/>
                  </a:lnTo>
                  <a:close/>
                  <a:moveTo>
                    <a:pt x="18" y="4"/>
                  </a:moveTo>
                  <a:lnTo>
                    <a:pt x="11" y="4"/>
                  </a:lnTo>
                  <a:lnTo>
                    <a:pt x="11" y="4"/>
                  </a:lnTo>
                  <a:lnTo>
                    <a:pt x="7" y="4"/>
                  </a:lnTo>
                  <a:lnTo>
                    <a:pt x="3" y="8"/>
                  </a:lnTo>
                  <a:lnTo>
                    <a:pt x="7" y="8"/>
                  </a:lnTo>
                  <a:lnTo>
                    <a:pt x="7" y="12"/>
                  </a:lnTo>
                  <a:lnTo>
                    <a:pt x="3" y="15"/>
                  </a:lnTo>
                  <a:lnTo>
                    <a:pt x="0" y="15"/>
                  </a:lnTo>
                  <a:lnTo>
                    <a:pt x="7" y="19"/>
                  </a:lnTo>
                  <a:lnTo>
                    <a:pt x="14" y="15"/>
                  </a:lnTo>
                  <a:lnTo>
                    <a:pt x="18" y="15"/>
                  </a:lnTo>
                  <a:lnTo>
                    <a:pt x="18" y="12"/>
                  </a:lnTo>
                  <a:lnTo>
                    <a:pt x="14" y="8"/>
                  </a:lnTo>
                  <a:lnTo>
                    <a:pt x="18" y="4"/>
                  </a:lnTo>
                  <a:lnTo>
                    <a:pt x="18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97" name="Rectangle 197">
              <a:extLst>
                <a:ext uri="{FF2B5EF4-FFF2-40B4-BE49-F238E27FC236}">
                  <a16:creationId xmlns:a16="http://schemas.microsoft.com/office/drawing/2014/main" xmlns="" id="{71FB4974-A331-4141-B80D-15B15E0649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98" name="Rectangle 198">
              <a:extLst>
                <a:ext uri="{FF2B5EF4-FFF2-40B4-BE49-F238E27FC236}">
                  <a16:creationId xmlns:a16="http://schemas.microsoft.com/office/drawing/2014/main" xmlns="" id="{FB903B4C-2D3C-461D-9CDA-06397AF3ED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99" name="Rectangle 199">
              <a:extLst>
                <a:ext uri="{FF2B5EF4-FFF2-40B4-BE49-F238E27FC236}">
                  <a16:creationId xmlns:a16="http://schemas.microsoft.com/office/drawing/2014/main" xmlns="" id="{DB281FCF-0043-4873-B6F8-1231540B79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00" name="Rectangle 200">
              <a:extLst>
                <a:ext uri="{FF2B5EF4-FFF2-40B4-BE49-F238E27FC236}">
                  <a16:creationId xmlns:a16="http://schemas.microsoft.com/office/drawing/2014/main" xmlns="" id="{52F98962-8F01-48A8-813B-6CC3021A09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01" name="Rectangle 201">
              <a:extLst>
                <a:ext uri="{FF2B5EF4-FFF2-40B4-BE49-F238E27FC236}">
                  <a16:creationId xmlns:a16="http://schemas.microsoft.com/office/drawing/2014/main" xmlns="" id="{DB52B52E-3B24-43AB-A655-0B3FDAA5C5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02" name="Rectangle 202">
              <a:extLst>
                <a:ext uri="{FF2B5EF4-FFF2-40B4-BE49-F238E27FC236}">
                  <a16:creationId xmlns:a16="http://schemas.microsoft.com/office/drawing/2014/main" xmlns="" id="{EBBD2FB9-A2DC-4691-9A9B-76F07B1C6E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03" name="Rectangle 203">
              <a:extLst>
                <a:ext uri="{FF2B5EF4-FFF2-40B4-BE49-F238E27FC236}">
                  <a16:creationId xmlns:a16="http://schemas.microsoft.com/office/drawing/2014/main" xmlns="" id="{7F567E85-6358-42DC-9661-0414CC1048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04" name="Rectangle 204">
              <a:extLst>
                <a:ext uri="{FF2B5EF4-FFF2-40B4-BE49-F238E27FC236}">
                  <a16:creationId xmlns:a16="http://schemas.microsoft.com/office/drawing/2014/main" xmlns="" id="{A70E84F4-5ABD-4BAB-B5ED-F1C8C5C646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05" name="Rectangle 206">
              <a:extLst>
                <a:ext uri="{FF2B5EF4-FFF2-40B4-BE49-F238E27FC236}">
                  <a16:creationId xmlns:a16="http://schemas.microsoft.com/office/drawing/2014/main" xmlns="" id="{5FB9D82B-38ED-4407-8B5D-089DA585D2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06" name="Rectangle 207">
              <a:extLst>
                <a:ext uri="{FF2B5EF4-FFF2-40B4-BE49-F238E27FC236}">
                  <a16:creationId xmlns:a16="http://schemas.microsoft.com/office/drawing/2014/main" xmlns="" id="{C28C1C90-C650-4D2C-B046-20C1C0ED24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07" name="Rectangle 208">
              <a:extLst>
                <a:ext uri="{FF2B5EF4-FFF2-40B4-BE49-F238E27FC236}">
                  <a16:creationId xmlns:a16="http://schemas.microsoft.com/office/drawing/2014/main" xmlns="" id="{92AD3813-4209-40D7-8F52-ED08A7199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08" name="Rectangle 209">
              <a:extLst>
                <a:ext uri="{FF2B5EF4-FFF2-40B4-BE49-F238E27FC236}">
                  <a16:creationId xmlns:a16="http://schemas.microsoft.com/office/drawing/2014/main" xmlns="" id="{8E2029AE-868B-46BD-BCA2-5CA1AF25A6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09" name="Rectangle 210">
              <a:extLst>
                <a:ext uri="{FF2B5EF4-FFF2-40B4-BE49-F238E27FC236}">
                  <a16:creationId xmlns:a16="http://schemas.microsoft.com/office/drawing/2014/main" xmlns="" id="{3645AC01-C755-47F2-9FB0-FB9F828E5D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10" name="Rectangle 211">
              <a:extLst>
                <a:ext uri="{FF2B5EF4-FFF2-40B4-BE49-F238E27FC236}">
                  <a16:creationId xmlns:a16="http://schemas.microsoft.com/office/drawing/2014/main" xmlns="" id="{68F8FF7F-0143-4E86-B6B9-B95DC994C2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11" name="Rectangle 212">
              <a:extLst>
                <a:ext uri="{FF2B5EF4-FFF2-40B4-BE49-F238E27FC236}">
                  <a16:creationId xmlns:a16="http://schemas.microsoft.com/office/drawing/2014/main" xmlns="" id="{63D41E23-7F41-42D5-A33F-65A4B7C220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12" name="Rectangle 213">
              <a:extLst>
                <a:ext uri="{FF2B5EF4-FFF2-40B4-BE49-F238E27FC236}">
                  <a16:creationId xmlns:a16="http://schemas.microsoft.com/office/drawing/2014/main" xmlns="" id="{678C15D5-32AF-428B-8144-B5107CE0E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13" name="Rectangle 214">
              <a:extLst>
                <a:ext uri="{FF2B5EF4-FFF2-40B4-BE49-F238E27FC236}">
                  <a16:creationId xmlns:a16="http://schemas.microsoft.com/office/drawing/2014/main" xmlns="" id="{2DABF488-A2EE-4E38-B713-634FF71CAC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14" name="Rectangle 215">
              <a:extLst>
                <a:ext uri="{FF2B5EF4-FFF2-40B4-BE49-F238E27FC236}">
                  <a16:creationId xmlns:a16="http://schemas.microsoft.com/office/drawing/2014/main" xmlns="" id="{6871FE08-CBDA-42D4-8825-4EFF8BB52A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15" name="Rectangle 216">
              <a:extLst>
                <a:ext uri="{FF2B5EF4-FFF2-40B4-BE49-F238E27FC236}">
                  <a16:creationId xmlns:a16="http://schemas.microsoft.com/office/drawing/2014/main" xmlns="" id="{A04FE476-61F9-4476-9C40-266B55443D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16" name="Rectangle 217">
              <a:extLst>
                <a:ext uri="{FF2B5EF4-FFF2-40B4-BE49-F238E27FC236}">
                  <a16:creationId xmlns:a16="http://schemas.microsoft.com/office/drawing/2014/main" xmlns="" id="{8C601054-CD73-4F13-83A3-6D62D2F3E5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17" name="Rectangle 218">
              <a:extLst>
                <a:ext uri="{FF2B5EF4-FFF2-40B4-BE49-F238E27FC236}">
                  <a16:creationId xmlns:a16="http://schemas.microsoft.com/office/drawing/2014/main" xmlns="" id="{5E09F8C0-E1CC-49C1-86ED-B6B4B3F1A6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18" name="Rectangle 219">
              <a:extLst>
                <a:ext uri="{FF2B5EF4-FFF2-40B4-BE49-F238E27FC236}">
                  <a16:creationId xmlns:a16="http://schemas.microsoft.com/office/drawing/2014/main" xmlns="" id="{7C64DEB2-9C06-4457-A5DF-CF375223F5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19" name="Rectangle 220">
              <a:extLst>
                <a:ext uri="{FF2B5EF4-FFF2-40B4-BE49-F238E27FC236}">
                  <a16:creationId xmlns:a16="http://schemas.microsoft.com/office/drawing/2014/main" xmlns="" id="{A5054757-19F9-4842-8BBC-F172DED38D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20" name="Rectangle 221">
              <a:extLst>
                <a:ext uri="{FF2B5EF4-FFF2-40B4-BE49-F238E27FC236}">
                  <a16:creationId xmlns:a16="http://schemas.microsoft.com/office/drawing/2014/main" xmlns="" id="{1DE1315E-3FDF-4304-8314-88371AB8C7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21" name="Rectangle 222">
              <a:extLst>
                <a:ext uri="{FF2B5EF4-FFF2-40B4-BE49-F238E27FC236}">
                  <a16:creationId xmlns:a16="http://schemas.microsoft.com/office/drawing/2014/main" xmlns="" id="{3A7BF817-C834-4438-82F2-AED14A2EEB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22" name="Rectangle 223">
              <a:extLst>
                <a:ext uri="{FF2B5EF4-FFF2-40B4-BE49-F238E27FC236}">
                  <a16:creationId xmlns:a16="http://schemas.microsoft.com/office/drawing/2014/main" xmlns="" id="{918E4F0A-62C8-4BB9-BBCA-558A807253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23" name="Rectangle 224">
              <a:extLst>
                <a:ext uri="{FF2B5EF4-FFF2-40B4-BE49-F238E27FC236}">
                  <a16:creationId xmlns:a16="http://schemas.microsoft.com/office/drawing/2014/main" xmlns="" id="{4D9C830B-8AB6-4770-8B08-45B24C2EFD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24" name="Rectangle 225">
              <a:extLst>
                <a:ext uri="{FF2B5EF4-FFF2-40B4-BE49-F238E27FC236}">
                  <a16:creationId xmlns:a16="http://schemas.microsoft.com/office/drawing/2014/main" xmlns="" id="{5851C7B6-3BC6-49B0-A183-56405B53AA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25" name="Rectangle 226">
              <a:extLst>
                <a:ext uri="{FF2B5EF4-FFF2-40B4-BE49-F238E27FC236}">
                  <a16:creationId xmlns:a16="http://schemas.microsoft.com/office/drawing/2014/main" xmlns="" id="{F6E14E62-2C73-4EE7-B93E-F3BE634AD5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26" name="Rectangle 227">
              <a:extLst>
                <a:ext uri="{FF2B5EF4-FFF2-40B4-BE49-F238E27FC236}">
                  <a16:creationId xmlns:a16="http://schemas.microsoft.com/office/drawing/2014/main" xmlns="" id="{0BB26F92-A3B7-47AF-804B-E27BE68F59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27" name="Rectangle 228">
              <a:extLst>
                <a:ext uri="{FF2B5EF4-FFF2-40B4-BE49-F238E27FC236}">
                  <a16:creationId xmlns:a16="http://schemas.microsoft.com/office/drawing/2014/main" xmlns="" id="{70A756CC-0EE1-4200-ABD0-ED0E288F32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28" name="Rectangle 229">
              <a:extLst>
                <a:ext uri="{FF2B5EF4-FFF2-40B4-BE49-F238E27FC236}">
                  <a16:creationId xmlns:a16="http://schemas.microsoft.com/office/drawing/2014/main" xmlns="" id="{9972AE78-830B-446B-834F-A0A0A2AC4F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29" name="Rectangle 230">
              <a:extLst>
                <a:ext uri="{FF2B5EF4-FFF2-40B4-BE49-F238E27FC236}">
                  <a16:creationId xmlns:a16="http://schemas.microsoft.com/office/drawing/2014/main" xmlns="" id="{0BB5D685-04FA-4A55-A5E5-E28ACE10CE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30" name="Rectangle 231">
              <a:extLst>
                <a:ext uri="{FF2B5EF4-FFF2-40B4-BE49-F238E27FC236}">
                  <a16:creationId xmlns:a16="http://schemas.microsoft.com/office/drawing/2014/main" xmlns="" id="{2D68D502-00FA-43AD-85BC-F6FB9603CF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31" name="Rectangle 232">
              <a:extLst>
                <a:ext uri="{FF2B5EF4-FFF2-40B4-BE49-F238E27FC236}">
                  <a16:creationId xmlns:a16="http://schemas.microsoft.com/office/drawing/2014/main" xmlns="" id="{176408DA-95B2-4BAF-B614-31808795EA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32" name="Rectangle 233">
              <a:extLst>
                <a:ext uri="{FF2B5EF4-FFF2-40B4-BE49-F238E27FC236}">
                  <a16:creationId xmlns:a16="http://schemas.microsoft.com/office/drawing/2014/main" xmlns="" id="{C86698D7-C225-4811-9528-C9E5BC62CA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33" name="Rectangle 234">
              <a:extLst>
                <a:ext uri="{FF2B5EF4-FFF2-40B4-BE49-F238E27FC236}">
                  <a16:creationId xmlns:a16="http://schemas.microsoft.com/office/drawing/2014/main" xmlns="" id="{2E6BE009-F4DE-4CDE-AD5C-23CA9A2321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34" name="Rectangle 235">
              <a:extLst>
                <a:ext uri="{FF2B5EF4-FFF2-40B4-BE49-F238E27FC236}">
                  <a16:creationId xmlns:a16="http://schemas.microsoft.com/office/drawing/2014/main" xmlns="" id="{4369B135-3907-4506-8FE4-985922159F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35" name="Rectangle 236">
              <a:extLst>
                <a:ext uri="{FF2B5EF4-FFF2-40B4-BE49-F238E27FC236}">
                  <a16:creationId xmlns:a16="http://schemas.microsoft.com/office/drawing/2014/main" xmlns="" id="{3DD14AA5-B99D-4964-B9E0-2E6D6DC2B1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36" name="Rectangle 237">
              <a:extLst>
                <a:ext uri="{FF2B5EF4-FFF2-40B4-BE49-F238E27FC236}">
                  <a16:creationId xmlns:a16="http://schemas.microsoft.com/office/drawing/2014/main" xmlns="" id="{D95DA620-1492-44FD-A12E-B2955AA846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37" name="Rectangle 238">
              <a:extLst>
                <a:ext uri="{FF2B5EF4-FFF2-40B4-BE49-F238E27FC236}">
                  <a16:creationId xmlns:a16="http://schemas.microsoft.com/office/drawing/2014/main" xmlns="" id="{83A71611-DF6B-4A58-8E9B-7DA3FAF518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38" name="Rectangle 239">
              <a:extLst>
                <a:ext uri="{FF2B5EF4-FFF2-40B4-BE49-F238E27FC236}">
                  <a16:creationId xmlns:a16="http://schemas.microsoft.com/office/drawing/2014/main" xmlns="" id="{E0870E94-0834-4E98-A986-8EB64BBB55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39" name="Rectangle 240">
              <a:extLst>
                <a:ext uri="{FF2B5EF4-FFF2-40B4-BE49-F238E27FC236}">
                  <a16:creationId xmlns:a16="http://schemas.microsoft.com/office/drawing/2014/main" xmlns="" id="{7AF8DF89-6B9C-41C4-BB24-BE038CC0C5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40" name="Rectangle 241">
              <a:extLst>
                <a:ext uri="{FF2B5EF4-FFF2-40B4-BE49-F238E27FC236}">
                  <a16:creationId xmlns:a16="http://schemas.microsoft.com/office/drawing/2014/main" xmlns="" id="{67002738-5B98-4FAD-A78F-14E543B717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41" name="Rectangle 242">
              <a:extLst>
                <a:ext uri="{FF2B5EF4-FFF2-40B4-BE49-F238E27FC236}">
                  <a16:creationId xmlns:a16="http://schemas.microsoft.com/office/drawing/2014/main" xmlns="" id="{6436CDA8-E137-4B20-87D5-59FF9D1F13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42" name="Rectangle 243">
              <a:extLst>
                <a:ext uri="{FF2B5EF4-FFF2-40B4-BE49-F238E27FC236}">
                  <a16:creationId xmlns:a16="http://schemas.microsoft.com/office/drawing/2014/main" xmlns="" id="{CAECC996-CC20-4D3E-A202-FAFFA10B1D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43" name="Rectangle 244">
              <a:extLst>
                <a:ext uri="{FF2B5EF4-FFF2-40B4-BE49-F238E27FC236}">
                  <a16:creationId xmlns:a16="http://schemas.microsoft.com/office/drawing/2014/main" xmlns="" id="{273F6DA2-65AC-41DD-8A82-B91D11A90A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44" name="Rectangle 245">
              <a:extLst>
                <a:ext uri="{FF2B5EF4-FFF2-40B4-BE49-F238E27FC236}">
                  <a16:creationId xmlns:a16="http://schemas.microsoft.com/office/drawing/2014/main" xmlns="" id="{F5A8B8AF-BE62-4CA4-9542-C4EB2BF087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45" name="Rectangle 246">
              <a:extLst>
                <a:ext uri="{FF2B5EF4-FFF2-40B4-BE49-F238E27FC236}">
                  <a16:creationId xmlns:a16="http://schemas.microsoft.com/office/drawing/2014/main" xmlns="" id="{248CA338-82FE-4152-A7A9-CF7E8940B8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46" name="Rectangle 247">
              <a:extLst>
                <a:ext uri="{FF2B5EF4-FFF2-40B4-BE49-F238E27FC236}">
                  <a16:creationId xmlns:a16="http://schemas.microsoft.com/office/drawing/2014/main" xmlns="" id="{C7AE853E-9D87-4F4B-A631-28796894D3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47" name="Rectangle 248">
              <a:extLst>
                <a:ext uri="{FF2B5EF4-FFF2-40B4-BE49-F238E27FC236}">
                  <a16:creationId xmlns:a16="http://schemas.microsoft.com/office/drawing/2014/main" xmlns="" id="{3716482B-9840-4F5E-B543-B5A79F93FA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48" name="Rectangle 249">
              <a:extLst>
                <a:ext uri="{FF2B5EF4-FFF2-40B4-BE49-F238E27FC236}">
                  <a16:creationId xmlns:a16="http://schemas.microsoft.com/office/drawing/2014/main" xmlns="" id="{60446072-6D09-4739-BCA8-EC480C6824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49" name="Rectangle 250">
              <a:extLst>
                <a:ext uri="{FF2B5EF4-FFF2-40B4-BE49-F238E27FC236}">
                  <a16:creationId xmlns:a16="http://schemas.microsoft.com/office/drawing/2014/main" xmlns="" id="{48267E0A-D762-448D-BEBD-589A77CC86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50" name="Rectangle 251">
              <a:extLst>
                <a:ext uri="{FF2B5EF4-FFF2-40B4-BE49-F238E27FC236}">
                  <a16:creationId xmlns:a16="http://schemas.microsoft.com/office/drawing/2014/main" xmlns="" id="{B68EE3C2-6CB0-4711-92E2-70F54CBB8D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51" name="Rectangle 252">
              <a:extLst>
                <a:ext uri="{FF2B5EF4-FFF2-40B4-BE49-F238E27FC236}">
                  <a16:creationId xmlns:a16="http://schemas.microsoft.com/office/drawing/2014/main" xmlns="" id="{3C4719F5-0582-41F4-ADD8-3991081A2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52" name="Rectangle 253">
              <a:extLst>
                <a:ext uri="{FF2B5EF4-FFF2-40B4-BE49-F238E27FC236}">
                  <a16:creationId xmlns:a16="http://schemas.microsoft.com/office/drawing/2014/main" xmlns="" id="{7E5C5E67-3817-4ACE-9184-F94F0414EC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53" name="Rectangle 254">
              <a:extLst>
                <a:ext uri="{FF2B5EF4-FFF2-40B4-BE49-F238E27FC236}">
                  <a16:creationId xmlns:a16="http://schemas.microsoft.com/office/drawing/2014/main" xmlns="" id="{AD74BACA-3772-45DE-B8B2-6DA2F23EF1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54" name="Rectangle 255">
              <a:extLst>
                <a:ext uri="{FF2B5EF4-FFF2-40B4-BE49-F238E27FC236}">
                  <a16:creationId xmlns:a16="http://schemas.microsoft.com/office/drawing/2014/main" xmlns="" id="{A00A08CE-1A42-4122-A975-B5F7788F55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55" name="Rectangle 256">
              <a:extLst>
                <a:ext uri="{FF2B5EF4-FFF2-40B4-BE49-F238E27FC236}">
                  <a16:creationId xmlns:a16="http://schemas.microsoft.com/office/drawing/2014/main" xmlns="" id="{F36AC701-7E92-4381-83B4-3B1A8E14B9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56" name="Rectangle 257">
              <a:extLst>
                <a:ext uri="{FF2B5EF4-FFF2-40B4-BE49-F238E27FC236}">
                  <a16:creationId xmlns:a16="http://schemas.microsoft.com/office/drawing/2014/main" xmlns="" id="{0B02FF38-97BF-4A1D-9FE8-0DBAECD9EF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57" name="Rectangle 258">
              <a:extLst>
                <a:ext uri="{FF2B5EF4-FFF2-40B4-BE49-F238E27FC236}">
                  <a16:creationId xmlns:a16="http://schemas.microsoft.com/office/drawing/2014/main" xmlns="" id="{8AD0DC34-16DD-484B-99BF-7FB2B262DE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58" name="Rectangle 259">
              <a:extLst>
                <a:ext uri="{FF2B5EF4-FFF2-40B4-BE49-F238E27FC236}">
                  <a16:creationId xmlns:a16="http://schemas.microsoft.com/office/drawing/2014/main" xmlns="" id="{C59865F0-0548-4D4B-B655-9A90AD19CC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59" name="Rectangle 260">
              <a:extLst>
                <a:ext uri="{FF2B5EF4-FFF2-40B4-BE49-F238E27FC236}">
                  <a16:creationId xmlns:a16="http://schemas.microsoft.com/office/drawing/2014/main" xmlns="" id="{F26F33E8-1EF7-48CE-A611-BF80EDC791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60" name="Rectangle 261">
              <a:extLst>
                <a:ext uri="{FF2B5EF4-FFF2-40B4-BE49-F238E27FC236}">
                  <a16:creationId xmlns:a16="http://schemas.microsoft.com/office/drawing/2014/main" xmlns="" id="{29E541E7-A42E-4092-A554-A10832B2C0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61" name="Freeform 168">
              <a:extLst>
                <a:ext uri="{FF2B5EF4-FFF2-40B4-BE49-F238E27FC236}">
                  <a16:creationId xmlns:a16="http://schemas.microsoft.com/office/drawing/2014/main" xmlns="" id="{AC750641-AC75-461C-B959-36DC460D9E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86664" y="2036014"/>
              <a:ext cx="1196567" cy="639456"/>
            </a:xfrm>
            <a:custGeom>
              <a:avLst/>
              <a:gdLst>
                <a:gd name="T0" fmla="*/ 146 w 251"/>
                <a:gd name="T1" fmla="*/ 13 h 134"/>
                <a:gd name="T2" fmla="*/ 177 w 251"/>
                <a:gd name="T3" fmla="*/ 26 h 134"/>
                <a:gd name="T4" fmla="*/ 210 w 251"/>
                <a:gd name="T5" fmla="*/ 41 h 134"/>
                <a:gd name="T6" fmla="*/ 236 w 251"/>
                <a:gd name="T7" fmla="*/ 33 h 134"/>
                <a:gd name="T8" fmla="*/ 248 w 251"/>
                <a:gd name="T9" fmla="*/ 27 h 134"/>
                <a:gd name="T10" fmla="*/ 250 w 251"/>
                <a:gd name="T11" fmla="*/ 40 h 134"/>
                <a:gd name="T12" fmla="*/ 242 w 251"/>
                <a:gd name="T13" fmla="*/ 42 h 134"/>
                <a:gd name="T14" fmla="*/ 235 w 251"/>
                <a:gd name="T15" fmla="*/ 45 h 134"/>
                <a:gd name="T16" fmla="*/ 234 w 251"/>
                <a:gd name="T17" fmla="*/ 53 h 134"/>
                <a:gd name="T18" fmla="*/ 228 w 251"/>
                <a:gd name="T19" fmla="*/ 57 h 134"/>
                <a:gd name="T20" fmla="*/ 216 w 251"/>
                <a:gd name="T21" fmla="*/ 61 h 134"/>
                <a:gd name="T22" fmla="*/ 211 w 251"/>
                <a:gd name="T23" fmla="*/ 69 h 134"/>
                <a:gd name="T24" fmla="*/ 210 w 251"/>
                <a:gd name="T25" fmla="*/ 70 h 134"/>
                <a:gd name="T26" fmla="*/ 206 w 251"/>
                <a:gd name="T27" fmla="*/ 75 h 134"/>
                <a:gd name="T28" fmla="*/ 205 w 251"/>
                <a:gd name="T29" fmla="*/ 67 h 134"/>
                <a:gd name="T30" fmla="*/ 203 w 251"/>
                <a:gd name="T31" fmla="*/ 73 h 134"/>
                <a:gd name="T32" fmla="*/ 203 w 251"/>
                <a:gd name="T33" fmla="*/ 76 h 134"/>
                <a:gd name="T34" fmla="*/ 201 w 251"/>
                <a:gd name="T35" fmla="*/ 78 h 134"/>
                <a:gd name="T36" fmla="*/ 202 w 251"/>
                <a:gd name="T37" fmla="*/ 83 h 134"/>
                <a:gd name="T38" fmla="*/ 204 w 251"/>
                <a:gd name="T39" fmla="*/ 86 h 134"/>
                <a:gd name="T40" fmla="*/ 201 w 251"/>
                <a:gd name="T41" fmla="*/ 88 h 134"/>
                <a:gd name="T42" fmla="*/ 193 w 251"/>
                <a:gd name="T43" fmla="*/ 94 h 134"/>
                <a:gd name="T44" fmla="*/ 183 w 251"/>
                <a:gd name="T45" fmla="*/ 100 h 134"/>
                <a:gd name="T46" fmla="*/ 177 w 251"/>
                <a:gd name="T47" fmla="*/ 110 h 134"/>
                <a:gd name="T48" fmla="*/ 180 w 251"/>
                <a:gd name="T49" fmla="*/ 128 h 134"/>
                <a:gd name="T50" fmla="*/ 173 w 251"/>
                <a:gd name="T51" fmla="*/ 131 h 134"/>
                <a:gd name="T52" fmla="*/ 169 w 251"/>
                <a:gd name="T53" fmla="*/ 125 h 134"/>
                <a:gd name="T54" fmla="*/ 168 w 251"/>
                <a:gd name="T55" fmla="*/ 116 h 134"/>
                <a:gd name="T56" fmla="*/ 161 w 251"/>
                <a:gd name="T57" fmla="*/ 113 h 134"/>
                <a:gd name="T58" fmla="*/ 157 w 251"/>
                <a:gd name="T59" fmla="*/ 110 h 134"/>
                <a:gd name="T60" fmla="*/ 149 w 251"/>
                <a:gd name="T61" fmla="*/ 110 h 134"/>
                <a:gd name="T62" fmla="*/ 139 w 251"/>
                <a:gd name="T63" fmla="*/ 112 h 134"/>
                <a:gd name="T64" fmla="*/ 140 w 251"/>
                <a:gd name="T65" fmla="*/ 115 h 134"/>
                <a:gd name="T66" fmla="*/ 132 w 251"/>
                <a:gd name="T67" fmla="*/ 115 h 134"/>
                <a:gd name="T68" fmla="*/ 125 w 251"/>
                <a:gd name="T69" fmla="*/ 113 h 134"/>
                <a:gd name="T70" fmla="*/ 116 w 251"/>
                <a:gd name="T71" fmla="*/ 113 h 134"/>
                <a:gd name="T72" fmla="*/ 108 w 251"/>
                <a:gd name="T73" fmla="*/ 118 h 134"/>
                <a:gd name="T74" fmla="*/ 104 w 251"/>
                <a:gd name="T75" fmla="*/ 129 h 134"/>
                <a:gd name="T76" fmla="*/ 96 w 251"/>
                <a:gd name="T77" fmla="*/ 123 h 134"/>
                <a:gd name="T78" fmla="*/ 91 w 251"/>
                <a:gd name="T79" fmla="*/ 113 h 134"/>
                <a:gd name="T80" fmla="*/ 83 w 251"/>
                <a:gd name="T81" fmla="*/ 113 h 134"/>
                <a:gd name="T82" fmla="*/ 76 w 251"/>
                <a:gd name="T83" fmla="*/ 113 h 134"/>
                <a:gd name="T84" fmla="*/ 73 w 251"/>
                <a:gd name="T85" fmla="*/ 108 h 134"/>
                <a:gd name="T86" fmla="*/ 67 w 251"/>
                <a:gd name="T87" fmla="*/ 101 h 134"/>
                <a:gd name="T88" fmla="*/ 18 w 251"/>
                <a:gd name="T89" fmla="*/ 89 h 134"/>
                <a:gd name="T90" fmla="*/ 9 w 251"/>
                <a:gd name="T91" fmla="*/ 82 h 134"/>
                <a:gd name="T92" fmla="*/ 6 w 251"/>
                <a:gd name="T93" fmla="*/ 72 h 134"/>
                <a:gd name="T94" fmla="*/ 6 w 251"/>
                <a:gd name="T95" fmla="*/ 66 h 134"/>
                <a:gd name="T96" fmla="*/ 4 w 251"/>
                <a:gd name="T97" fmla="*/ 66 h 134"/>
                <a:gd name="T98" fmla="*/ 1 w 251"/>
                <a:gd name="T99" fmla="*/ 52 h 134"/>
                <a:gd name="T100" fmla="*/ 3 w 251"/>
                <a:gd name="T101" fmla="*/ 39 h 134"/>
                <a:gd name="T102" fmla="*/ 11 w 251"/>
                <a:gd name="T103" fmla="*/ 19 h 134"/>
                <a:gd name="T104" fmla="*/ 12 w 251"/>
                <a:gd name="T105" fmla="*/ 16 h 134"/>
                <a:gd name="T106" fmla="*/ 13 w 251"/>
                <a:gd name="T107" fmla="*/ 7 h 134"/>
                <a:gd name="T108" fmla="*/ 19 w 251"/>
                <a:gd name="T109" fmla="*/ 8 h 134"/>
                <a:gd name="T110" fmla="*/ 19 w 251"/>
                <a:gd name="T111" fmla="*/ 12 h 134"/>
                <a:gd name="T112" fmla="*/ 23 w 251"/>
                <a:gd name="T113" fmla="*/ 3 h 134"/>
                <a:gd name="T114" fmla="*/ 218 w 251"/>
                <a:gd name="T115" fmla="*/ 60 h 134"/>
                <a:gd name="T116" fmla="*/ 223 w 251"/>
                <a:gd name="T117" fmla="*/ 59 h 134"/>
                <a:gd name="T118" fmla="*/ 22 w 251"/>
                <a:gd name="T119" fmla="*/ 4 h 134"/>
                <a:gd name="T120" fmla="*/ 105 w 251"/>
                <a:gd name="T121" fmla="*/ 12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1" h="134">
                  <a:moveTo>
                    <a:pt x="22" y="0"/>
                  </a:moveTo>
                  <a:cubicBezTo>
                    <a:pt x="137" y="10"/>
                    <a:pt x="137" y="10"/>
                    <a:pt x="137" y="10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9" y="10"/>
                    <a:pt x="139" y="10"/>
                    <a:pt x="139" y="10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42" y="12"/>
                    <a:pt x="142" y="12"/>
                    <a:pt x="142" y="12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4" y="13"/>
                    <a:pt x="144" y="13"/>
                    <a:pt x="144" y="13"/>
                  </a:cubicBezTo>
                  <a:cubicBezTo>
                    <a:pt x="145" y="13"/>
                    <a:pt x="145" y="13"/>
                    <a:pt x="145" y="13"/>
                  </a:cubicBezTo>
                  <a:cubicBezTo>
                    <a:pt x="145" y="13"/>
                    <a:pt x="145" y="13"/>
                    <a:pt x="145" y="13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47" y="14"/>
                    <a:pt x="147" y="14"/>
                    <a:pt x="147" y="14"/>
                  </a:cubicBezTo>
                  <a:cubicBezTo>
                    <a:pt x="148" y="14"/>
                    <a:pt x="148" y="14"/>
                    <a:pt x="148" y="14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50" y="15"/>
                    <a:pt x="150" y="15"/>
                    <a:pt x="150" y="15"/>
                  </a:cubicBezTo>
                  <a:cubicBezTo>
                    <a:pt x="151" y="15"/>
                    <a:pt x="151" y="15"/>
                    <a:pt x="151" y="15"/>
                  </a:cubicBezTo>
                  <a:cubicBezTo>
                    <a:pt x="151" y="16"/>
                    <a:pt x="151" y="16"/>
                    <a:pt x="151" y="16"/>
                  </a:cubicBezTo>
                  <a:cubicBezTo>
                    <a:pt x="152" y="16"/>
                    <a:pt x="152" y="16"/>
                    <a:pt x="152" y="16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8" y="18"/>
                    <a:pt x="158" y="18"/>
                    <a:pt x="158" y="18"/>
                  </a:cubicBezTo>
                  <a:cubicBezTo>
                    <a:pt x="159" y="18"/>
                    <a:pt x="159" y="18"/>
                    <a:pt x="159" y="18"/>
                  </a:cubicBezTo>
                  <a:cubicBezTo>
                    <a:pt x="177" y="26"/>
                    <a:pt x="177" y="26"/>
                    <a:pt x="177" y="26"/>
                  </a:cubicBezTo>
                  <a:cubicBezTo>
                    <a:pt x="178" y="27"/>
                    <a:pt x="178" y="27"/>
                    <a:pt x="178" y="27"/>
                  </a:cubicBezTo>
                  <a:cubicBezTo>
                    <a:pt x="181" y="29"/>
                    <a:pt x="181" y="29"/>
                    <a:pt x="181" y="29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3" y="47"/>
                    <a:pt x="183" y="47"/>
                    <a:pt x="183" y="47"/>
                  </a:cubicBezTo>
                  <a:cubicBezTo>
                    <a:pt x="183" y="47"/>
                    <a:pt x="183" y="47"/>
                    <a:pt x="183" y="47"/>
                  </a:cubicBezTo>
                  <a:cubicBezTo>
                    <a:pt x="182" y="48"/>
                    <a:pt x="182" y="48"/>
                    <a:pt x="182" y="48"/>
                  </a:cubicBezTo>
                  <a:cubicBezTo>
                    <a:pt x="182" y="49"/>
                    <a:pt x="182" y="49"/>
                    <a:pt x="182" y="49"/>
                  </a:cubicBezTo>
                  <a:cubicBezTo>
                    <a:pt x="180" y="50"/>
                    <a:pt x="180" y="50"/>
                    <a:pt x="180" y="50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80" y="52"/>
                    <a:pt x="180" y="52"/>
                    <a:pt x="180" y="52"/>
                  </a:cubicBezTo>
                  <a:cubicBezTo>
                    <a:pt x="195" y="48"/>
                    <a:pt x="195" y="48"/>
                    <a:pt x="195" y="48"/>
                  </a:cubicBezTo>
                  <a:cubicBezTo>
                    <a:pt x="197" y="48"/>
                    <a:pt x="197" y="48"/>
                    <a:pt x="197" y="48"/>
                  </a:cubicBezTo>
                  <a:cubicBezTo>
                    <a:pt x="197" y="46"/>
                    <a:pt x="197" y="46"/>
                    <a:pt x="197" y="46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9" y="41"/>
                    <a:pt x="209" y="41"/>
                    <a:pt x="209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1" y="40"/>
                    <a:pt x="211" y="40"/>
                    <a:pt x="211" y="40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4" y="38"/>
                    <a:pt x="214" y="38"/>
                    <a:pt x="214" y="38"/>
                  </a:cubicBezTo>
                  <a:cubicBezTo>
                    <a:pt x="215" y="38"/>
                    <a:pt x="215" y="38"/>
                    <a:pt x="215" y="38"/>
                  </a:cubicBezTo>
                  <a:cubicBezTo>
                    <a:pt x="216" y="37"/>
                    <a:pt x="216" y="37"/>
                    <a:pt x="216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31" y="37"/>
                    <a:pt x="231" y="37"/>
                    <a:pt x="231" y="37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3" y="36"/>
                    <a:pt x="233" y="36"/>
                    <a:pt x="233" y="36"/>
                  </a:cubicBezTo>
                  <a:cubicBezTo>
                    <a:pt x="234" y="36"/>
                    <a:pt x="234" y="36"/>
                    <a:pt x="234" y="36"/>
                  </a:cubicBezTo>
                  <a:cubicBezTo>
                    <a:pt x="234" y="36"/>
                    <a:pt x="234" y="36"/>
                    <a:pt x="234" y="36"/>
                  </a:cubicBezTo>
                  <a:cubicBezTo>
                    <a:pt x="234" y="35"/>
                    <a:pt x="234" y="35"/>
                    <a:pt x="234" y="35"/>
                  </a:cubicBezTo>
                  <a:cubicBezTo>
                    <a:pt x="236" y="34"/>
                    <a:pt x="236" y="34"/>
                    <a:pt x="236" y="34"/>
                  </a:cubicBezTo>
                  <a:cubicBezTo>
                    <a:pt x="236" y="33"/>
                    <a:pt x="236" y="33"/>
                    <a:pt x="236" y="33"/>
                  </a:cubicBezTo>
                  <a:cubicBezTo>
                    <a:pt x="238" y="32"/>
                    <a:pt x="238" y="32"/>
                    <a:pt x="238" y="32"/>
                  </a:cubicBezTo>
                  <a:cubicBezTo>
                    <a:pt x="238" y="31"/>
                    <a:pt x="238" y="31"/>
                    <a:pt x="238" y="31"/>
                  </a:cubicBezTo>
                  <a:cubicBezTo>
                    <a:pt x="238" y="30"/>
                    <a:pt x="238" y="30"/>
                    <a:pt x="238" y="30"/>
                  </a:cubicBezTo>
                  <a:cubicBezTo>
                    <a:pt x="239" y="30"/>
                    <a:pt x="239" y="30"/>
                    <a:pt x="239" y="30"/>
                  </a:cubicBezTo>
                  <a:cubicBezTo>
                    <a:pt x="239" y="29"/>
                    <a:pt x="239" y="29"/>
                    <a:pt x="239" y="29"/>
                  </a:cubicBezTo>
                  <a:cubicBezTo>
                    <a:pt x="240" y="28"/>
                    <a:pt x="240" y="28"/>
                    <a:pt x="240" y="28"/>
                  </a:cubicBezTo>
                  <a:cubicBezTo>
                    <a:pt x="241" y="27"/>
                    <a:pt x="241" y="27"/>
                    <a:pt x="241" y="27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3" y="25"/>
                    <a:pt x="243" y="25"/>
                    <a:pt x="243" y="25"/>
                  </a:cubicBezTo>
                  <a:cubicBezTo>
                    <a:pt x="243" y="25"/>
                    <a:pt x="243" y="25"/>
                    <a:pt x="243" y="25"/>
                  </a:cubicBezTo>
                  <a:cubicBezTo>
                    <a:pt x="243" y="26"/>
                    <a:pt x="243" y="26"/>
                    <a:pt x="243" y="26"/>
                  </a:cubicBezTo>
                  <a:cubicBezTo>
                    <a:pt x="244" y="26"/>
                    <a:pt x="244" y="26"/>
                    <a:pt x="244" y="26"/>
                  </a:cubicBezTo>
                  <a:cubicBezTo>
                    <a:pt x="245" y="26"/>
                    <a:pt x="245" y="26"/>
                    <a:pt x="245" y="26"/>
                  </a:cubicBezTo>
                  <a:cubicBezTo>
                    <a:pt x="246" y="26"/>
                    <a:pt x="246" y="26"/>
                    <a:pt x="246" y="26"/>
                  </a:cubicBezTo>
                  <a:cubicBezTo>
                    <a:pt x="247" y="26"/>
                    <a:pt x="247" y="26"/>
                    <a:pt x="247" y="26"/>
                  </a:cubicBezTo>
                  <a:cubicBezTo>
                    <a:pt x="248" y="27"/>
                    <a:pt x="248" y="27"/>
                    <a:pt x="248" y="27"/>
                  </a:cubicBezTo>
                  <a:cubicBezTo>
                    <a:pt x="248" y="29"/>
                    <a:pt x="248" y="29"/>
                    <a:pt x="248" y="29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8" y="35"/>
                    <a:pt x="248" y="35"/>
                    <a:pt x="248" y="35"/>
                  </a:cubicBezTo>
                  <a:cubicBezTo>
                    <a:pt x="248" y="35"/>
                    <a:pt x="248" y="35"/>
                    <a:pt x="248" y="35"/>
                  </a:cubicBezTo>
                  <a:cubicBezTo>
                    <a:pt x="248" y="36"/>
                    <a:pt x="248" y="36"/>
                    <a:pt x="248" y="36"/>
                  </a:cubicBezTo>
                  <a:cubicBezTo>
                    <a:pt x="248" y="36"/>
                    <a:pt x="248" y="36"/>
                    <a:pt x="248" y="36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50" y="38"/>
                    <a:pt x="250" y="38"/>
                    <a:pt x="250" y="38"/>
                  </a:cubicBezTo>
                  <a:cubicBezTo>
                    <a:pt x="250" y="39"/>
                    <a:pt x="250" y="39"/>
                    <a:pt x="250" y="39"/>
                  </a:cubicBezTo>
                  <a:cubicBezTo>
                    <a:pt x="250" y="40"/>
                    <a:pt x="250" y="40"/>
                    <a:pt x="250" y="40"/>
                  </a:cubicBezTo>
                  <a:cubicBezTo>
                    <a:pt x="250" y="39"/>
                    <a:pt x="250" y="39"/>
                    <a:pt x="250" y="39"/>
                  </a:cubicBezTo>
                  <a:cubicBezTo>
                    <a:pt x="251" y="40"/>
                    <a:pt x="251" y="40"/>
                    <a:pt x="251" y="40"/>
                  </a:cubicBezTo>
                  <a:cubicBezTo>
                    <a:pt x="251" y="40"/>
                    <a:pt x="251" y="40"/>
                    <a:pt x="251" y="40"/>
                  </a:cubicBezTo>
                  <a:cubicBezTo>
                    <a:pt x="250" y="40"/>
                    <a:pt x="250" y="40"/>
                    <a:pt x="250" y="40"/>
                  </a:cubicBezTo>
                  <a:cubicBezTo>
                    <a:pt x="250" y="40"/>
                    <a:pt x="250" y="40"/>
                    <a:pt x="250" y="40"/>
                  </a:cubicBezTo>
                  <a:cubicBezTo>
                    <a:pt x="249" y="41"/>
                    <a:pt x="249" y="41"/>
                    <a:pt x="249" y="41"/>
                  </a:cubicBezTo>
                  <a:cubicBezTo>
                    <a:pt x="248" y="40"/>
                    <a:pt x="248" y="40"/>
                    <a:pt x="248" y="40"/>
                  </a:cubicBezTo>
                  <a:cubicBezTo>
                    <a:pt x="247" y="41"/>
                    <a:pt x="247" y="41"/>
                    <a:pt x="247" y="41"/>
                  </a:cubicBezTo>
                  <a:cubicBezTo>
                    <a:pt x="247" y="41"/>
                    <a:pt x="247" y="41"/>
                    <a:pt x="247" y="41"/>
                  </a:cubicBezTo>
                  <a:cubicBezTo>
                    <a:pt x="246" y="41"/>
                    <a:pt x="246" y="41"/>
                    <a:pt x="246" y="41"/>
                  </a:cubicBezTo>
                  <a:cubicBezTo>
                    <a:pt x="245" y="42"/>
                    <a:pt x="245" y="42"/>
                    <a:pt x="245" y="42"/>
                  </a:cubicBezTo>
                  <a:cubicBezTo>
                    <a:pt x="245" y="42"/>
                    <a:pt x="245" y="42"/>
                    <a:pt x="245" y="42"/>
                  </a:cubicBezTo>
                  <a:cubicBezTo>
                    <a:pt x="244" y="41"/>
                    <a:pt x="244" y="41"/>
                    <a:pt x="244" y="41"/>
                  </a:cubicBezTo>
                  <a:cubicBezTo>
                    <a:pt x="243" y="41"/>
                    <a:pt x="243" y="41"/>
                    <a:pt x="243" y="41"/>
                  </a:cubicBezTo>
                  <a:cubicBezTo>
                    <a:pt x="243" y="42"/>
                    <a:pt x="243" y="42"/>
                    <a:pt x="243" y="42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42" y="41"/>
                    <a:pt x="242" y="41"/>
                    <a:pt x="242" y="41"/>
                  </a:cubicBezTo>
                  <a:cubicBezTo>
                    <a:pt x="242" y="40"/>
                    <a:pt x="242" y="40"/>
                    <a:pt x="242" y="40"/>
                  </a:cubicBezTo>
                  <a:cubicBezTo>
                    <a:pt x="241" y="42"/>
                    <a:pt x="241" y="42"/>
                    <a:pt x="241" y="42"/>
                  </a:cubicBezTo>
                  <a:cubicBezTo>
                    <a:pt x="240" y="43"/>
                    <a:pt x="240" y="43"/>
                    <a:pt x="240" y="43"/>
                  </a:cubicBezTo>
                  <a:cubicBezTo>
                    <a:pt x="239" y="43"/>
                    <a:pt x="239" y="43"/>
                    <a:pt x="239" y="43"/>
                  </a:cubicBezTo>
                  <a:cubicBezTo>
                    <a:pt x="239" y="43"/>
                    <a:pt x="239" y="43"/>
                    <a:pt x="239" y="43"/>
                  </a:cubicBezTo>
                  <a:cubicBezTo>
                    <a:pt x="239" y="44"/>
                    <a:pt x="239" y="44"/>
                    <a:pt x="239" y="44"/>
                  </a:cubicBezTo>
                  <a:cubicBezTo>
                    <a:pt x="238" y="44"/>
                    <a:pt x="238" y="44"/>
                    <a:pt x="238" y="44"/>
                  </a:cubicBezTo>
                  <a:cubicBezTo>
                    <a:pt x="238" y="43"/>
                    <a:pt x="238" y="43"/>
                    <a:pt x="238" y="43"/>
                  </a:cubicBezTo>
                  <a:cubicBezTo>
                    <a:pt x="237" y="44"/>
                    <a:pt x="237" y="44"/>
                    <a:pt x="237" y="44"/>
                  </a:cubicBezTo>
                  <a:cubicBezTo>
                    <a:pt x="237" y="44"/>
                    <a:pt x="237" y="44"/>
                    <a:pt x="237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5" y="44"/>
                    <a:pt x="235" y="44"/>
                    <a:pt x="235" y="44"/>
                  </a:cubicBezTo>
                  <a:cubicBezTo>
                    <a:pt x="235" y="45"/>
                    <a:pt x="235" y="45"/>
                    <a:pt x="235" y="45"/>
                  </a:cubicBezTo>
                  <a:cubicBezTo>
                    <a:pt x="233" y="46"/>
                    <a:pt x="233" y="46"/>
                    <a:pt x="233" y="46"/>
                  </a:cubicBezTo>
                  <a:cubicBezTo>
                    <a:pt x="233" y="48"/>
                    <a:pt x="233" y="48"/>
                    <a:pt x="233" y="48"/>
                  </a:cubicBezTo>
                  <a:cubicBezTo>
                    <a:pt x="232" y="49"/>
                    <a:pt x="232" y="49"/>
                    <a:pt x="232" y="49"/>
                  </a:cubicBezTo>
                  <a:cubicBezTo>
                    <a:pt x="232" y="49"/>
                    <a:pt x="232" y="49"/>
                    <a:pt x="232" y="49"/>
                  </a:cubicBezTo>
                  <a:cubicBezTo>
                    <a:pt x="231" y="49"/>
                    <a:pt x="231" y="49"/>
                    <a:pt x="231" y="49"/>
                  </a:cubicBezTo>
                  <a:cubicBezTo>
                    <a:pt x="231" y="50"/>
                    <a:pt x="231" y="50"/>
                    <a:pt x="231" y="50"/>
                  </a:cubicBezTo>
                  <a:cubicBezTo>
                    <a:pt x="232" y="50"/>
                    <a:pt x="232" y="50"/>
                    <a:pt x="232" y="50"/>
                  </a:cubicBezTo>
                  <a:cubicBezTo>
                    <a:pt x="232" y="51"/>
                    <a:pt x="232" y="51"/>
                    <a:pt x="232" y="51"/>
                  </a:cubicBezTo>
                  <a:cubicBezTo>
                    <a:pt x="230" y="52"/>
                    <a:pt x="230" y="52"/>
                    <a:pt x="230" y="52"/>
                  </a:cubicBezTo>
                  <a:cubicBezTo>
                    <a:pt x="230" y="52"/>
                    <a:pt x="230" y="52"/>
                    <a:pt x="230" y="52"/>
                  </a:cubicBezTo>
                  <a:cubicBezTo>
                    <a:pt x="232" y="53"/>
                    <a:pt x="232" y="53"/>
                    <a:pt x="232" y="53"/>
                  </a:cubicBezTo>
                  <a:cubicBezTo>
                    <a:pt x="232" y="54"/>
                    <a:pt x="232" y="54"/>
                    <a:pt x="232" y="54"/>
                  </a:cubicBezTo>
                  <a:cubicBezTo>
                    <a:pt x="232" y="55"/>
                    <a:pt x="232" y="55"/>
                    <a:pt x="232" y="55"/>
                  </a:cubicBezTo>
                  <a:cubicBezTo>
                    <a:pt x="233" y="55"/>
                    <a:pt x="233" y="55"/>
                    <a:pt x="233" y="55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34" y="53"/>
                    <a:pt x="234" y="53"/>
                    <a:pt x="234" y="53"/>
                  </a:cubicBezTo>
                  <a:cubicBezTo>
                    <a:pt x="234" y="53"/>
                    <a:pt x="234" y="53"/>
                    <a:pt x="234" y="53"/>
                  </a:cubicBezTo>
                  <a:cubicBezTo>
                    <a:pt x="235" y="54"/>
                    <a:pt x="235" y="54"/>
                    <a:pt x="235" y="54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2" y="56"/>
                    <a:pt x="232" y="56"/>
                    <a:pt x="232" y="56"/>
                  </a:cubicBezTo>
                  <a:cubicBezTo>
                    <a:pt x="231" y="56"/>
                    <a:pt x="231" y="56"/>
                    <a:pt x="231" y="56"/>
                  </a:cubicBezTo>
                  <a:cubicBezTo>
                    <a:pt x="231" y="55"/>
                    <a:pt x="231" y="55"/>
                    <a:pt x="231" y="55"/>
                  </a:cubicBezTo>
                  <a:cubicBezTo>
                    <a:pt x="231" y="55"/>
                    <a:pt x="231" y="55"/>
                    <a:pt x="231" y="55"/>
                  </a:cubicBezTo>
                  <a:cubicBezTo>
                    <a:pt x="230" y="56"/>
                    <a:pt x="230" y="56"/>
                    <a:pt x="230" y="56"/>
                  </a:cubicBezTo>
                  <a:cubicBezTo>
                    <a:pt x="229" y="57"/>
                    <a:pt x="229" y="57"/>
                    <a:pt x="229" y="57"/>
                  </a:cubicBezTo>
                  <a:cubicBezTo>
                    <a:pt x="229" y="57"/>
                    <a:pt x="229" y="57"/>
                    <a:pt x="229" y="57"/>
                  </a:cubicBezTo>
                  <a:cubicBezTo>
                    <a:pt x="229" y="56"/>
                    <a:pt x="229" y="56"/>
                    <a:pt x="229" y="56"/>
                  </a:cubicBezTo>
                  <a:cubicBezTo>
                    <a:pt x="229" y="55"/>
                    <a:pt x="229" y="55"/>
                    <a:pt x="229" y="55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5"/>
                    <a:pt x="228" y="55"/>
                    <a:pt x="228" y="55"/>
                  </a:cubicBezTo>
                  <a:cubicBezTo>
                    <a:pt x="228" y="56"/>
                    <a:pt x="228" y="56"/>
                    <a:pt x="228" y="56"/>
                  </a:cubicBezTo>
                  <a:cubicBezTo>
                    <a:pt x="228" y="57"/>
                    <a:pt x="228" y="57"/>
                    <a:pt x="228" y="57"/>
                  </a:cubicBezTo>
                  <a:cubicBezTo>
                    <a:pt x="228" y="57"/>
                    <a:pt x="228" y="57"/>
                    <a:pt x="228" y="57"/>
                  </a:cubicBezTo>
                  <a:cubicBezTo>
                    <a:pt x="226" y="57"/>
                    <a:pt x="226" y="57"/>
                    <a:pt x="226" y="57"/>
                  </a:cubicBezTo>
                  <a:cubicBezTo>
                    <a:pt x="225" y="57"/>
                    <a:pt x="225" y="57"/>
                    <a:pt x="225" y="57"/>
                  </a:cubicBezTo>
                  <a:cubicBezTo>
                    <a:pt x="224" y="57"/>
                    <a:pt x="224" y="57"/>
                    <a:pt x="224" y="57"/>
                  </a:cubicBezTo>
                  <a:cubicBezTo>
                    <a:pt x="222" y="57"/>
                    <a:pt x="222" y="57"/>
                    <a:pt x="222" y="57"/>
                  </a:cubicBezTo>
                  <a:cubicBezTo>
                    <a:pt x="222" y="57"/>
                    <a:pt x="222" y="57"/>
                    <a:pt x="222" y="57"/>
                  </a:cubicBezTo>
                  <a:cubicBezTo>
                    <a:pt x="221" y="57"/>
                    <a:pt x="221" y="57"/>
                    <a:pt x="221" y="57"/>
                  </a:cubicBezTo>
                  <a:cubicBezTo>
                    <a:pt x="220" y="58"/>
                    <a:pt x="220" y="58"/>
                    <a:pt x="220" y="58"/>
                  </a:cubicBezTo>
                  <a:cubicBezTo>
                    <a:pt x="219" y="58"/>
                    <a:pt x="219" y="58"/>
                    <a:pt x="219" y="58"/>
                  </a:cubicBezTo>
                  <a:cubicBezTo>
                    <a:pt x="218" y="59"/>
                    <a:pt x="218" y="59"/>
                    <a:pt x="218" y="59"/>
                  </a:cubicBezTo>
                  <a:cubicBezTo>
                    <a:pt x="217" y="59"/>
                    <a:pt x="217" y="59"/>
                    <a:pt x="217" y="59"/>
                  </a:cubicBezTo>
                  <a:cubicBezTo>
                    <a:pt x="216" y="59"/>
                    <a:pt x="216" y="59"/>
                    <a:pt x="216" y="59"/>
                  </a:cubicBezTo>
                  <a:cubicBezTo>
                    <a:pt x="216" y="60"/>
                    <a:pt x="216" y="60"/>
                    <a:pt x="216" y="60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6" y="61"/>
                    <a:pt x="216" y="61"/>
                    <a:pt x="216" y="61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5" y="63"/>
                    <a:pt x="215" y="63"/>
                    <a:pt x="215" y="63"/>
                  </a:cubicBezTo>
                  <a:cubicBezTo>
                    <a:pt x="215" y="63"/>
                    <a:pt x="215" y="63"/>
                    <a:pt x="215" y="63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14" y="65"/>
                    <a:pt x="214" y="65"/>
                    <a:pt x="214" y="65"/>
                  </a:cubicBezTo>
                  <a:cubicBezTo>
                    <a:pt x="214" y="65"/>
                    <a:pt x="214" y="65"/>
                    <a:pt x="214" y="65"/>
                  </a:cubicBezTo>
                  <a:cubicBezTo>
                    <a:pt x="214" y="66"/>
                    <a:pt x="214" y="66"/>
                    <a:pt x="214" y="66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0" y="69"/>
                    <a:pt x="210" y="69"/>
                    <a:pt x="210" y="69"/>
                  </a:cubicBezTo>
                  <a:cubicBezTo>
                    <a:pt x="211" y="68"/>
                    <a:pt x="211" y="68"/>
                    <a:pt x="211" y="68"/>
                  </a:cubicBezTo>
                  <a:cubicBezTo>
                    <a:pt x="211" y="68"/>
                    <a:pt x="211" y="68"/>
                    <a:pt x="211" y="68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8" y="66"/>
                    <a:pt x="208" y="66"/>
                    <a:pt x="208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10" y="64"/>
                    <a:pt x="210" y="64"/>
                    <a:pt x="210" y="64"/>
                  </a:cubicBezTo>
                  <a:cubicBezTo>
                    <a:pt x="209" y="65"/>
                    <a:pt x="209" y="65"/>
                    <a:pt x="209" y="65"/>
                  </a:cubicBezTo>
                  <a:cubicBezTo>
                    <a:pt x="208" y="65"/>
                    <a:pt x="208" y="65"/>
                    <a:pt x="208" y="65"/>
                  </a:cubicBezTo>
                  <a:cubicBezTo>
                    <a:pt x="208" y="66"/>
                    <a:pt x="208" y="66"/>
                    <a:pt x="208" y="66"/>
                  </a:cubicBezTo>
                  <a:cubicBezTo>
                    <a:pt x="208" y="67"/>
                    <a:pt x="208" y="67"/>
                    <a:pt x="208" y="67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8"/>
                    <a:pt x="209" y="68"/>
                    <a:pt x="209" y="68"/>
                  </a:cubicBezTo>
                  <a:cubicBezTo>
                    <a:pt x="209" y="69"/>
                    <a:pt x="209" y="69"/>
                    <a:pt x="209" y="69"/>
                  </a:cubicBezTo>
                  <a:cubicBezTo>
                    <a:pt x="210" y="70"/>
                    <a:pt x="210" y="70"/>
                    <a:pt x="210" y="70"/>
                  </a:cubicBezTo>
                  <a:cubicBezTo>
                    <a:pt x="210" y="71"/>
                    <a:pt x="210" y="71"/>
                    <a:pt x="210" y="71"/>
                  </a:cubicBezTo>
                  <a:cubicBezTo>
                    <a:pt x="209" y="73"/>
                    <a:pt x="209" y="73"/>
                    <a:pt x="209" y="73"/>
                  </a:cubicBezTo>
                  <a:cubicBezTo>
                    <a:pt x="208" y="73"/>
                    <a:pt x="208" y="73"/>
                    <a:pt x="208" y="73"/>
                  </a:cubicBezTo>
                  <a:cubicBezTo>
                    <a:pt x="207" y="75"/>
                    <a:pt x="207" y="75"/>
                    <a:pt x="207" y="75"/>
                  </a:cubicBezTo>
                  <a:cubicBezTo>
                    <a:pt x="207" y="76"/>
                    <a:pt x="207" y="76"/>
                    <a:pt x="207" y="76"/>
                  </a:cubicBezTo>
                  <a:cubicBezTo>
                    <a:pt x="207" y="76"/>
                    <a:pt x="207" y="76"/>
                    <a:pt x="207" y="76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5" y="77"/>
                    <a:pt x="205" y="77"/>
                    <a:pt x="205" y="77"/>
                  </a:cubicBezTo>
                  <a:cubicBezTo>
                    <a:pt x="205" y="78"/>
                    <a:pt x="205" y="78"/>
                    <a:pt x="205" y="78"/>
                  </a:cubicBezTo>
                  <a:cubicBezTo>
                    <a:pt x="205" y="78"/>
                    <a:pt x="205" y="78"/>
                    <a:pt x="205" y="78"/>
                  </a:cubicBezTo>
                  <a:cubicBezTo>
                    <a:pt x="205" y="77"/>
                    <a:pt x="205" y="77"/>
                    <a:pt x="205" y="77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6" y="74"/>
                    <a:pt x="206" y="74"/>
                    <a:pt x="206" y="74"/>
                  </a:cubicBezTo>
                  <a:cubicBezTo>
                    <a:pt x="206" y="74"/>
                    <a:pt x="206" y="74"/>
                    <a:pt x="206" y="74"/>
                  </a:cubicBezTo>
                  <a:cubicBezTo>
                    <a:pt x="207" y="74"/>
                    <a:pt x="207" y="74"/>
                    <a:pt x="207" y="74"/>
                  </a:cubicBezTo>
                  <a:cubicBezTo>
                    <a:pt x="206" y="74"/>
                    <a:pt x="206" y="74"/>
                    <a:pt x="206" y="74"/>
                  </a:cubicBezTo>
                  <a:cubicBezTo>
                    <a:pt x="205" y="73"/>
                    <a:pt x="205" y="73"/>
                    <a:pt x="205" y="73"/>
                  </a:cubicBezTo>
                  <a:cubicBezTo>
                    <a:pt x="206" y="73"/>
                    <a:pt x="206" y="73"/>
                    <a:pt x="206" y="73"/>
                  </a:cubicBezTo>
                  <a:cubicBezTo>
                    <a:pt x="206" y="73"/>
                    <a:pt x="206" y="73"/>
                    <a:pt x="206" y="73"/>
                  </a:cubicBezTo>
                  <a:cubicBezTo>
                    <a:pt x="205" y="73"/>
                    <a:pt x="205" y="73"/>
                    <a:pt x="205" y="73"/>
                  </a:cubicBezTo>
                  <a:cubicBezTo>
                    <a:pt x="205" y="72"/>
                    <a:pt x="205" y="72"/>
                    <a:pt x="205" y="72"/>
                  </a:cubicBezTo>
                  <a:cubicBezTo>
                    <a:pt x="205" y="73"/>
                    <a:pt x="205" y="73"/>
                    <a:pt x="205" y="73"/>
                  </a:cubicBezTo>
                  <a:cubicBezTo>
                    <a:pt x="204" y="72"/>
                    <a:pt x="204" y="72"/>
                    <a:pt x="204" y="72"/>
                  </a:cubicBezTo>
                  <a:cubicBezTo>
                    <a:pt x="204" y="71"/>
                    <a:pt x="204" y="71"/>
                    <a:pt x="204" y="71"/>
                  </a:cubicBezTo>
                  <a:cubicBezTo>
                    <a:pt x="205" y="70"/>
                    <a:pt x="205" y="70"/>
                    <a:pt x="205" y="70"/>
                  </a:cubicBezTo>
                  <a:cubicBezTo>
                    <a:pt x="205" y="69"/>
                    <a:pt x="205" y="69"/>
                    <a:pt x="205" y="69"/>
                  </a:cubicBezTo>
                  <a:cubicBezTo>
                    <a:pt x="204" y="68"/>
                    <a:pt x="204" y="68"/>
                    <a:pt x="204" y="68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4" y="67"/>
                    <a:pt x="204" y="67"/>
                    <a:pt x="204" y="67"/>
                  </a:cubicBezTo>
                  <a:cubicBezTo>
                    <a:pt x="203" y="68"/>
                    <a:pt x="203" y="68"/>
                    <a:pt x="203" y="68"/>
                  </a:cubicBezTo>
                  <a:cubicBezTo>
                    <a:pt x="203" y="68"/>
                    <a:pt x="203" y="68"/>
                    <a:pt x="203" y="68"/>
                  </a:cubicBezTo>
                  <a:cubicBezTo>
                    <a:pt x="204" y="68"/>
                    <a:pt x="204" y="68"/>
                    <a:pt x="204" y="68"/>
                  </a:cubicBezTo>
                  <a:cubicBezTo>
                    <a:pt x="203" y="69"/>
                    <a:pt x="203" y="69"/>
                    <a:pt x="203" y="69"/>
                  </a:cubicBezTo>
                  <a:cubicBezTo>
                    <a:pt x="203" y="70"/>
                    <a:pt x="203" y="70"/>
                    <a:pt x="203" y="70"/>
                  </a:cubicBezTo>
                  <a:cubicBezTo>
                    <a:pt x="203" y="70"/>
                    <a:pt x="203" y="70"/>
                    <a:pt x="203" y="70"/>
                  </a:cubicBezTo>
                  <a:cubicBezTo>
                    <a:pt x="203" y="71"/>
                    <a:pt x="203" y="71"/>
                    <a:pt x="203" y="71"/>
                  </a:cubicBezTo>
                  <a:cubicBezTo>
                    <a:pt x="203" y="72"/>
                    <a:pt x="203" y="72"/>
                    <a:pt x="203" y="72"/>
                  </a:cubicBezTo>
                  <a:cubicBezTo>
                    <a:pt x="203" y="73"/>
                    <a:pt x="203" y="73"/>
                    <a:pt x="203" y="73"/>
                  </a:cubicBezTo>
                  <a:cubicBezTo>
                    <a:pt x="203" y="73"/>
                    <a:pt x="203" y="73"/>
                    <a:pt x="203" y="73"/>
                  </a:cubicBezTo>
                  <a:cubicBezTo>
                    <a:pt x="202" y="72"/>
                    <a:pt x="202" y="72"/>
                    <a:pt x="202" y="72"/>
                  </a:cubicBezTo>
                  <a:cubicBezTo>
                    <a:pt x="201" y="72"/>
                    <a:pt x="201" y="72"/>
                    <a:pt x="201" y="72"/>
                  </a:cubicBezTo>
                  <a:cubicBezTo>
                    <a:pt x="201" y="71"/>
                    <a:pt x="201" y="71"/>
                    <a:pt x="201" y="71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0" y="70"/>
                    <a:pt x="200" y="70"/>
                    <a:pt x="200" y="70"/>
                  </a:cubicBezTo>
                  <a:cubicBezTo>
                    <a:pt x="200" y="70"/>
                    <a:pt x="200" y="70"/>
                    <a:pt x="200" y="70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1" y="72"/>
                    <a:pt x="201" y="72"/>
                    <a:pt x="201" y="72"/>
                  </a:cubicBezTo>
                  <a:cubicBezTo>
                    <a:pt x="202" y="73"/>
                    <a:pt x="202" y="73"/>
                    <a:pt x="202" y="73"/>
                  </a:cubicBezTo>
                  <a:cubicBezTo>
                    <a:pt x="203" y="74"/>
                    <a:pt x="203" y="74"/>
                    <a:pt x="203" y="74"/>
                  </a:cubicBezTo>
                  <a:cubicBezTo>
                    <a:pt x="203" y="74"/>
                    <a:pt x="203" y="74"/>
                    <a:pt x="203" y="74"/>
                  </a:cubicBezTo>
                  <a:cubicBezTo>
                    <a:pt x="204" y="75"/>
                    <a:pt x="204" y="75"/>
                    <a:pt x="204" y="75"/>
                  </a:cubicBezTo>
                  <a:cubicBezTo>
                    <a:pt x="203" y="76"/>
                    <a:pt x="203" y="76"/>
                    <a:pt x="203" y="76"/>
                  </a:cubicBezTo>
                  <a:cubicBezTo>
                    <a:pt x="203" y="75"/>
                    <a:pt x="203" y="75"/>
                    <a:pt x="203" y="75"/>
                  </a:cubicBezTo>
                  <a:cubicBezTo>
                    <a:pt x="202" y="75"/>
                    <a:pt x="202" y="75"/>
                    <a:pt x="202" y="75"/>
                  </a:cubicBezTo>
                  <a:cubicBezTo>
                    <a:pt x="202" y="75"/>
                    <a:pt x="202" y="75"/>
                    <a:pt x="202" y="75"/>
                  </a:cubicBezTo>
                  <a:cubicBezTo>
                    <a:pt x="202" y="76"/>
                    <a:pt x="202" y="76"/>
                    <a:pt x="202" y="76"/>
                  </a:cubicBezTo>
                  <a:cubicBezTo>
                    <a:pt x="203" y="76"/>
                    <a:pt x="203" y="76"/>
                    <a:pt x="203" y="76"/>
                  </a:cubicBezTo>
                  <a:cubicBezTo>
                    <a:pt x="204" y="77"/>
                    <a:pt x="204" y="77"/>
                    <a:pt x="204" y="77"/>
                  </a:cubicBezTo>
                  <a:cubicBezTo>
                    <a:pt x="203" y="77"/>
                    <a:pt x="203" y="77"/>
                    <a:pt x="203" y="77"/>
                  </a:cubicBezTo>
                  <a:cubicBezTo>
                    <a:pt x="203" y="77"/>
                    <a:pt x="203" y="77"/>
                    <a:pt x="203" y="77"/>
                  </a:cubicBezTo>
                  <a:cubicBezTo>
                    <a:pt x="202" y="77"/>
                    <a:pt x="202" y="77"/>
                    <a:pt x="202" y="77"/>
                  </a:cubicBezTo>
                  <a:cubicBezTo>
                    <a:pt x="203" y="78"/>
                    <a:pt x="203" y="78"/>
                    <a:pt x="203" y="78"/>
                  </a:cubicBezTo>
                  <a:cubicBezTo>
                    <a:pt x="203" y="79"/>
                    <a:pt x="203" y="79"/>
                    <a:pt x="203" y="79"/>
                  </a:cubicBezTo>
                  <a:cubicBezTo>
                    <a:pt x="203" y="78"/>
                    <a:pt x="203" y="78"/>
                    <a:pt x="203" y="78"/>
                  </a:cubicBezTo>
                  <a:cubicBezTo>
                    <a:pt x="202" y="78"/>
                    <a:pt x="202" y="78"/>
                    <a:pt x="202" y="78"/>
                  </a:cubicBezTo>
                  <a:cubicBezTo>
                    <a:pt x="201" y="78"/>
                    <a:pt x="201" y="78"/>
                    <a:pt x="201" y="78"/>
                  </a:cubicBezTo>
                  <a:cubicBezTo>
                    <a:pt x="200" y="77"/>
                    <a:pt x="200" y="77"/>
                    <a:pt x="200" y="77"/>
                  </a:cubicBezTo>
                  <a:cubicBezTo>
                    <a:pt x="201" y="78"/>
                    <a:pt x="201" y="78"/>
                    <a:pt x="201" y="78"/>
                  </a:cubicBezTo>
                  <a:cubicBezTo>
                    <a:pt x="202" y="78"/>
                    <a:pt x="202" y="78"/>
                    <a:pt x="202" y="78"/>
                  </a:cubicBezTo>
                  <a:cubicBezTo>
                    <a:pt x="202" y="78"/>
                    <a:pt x="202" y="78"/>
                    <a:pt x="202" y="78"/>
                  </a:cubicBezTo>
                  <a:cubicBezTo>
                    <a:pt x="202" y="79"/>
                    <a:pt x="202" y="79"/>
                    <a:pt x="202" y="79"/>
                  </a:cubicBezTo>
                  <a:cubicBezTo>
                    <a:pt x="203" y="79"/>
                    <a:pt x="203" y="79"/>
                    <a:pt x="203" y="79"/>
                  </a:cubicBezTo>
                  <a:cubicBezTo>
                    <a:pt x="204" y="79"/>
                    <a:pt x="204" y="79"/>
                    <a:pt x="204" y="79"/>
                  </a:cubicBezTo>
                  <a:cubicBezTo>
                    <a:pt x="204" y="79"/>
                    <a:pt x="204" y="79"/>
                    <a:pt x="204" y="79"/>
                  </a:cubicBezTo>
                  <a:cubicBezTo>
                    <a:pt x="205" y="80"/>
                    <a:pt x="205" y="80"/>
                    <a:pt x="205" y="80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2"/>
                    <a:pt x="204" y="82"/>
                    <a:pt x="204" y="82"/>
                  </a:cubicBezTo>
                  <a:cubicBezTo>
                    <a:pt x="204" y="83"/>
                    <a:pt x="204" y="83"/>
                    <a:pt x="204" y="83"/>
                  </a:cubicBezTo>
                  <a:cubicBezTo>
                    <a:pt x="203" y="83"/>
                    <a:pt x="203" y="83"/>
                    <a:pt x="203" y="83"/>
                  </a:cubicBezTo>
                  <a:cubicBezTo>
                    <a:pt x="203" y="83"/>
                    <a:pt x="203" y="83"/>
                    <a:pt x="203" y="83"/>
                  </a:cubicBezTo>
                  <a:cubicBezTo>
                    <a:pt x="202" y="83"/>
                    <a:pt x="202" y="83"/>
                    <a:pt x="202" y="83"/>
                  </a:cubicBezTo>
                  <a:cubicBezTo>
                    <a:pt x="202" y="84"/>
                    <a:pt x="202" y="84"/>
                    <a:pt x="202" y="84"/>
                  </a:cubicBezTo>
                  <a:cubicBezTo>
                    <a:pt x="201" y="83"/>
                    <a:pt x="201" y="83"/>
                    <a:pt x="201" y="83"/>
                  </a:cubicBezTo>
                  <a:cubicBezTo>
                    <a:pt x="201" y="83"/>
                    <a:pt x="201" y="83"/>
                    <a:pt x="201" y="83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1" y="84"/>
                    <a:pt x="201" y="84"/>
                    <a:pt x="201" y="84"/>
                  </a:cubicBezTo>
                  <a:cubicBezTo>
                    <a:pt x="203" y="84"/>
                    <a:pt x="203" y="84"/>
                    <a:pt x="203" y="84"/>
                  </a:cubicBezTo>
                  <a:cubicBezTo>
                    <a:pt x="203" y="84"/>
                    <a:pt x="203" y="84"/>
                    <a:pt x="203" y="84"/>
                  </a:cubicBezTo>
                  <a:cubicBezTo>
                    <a:pt x="203" y="85"/>
                    <a:pt x="203" y="85"/>
                    <a:pt x="203" y="85"/>
                  </a:cubicBezTo>
                  <a:cubicBezTo>
                    <a:pt x="204" y="85"/>
                    <a:pt x="204" y="85"/>
                    <a:pt x="204" y="85"/>
                  </a:cubicBezTo>
                  <a:cubicBezTo>
                    <a:pt x="204" y="85"/>
                    <a:pt x="204" y="85"/>
                    <a:pt x="204" y="85"/>
                  </a:cubicBezTo>
                  <a:cubicBezTo>
                    <a:pt x="204" y="84"/>
                    <a:pt x="204" y="84"/>
                    <a:pt x="204" y="84"/>
                  </a:cubicBezTo>
                  <a:cubicBezTo>
                    <a:pt x="204" y="84"/>
                    <a:pt x="204" y="84"/>
                    <a:pt x="204" y="84"/>
                  </a:cubicBezTo>
                  <a:cubicBezTo>
                    <a:pt x="205" y="85"/>
                    <a:pt x="205" y="85"/>
                    <a:pt x="205" y="85"/>
                  </a:cubicBezTo>
                  <a:cubicBezTo>
                    <a:pt x="204" y="86"/>
                    <a:pt x="204" y="86"/>
                    <a:pt x="204" y="86"/>
                  </a:cubicBezTo>
                  <a:cubicBezTo>
                    <a:pt x="204" y="86"/>
                    <a:pt x="204" y="86"/>
                    <a:pt x="204" y="86"/>
                  </a:cubicBezTo>
                  <a:cubicBezTo>
                    <a:pt x="203" y="86"/>
                    <a:pt x="203" y="86"/>
                    <a:pt x="203" y="86"/>
                  </a:cubicBezTo>
                  <a:cubicBezTo>
                    <a:pt x="203" y="87"/>
                    <a:pt x="203" y="87"/>
                    <a:pt x="203" y="87"/>
                  </a:cubicBezTo>
                  <a:cubicBezTo>
                    <a:pt x="203" y="87"/>
                    <a:pt x="203" y="87"/>
                    <a:pt x="203" y="87"/>
                  </a:cubicBezTo>
                  <a:cubicBezTo>
                    <a:pt x="202" y="87"/>
                    <a:pt x="202" y="87"/>
                    <a:pt x="202" y="87"/>
                  </a:cubicBezTo>
                  <a:cubicBezTo>
                    <a:pt x="201" y="87"/>
                    <a:pt x="201" y="87"/>
                    <a:pt x="201" y="87"/>
                  </a:cubicBezTo>
                  <a:cubicBezTo>
                    <a:pt x="201" y="86"/>
                    <a:pt x="201" y="86"/>
                    <a:pt x="201" y="86"/>
                  </a:cubicBezTo>
                  <a:cubicBezTo>
                    <a:pt x="201" y="87"/>
                    <a:pt x="201" y="87"/>
                    <a:pt x="201" y="87"/>
                  </a:cubicBezTo>
                  <a:cubicBezTo>
                    <a:pt x="200" y="87"/>
                    <a:pt x="200" y="87"/>
                    <a:pt x="200" y="87"/>
                  </a:cubicBezTo>
                  <a:cubicBezTo>
                    <a:pt x="200" y="87"/>
                    <a:pt x="200" y="87"/>
                    <a:pt x="200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200" y="87"/>
                    <a:pt x="200" y="87"/>
                    <a:pt x="200" y="87"/>
                  </a:cubicBezTo>
                  <a:cubicBezTo>
                    <a:pt x="201" y="87"/>
                    <a:pt x="201" y="87"/>
                    <a:pt x="201" y="87"/>
                  </a:cubicBezTo>
                  <a:cubicBezTo>
                    <a:pt x="201" y="88"/>
                    <a:pt x="201" y="88"/>
                    <a:pt x="201" y="88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201" y="88"/>
                    <a:pt x="201" y="88"/>
                    <a:pt x="201" y="88"/>
                  </a:cubicBezTo>
                  <a:cubicBezTo>
                    <a:pt x="199" y="89"/>
                    <a:pt x="199" y="89"/>
                    <a:pt x="199" y="89"/>
                  </a:cubicBezTo>
                  <a:cubicBezTo>
                    <a:pt x="199" y="89"/>
                    <a:pt x="199" y="89"/>
                    <a:pt x="199" y="89"/>
                  </a:cubicBezTo>
                  <a:cubicBezTo>
                    <a:pt x="199" y="89"/>
                    <a:pt x="199" y="89"/>
                    <a:pt x="199" y="89"/>
                  </a:cubicBezTo>
                  <a:cubicBezTo>
                    <a:pt x="200" y="89"/>
                    <a:pt x="200" y="89"/>
                    <a:pt x="200" y="89"/>
                  </a:cubicBezTo>
                  <a:cubicBezTo>
                    <a:pt x="201" y="89"/>
                    <a:pt x="201" y="89"/>
                    <a:pt x="201" y="89"/>
                  </a:cubicBezTo>
                  <a:cubicBezTo>
                    <a:pt x="201" y="89"/>
                    <a:pt x="201" y="89"/>
                    <a:pt x="201" y="89"/>
                  </a:cubicBezTo>
                  <a:cubicBezTo>
                    <a:pt x="202" y="89"/>
                    <a:pt x="202" y="89"/>
                    <a:pt x="202" y="89"/>
                  </a:cubicBezTo>
                  <a:cubicBezTo>
                    <a:pt x="201" y="90"/>
                    <a:pt x="201" y="90"/>
                    <a:pt x="201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199" y="90"/>
                    <a:pt x="199" y="90"/>
                    <a:pt x="199" y="90"/>
                  </a:cubicBezTo>
                  <a:cubicBezTo>
                    <a:pt x="198" y="90"/>
                    <a:pt x="198" y="90"/>
                    <a:pt x="198" y="90"/>
                  </a:cubicBezTo>
                  <a:cubicBezTo>
                    <a:pt x="196" y="91"/>
                    <a:pt x="196" y="91"/>
                    <a:pt x="196" y="91"/>
                  </a:cubicBezTo>
                  <a:cubicBezTo>
                    <a:pt x="194" y="93"/>
                    <a:pt x="194" y="93"/>
                    <a:pt x="194" y="93"/>
                  </a:cubicBezTo>
                  <a:cubicBezTo>
                    <a:pt x="193" y="94"/>
                    <a:pt x="193" y="94"/>
                    <a:pt x="193" y="94"/>
                  </a:cubicBezTo>
                  <a:cubicBezTo>
                    <a:pt x="193" y="94"/>
                    <a:pt x="193" y="94"/>
                    <a:pt x="193" y="94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91" y="94"/>
                    <a:pt x="191" y="94"/>
                    <a:pt x="191" y="94"/>
                  </a:cubicBezTo>
                  <a:cubicBezTo>
                    <a:pt x="190" y="95"/>
                    <a:pt x="190" y="95"/>
                    <a:pt x="190" y="95"/>
                  </a:cubicBezTo>
                  <a:cubicBezTo>
                    <a:pt x="188" y="97"/>
                    <a:pt x="188" y="97"/>
                    <a:pt x="188" y="97"/>
                  </a:cubicBezTo>
                  <a:cubicBezTo>
                    <a:pt x="188" y="97"/>
                    <a:pt x="188" y="97"/>
                    <a:pt x="188" y="97"/>
                  </a:cubicBezTo>
                  <a:cubicBezTo>
                    <a:pt x="188" y="98"/>
                    <a:pt x="188" y="98"/>
                    <a:pt x="188" y="98"/>
                  </a:cubicBezTo>
                  <a:cubicBezTo>
                    <a:pt x="187" y="98"/>
                    <a:pt x="187" y="98"/>
                    <a:pt x="187" y="98"/>
                  </a:cubicBezTo>
                  <a:cubicBezTo>
                    <a:pt x="187" y="98"/>
                    <a:pt x="187" y="98"/>
                    <a:pt x="187" y="98"/>
                  </a:cubicBezTo>
                  <a:cubicBezTo>
                    <a:pt x="186" y="99"/>
                    <a:pt x="186" y="99"/>
                    <a:pt x="186" y="99"/>
                  </a:cubicBezTo>
                  <a:cubicBezTo>
                    <a:pt x="186" y="99"/>
                    <a:pt x="186" y="99"/>
                    <a:pt x="186" y="99"/>
                  </a:cubicBezTo>
                  <a:cubicBezTo>
                    <a:pt x="186" y="99"/>
                    <a:pt x="186" y="99"/>
                    <a:pt x="186" y="99"/>
                  </a:cubicBezTo>
                  <a:cubicBezTo>
                    <a:pt x="185" y="99"/>
                    <a:pt x="185" y="99"/>
                    <a:pt x="185" y="99"/>
                  </a:cubicBezTo>
                  <a:cubicBezTo>
                    <a:pt x="184" y="99"/>
                    <a:pt x="184" y="99"/>
                    <a:pt x="184" y="99"/>
                  </a:cubicBezTo>
                  <a:cubicBezTo>
                    <a:pt x="184" y="100"/>
                    <a:pt x="184" y="100"/>
                    <a:pt x="184" y="100"/>
                  </a:cubicBezTo>
                  <a:cubicBezTo>
                    <a:pt x="183" y="100"/>
                    <a:pt x="183" y="100"/>
                    <a:pt x="183" y="100"/>
                  </a:cubicBezTo>
                  <a:cubicBezTo>
                    <a:pt x="182" y="100"/>
                    <a:pt x="182" y="100"/>
                    <a:pt x="182" y="100"/>
                  </a:cubicBezTo>
                  <a:cubicBezTo>
                    <a:pt x="181" y="100"/>
                    <a:pt x="181" y="100"/>
                    <a:pt x="181" y="100"/>
                  </a:cubicBezTo>
                  <a:cubicBezTo>
                    <a:pt x="181" y="101"/>
                    <a:pt x="181" y="101"/>
                    <a:pt x="181" y="101"/>
                  </a:cubicBezTo>
                  <a:cubicBezTo>
                    <a:pt x="180" y="101"/>
                    <a:pt x="180" y="101"/>
                    <a:pt x="180" y="101"/>
                  </a:cubicBezTo>
                  <a:cubicBezTo>
                    <a:pt x="180" y="101"/>
                    <a:pt x="180" y="101"/>
                    <a:pt x="180" y="101"/>
                  </a:cubicBezTo>
                  <a:cubicBezTo>
                    <a:pt x="180" y="101"/>
                    <a:pt x="180" y="101"/>
                    <a:pt x="180" y="101"/>
                  </a:cubicBezTo>
                  <a:cubicBezTo>
                    <a:pt x="180" y="102"/>
                    <a:pt x="180" y="102"/>
                    <a:pt x="180" y="102"/>
                  </a:cubicBezTo>
                  <a:cubicBezTo>
                    <a:pt x="180" y="102"/>
                    <a:pt x="180" y="102"/>
                    <a:pt x="180" y="102"/>
                  </a:cubicBezTo>
                  <a:cubicBezTo>
                    <a:pt x="179" y="103"/>
                    <a:pt x="179" y="103"/>
                    <a:pt x="179" y="103"/>
                  </a:cubicBezTo>
                  <a:cubicBezTo>
                    <a:pt x="179" y="103"/>
                    <a:pt x="179" y="103"/>
                    <a:pt x="179" y="103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77" y="104"/>
                    <a:pt x="177" y="104"/>
                    <a:pt x="177" y="104"/>
                  </a:cubicBezTo>
                  <a:cubicBezTo>
                    <a:pt x="177" y="105"/>
                    <a:pt x="177" y="105"/>
                    <a:pt x="177" y="105"/>
                  </a:cubicBezTo>
                  <a:cubicBezTo>
                    <a:pt x="177" y="107"/>
                    <a:pt x="177" y="107"/>
                    <a:pt x="177" y="107"/>
                  </a:cubicBezTo>
                  <a:cubicBezTo>
                    <a:pt x="176" y="109"/>
                    <a:pt x="176" y="109"/>
                    <a:pt x="176" y="109"/>
                  </a:cubicBezTo>
                  <a:cubicBezTo>
                    <a:pt x="177" y="110"/>
                    <a:pt x="177" y="110"/>
                    <a:pt x="177" y="110"/>
                  </a:cubicBezTo>
                  <a:cubicBezTo>
                    <a:pt x="176" y="112"/>
                    <a:pt x="176" y="112"/>
                    <a:pt x="176" y="112"/>
                  </a:cubicBezTo>
                  <a:cubicBezTo>
                    <a:pt x="177" y="113"/>
                    <a:pt x="177" y="113"/>
                    <a:pt x="177" y="113"/>
                  </a:cubicBezTo>
                  <a:cubicBezTo>
                    <a:pt x="177" y="115"/>
                    <a:pt x="177" y="115"/>
                    <a:pt x="177" y="115"/>
                  </a:cubicBezTo>
                  <a:cubicBezTo>
                    <a:pt x="177" y="116"/>
                    <a:pt x="177" y="116"/>
                    <a:pt x="177" y="116"/>
                  </a:cubicBezTo>
                  <a:cubicBezTo>
                    <a:pt x="178" y="118"/>
                    <a:pt x="178" y="118"/>
                    <a:pt x="178" y="118"/>
                  </a:cubicBezTo>
                  <a:cubicBezTo>
                    <a:pt x="178" y="118"/>
                    <a:pt x="178" y="118"/>
                    <a:pt x="178" y="118"/>
                  </a:cubicBezTo>
                  <a:cubicBezTo>
                    <a:pt x="179" y="119"/>
                    <a:pt x="179" y="119"/>
                    <a:pt x="179" y="119"/>
                  </a:cubicBezTo>
                  <a:cubicBezTo>
                    <a:pt x="178" y="120"/>
                    <a:pt x="178" y="120"/>
                    <a:pt x="178" y="120"/>
                  </a:cubicBezTo>
                  <a:cubicBezTo>
                    <a:pt x="178" y="121"/>
                    <a:pt x="178" y="121"/>
                    <a:pt x="178" y="121"/>
                  </a:cubicBezTo>
                  <a:cubicBezTo>
                    <a:pt x="179" y="122"/>
                    <a:pt x="179" y="122"/>
                    <a:pt x="179" y="122"/>
                  </a:cubicBezTo>
                  <a:cubicBezTo>
                    <a:pt x="179" y="124"/>
                    <a:pt x="179" y="124"/>
                    <a:pt x="179" y="124"/>
                  </a:cubicBezTo>
                  <a:cubicBezTo>
                    <a:pt x="180" y="125"/>
                    <a:pt x="180" y="125"/>
                    <a:pt x="180" y="125"/>
                  </a:cubicBezTo>
                  <a:cubicBezTo>
                    <a:pt x="180" y="126"/>
                    <a:pt x="180" y="126"/>
                    <a:pt x="180" y="126"/>
                  </a:cubicBezTo>
                  <a:cubicBezTo>
                    <a:pt x="180" y="126"/>
                    <a:pt x="180" y="126"/>
                    <a:pt x="180" y="126"/>
                  </a:cubicBezTo>
                  <a:cubicBezTo>
                    <a:pt x="180" y="127"/>
                    <a:pt x="180" y="127"/>
                    <a:pt x="180" y="127"/>
                  </a:cubicBezTo>
                  <a:cubicBezTo>
                    <a:pt x="180" y="128"/>
                    <a:pt x="180" y="128"/>
                    <a:pt x="180" y="128"/>
                  </a:cubicBezTo>
                  <a:cubicBezTo>
                    <a:pt x="180" y="128"/>
                    <a:pt x="180" y="128"/>
                    <a:pt x="180" y="128"/>
                  </a:cubicBezTo>
                  <a:cubicBezTo>
                    <a:pt x="180" y="129"/>
                    <a:pt x="180" y="129"/>
                    <a:pt x="180" y="129"/>
                  </a:cubicBezTo>
                  <a:cubicBezTo>
                    <a:pt x="179" y="131"/>
                    <a:pt x="179" y="131"/>
                    <a:pt x="179" y="131"/>
                  </a:cubicBezTo>
                  <a:cubicBezTo>
                    <a:pt x="178" y="132"/>
                    <a:pt x="178" y="132"/>
                    <a:pt x="178" y="132"/>
                  </a:cubicBezTo>
                  <a:cubicBezTo>
                    <a:pt x="178" y="132"/>
                    <a:pt x="178" y="132"/>
                    <a:pt x="178" y="132"/>
                  </a:cubicBezTo>
                  <a:cubicBezTo>
                    <a:pt x="178" y="133"/>
                    <a:pt x="178" y="133"/>
                    <a:pt x="178" y="133"/>
                  </a:cubicBezTo>
                  <a:cubicBezTo>
                    <a:pt x="177" y="133"/>
                    <a:pt x="177" y="133"/>
                    <a:pt x="177" y="133"/>
                  </a:cubicBezTo>
                  <a:cubicBezTo>
                    <a:pt x="176" y="134"/>
                    <a:pt x="176" y="134"/>
                    <a:pt x="176" y="134"/>
                  </a:cubicBezTo>
                  <a:cubicBezTo>
                    <a:pt x="175" y="134"/>
                    <a:pt x="175" y="134"/>
                    <a:pt x="175" y="134"/>
                  </a:cubicBezTo>
                  <a:cubicBezTo>
                    <a:pt x="175" y="133"/>
                    <a:pt x="175" y="133"/>
                    <a:pt x="175" y="133"/>
                  </a:cubicBezTo>
                  <a:cubicBezTo>
                    <a:pt x="174" y="133"/>
                    <a:pt x="174" y="133"/>
                    <a:pt x="174" y="133"/>
                  </a:cubicBezTo>
                  <a:cubicBezTo>
                    <a:pt x="175" y="133"/>
                    <a:pt x="175" y="133"/>
                    <a:pt x="175" y="133"/>
                  </a:cubicBezTo>
                  <a:cubicBezTo>
                    <a:pt x="173" y="132"/>
                    <a:pt x="173" y="132"/>
                    <a:pt x="173" y="132"/>
                  </a:cubicBezTo>
                  <a:cubicBezTo>
                    <a:pt x="174" y="131"/>
                    <a:pt x="174" y="131"/>
                    <a:pt x="174" y="131"/>
                  </a:cubicBezTo>
                  <a:cubicBezTo>
                    <a:pt x="173" y="131"/>
                    <a:pt x="173" y="131"/>
                    <a:pt x="173" y="131"/>
                  </a:cubicBezTo>
                  <a:cubicBezTo>
                    <a:pt x="173" y="131"/>
                    <a:pt x="173" y="131"/>
                    <a:pt x="173" y="131"/>
                  </a:cubicBezTo>
                  <a:cubicBezTo>
                    <a:pt x="172" y="130"/>
                    <a:pt x="172" y="130"/>
                    <a:pt x="172" y="130"/>
                  </a:cubicBezTo>
                  <a:cubicBezTo>
                    <a:pt x="172" y="129"/>
                    <a:pt x="172" y="129"/>
                    <a:pt x="172" y="129"/>
                  </a:cubicBezTo>
                  <a:cubicBezTo>
                    <a:pt x="172" y="128"/>
                    <a:pt x="172" y="128"/>
                    <a:pt x="172" y="128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171" y="127"/>
                    <a:pt x="171" y="127"/>
                    <a:pt x="171" y="127"/>
                  </a:cubicBezTo>
                  <a:cubicBezTo>
                    <a:pt x="171" y="127"/>
                    <a:pt x="171" y="127"/>
                    <a:pt x="171" y="127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6"/>
                    <a:pt x="172" y="126"/>
                    <a:pt x="172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70" y="125"/>
                    <a:pt x="170" y="125"/>
                    <a:pt x="170" y="125"/>
                  </a:cubicBezTo>
                  <a:cubicBezTo>
                    <a:pt x="169" y="125"/>
                    <a:pt x="169" y="125"/>
                    <a:pt x="169" y="125"/>
                  </a:cubicBezTo>
                  <a:cubicBezTo>
                    <a:pt x="169" y="124"/>
                    <a:pt x="169" y="124"/>
                    <a:pt x="169" y="124"/>
                  </a:cubicBezTo>
                  <a:cubicBezTo>
                    <a:pt x="169" y="123"/>
                    <a:pt x="169" y="123"/>
                    <a:pt x="169" y="123"/>
                  </a:cubicBezTo>
                  <a:cubicBezTo>
                    <a:pt x="170" y="122"/>
                    <a:pt x="170" y="122"/>
                    <a:pt x="170" y="122"/>
                  </a:cubicBezTo>
                  <a:cubicBezTo>
                    <a:pt x="170" y="121"/>
                    <a:pt x="170" y="121"/>
                    <a:pt x="170" y="121"/>
                  </a:cubicBezTo>
                  <a:cubicBezTo>
                    <a:pt x="169" y="121"/>
                    <a:pt x="169" y="121"/>
                    <a:pt x="169" y="121"/>
                  </a:cubicBezTo>
                  <a:cubicBezTo>
                    <a:pt x="169" y="121"/>
                    <a:pt x="169" y="121"/>
                    <a:pt x="169" y="121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68" y="122"/>
                    <a:pt x="168" y="122"/>
                    <a:pt x="168" y="122"/>
                  </a:cubicBezTo>
                  <a:cubicBezTo>
                    <a:pt x="168" y="121"/>
                    <a:pt x="168" y="121"/>
                    <a:pt x="168" y="121"/>
                  </a:cubicBezTo>
                  <a:cubicBezTo>
                    <a:pt x="169" y="120"/>
                    <a:pt x="169" y="120"/>
                    <a:pt x="169" y="120"/>
                  </a:cubicBezTo>
                  <a:cubicBezTo>
                    <a:pt x="169" y="118"/>
                    <a:pt x="169" y="118"/>
                    <a:pt x="169" y="118"/>
                  </a:cubicBezTo>
                  <a:cubicBezTo>
                    <a:pt x="170" y="117"/>
                    <a:pt x="170" y="117"/>
                    <a:pt x="170" y="117"/>
                  </a:cubicBezTo>
                  <a:cubicBezTo>
                    <a:pt x="169" y="116"/>
                    <a:pt x="169" y="116"/>
                    <a:pt x="169" y="116"/>
                  </a:cubicBezTo>
                  <a:cubicBezTo>
                    <a:pt x="168" y="116"/>
                    <a:pt x="168" y="116"/>
                    <a:pt x="168" y="116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7" y="114"/>
                    <a:pt x="167" y="114"/>
                    <a:pt x="167" y="114"/>
                  </a:cubicBezTo>
                  <a:cubicBezTo>
                    <a:pt x="167" y="114"/>
                    <a:pt x="167" y="114"/>
                    <a:pt x="167" y="114"/>
                  </a:cubicBezTo>
                  <a:cubicBezTo>
                    <a:pt x="167" y="113"/>
                    <a:pt x="167" y="113"/>
                    <a:pt x="167" y="113"/>
                  </a:cubicBezTo>
                  <a:cubicBezTo>
                    <a:pt x="166" y="113"/>
                    <a:pt x="166" y="113"/>
                    <a:pt x="166" y="113"/>
                  </a:cubicBezTo>
                  <a:cubicBezTo>
                    <a:pt x="166" y="112"/>
                    <a:pt x="166" y="112"/>
                    <a:pt x="166" y="112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4" y="111"/>
                    <a:pt x="164" y="111"/>
                    <a:pt x="164" y="111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3" y="112"/>
                    <a:pt x="163" y="112"/>
                    <a:pt x="163" y="112"/>
                  </a:cubicBezTo>
                  <a:cubicBezTo>
                    <a:pt x="163" y="112"/>
                    <a:pt x="163" y="112"/>
                    <a:pt x="163" y="112"/>
                  </a:cubicBezTo>
                  <a:cubicBezTo>
                    <a:pt x="162" y="112"/>
                    <a:pt x="162" y="112"/>
                    <a:pt x="162" y="112"/>
                  </a:cubicBezTo>
                  <a:cubicBezTo>
                    <a:pt x="162" y="112"/>
                    <a:pt x="162" y="112"/>
                    <a:pt x="162" y="112"/>
                  </a:cubicBezTo>
                  <a:cubicBezTo>
                    <a:pt x="161" y="113"/>
                    <a:pt x="161" y="113"/>
                    <a:pt x="161" y="113"/>
                  </a:cubicBezTo>
                  <a:cubicBezTo>
                    <a:pt x="160" y="113"/>
                    <a:pt x="160" y="113"/>
                    <a:pt x="160" y="113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55" y="110"/>
                    <a:pt x="155" y="110"/>
                    <a:pt x="155" y="110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4" y="110"/>
                    <a:pt x="154" y="110"/>
                    <a:pt x="154" y="110"/>
                  </a:cubicBezTo>
                  <a:cubicBezTo>
                    <a:pt x="155" y="110"/>
                    <a:pt x="155" y="110"/>
                    <a:pt x="155" y="110"/>
                  </a:cubicBezTo>
                  <a:cubicBezTo>
                    <a:pt x="155" y="110"/>
                    <a:pt x="155" y="110"/>
                    <a:pt x="155" y="110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4" y="109"/>
                    <a:pt x="154" y="109"/>
                    <a:pt x="154" y="109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1" y="110"/>
                    <a:pt x="151" y="110"/>
                    <a:pt x="151" y="110"/>
                  </a:cubicBezTo>
                  <a:cubicBezTo>
                    <a:pt x="151" y="109"/>
                    <a:pt x="151" y="109"/>
                    <a:pt x="151" y="109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7" y="108"/>
                    <a:pt x="147" y="108"/>
                    <a:pt x="147" y="108"/>
                  </a:cubicBezTo>
                  <a:cubicBezTo>
                    <a:pt x="147" y="108"/>
                    <a:pt x="147" y="108"/>
                    <a:pt x="147" y="108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6" y="110"/>
                    <a:pt x="146" y="110"/>
                    <a:pt x="146" y="110"/>
                  </a:cubicBezTo>
                  <a:cubicBezTo>
                    <a:pt x="145" y="109"/>
                    <a:pt x="145" y="109"/>
                    <a:pt x="145" y="109"/>
                  </a:cubicBezTo>
                  <a:cubicBezTo>
                    <a:pt x="145" y="110"/>
                    <a:pt x="145" y="110"/>
                    <a:pt x="145" y="110"/>
                  </a:cubicBezTo>
                  <a:cubicBezTo>
                    <a:pt x="144" y="109"/>
                    <a:pt x="144" y="109"/>
                    <a:pt x="144" y="109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40" y="112"/>
                    <a:pt x="140" y="112"/>
                    <a:pt x="140" y="112"/>
                  </a:cubicBezTo>
                  <a:cubicBezTo>
                    <a:pt x="140" y="112"/>
                    <a:pt x="140" y="112"/>
                    <a:pt x="140" y="112"/>
                  </a:cubicBezTo>
                  <a:cubicBezTo>
                    <a:pt x="141" y="112"/>
                    <a:pt x="141" y="112"/>
                    <a:pt x="141" y="112"/>
                  </a:cubicBezTo>
                  <a:cubicBezTo>
                    <a:pt x="140" y="113"/>
                    <a:pt x="140" y="113"/>
                    <a:pt x="140" y="113"/>
                  </a:cubicBezTo>
                  <a:cubicBezTo>
                    <a:pt x="139" y="113"/>
                    <a:pt x="139" y="113"/>
                    <a:pt x="139" y="113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8" y="114"/>
                    <a:pt x="138" y="114"/>
                    <a:pt x="138" y="114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37" y="115"/>
                    <a:pt x="137" y="115"/>
                    <a:pt x="137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6"/>
                    <a:pt x="135" y="116"/>
                    <a:pt x="135" y="116"/>
                  </a:cubicBezTo>
                  <a:cubicBezTo>
                    <a:pt x="134" y="115"/>
                    <a:pt x="134" y="115"/>
                    <a:pt x="134" y="115"/>
                  </a:cubicBezTo>
                  <a:cubicBezTo>
                    <a:pt x="133" y="115"/>
                    <a:pt x="133" y="115"/>
                    <a:pt x="133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3" y="114"/>
                    <a:pt x="133" y="114"/>
                    <a:pt x="133" y="114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1" y="114"/>
                    <a:pt x="131" y="114"/>
                    <a:pt x="131" y="114"/>
                  </a:cubicBezTo>
                  <a:cubicBezTo>
                    <a:pt x="131" y="113"/>
                    <a:pt x="131" y="113"/>
                    <a:pt x="131" y="113"/>
                  </a:cubicBezTo>
                  <a:cubicBezTo>
                    <a:pt x="131" y="113"/>
                    <a:pt x="131" y="113"/>
                    <a:pt x="131" y="113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29" y="113"/>
                    <a:pt x="129" y="113"/>
                    <a:pt x="129" y="113"/>
                  </a:cubicBezTo>
                  <a:cubicBezTo>
                    <a:pt x="129" y="113"/>
                    <a:pt x="129" y="113"/>
                    <a:pt x="129" y="113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6" y="113"/>
                    <a:pt x="126" y="113"/>
                    <a:pt x="126" y="113"/>
                  </a:cubicBezTo>
                  <a:cubicBezTo>
                    <a:pt x="125" y="113"/>
                    <a:pt x="125" y="113"/>
                    <a:pt x="125" y="113"/>
                  </a:cubicBezTo>
                  <a:cubicBezTo>
                    <a:pt x="123" y="112"/>
                    <a:pt x="123" y="112"/>
                    <a:pt x="123" y="112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0" y="113"/>
                    <a:pt x="120" y="113"/>
                    <a:pt x="120" y="113"/>
                  </a:cubicBezTo>
                  <a:cubicBezTo>
                    <a:pt x="119" y="113"/>
                    <a:pt x="119" y="113"/>
                    <a:pt x="119" y="113"/>
                  </a:cubicBezTo>
                  <a:cubicBezTo>
                    <a:pt x="119" y="114"/>
                    <a:pt x="119" y="114"/>
                    <a:pt x="119" y="114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118" y="113"/>
                    <a:pt x="118" y="113"/>
                    <a:pt x="118" y="113"/>
                  </a:cubicBezTo>
                  <a:cubicBezTo>
                    <a:pt x="118" y="113"/>
                    <a:pt x="118" y="113"/>
                    <a:pt x="118" y="113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18" y="111"/>
                    <a:pt x="118" y="111"/>
                    <a:pt x="118" y="111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17" y="113"/>
                    <a:pt x="117" y="113"/>
                    <a:pt x="117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6" y="112"/>
                    <a:pt x="116" y="112"/>
                    <a:pt x="116" y="112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7" y="115"/>
                    <a:pt x="117" y="115"/>
                    <a:pt x="117" y="115"/>
                  </a:cubicBezTo>
                  <a:cubicBezTo>
                    <a:pt x="116" y="115"/>
                    <a:pt x="116" y="115"/>
                    <a:pt x="116" y="115"/>
                  </a:cubicBezTo>
                  <a:cubicBezTo>
                    <a:pt x="115" y="115"/>
                    <a:pt x="115" y="115"/>
                    <a:pt x="115" y="115"/>
                  </a:cubicBezTo>
                  <a:cubicBezTo>
                    <a:pt x="114" y="116"/>
                    <a:pt x="114" y="116"/>
                    <a:pt x="114" y="116"/>
                  </a:cubicBezTo>
                  <a:cubicBezTo>
                    <a:pt x="112" y="117"/>
                    <a:pt x="112" y="117"/>
                    <a:pt x="112" y="117"/>
                  </a:cubicBezTo>
                  <a:cubicBezTo>
                    <a:pt x="112" y="117"/>
                    <a:pt x="112" y="117"/>
                    <a:pt x="112" y="117"/>
                  </a:cubicBezTo>
                  <a:cubicBezTo>
                    <a:pt x="111" y="118"/>
                    <a:pt x="111" y="118"/>
                    <a:pt x="111" y="118"/>
                  </a:cubicBezTo>
                  <a:cubicBezTo>
                    <a:pt x="110" y="118"/>
                    <a:pt x="110" y="118"/>
                    <a:pt x="110" y="118"/>
                  </a:cubicBezTo>
                  <a:cubicBezTo>
                    <a:pt x="111" y="117"/>
                    <a:pt x="111" y="117"/>
                    <a:pt x="111" y="117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09" y="117"/>
                    <a:pt x="109" y="117"/>
                    <a:pt x="109" y="117"/>
                  </a:cubicBezTo>
                  <a:cubicBezTo>
                    <a:pt x="109" y="117"/>
                    <a:pt x="109" y="117"/>
                    <a:pt x="109" y="117"/>
                  </a:cubicBezTo>
                  <a:cubicBezTo>
                    <a:pt x="109" y="118"/>
                    <a:pt x="109" y="118"/>
                    <a:pt x="109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08" y="119"/>
                    <a:pt x="108" y="119"/>
                    <a:pt x="108" y="119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106" y="120"/>
                    <a:pt x="106" y="120"/>
                    <a:pt x="106" y="120"/>
                  </a:cubicBezTo>
                  <a:cubicBezTo>
                    <a:pt x="106" y="120"/>
                    <a:pt x="106" y="120"/>
                    <a:pt x="106" y="120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4"/>
                    <a:pt x="104" y="124"/>
                    <a:pt x="104" y="124"/>
                  </a:cubicBezTo>
                  <a:cubicBezTo>
                    <a:pt x="103" y="125"/>
                    <a:pt x="103" y="125"/>
                    <a:pt x="103" y="125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9"/>
                    <a:pt x="104" y="129"/>
                    <a:pt x="104" y="129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2" y="130"/>
                    <a:pt x="102" y="130"/>
                    <a:pt x="102" y="130"/>
                  </a:cubicBezTo>
                  <a:cubicBezTo>
                    <a:pt x="101" y="129"/>
                    <a:pt x="101" y="129"/>
                    <a:pt x="101" y="129"/>
                  </a:cubicBezTo>
                  <a:cubicBezTo>
                    <a:pt x="99" y="129"/>
                    <a:pt x="99" y="129"/>
                    <a:pt x="99" y="129"/>
                  </a:cubicBezTo>
                  <a:cubicBezTo>
                    <a:pt x="99" y="128"/>
                    <a:pt x="99" y="128"/>
                    <a:pt x="99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7" y="128"/>
                    <a:pt x="97" y="128"/>
                    <a:pt x="97" y="128"/>
                  </a:cubicBezTo>
                  <a:cubicBezTo>
                    <a:pt x="97" y="128"/>
                    <a:pt x="97" y="128"/>
                    <a:pt x="97" y="128"/>
                  </a:cubicBezTo>
                  <a:cubicBezTo>
                    <a:pt x="97" y="127"/>
                    <a:pt x="97" y="127"/>
                    <a:pt x="97" y="127"/>
                  </a:cubicBezTo>
                  <a:cubicBezTo>
                    <a:pt x="97" y="126"/>
                    <a:pt x="97" y="126"/>
                    <a:pt x="97" y="126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ubicBezTo>
                    <a:pt x="95" y="121"/>
                    <a:pt x="95" y="121"/>
                    <a:pt x="95" y="121"/>
                  </a:cubicBezTo>
                  <a:cubicBezTo>
                    <a:pt x="95" y="121"/>
                    <a:pt x="95" y="121"/>
                    <a:pt x="95" y="121"/>
                  </a:cubicBezTo>
                  <a:cubicBezTo>
                    <a:pt x="95" y="120"/>
                    <a:pt x="95" y="120"/>
                    <a:pt x="95" y="120"/>
                  </a:cubicBezTo>
                  <a:cubicBezTo>
                    <a:pt x="94" y="119"/>
                    <a:pt x="94" y="119"/>
                    <a:pt x="94" y="119"/>
                  </a:cubicBezTo>
                  <a:cubicBezTo>
                    <a:pt x="94" y="119"/>
                    <a:pt x="94" y="119"/>
                    <a:pt x="94" y="119"/>
                  </a:cubicBezTo>
                  <a:cubicBezTo>
                    <a:pt x="93" y="119"/>
                    <a:pt x="93" y="119"/>
                    <a:pt x="93" y="119"/>
                  </a:cubicBezTo>
                  <a:cubicBezTo>
                    <a:pt x="93" y="117"/>
                    <a:pt x="93" y="117"/>
                    <a:pt x="93" y="117"/>
                  </a:cubicBezTo>
                  <a:cubicBezTo>
                    <a:pt x="92" y="117"/>
                    <a:pt x="92" y="117"/>
                    <a:pt x="92" y="117"/>
                  </a:cubicBezTo>
                  <a:cubicBezTo>
                    <a:pt x="92" y="116"/>
                    <a:pt x="92" y="116"/>
                    <a:pt x="92" y="116"/>
                  </a:cubicBezTo>
                  <a:cubicBezTo>
                    <a:pt x="92" y="116"/>
                    <a:pt x="92" y="116"/>
                    <a:pt x="92" y="116"/>
                  </a:cubicBezTo>
                  <a:cubicBezTo>
                    <a:pt x="92" y="115"/>
                    <a:pt x="92" y="115"/>
                    <a:pt x="92" y="115"/>
                  </a:cubicBezTo>
                  <a:cubicBezTo>
                    <a:pt x="92" y="115"/>
                    <a:pt x="92" y="115"/>
                    <a:pt x="92" y="115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91" y="113"/>
                    <a:pt x="91" y="113"/>
                    <a:pt x="91" y="113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89" y="112"/>
                    <a:pt x="89" y="112"/>
                    <a:pt x="89" y="112"/>
                  </a:cubicBezTo>
                  <a:cubicBezTo>
                    <a:pt x="89" y="111"/>
                    <a:pt x="89" y="111"/>
                    <a:pt x="89" y="111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7" y="111"/>
                    <a:pt x="87" y="111"/>
                    <a:pt x="87" y="111"/>
                  </a:cubicBezTo>
                  <a:cubicBezTo>
                    <a:pt x="86" y="111"/>
                    <a:pt x="86" y="111"/>
                    <a:pt x="86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81" y="114"/>
                    <a:pt x="81" y="114"/>
                    <a:pt x="81" y="114"/>
                  </a:cubicBezTo>
                  <a:cubicBezTo>
                    <a:pt x="81" y="115"/>
                    <a:pt x="81" y="115"/>
                    <a:pt x="81" y="115"/>
                  </a:cubicBezTo>
                  <a:cubicBezTo>
                    <a:pt x="81" y="115"/>
                    <a:pt x="81" y="115"/>
                    <a:pt x="81" y="11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79" y="114"/>
                    <a:pt x="79" y="114"/>
                    <a:pt x="79" y="114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5" y="111"/>
                    <a:pt x="75" y="111"/>
                    <a:pt x="75" y="111"/>
                  </a:cubicBezTo>
                  <a:cubicBezTo>
                    <a:pt x="74" y="111"/>
                    <a:pt x="74" y="111"/>
                    <a:pt x="74" y="111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4" y="109"/>
                    <a:pt x="74" y="109"/>
                    <a:pt x="74" y="109"/>
                  </a:cubicBezTo>
                  <a:cubicBezTo>
                    <a:pt x="74" y="109"/>
                    <a:pt x="74" y="109"/>
                    <a:pt x="74" y="109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3" y="108"/>
                    <a:pt x="73" y="108"/>
                    <a:pt x="73" y="108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6"/>
                    <a:pt x="73" y="106"/>
                    <a:pt x="73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70" y="104"/>
                    <a:pt x="70" y="104"/>
                    <a:pt x="70" y="104"/>
                  </a:cubicBezTo>
                  <a:cubicBezTo>
                    <a:pt x="70" y="104"/>
                    <a:pt x="70" y="104"/>
                    <a:pt x="70" y="104"/>
                  </a:cubicBezTo>
                  <a:cubicBezTo>
                    <a:pt x="70" y="103"/>
                    <a:pt x="70" y="103"/>
                    <a:pt x="70" y="103"/>
                  </a:cubicBezTo>
                  <a:cubicBezTo>
                    <a:pt x="70" y="103"/>
                    <a:pt x="70" y="103"/>
                    <a:pt x="70" y="103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67" y="101"/>
                    <a:pt x="67" y="101"/>
                    <a:pt x="67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33" y="95"/>
                    <a:pt x="33" y="95"/>
                    <a:pt x="33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7" y="88"/>
                    <a:pt x="17" y="88"/>
                    <a:pt x="17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5" y="87"/>
                    <a:pt x="15" y="87"/>
                    <a:pt x="15" y="87"/>
                  </a:cubicBezTo>
                  <a:cubicBezTo>
                    <a:pt x="15" y="86"/>
                    <a:pt x="15" y="86"/>
                    <a:pt x="15" y="86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lose/>
                  <a:moveTo>
                    <a:pt x="231" y="57"/>
                  </a:moveTo>
                  <a:cubicBezTo>
                    <a:pt x="231" y="57"/>
                    <a:pt x="231" y="57"/>
                    <a:pt x="231" y="57"/>
                  </a:cubicBezTo>
                  <a:cubicBezTo>
                    <a:pt x="231" y="57"/>
                    <a:pt x="231" y="57"/>
                    <a:pt x="231" y="57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2" y="56"/>
                    <a:pt x="232" y="56"/>
                    <a:pt x="232" y="56"/>
                  </a:cubicBezTo>
                  <a:cubicBezTo>
                    <a:pt x="231" y="57"/>
                    <a:pt x="231" y="57"/>
                    <a:pt x="231" y="57"/>
                  </a:cubicBezTo>
                  <a:cubicBezTo>
                    <a:pt x="231" y="57"/>
                    <a:pt x="231" y="57"/>
                    <a:pt x="231" y="57"/>
                  </a:cubicBezTo>
                  <a:cubicBezTo>
                    <a:pt x="231" y="57"/>
                    <a:pt x="231" y="57"/>
                    <a:pt x="231" y="57"/>
                  </a:cubicBezTo>
                  <a:close/>
                  <a:moveTo>
                    <a:pt x="217" y="60"/>
                  </a:moveTo>
                  <a:cubicBezTo>
                    <a:pt x="217" y="61"/>
                    <a:pt x="217" y="61"/>
                    <a:pt x="217" y="61"/>
                  </a:cubicBezTo>
                  <a:cubicBezTo>
                    <a:pt x="217" y="60"/>
                    <a:pt x="217" y="60"/>
                    <a:pt x="217" y="60"/>
                  </a:cubicBezTo>
                  <a:cubicBezTo>
                    <a:pt x="218" y="60"/>
                    <a:pt x="218" y="60"/>
                    <a:pt x="218" y="60"/>
                  </a:cubicBezTo>
                  <a:cubicBezTo>
                    <a:pt x="219" y="60"/>
                    <a:pt x="219" y="60"/>
                    <a:pt x="219" y="60"/>
                  </a:cubicBezTo>
                  <a:cubicBezTo>
                    <a:pt x="220" y="60"/>
                    <a:pt x="220" y="60"/>
                    <a:pt x="220" y="60"/>
                  </a:cubicBezTo>
                  <a:cubicBezTo>
                    <a:pt x="221" y="60"/>
                    <a:pt x="221" y="60"/>
                    <a:pt x="221" y="60"/>
                  </a:cubicBezTo>
                  <a:cubicBezTo>
                    <a:pt x="222" y="59"/>
                    <a:pt x="222" y="59"/>
                    <a:pt x="222" y="59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24" y="59"/>
                    <a:pt x="224" y="59"/>
                    <a:pt x="224" y="59"/>
                  </a:cubicBezTo>
                  <a:cubicBezTo>
                    <a:pt x="225" y="59"/>
                    <a:pt x="225" y="59"/>
                    <a:pt x="225" y="59"/>
                  </a:cubicBezTo>
                  <a:cubicBezTo>
                    <a:pt x="225" y="59"/>
                    <a:pt x="225" y="59"/>
                    <a:pt x="225" y="59"/>
                  </a:cubicBezTo>
                  <a:cubicBezTo>
                    <a:pt x="225" y="59"/>
                    <a:pt x="225" y="59"/>
                    <a:pt x="225" y="59"/>
                  </a:cubicBezTo>
                  <a:cubicBezTo>
                    <a:pt x="224" y="59"/>
                    <a:pt x="224" y="59"/>
                    <a:pt x="224" y="59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24" y="58"/>
                    <a:pt x="224" y="58"/>
                    <a:pt x="224" y="58"/>
                  </a:cubicBezTo>
                  <a:cubicBezTo>
                    <a:pt x="224" y="58"/>
                    <a:pt x="224" y="58"/>
                    <a:pt x="224" y="58"/>
                  </a:cubicBezTo>
                  <a:cubicBezTo>
                    <a:pt x="224" y="58"/>
                    <a:pt x="224" y="58"/>
                    <a:pt x="224" y="58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21" y="59"/>
                    <a:pt x="221" y="59"/>
                    <a:pt x="221" y="59"/>
                  </a:cubicBezTo>
                  <a:cubicBezTo>
                    <a:pt x="220" y="59"/>
                    <a:pt x="220" y="59"/>
                    <a:pt x="220" y="59"/>
                  </a:cubicBezTo>
                  <a:cubicBezTo>
                    <a:pt x="219" y="59"/>
                    <a:pt x="219" y="59"/>
                    <a:pt x="219" y="59"/>
                  </a:cubicBezTo>
                  <a:cubicBezTo>
                    <a:pt x="218" y="59"/>
                    <a:pt x="218" y="59"/>
                    <a:pt x="218" y="59"/>
                  </a:cubicBezTo>
                  <a:cubicBezTo>
                    <a:pt x="217" y="59"/>
                    <a:pt x="217" y="59"/>
                    <a:pt x="217" y="59"/>
                  </a:cubicBezTo>
                  <a:cubicBezTo>
                    <a:pt x="216" y="60"/>
                    <a:pt x="216" y="60"/>
                    <a:pt x="216" y="60"/>
                  </a:cubicBezTo>
                  <a:cubicBezTo>
                    <a:pt x="217" y="60"/>
                    <a:pt x="217" y="60"/>
                    <a:pt x="217" y="60"/>
                  </a:cubicBezTo>
                  <a:cubicBezTo>
                    <a:pt x="217" y="60"/>
                    <a:pt x="217" y="60"/>
                    <a:pt x="217" y="60"/>
                  </a:cubicBezTo>
                  <a:close/>
                  <a:moveTo>
                    <a:pt x="22" y="4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lose/>
                  <a:moveTo>
                    <a:pt x="106" y="121"/>
                  </a:moveTo>
                  <a:cubicBezTo>
                    <a:pt x="107" y="121"/>
                    <a:pt x="107" y="121"/>
                    <a:pt x="107" y="121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19"/>
                    <a:pt x="108" y="119"/>
                    <a:pt x="108" y="119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106" y="121"/>
                    <a:pt x="106" y="121"/>
                    <a:pt x="106" y="121"/>
                  </a:cubicBezTo>
                  <a:close/>
                  <a:moveTo>
                    <a:pt x="105" y="123"/>
                  </a:moveTo>
                  <a:cubicBezTo>
                    <a:pt x="106" y="123"/>
                    <a:pt x="106" y="123"/>
                    <a:pt x="106" y="123"/>
                  </a:cubicBezTo>
                  <a:cubicBezTo>
                    <a:pt x="106" y="122"/>
                    <a:pt x="106" y="122"/>
                    <a:pt x="106" y="122"/>
                  </a:cubicBezTo>
                  <a:cubicBezTo>
                    <a:pt x="106" y="121"/>
                    <a:pt x="106" y="121"/>
                    <a:pt x="106" y="121"/>
                  </a:cubicBezTo>
                  <a:cubicBezTo>
                    <a:pt x="105" y="123"/>
                    <a:pt x="105" y="123"/>
                    <a:pt x="105" y="123"/>
                  </a:cubicBezTo>
                  <a:close/>
                  <a:moveTo>
                    <a:pt x="105" y="128"/>
                  </a:moveTo>
                  <a:cubicBezTo>
                    <a:pt x="104" y="127"/>
                    <a:pt x="104" y="127"/>
                    <a:pt x="104" y="127"/>
                  </a:cubicBezTo>
                  <a:cubicBezTo>
                    <a:pt x="105" y="125"/>
                    <a:pt x="105" y="125"/>
                    <a:pt x="105" y="125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04" y="125"/>
                    <a:pt x="104" y="125"/>
                    <a:pt x="104" y="125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5" y="128"/>
                    <a:pt x="105" y="1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 dirty="0">
                <a:cs typeface="+mn-ea"/>
                <a:sym typeface="+mn-lt"/>
              </a:endParaRPr>
            </a:p>
          </p:txBody>
        </p:sp>
      </p:grpSp>
      <p:sp>
        <p:nvSpPr>
          <p:cNvPr id="262" name="矩形 261">
            <a:extLst>
              <a:ext uri="{FF2B5EF4-FFF2-40B4-BE49-F238E27FC236}">
                <a16:creationId xmlns:a16="http://schemas.microsoft.com/office/drawing/2014/main" xmlns="" id="{3B5EB263-F3BE-4BCD-A1D2-C2B7047E75F2}"/>
              </a:ext>
            </a:extLst>
          </p:cNvPr>
          <p:cNvSpPr/>
          <p:nvPr/>
        </p:nvSpPr>
        <p:spPr>
          <a:xfrm>
            <a:off x="400050" y="0"/>
            <a:ext cx="476250" cy="742950"/>
          </a:xfrm>
          <a:prstGeom prst="rect">
            <a:avLst/>
          </a:prstGeom>
          <a:solidFill>
            <a:srgbClr val="FF9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3" name="Content Placeholder 2">
            <a:extLst>
              <a:ext uri="{FF2B5EF4-FFF2-40B4-BE49-F238E27FC236}">
                <a16:creationId xmlns:a16="http://schemas.microsoft.com/office/drawing/2014/main" xmlns="" id="{CA5FED96-6B43-4C66-96F8-B5B1C8D31A10}"/>
              </a:ext>
            </a:extLst>
          </p:cNvPr>
          <p:cNvSpPr txBox="1"/>
          <p:nvPr/>
        </p:nvSpPr>
        <p:spPr bwMode="auto">
          <a:xfrm>
            <a:off x="7481563" y="4279090"/>
            <a:ext cx="4744905" cy="1495590"/>
          </a:xfrm>
          <a:prstGeom prst="rect">
            <a:avLst/>
          </a:prstGeom>
          <a:solidFill>
            <a:srgbClr val="FF9063"/>
          </a:solidFill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  <a:defRPr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您的内容打在这里，或者通过复制您的文本后，在此框中选择粘贴，并选择只保留。您的内容打在这里，或者通过复制您的文本后，在此框中选择粘贴，并选择只保留。</a:t>
            </a:r>
          </a:p>
        </p:txBody>
      </p:sp>
      <p:grpSp>
        <p:nvGrpSpPr>
          <p:cNvPr id="264" name="组合 263">
            <a:extLst>
              <a:ext uri="{FF2B5EF4-FFF2-40B4-BE49-F238E27FC236}">
                <a16:creationId xmlns:a16="http://schemas.microsoft.com/office/drawing/2014/main" xmlns="" id="{980C7BB5-1B30-4FE5-9F0A-3FABE10DCF12}"/>
              </a:ext>
            </a:extLst>
          </p:cNvPr>
          <p:cNvGrpSpPr/>
          <p:nvPr/>
        </p:nvGrpSpPr>
        <p:grpSpPr>
          <a:xfrm>
            <a:off x="1848060" y="1258294"/>
            <a:ext cx="5635981" cy="2865965"/>
            <a:chOff x="2002833" y="1258332"/>
            <a:chExt cx="5635981" cy="2865965"/>
          </a:xfrm>
          <a:solidFill>
            <a:srgbClr val="FF9063"/>
          </a:solidFill>
        </p:grpSpPr>
        <p:sp>
          <p:nvSpPr>
            <p:cNvPr id="265" name="Freeform 129">
              <a:extLst>
                <a:ext uri="{FF2B5EF4-FFF2-40B4-BE49-F238E27FC236}">
                  <a16:creationId xmlns:a16="http://schemas.microsoft.com/office/drawing/2014/main" xmlns="" id="{B3C7849E-E5D6-41EF-BF31-99FA6957F2F9}"/>
                </a:ext>
              </a:extLst>
            </p:cNvPr>
            <p:cNvSpPr/>
            <p:nvPr/>
          </p:nvSpPr>
          <p:spPr bwMode="auto">
            <a:xfrm>
              <a:off x="3917950" y="2795588"/>
              <a:ext cx="128588" cy="555625"/>
            </a:xfrm>
            <a:custGeom>
              <a:avLst/>
              <a:gdLst>
                <a:gd name="T0" fmla="*/ 0 w 81"/>
                <a:gd name="T1" fmla="*/ 5 h 350"/>
                <a:gd name="T2" fmla="*/ 4 w 81"/>
                <a:gd name="T3" fmla="*/ 0 h 350"/>
                <a:gd name="T4" fmla="*/ 81 w 81"/>
                <a:gd name="T5" fmla="*/ 350 h 350"/>
                <a:gd name="T6" fmla="*/ 72 w 81"/>
                <a:gd name="T7" fmla="*/ 350 h 350"/>
                <a:gd name="T8" fmla="*/ 0 w 81"/>
                <a:gd name="T9" fmla="*/ 5 h 350"/>
                <a:gd name="T10" fmla="*/ 0 w 81"/>
                <a:gd name="T11" fmla="*/ 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350">
                  <a:moveTo>
                    <a:pt x="0" y="5"/>
                  </a:moveTo>
                  <a:lnTo>
                    <a:pt x="4" y="0"/>
                  </a:lnTo>
                  <a:lnTo>
                    <a:pt x="81" y="350"/>
                  </a:lnTo>
                  <a:lnTo>
                    <a:pt x="72" y="350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grpSp>
          <p:nvGrpSpPr>
            <p:cNvPr id="266" name="组合 265">
              <a:extLst>
                <a:ext uri="{FF2B5EF4-FFF2-40B4-BE49-F238E27FC236}">
                  <a16:creationId xmlns:a16="http://schemas.microsoft.com/office/drawing/2014/main" xmlns="" id="{3B6847B7-0E3A-4720-9FAB-9B090B197B9A}"/>
                </a:ext>
              </a:extLst>
            </p:cNvPr>
            <p:cNvGrpSpPr/>
            <p:nvPr/>
          </p:nvGrpSpPr>
          <p:grpSpPr>
            <a:xfrm>
              <a:off x="5801723" y="1698591"/>
              <a:ext cx="161925" cy="441327"/>
              <a:chOff x="5308342" y="1502463"/>
              <a:chExt cx="161925" cy="441327"/>
            </a:xfrm>
            <a:grpFill/>
          </p:grpSpPr>
          <p:sp>
            <p:nvSpPr>
              <p:cNvPr id="329" name="Oval 141">
                <a:extLst>
                  <a:ext uri="{FF2B5EF4-FFF2-40B4-BE49-F238E27FC236}">
                    <a16:creationId xmlns:a16="http://schemas.microsoft.com/office/drawing/2014/main" xmlns="" id="{15744C7B-0279-4656-9631-C7BFCDD17A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48029" y="1502463"/>
                <a:ext cx="80963" cy="8096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330" name="Freeform 142">
                <a:extLst>
                  <a:ext uri="{FF2B5EF4-FFF2-40B4-BE49-F238E27FC236}">
                    <a16:creationId xmlns:a16="http://schemas.microsoft.com/office/drawing/2014/main" xmlns="" id="{F3F23D21-3635-4CFC-828A-28A240E20271}"/>
                  </a:ext>
                </a:extLst>
              </p:cNvPr>
              <p:cNvSpPr/>
              <p:nvPr/>
            </p:nvSpPr>
            <p:spPr bwMode="auto">
              <a:xfrm>
                <a:off x="5308342" y="1591364"/>
                <a:ext cx="161925" cy="352426"/>
              </a:xfrm>
              <a:custGeom>
                <a:avLst/>
                <a:gdLst>
                  <a:gd name="T0" fmla="*/ 4 w 24"/>
                  <a:gd name="T1" fmla="*/ 0 h 52"/>
                  <a:gd name="T2" fmla="*/ 20 w 24"/>
                  <a:gd name="T3" fmla="*/ 0 h 52"/>
                  <a:gd name="T4" fmla="*/ 24 w 24"/>
                  <a:gd name="T5" fmla="*/ 3 h 52"/>
                  <a:gd name="T6" fmla="*/ 24 w 24"/>
                  <a:gd name="T7" fmla="*/ 20 h 52"/>
                  <a:gd name="T8" fmla="*/ 22 w 24"/>
                  <a:gd name="T9" fmla="*/ 23 h 52"/>
                  <a:gd name="T10" fmla="*/ 20 w 24"/>
                  <a:gd name="T11" fmla="*/ 20 h 52"/>
                  <a:gd name="T12" fmla="*/ 20 w 24"/>
                  <a:gd name="T13" fmla="*/ 10 h 52"/>
                  <a:gd name="T14" fmla="*/ 19 w 24"/>
                  <a:gd name="T15" fmla="*/ 11 h 52"/>
                  <a:gd name="T16" fmla="*/ 19 w 24"/>
                  <a:gd name="T17" fmla="*/ 48 h 52"/>
                  <a:gd name="T18" fmla="*/ 16 w 24"/>
                  <a:gd name="T19" fmla="*/ 51 h 52"/>
                  <a:gd name="T20" fmla="*/ 12 w 24"/>
                  <a:gd name="T21" fmla="*/ 48 h 52"/>
                  <a:gd name="T22" fmla="*/ 12 w 24"/>
                  <a:gd name="T23" fmla="*/ 30 h 52"/>
                  <a:gd name="T24" fmla="*/ 12 w 24"/>
                  <a:gd name="T25" fmla="*/ 30 h 52"/>
                  <a:gd name="T26" fmla="*/ 12 w 24"/>
                  <a:gd name="T27" fmla="*/ 48 h 52"/>
                  <a:gd name="T28" fmla="*/ 9 w 24"/>
                  <a:gd name="T29" fmla="*/ 51 h 52"/>
                  <a:gd name="T30" fmla="*/ 5 w 24"/>
                  <a:gd name="T31" fmla="*/ 48 h 52"/>
                  <a:gd name="T32" fmla="*/ 5 w 24"/>
                  <a:gd name="T33" fmla="*/ 11 h 52"/>
                  <a:gd name="T34" fmla="*/ 4 w 24"/>
                  <a:gd name="T35" fmla="*/ 11 h 52"/>
                  <a:gd name="T36" fmla="*/ 4 w 24"/>
                  <a:gd name="T37" fmla="*/ 21 h 52"/>
                  <a:gd name="T38" fmla="*/ 2 w 24"/>
                  <a:gd name="T39" fmla="*/ 23 h 52"/>
                  <a:gd name="T40" fmla="*/ 0 w 24"/>
                  <a:gd name="T41" fmla="*/ 21 h 52"/>
                  <a:gd name="T42" fmla="*/ 0 w 24"/>
                  <a:gd name="T43" fmla="*/ 3 h 52"/>
                  <a:gd name="T44" fmla="*/ 4 w 24"/>
                  <a:gd name="T4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4" h="52">
                    <a:moveTo>
                      <a:pt x="4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4" y="1"/>
                      <a:pt x="24" y="3"/>
                    </a:cubicBezTo>
                    <a:cubicBezTo>
                      <a:pt x="24" y="6"/>
                      <a:pt x="24" y="20"/>
                      <a:pt x="24" y="20"/>
                    </a:cubicBezTo>
                    <a:cubicBezTo>
                      <a:pt x="24" y="20"/>
                      <a:pt x="23" y="23"/>
                      <a:pt x="22" y="23"/>
                    </a:cubicBezTo>
                    <a:cubicBezTo>
                      <a:pt x="20" y="23"/>
                      <a:pt x="20" y="22"/>
                      <a:pt x="20" y="20"/>
                    </a:cubicBezTo>
                    <a:cubicBezTo>
                      <a:pt x="20" y="19"/>
                      <a:pt x="20" y="10"/>
                      <a:pt x="20" y="10"/>
                    </a:cubicBezTo>
                    <a:cubicBezTo>
                      <a:pt x="20" y="10"/>
                      <a:pt x="19" y="10"/>
                      <a:pt x="19" y="11"/>
                    </a:cubicBezTo>
                    <a:cubicBezTo>
                      <a:pt x="18" y="11"/>
                      <a:pt x="19" y="48"/>
                      <a:pt x="19" y="48"/>
                    </a:cubicBezTo>
                    <a:cubicBezTo>
                      <a:pt x="19" y="48"/>
                      <a:pt x="18" y="50"/>
                      <a:pt x="16" y="51"/>
                    </a:cubicBezTo>
                    <a:cubicBezTo>
                      <a:pt x="13" y="52"/>
                      <a:pt x="12" y="48"/>
                      <a:pt x="12" y="48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29"/>
                      <a:pt x="12" y="30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48"/>
                      <a:pt x="11" y="51"/>
                      <a:pt x="9" y="51"/>
                    </a:cubicBezTo>
                    <a:cubicBezTo>
                      <a:pt x="6" y="51"/>
                      <a:pt x="5" y="48"/>
                      <a:pt x="5" y="48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0"/>
                      <a:pt x="4" y="1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3"/>
                      <a:pt x="2" y="23"/>
                    </a:cubicBezTo>
                    <a:cubicBezTo>
                      <a:pt x="0" y="23"/>
                      <a:pt x="0" y="21"/>
                      <a:pt x="0" y="2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</p:grpSp>
        <p:grpSp>
          <p:nvGrpSpPr>
            <p:cNvPr id="267" name="组合 266">
              <a:extLst>
                <a:ext uri="{FF2B5EF4-FFF2-40B4-BE49-F238E27FC236}">
                  <a16:creationId xmlns:a16="http://schemas.microsoft.com/office/drawing/2014/main" xmlns="" id="{1B9F37DF-1A07-409C-B904-4AAC1B4FA14A}"/>
                </a:ext>
              </a:extLst>
            </p:cNvPr>
            <p:cNvGrpSpPr/>
            <p:nvPr/>
          </p:nvGrpSpPr>
          <p:grpSpPr>
            <a:xfrm>
              <a:off x="6422436" y="2084355"/>
              <a:ext cx="155575" cy="441326"/>
              <a:chOff x="5929055" y="1888227"/>
              <a:chExt cx="155575" cy="441326"/>
            </a:xfrm>
            <a:grpFill/>
          </p:grpSpPr>
          <p:sp>
            <p:nvSpPr>
              <p:cNvPr id="327" name="Oval 145">
                <a:extLst>
                  <a:ext uri="{FF2B5EF4-FFF2-40B4-BE49-F238E27FC236}">
                    <a16:creationId xmlns:a16="http://schemas.microsoft.com/office/drawing/2014/main" xmlns="" id="{B99BC554-B51E-46DB-9964-2F2B65FBF6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63980" y="1888227"/>
                <a:ext cx="80963" cy="8255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328" name="Freeform 146">
                <a:extLst>
                  <a:ext uri="{FF2B5EF4-FFF2-40B4-BE49-F238E27FC236}">
                    <a16:creationId xmlns:a16="http://schemas.microsoft.com/office/drawing/2014/main" xmlns="" id="{F5EF0CB7-8708-4CBC-B98B-1AC8A3BC8C3D}"/>
                  </a:ext>
                </a:extLst>
              </p:cNvPr>
              <p:cNvSpPr/>
              <p:nvPr/>
            </p:nvSpPr>
            <p:spPr bwMode="auto">
              <a:xfrm>
                <a:off x="5929055" y="1977127"/>
                <a:ext cx="155575" cy="352426"/>
              </a:xfrm>
              <a:custGeom>
                <a:avLst/>
                <a:gdLst>
                  <a:gd name="T0" fmla="*/ 3 w 23"/>
                  <a:gd name="T1" fmla="*/ 0 h 52"/>
                  <a:gd name="T2" fmla="*/ 20 w 23"/>
                  <a:gd name="T3" fmla="*/ 0 h 52"/>
                  <a:gd name="T4" fmla="*/ 23 w 23"/>
                  <a:gd name="T5" fmla="*/ 3 h 52"/>
                  <a:gd name="T6" fmla="*/ 23 w 23"/>
                  <a:gd name="T7" fmla="*/ 20 h 52"/>
                  <a:gd name="T8" fmla="*/ 21 w 23"/>
                  <a:gd name="T9" fmla="*/ 23 h 52"/>
                  <a:gd name="T10" fmla="*/ 19 w 23"/>
                  <a:gd name="T11" fmla="*/ 20 h 52"/>
                  <a:gd name="T12" fmla="*/ 19 w 23"/>
                  <a:gd name="T13" fmla="*/ 10 h 52"/>
                  <a:gd name="T14" fmla="*/ 18 w 23"/>
                  <a:gd name="T15" fmla="*/ 11 h 52"/>
                  <a:gd name="T16" fmla="*/ 18 w 23"/>
                  <a:gd name="T17" fmla="*/ 48 h 52"/>
                  <a:gd name="T18" fmla="*/ 15 w 23"/>
                  <a:gd name="T19" fmla="*/ 51 h 52"/>
                  <a:gd name="T20" fmla="*/ 12 w 23"/>
                  <a:gd name="T21" fmla="*/ 48 h 52"/>
                  <a:gd name="T22" fmla="*/ 12 w 23"/>
                  <a:gd name="T23" fmla="*/ 30 h 52"/>
                  <a:gd name="T24" fmla="*/ 11 w 23"/>
                  <a:gd name="T25" fmla="*/ 30 h 52"/>
                  <a:gd name="T26" fmla="*/ 11 w 23"/>
                  <a:gd name="T27" fmla="*/ 48 h 52"/>
                  <a:gd name="T28" fmla="*/ 8 w 23"/>
                  <a:gd name="T29" fmla="*/ 51 h 52"/>
                  <a:gd name="T30" fmla="*/ 5 w 23"/>
                  <a:gd name="T31" fmla="*/ 48 h 52"/>
                  <a:gd name="T32" fmla="*/ 5 w 23"/>
                  <a:gd name="T33" fmla="*/ 11 h 52"/>
                  <a:gd name="T34" fmla="*/ 4 w 23"/>
                  <a:gd name="T35" fmla="*/ 11 h 52"/>
                  <a:gd name="T36" fmla="*/ 4 w 23"/>
                  <a:gd name="T37" fmla="*/ 21 h 52"/>
                  <a:gd name="T38" fmla="*/ 2 w 23"/>
                  <a:gd name="T39" fmla="*/ 23 h 52"/>
                  <a:gd name="T40" fmla="*/ 0 w 23"/>
                  <a:gd name="T41" fmla="*/ 21 h 52"/>
                  <a:gd name="T42" fmla="*/ 0 w 23"/>
                  <a:gd name="T43" fmla="*/ 3 h 52"/>
                  <a:gd name="T44" fmla="*/ 3 w 23"/>
                  <a:gd name="T4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" h="52">
                    <a:moveTo>
                      <a:pt x="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3" y="1"/>
                      <a:pt x="23" y="3"/>
                    </a:cubicBezTo>
                    <a:cubicBezTo>
                      <a:pt x="23" y="6"/>
                      <a:pt x="23" y="20"/>
                      <a:pt x="23" y="20"/>
                    </a:cubicBezTo>
                    <a:cubicBezTo>
                      <a:pt x="23" y="20"/>
                      <a:pt x="23" y="23"/>
                      <a:pt x="21" y="23"/>
                    </a:cubicBezTo>
                    <a:cubicBezTo>
                      <a:pt x="20" y="23"/>
                      <a:pt x="19" y="22"/>
                      <a:pt x="19" y="20"/>
                    </a:cubicBezTo>
                    <a:cubicBezTo>
                      <a:pt x="19" y="19"/>
                      <a:pt x="19" y="10"/>
                      <a:pt x="19" y="10"/>
                    </a:cubicBezTo>
                    <a:cubicBezTo>
                      <a:pt x="19" y="10"/>
                      <a:pt x="18" y="10"/>
                      <a:pt x="18" y="11"/>
                    </a:cubicBezTo>
                    <a:cubicBezTo>
                      <a:pt x="18" y="11"/>
                      <a:pt x="18" y="48"/>
                      <a:pt x="18" y="48"/>
                    </a:cubicBezTo>
                    <a:cubicBezTo>
                      <a:pt x="18" y="48"/>
                      <a:pt x="18" y="50"/>
                      <a:pt x="15" y="51"/>
                    </a:cubicBezTo>
                    <a:cubicBezTo>
                      <a:pt x="13" y="52"/>
                      <a:pt x="12" y="48"/>
                      <a:pt x="12" y="48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29"/>
                      <a:pt x="11" y="30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48"/>
                      <a:pt x="11" y="51"/>
                      <a:pt x="8" y="51"/>
                    </a:cubicBezTo>
                    <a:cubicBezTo>
                      <a:pt x="5" y="51"/>
                      <a:pt x="5" y="48"/>
                      <a:pt x="5" y="48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0"/>
                      <a:pt x="4" y="1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3"/>
                      <a:pt x="2" y="23"/>
                    </a:cubicBezTo>
                    <a:cubicBezTo>
                      <a:pt x="0" y="23"/>
                      <a:pt x="0" y="21"/>
                      <a:pt x="0" y="2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</p:grpSp>
        <p:grpSp>
          <p:nvGrpSpPr>
            <p:cNvPr id="268" name="组合 267">
              <a:extLst>
                <a:ext uri="{FF2B5EF4-FFF2-40B4-BE49-F238E27FC236}">
                  <a16:creationId xmlns:a16="http://schemas.microsoft.com/office/drawing/2014/main" xmlns="" id="{91921A6C-4BBC-4A94-9802-EC29D67A6F9A}"/>
                </a:ext>
              </a:extLst>
            </p:cNvPr>
            <p:cNvGrpSpPr/>
            <p:nvPr/>
          </p:nvGrpSpPr>
          <p:grpSpPr>
            <a:xfrm>
              <a:off x="7051085" y="3682971"/>
              <a:ext cx="155575" cy="441326"/>
              <a:chOff x="6557705" y="3486843"/>
              <a:chExt cx="155575" cy="441326"/>
            </a:xfrm>
            <a:grpFill/>
          </p:grpSpPr>
          <p:sp>
            <p:nvSpPr>
              <p:cNvPr id="325" name="Oval 147">
                <a:extLst>
                  <a:ext uri="{FF2B5EF4-FFF2-40B4-BE49-F238E27FC236}">
                    <a16:creationId xmlns:a16="http://schemas.microsoft.com/office/drawing/2014/main" xmlns="" id="{F2740B86-9964-4BC0-ACA4-8BF6F12C92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91042" y="3486843"/>
                <a:ext cx="80963" cy="8255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326" name="Freeform 148">
                <a:extLst>
                  <a:ext uri="{FF2B5EF4-FFF2-40B4-BE49-F238E27FC236}">
                    <a16:creationId xmlns:a16="http://schemas.microsoft.com/office/drawing/2014/main" xmlns="" id="{68297416-0235-4343-85B2-D1F7435CBD99}"/>
                  </a:ext>
                </a:extLst>
              </p:cNvPr>
              <p:cNvSpPr/>
              <p:nvPr/>
            </p:nvSpPr>
            <p:spPr bwMode="auto">
              <a:xfrm>
                <a:off x="6557705" y="3575743"/>
                <a:ext cx="155575" cy="352426"/>
              </a:xfrm>
              <a:custGeom>
                <a:avLst/>
                <a:gdLst>
                  <a:gd name="T0" fmla="*/ 3 w 23"/>
                  <a:gd name="T1" fmla="*/ 0 h 52"/>
                  <a:gd name="T2" fmla="*/ 20 w 23"/>
                  <a:gd name="T3" fmla="*/ 0 h 52"/>
                  <a:gd name="T4" fmla="*/ 23 w 23"/>
                  <a:gd name="T5" fmla="*/ 3 h 52"/>
                  <a:gd name="T6" fmla="*/ 23 w 23"/>
                  <a:gd name="T7" fmla="*/ 20 h 52"/>
                  <a:gd name="T8" fmla="*/ 21 w 23"/>
                  <a:gd name="T9" fmla="*/ 23 h 52"/>
                  <a:gd name="T10" fmla="*/ 19 w 23"/>
                  <a:gd name="T11" fmla="*/ 20 h 52"/>
                  <a:gd name="T12" fmla="*/ 19 w 23"/>
                  <a:gd name="T13" fmla="*/ 10 h 52"/>
                  <a:gd name="T14" fmla="*/ 18 w 23"/>
                  <a:gd name="T15" fmla="*/ 11 h 52"/>
                  <a:gd name="T16" fmla="*/ 18 w 23"/>
                  <a:gd name="T17" fmla="*/ 48 h 52"/>
                  <a:gd name="T18" fmla="*/ 15 w 23"/>
                  <a:gd name="T19" fmla="*/ 51 h 52"/>
                  <a:gd name="T20" fmla="*/ 12 w 23"/>
                  <a:gd name="T21" fmla="*/ 48 h 52"/>
                  <a:gd name="T22" fmla="*/ 12 w 23"/>
                  <a:gd name="T23" fmla="*/ 30 h 52"/>
                  <a:gd name="T24" fmla="*/ 11 w 23"/>
                  <a:gd name="T25" fmla="*/ 30 h 52"/>
                  <a:gd name="T26" fmla="*/ 11 w 23"/>
                  <a:gd name="T27" fmla="*/ 48 h 52"/>
                  <a:gd name="T28" fmla="*/ 8 w 23"/>
                  <a:gd name="T29" fmla="*/ 51 h 52"/>
                  <a:gd name="T30" fmla="*/ 5 w 23"/>
                  <a:gd name="T31" fmla="*/ 48 h 52"/>
                  <a:gd name="T32" fmla="*/ 5 w 23"/>
                  <a:gd name="T33" fmla="*/ 11 h 52"/>
                  <a:gd name="T34" fmla="*/ 4 w 23"/>
                  <a:gd name="T35" fmla="*/ 11 h 52"/>
                  <a:gd name="T36" fmla="*/ 4 w 23"/>
                  <a:gd name="T37" fmla="*/ 21 h 52"/>
                  <a:gd name="T38" fmla="*/ 2 w 23"/>
                  <a:gd name="T39" fmla="*/ 23 h 52"/>
                  <a:gd name="T40" fmla="*/ 0 w 23"/>
                  <a:gd name="T41" fmla="*/ 21 h 52"/>
                  <a:gd name="T42" fmla="*/ 0 w 23"/>
                  <a:gd name="T43" fmla="*/ 3 h 52"/>
                  <a:gd name="T44" fmla="*/ 3 w 23"/>
                  <a:gd name="T4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" h="52">
                    <a:moveTo>
                      <a:pt x="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3" y="1"/>
                      <a:pt x="23" y="3"/>
                    </a:cubicBezTo>
                    <a:cubicBezTo>
                      <a:pt x="23" y="6"/>
                      <a:pt x="23" y="20"/>
                      <a:pt x="23" y="20"/>
                    </a:cubicBezTo>
                    <a:cubicBezTo>
                      <a:pt x="23" y="20"/>
                      <a:pt x="22" y="23"/>
                      <a:pt x="21" y="23"/>
                    </a:cubicBezTo>
                    <a:cubicBezTo>
                      <a:pt x="19" y="23"/>
                      <a:pt x="19" y="22"/>
                      <a:pt x="19" y="20"/>
                    </a:cubicBezTo>
                    <a:cubicBezTo>
                      <a:pt x="19" y="19"/>
                      <a:pt x="19" y="10"/>
                      <a:pt x="19" y="10"/>
                    </a:cubicBezTo>
                    <a:cubicBezTo>
                      <a:pt x="19" y="10"/>
                      <a:pt x="18" y="10"/>
                      <a:pt x="18" y="11"/>
                    </a:cubicBezTo>
                    <a:cubicBezTo>
                      <a:pt x="18" y="11"/>
                      <a:pt x="18" y="48"/>
                      <a:pt x="18" y="48"/>
                    </a:cubicBezTo>
                    <a:cubicBezTo>
                      <a:pt x="18" y="48"/>
                      <a:pt x="17" y="51"/>
                      <a:pt x="15" y="51"/>
                    </a:cubicBezTo>
                    <a:cubicBezTo>
                      <a:pt x="12" y="52"/>
                      <a:pt x="12" y="48"/>
                      <a:pt x="12" y="48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1" y="29"/>
                      <a:pt x="11" y="30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48"/>
                      <a:pt x="11" y="51"/>
                      <a:pt x="8" y="51"/>
                    </a:cubicBezTo>
                    <a:cubicBezTo>
                      <a:pt x="5" y="51"/>
                      <a:pt x="5" y="48"/>
                      <a:pt x="5" y="48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4" y="10"/>
                      <a:pt x="4" y="1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3"/>
                      <a:pt x="2" y="23"/>
                    </a:cubicBezTo>
                    <a:cubicBezTo>
                      <a:pt x="0" y="23"/>
                      <a:pt x="0" y="21"/>
                      <a:pt x="0" y="2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</p:grpSp>
        <p:grpSp>
          <p:nvGrpSpPr>
            <p:cNvPr id="269" name="组合 268">
              <a:extLst>
                <a:ext uri="{FF2B5EF4-FFF2-40B4-BE49-F238E27FC236}">
                  <a16:creationId xmlns:a16="http://schemas.microsoft.com/office/drawing/2014/main" xmlns="" id="{D450C4D7-585A-4649-856E-BFFB9F14A490}"/>
                </a:ext>
              </a:extLst>
            </p:cNvPr>
            <p:cNvGrpSpPr/>
            <p:nvPr/>
          </p:nvGrpSpPr>
          <p:grpSpPr>
            <a:xfrm>
              <a:off x="2390182" y="3419445"/>
              <a:ext cx="161925" cy="433389"/>
              <a:chOff x="1896802" y="3223317"/>
              <a:chExt cx="161925" cy="433389"/>
            </a:xfrm>
            <a:grpFill/>
          </p:grpSpPr>
          <p:sp>
            <p:nvSpPr>
              <p:cNvPr id="323" name="Oval 149">
                <a:extLst>
                  <a:ext uri="{FF2B5EF4-FFF2-40B4-BE49-F238E27FC236}">
                    <a16:creationId xmlns:a16="http://schemas.microsoft.com/office/drawing/2014/main" xmlns="" id="{C2B78021-D4E8-4B74-AA9F-C4B3B98E4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38077" y="3223317"/>
                <a:ext cx="80963" cy="8096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324" name="Freeform 150">
                <a:extLst>
                  <a:ext uri="{FF2B5EF4-FFF2-40B4-BE49-F238E27FC236}">
                    <a16:creationId xmlns:a16="http://schemas.microsoft.com/office/drawing/2014/main" xmlns="" id="{8AF1A521-19B1-4212-A985-D49BCDFDA0DC}"/>
                  </a:ext>
                </a:extLst>
              </p:cNvPr>
              <p:cNvSpPr/>
              <p:nvPr/>
            </p:nvSpPr>
            <p:spPr bwMode="auto">
              <a:xfrm>
                <a:off x="1896802" y="3304280"/>
                <a:ext cx="161925" cy="352426"/>
              </a:xfrm>
              <a:custGeom>
                <a:avLst/>
                <a:gdLst>
                  <a:gd name="T0" fmla="*/ 4 w 24"/>
                  <a:gd name="T1" fmla="*/ 0 h 52"/>
                  <a:gd name="T2" fmla="*/ 21 w 24"/>
                  <a:gd name="T3" fmla="*/ 0 h 52"/>
                  <a:gd name="T4" fmla="*/ 24 w 24"/>
                  <a:gd name="T5" fmla="*/ 4 h 52"/>
                  <a:gd name="T6" fmla="*/ 24 w 24"/>
                  <a:gd name="T7" fmla="*/ 20 h 52"/>
                  <a:gd name="T8" fmla="*/ 22 w 24"/>
                  <a:gd name="T9" fmla="*/ 23 h 52"/>
                  <a:gd name="T10" fmla="*/ 20 w 24"/>
                  <a:gd name="T11" fmla="*/ 21 h 52"/>
                  <a:gd name="T12" fmla="*/ 20 w 24"/>
                  <a:gd name="T13" fmla="*/ 11 h 52"/>
                  <a:gd name="T14" fmla="*/ 19 w 24"/>
                  <a:gd name="T15" fmla="*/ 11 h 52"/>
                  <a:gd name="T16" fmla="*/ 19 w 24"/>
                  <a:gd name="T17" fmla="*/ 49 h 52"/>
                  <a:gd name="T18" fmla="*/ 16 w 24"/>
                  <a:gd name="T19" fmla="*/ 51 h 52"/>
                  <a:gd name="T20" fmla="*/ 12 w 24"/>
                  <a:gd name="T21" fmla="*/ 49 h 52"/>
                  <a:gd name="T22" fmla="*/ 12 w 24"/>
                  <a:gd name="T23" fmla="*/ 30 h 52"/>
                  <a:gd name="T24" fmla="*/ 12 w 24"/>
                  <a:gd name="T25" fmla="*/ 30 h 52"/>
                  <a:gd name="T26" fmla="*/ 12 w 24"/>
                  <a:gd name="T27" fmla="*/ 49 h 52"/>
                  <a:gd name="T28" fmla="*/ 9 w 24"/>
                  <a:gd name="T29" fmla="*/ 51 h 52"/>
                  <a:gd name="T30" fmla="*/ 6 w 24"/>
                  <a:gd name="T31" fmla="*/ 49 h 52"/>
                  <a:gd name="T32" fmla="*/ 6 w 24"/>
                  <a:gd name="T33" fmla="*/ 11 h 52"/>
                  <a:gd name="T34" fmla="*/ 5 w 24"/>
                  <a:gd name="T35" fmla="*/ 11 h 52"/>
                  <a:gd name="T36" fmla="*/ 5 w 24"/>
                  <a:gd name="T37" fmla="*/ 21 h 52"/>
                  <a:gd name="T38" fmla="*/ 2 w 24"/>
                  <a:gd name="T39" fmla="*/ 24 h 52"/>
                  <a:gd name="T40" fmla="*/ 0 w 24"/>
                  <a:gd name="T41" fmla="*/ 21 h 52"/>
                  <a:gd name="T42" fmla="*/ 0 w 24"/>
                  <a:gd name="T43" fmla="*/ 3 h 52"/>
                  <a:gd name="T44" fmla="*/ 4 w 24"/>
                  <a:gd name="T4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4" h="52">
                    <a:moveTo>
                      <a:pt x="4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4" y="1"/>
                      <a:pt x="24" y="4"/>
                    </a:cubicBezTo>
                    <a:cubicBezTo>
                      <a:pt x="24" y="6"/>
                      <a:pt x="24" y="20"/>
                      <a:pt x="24" y="20"/>
                    </a:cubicBezTo>
                    <a:cubicBezTo>
                      <a:pt x="24" y="20"/>
                      <a:pt x="23" y="23"/>
                      <a:pt x="22" y="23"/>
                    </a:cubicBezTo>
                    <a:cubicBezTo>
                      <a:pt x="20" y="23"/>
                      <a:pt x="20" y="23"/>
                      <a:pt x="20" y="21"/>
                    </a:cubicBezTo>
                    <a:cubicBezTo>
                      <a:pt x="20" y="19"/>
                      <a:pt x="20" y="11"/>
                      <a:pt x="20" y="11"/>
                    </a:cubicBezTo>
                    <a:cubicBezTo>
                      <a:pt x="20" y="11"/>
                      <a:pt x="19" y="10"/>
                      <a:pt x="19" y="11"/>
                    </a:cubicBezTo>
                    <a:cubicBezTo>
                      <a:pt x="19" y="12"/>
                      <a:pt x="19" y="49"/>
                      <a:pt x="19" y="49"/>
                    </a:cubicBezTo>
                    <a:cubicBezTo>
                      <a:pt x="19" y="49"/>
                      <a:pt x="18" y="51"/>
                      <a:pt x="16" y="51"/>
                    </a:cubicBezTo>
                    <a:cubicBezTo>
                      <a:pt x="13" y="52"/>
                      <a:pt x="12" y="49"/>
                      <a:pt x="12" y="49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29"/>
                      <a:pt x="12" y="30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2" y="49"/>
                      <a:pt x="11" y="51"/>
                      <a:pt x="9" y="51"/>
                    </a:cubicBezTo>
                    <a:cubicBezTo>
                      <a:pt x="6" y="51"/>
                      <a:pt x="6" y="49"/>
                      <a:pt x="6" y="49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5" y="10"/>
                      <a:pt x="5" y="1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4" y="24"/>
                      <a:pt x="2" y="24"/>
                    </a:cubicBezTo>
                    <a:cubicBezTo>
                      <a:pt x="0" y="24"/>
                      <a:pt x="0" y="21"/>
                      <a:pt x="0" y="2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</p:grpSp>
        <p:grpSp>
          <p:nvGrpSpPr>
            <p:cNvPr id="270" name="组合 269">
              <a:extLst>
                <a:ext uri="{FF2B5EF4-FFF2-40B4-BE49-F238E27FC236}">
                  <a16:creationId xmlns:a16="http://schemas.microsoft.com/office/drawing/2014/main" xmlns="" id="{96FC668D-1BD1-4D9D-812A-CCE67AA286F2}"/>
                </a:ext>
              </a:extLst>
            </p:cNvPr>
            <p:cNvGrpSpPr/>
            <p:nvPr/>
          </p:nvGrpSpPr>
          <p:grpSpPr>
            <a:xfrm>
              <a:off x="3288709" y="2088646"/>
              <a:ext cx="155575" cy="433389"/>
              <a:chOff x="3876416" y="3304280"/>
              <a:chExt cx="155575" cy="433389"/>
            </a:xfrm>
            <a:grpFill/>
          </p:grpSpPr>
          <p:sp>
            <p:nvSpPr>
              <p:cNvPr id="321" name="Oval 157">
                <a:extLst>
                  <a:ext uri="{FF2B5EF4-FFF2-40B4-BE49-F238E27FC236}">
                    <a16:creationId xmlns:a16="http://schemas.microsoft.com/office/drawing/2014/main" xmlns="" id="{9D644F62-1CE0-4F19-910B-AE0CD1E9EA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09753" y="3304280"/>
                <a:ext cx="80963" cy="8096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322" name="Freeform 158">
                <a:extLst>
                  <a:ext uri="{FF2B5EF4-FFF2-40B4-BE49-F238E27FC236}">
                    <a16:creationId xmlns:a16="http://schemas.microsoft.com/office/drawing/2014/main" xmlns="" id="{0F14F42F-6929-4E00-8C60-37EEEE63D96C}"/>
                  </a:ext>
                </a:extLst>
              </p:cNvPr>
              <p:cNvSpPr/>
              <p:nvPr/>
            </p:nvSpPr>
            <p:spPr bwMode="auto">
              <a:xfrm>
                <a:off x="3876416" y="3385243"/>
                <a:ext cx="155575" cy="352426"/>
              </a:xfrm>
              <a:custGeom>
                <a:avLst/>
                <a:gdLst>
                  <a:gd name="T0" fmla="*/ 3 w 23"/>
                  <a:gd name="T1" fmla="*/ 0 h 52"/>
                  <a:gd name="T2" fmla="*/ 20 w 23"/>
                  <a:gd name="T3" fmla="*/ 0 h 52"/>
                  <a:gd name="T4" fmla="*/ 23 w 23"/>
                  <a:gd name="T5" fmla="*/ 4 h 52"/>
                  <a:gd name="T6" fmla="*/ 23 w 23"/>
                  <a:gd name="T7" fmla="*/ 20 h 52"/>
                  <a:gd name="T8" fmla="*/ 21 w 23"/>
                  <a:gd name="T9" fmla="*/ 23 h 52"/>
                  <a:gd name="T10" fmla="*/ 19 w 23"/>
                  <a:gd name="T11" fmla="*/ 21 h 52"/>
                  <a:gd name="T12" fmla="*/ 19 w 23"/>
                  <a:gd name="T13" fmla="*/ 11 h 52"/>
                  <a:gd name="T14" fmla="*/ 18 w 23"/>
                  <a:gd name="T15" fmla="*/ 11 h 52"/>
                  <a:gd name="T16" fmla="*/ 18 w 23"/>
                  <a:gd name="T17" fmla="*/ 49 h 52"/>
                  <a:gd name="T18" fmla="*/ 15 w 23"/>
                  <a:gd name="T19" fmla="*/ 51 h 52"/>
                  <a:gd name="T20" fmla="*/ 12 w 23"/>
                  <a:gd name="T21" fmla="*/ 49 h 52"/>
                  <a:gd name="T22" fmla="*/ 12 w 23"/>
                  <a:gd name="T23" fmla="*/ 30 h 52"/>
                  <a:gd name="T24" fmla="*/ 11 w 23"/>
                  <a:gd name="T25" fmla="*/ 30 h 52"/>
                  <a:gd name="T26" fmla="*/ 11 w 23"/>
                  <a:gd name="T27" fmla="*/ 49 h 52"/>
                  <a:gd name="T28" fmla="*/ 8 w 23"/>
                  <a:gd name="T29" fmla="*/ 51 h 52"/>
                  <a:gd name="T30" fmla="*/ 5 w 23"/>
                  <a:gd name="T31" fmla="*/ 49 h 52"/>
                  <a:gd name="T32" fmla="*/ 5 w 23"/>
                  <a:gd name="T33" fmla="*/ 11 h 52"/>
                  <a:gd name="T34" fmla="*/ 4 w 23"/>
                  <a:gd name="T35" fmla="*/ 11 h 52"/>
                  <a:gd name="T36" fmla="*/ 4 w 23"/>
                  <a:gd name="T37" fmla="*/ 21 h 52"/>
                  <a:gd name="T38" fmla="*/ 2 w 23"/>
                  <a:gd name="T39" fmla="*/ 24 h 52"/>
                  <a:gd name="T40" fmla="*/ 0 w 23"/>
                  <a:gd name="T41" fmla="*/ 21 h 52"/>
                  <a:gd name="T42" fmla="*/ 0 w 23"/>
                  <a:gd name="T43" fmla="*/ 3 h 52"/>
                  <a:gd name="T44" fmla="*/ 3 w 23"/>
                  <a:gd name="T4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" h="52">
                    <a:moveTo>
                      <a:pt x="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3" y="1"/>
                      <a:pt x="23" y="4"/>
                    </a:cubicBezTo>
                    <a:cubicBezTo>
                      <a:pt x="23" y="6"/>
                      <a:pt x="23" y="20"/>
                      <a:pt x="23" y="20"/>
                    </a:cubicBezTo>
                    <a:cubicBezTo>
                      <a:pt x="23" y="20"/>
                      <a:pt x="23" y="23"/>
                      <a:pt x="21" y="23"/>
                    </a:cubicBezTo>
                    <a:cubicBezTo>
                      <a:pt x="20" y="23"/>
                      <a:pt x="19" y="23"/>
                      <a:pt x="19" y="21"/>
                    </a:cubicBezTo>
                    <a:cubicBezTo>
                      <a:pt x="19" y="19"/>
                      <a:pt x="19" y="11"/>
                      <a:pt x="19" y="11"/>
                    </a:cubicBezTo>
                    <a:cubicBezTo>
                      <a:pt x="19" y="11"/>
                      <a:pt x="18" y="10"/>
                      <a:pt x="18" y="11"/>
                    </a:cubicBezTo>
                    <a:cubicBezTo>
                      <a:pt x="18" y="12"/>
                      <a:pt x="18" y="49"/>
                      <a:pt x="18" y="49"/>
                    </a:cubicBezTo>
                    <a:cubicBezTo>
                      <a:pt x="18" y="49"/>
                      <a:pt x="17" y="51"/>
                      <a:pt x="15" y="51"/>
                    </a:cubicBezTo>
                    <a:cubicBezTo>
                      <a:pt x="13" y="52"/>
                      <a:pt x="12" y="49"/>
                      <a:pt x="12" y="49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29"/>
                      <a:pt x="11" y="30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51"/>
                      <a:pt x="8" y="51"/>
                    </a:cubicBezTo>
                    <a:cubicBezTo>
                      <a:pt x="5" y="51"/>
                      <a:pt x="5" y="49"/>
                      <a:pt x="5" y="49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4" y="10"/>
                      <a:pt x="4" y="1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4"/>
                      <a:pt x="2" y="24"/>
                    </a:cubicBezTo>
                    <a:cubicBezTo>
                      <a:pt x="0" y="24"/>
                      <a:pt x="0" y="21"/>
                      <a:pt x="0" y="2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</p:grpSp>
        <p:grpSp>
          <p:nvGrpSpPr>
            <p:cNvPr id="271" name="组合 270">
              <a:extLst>
                <a:ext uri="{FF2B5EF4-FFF2-40B4-BE49-F238E27FC236}">
                  <a16:creationId xmlns:a16="http://schemas.microsoft.com/office/drawing/2014/main" xmlns="" id="{8B60B3F5-C4C5-481C-9B5A-301C52FBD8B0}"/>
                </a:ext>
              </a:extLst>
            </p:cNvPr>
            <p:cNvGrpSpPr/>
            <p:nvPr/>
          </p:nvGrpSpPr>
          <p:grpSpPr>
            <a:xfrm>
              <a:off x="3836396" y="2485199"/>
              <a:ext cx="155575" cy="433388"/>
              <a:chOff x="3316028" y="2281928"/>
              <a:chExt cx="155575" cy="433388"/>
            </a:xfrm>
            <a:grpFill/>
          </p:grpSpPr>
          <p:sp>
            <p:nvSpPr>
              <p:cNvPr id="319" name="Oval 159">
                <a:extLst>
                  <a:ext uri="{FF2B5EF4-FFF2-40B4-BE49-F238E27FC236}">
                    <a16:creationId xmlns:a16="http://schemas.microsoft.com/office/drawing/2014/main" xmlns="" id="{B220EC64-AE51-4D37-9BB5-BF24487A08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55715" y="2281928"/>
                <a:ext cx="74613" cy="8096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320" name="Freeform 160">
                <a:extLst>
                  <a:ext uri="{FF2B5EF4-FFF2-40B4-BE49-F238E27FC236}">
                    <a16:creationId xmlns:a16="http://schemas.microsoft.com/office/drawing/2014/main" xmlns="" id="{B53ED1C0-50D9-4A68-8CA8-073B0D829B02}"/>
                  </a:ext>
                </a:extLst>
              </p:cNvPr>
              <p:cNvSpPr/>
              <p:nvPr/>
            </p:nvSpPr>
            <p:spPr bwMode="auto">
              <a:xfrm>
                <a:off x="3316028" y="2369240"/>
                <a:ext cx="155575" cy="346076"/>
              </a:xfrm>
              <a:custGeom>
                <a:avLst/>
                <a:gdLst>
                  <a:gd name="T0" fmla="*/ 3 w 23"/>
                  <a:gd name="T1" fmla="*/ 0 h 51"/>
                  <a:gd name="T2" fmla="*/ 20 w 23"/>
                  <a:gd name="T3" fmla="*/ 0 h 51"/>
                  <a:gd name="T4" fmla="*/ 23 w 23"/>
                  <a:gd name="T5" fmla="*/ 3 h 51"/>
                  <a:gd name="T6" fmla="*/ 23 w 23"/>
                  <a:gd name="T7" fmla="*/ 20 h 51"/>
                  <a:gd name="T8" fmla="*/ 22 w 23"/>
                  <a:gd name="T9" fmla="*/ 23 h 51"/>
                  <a:gd name="T10" fmla="*/ 19 w 23"/>
                  <a:gd name="T11" fmla="*/ 20 h 51"/>
                  <a:gd name="T12" fmla="*/ 19 w 23"/>
                  <a:gd name="T13" fmla="*/ 10 h 51"/>
                  <a:gd name="T14" fmla="*/ 18 w 23"/>
                  <a:gd name="T15" fmla="*/ 10 h 51"/>
                  <a:gd name="T16" fmla="*/ 18 w 23"/>
                  <a:gd name="T17" fmla="*/ 48 h 51"/>
                  <a:gd name="T18" fmla="*/ 15 w 23"/>
                  <a:gd name="T19" fmla="*/ 51 h 51"/>
                  <a:gd name="T20" fmla="*/ 12 w 23"/>
                  <a:gd name="T21" fmla="*/ 48 h 51"/>
                  <a:gd name="T22" fmla="*/ 12 w 23"/>
                  <a:gd name="T23" fmla="*/ 30 h 51"/>
                  <a:gd name="T24" fmla="*/ 11 w 23"/>
                  <a:gd name="T25" fmla="*/ 30 h 51"/>
                  <a:gd name="T26" fmla="*/ 11 w 23"/>
                  <a:gd name="T27" fmla="*/ 48 h 51"/>
                  <a:gd name="T28" fmla="*/ 8 w 23"/>
                  <a:gd name="T29" fmla="*/ 51 h 51"/>
                  <a:gd name="T30" fmla="*/ 5 w 23"/>
                  <a:gd name="T31" fmla="*/ 48 h 51"/>
                  <a:gd name="T32" fmla="*/ 5 w 23"/>
                  <a:gd name="T33" fmla="*/ 10 h 51"/>
                  <a:gd name="T34" fmla="*/ 4 w 23"/>
                  <a:gd name="T35" fmla="*/ 10 h 51"/>
                  <a:gd name="T36" fmla="*/ 4 w 23"/>
                  <a:gd name="T37" fmla="*/ 21 h 51"/>
                  <a:gd name="T38" fmla="*/ 2 w 23"/>
                  <a:gd name="T39" fmla="*/ 23 h 51"/>
                  <a:gd name="T40" fmla="*/ 0 w 23"/>
                  <a:gd name="T41" fmla="*/ 20 h 51"/>
                  <a:gd name="T42" fmla="*/ 0 w 23"/>
                  <a:gd name="T43" fmla="*/ 3 h 51"/>
                  <a:gd name="T44" fmla="*/ 3 w 23"/>
                  <a:gd name="T45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" h="51">
                    <a:moveTo>
                      <a:pt x="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3" y="0"/>
                      <a:pt x="23" y="3"/>
                    </a:cubicBezTo>
                    <a:cubicBezTo>
                      <a:pt x="23" y="6"/>
                      <a:pt x="23" y="20"/>
                      <a:pt x="23" y="20"/>
                    </a:cubicBezTo>
                    <a:cubicBezTo>
                      <a:pt x="23" y="20"/>
                      <a:pt x="23" y="23"/>
                      <a:pt x="22" y="23"/>
                    </a:cubicBezTo>
                    <a:cubicBezTo>
                      <a:pt x="20" y="23"/>
                      <a:pt x="19" y="22"/>
                      <a:pt x="19" y="20"/>
                    </a:cubicBezTo>
                    <a:cubicBezTo>
                      <a:pt x="19" y="18"/>
                      <a:pt x="19" y="10"/>
                      <a:pt x="19" y="10"/>
                    </a:cubicBezTo>
                    <a:cubicBezTo>
                      <a:pt x="19" y="10"/>
                      <a:pt x="18" y="9"/>
                      <a:pt x="18" y="10"/>
                    </a:cubicBezTo>
                    <a:cubicBezTo>
                      <a:pt x="18" y="11"/>
                      <a:pt x="18" y="48"/>
                      <a:pt x="18" y="48"/>
                    </a:cubicBezTo>
                    <a:cubicBezTo>
                      <a:pt x="18" y="48"/>
                      <a:pt x="18" y="50"/>
                      <a:pt x="15" y="51"/>
                    </a:cubicBezTo>
                    <a:cubicBezTo>
                      <a:pt x="13" y="51"/>
                      <a:pt x="12" y="48"/>
                      <a:pt x="12" y="48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29"/>
                      <a:pt x="11" y="30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48"/>
                      <a:pt x="11" y="51"/>
                      <a:pt x="8" y="51"/>
                    </a:cubicBezTo>
                    <a:cubicBezTo>
                      <a:pt x="5" y="51"/>
                      <a:pt x="5" y="48"/>
                      <a:pt x="5" y="48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4" y="1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3"/>
                      <a:pt x="2" y="23"/>
                    </a:cubicBezTo>
                    <a:cubicBezTo>
                      <a:pt x="0" y="23"/>
                      <a:pt x="0" y="20"/>
                      <a:pt x="0" y="2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</p:grpSp>
        <p:sp>
          <p:nvSpPr>
            <p:cNvPr id="272" name="Freeform 130">
              <a:extLst>
                <a:ext uri="{FF2B5EF4-FFF2-40B4-BE49-F238E27FC236}">
                  <a16:creationId xmlns:a16="http://schemas.microsoft.com/office/drawing/2014/main" xmlns="" id="{B28074B2-14D7-486A-A21A-D8D400F572DB}"/>
                </a:ext>
              </a:extLst>
            </p:cNvPr>
            <p:cNvSpPr/>
            <p:nvPr/>
          </p:nvSpPr>
          <p:spPr bwMode="auto">
            <a:xfrm>
              <a:off x="2560638" y="2185988"/>
              <a:ext cx="174625" cy="785812"/>
            </a:xfrm>
            <a:custGeom>
              <a:avLst/>
              <a:gdLst>
                <a:gd name="T0" fmla="*/ 0 w 110"/>
                <a:gd name="T1" fmla="*/ 5 h 495"/>
                <a:gd name="T2" fmla="*/ 4 w 110"/>
                <a:gd name="T3" fmla="*/ 0 h 495"/>
                <a:gd name="T4" fmla="*/ 110 w 110"/>
                <a:gd name="T5" fmla="*/ 491 h 495"/>
                <a:gd name="T6" fmla="*/ 106 w 110"/>
                <a:gd name="T7" fmla="*/ 495 h 495"/>
                <a:gd name="T8" fmla="*/ 0 w 110"/>
                <a:gd name="T9" fmla="*/ 5 h 495"/>
                <a:gd name="T10" fmla="*/ 0 w 110"/>
                <a:gd name="T11" fmla="*/ 5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495">
                  <a:moveTo>
                    <a:pt x="0" y="5"/>
                  </a:moveTo>
                  <a:lnTo>
                    <a:pt x="4" y="0"/>
                  </a:lnTo>
                  <a:lnTo>
                    <a:pt x="110" y="491"/>
                  </a:lnTo>
                  <a:lnTo>
                    <a:pt x="106" y="49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273" name="Freeform 138">
              <a:extLst>
                <a:ext uri="{FF2B5EF4-FFF2-40B4-BE49-F238E27FC236}">
                  <a16:creationId xmlns:a16="http://schemas.microsoft.com/office/drawing/2014/main" xmlns="" id="{29B18DCA-93C6-4A22-8A5D-41AFBB538212}"/>
                </a:ext>
              </a:extLst>
            </p:cNvPr>
            <p:cNvSpPr/>
            <p:nvPr/>
          </p:nvSpPr>
          <p:spPr bwMode="auto">
            <a:xfrm>
              <a:off x="3756025" y="1827213"/>
              <a:ext cx="134938" cy="860425"/>
            </a:xfrm>
            <a:custGeom>
              <a:avLst/>
              <a:gdLst>
                <a:gd name="T0" fmla="*/ 0 w 85"/>
                <a:gd name="T1" fmla="*/ 0 h 542"/>
                <a:gd name="T2" fmla="*/ 4 w 85"/>
                <a:gd name="T3" fmla="*/ 0 h 542"/>
                <a:gd name="T4" fmla="*/ 85 w 85"/>
                <a:gd name="T5" fmla="*/ 542 h 542"/>
                <a:gd name="T6" fmla="*/ 81 w 85"/>
                <a:gd name="T7" fmla="*/ 542 h 542"/>
                <a:gd name="T8" fmla="*/ 0 w 85"/>
                <a:gd name="T9" fmla="*/ 0 h 542"/>
                <a:gd name="T10" fmla="*/ 0 w 85"/>
                <a:gd name="T11" fmla="*/ 0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542">
                  <a:moveTo>
                    <a:pt x="0" y="0"/>
                  </a:moveTo>
                  <a:lnTo>
                    <a:pt x="4" y="0"/>
                  </a:lnTo>
                  <a:lnTo>
                    <a:pt x="85" y="542"/>
                  </a:lnTo>
                  <a:lnTo>
                    <a:pt x="81" y="5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274" name="Freeform 125">
              <a:extLst>
                <a:ext uri="{FF2B5EF4-FFF2-40B4-BE49-F238E27FC236}">
                  <a16:creationId xmlns:a16="http://schemas.microsoft.com/office/drawing/2014/main" xmlns="" id="{03EF2B82-E3D1-42E6-997D-AB3D796BA9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66925" y="2992438"/>
              <a:ext cx="655638" cy="847725"/>
            </a:xfrm>
            <a:custGeom>
              <a:avLst/>
              <a:gdLst>
                <a:gd name="T0" fmla="*/ 0 w 413"/>
                <a:gd name="T1" fmla="*/ 0 h 534"/>
                <a:gd name="T2" fmla="*/ 413 w 413"/>
                <a:gd name="T3" fmla="*/ 39 h 534"/>
                <a:gd name="T4" fmla="*/ 272 w 413"/>
                <a:gd name="T5" fmla="*/ 529 h 534"/>
                <a:gd name="T6" fmla="*/ 272 w 413"/>
                <a:gd name="T7" fmla="*/ 534 h 534"/>
                <a:gd name="T8" fmla="*/ 0 w 413"/>
                <a:gd name="T9" fmla="*/ 0 h 534"/>
                <a:gd name="T10" fmla="*/ 0 w 413"/>
                <a:gd name="T11" fmla="*/ 0 h 534"/>
                <a:gd name="T12" fmla="*/ 272 w 413"/>
                <a:gd name="T13" fmla="*/ 529 h 534"/>
                <a:gd name="T14" fmla="*/ 272 w 413"/>
                <a:gd name="T15" fmla="*/ 529 h 534"/>
                <a:gd name="T16" fmla="*/ 272 w 413"/>
                <a:gd name="T17" fmla="*/ 529 h 534"/>
                <a:gd name="T18" fmla="*/ 272 w 413"/>
                <a:gd name="T19" fmla="*/ 529 h 534"/>
                <a:gd name="T20" fmla="*/ 268 w 413"/>
                <a:gd name="T21" fmla="*/ 521 h 534"/>
                <a:gd name="T22" fmla="*/ 404 w 413"/>
                <a:gd name="T23" fmla="*/ 43 h 534"/>
                <a:gd name="T24" fmla="*/ 9 w 413"/>
                <a:gd name="T25" fmla="*/ 9 h 534"/>
                <a:gd name="T26" fmla="*/ 268 w 413"/>
                <a:gd name="T27" fmla="*/ 521 h 534"/>
                <a:gd name="T28" fmla="*/ 268 w 413"/>
                <a:gd name="T29" fmla="*/ 521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3" h="534">
                  <a:moveTo>
                    <a:pt x="0" y="0"/>
                  </a:moveTo>
                  <a:lnTo>
                    <a:pt x="413" y="39"/>
                  </a:lnTo>
                  <a:lnTo>
                    <a:pt x="272" y="529"/>
                  </a:lnTo>
                  <a:lnTo>
                    <a:pt x="272" y="534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272" y="529"/>
                  </a:moveTo>
                  <a:lnTo>
                    <a:pt x="272" y="529"/>
                  </a:lnTo>
                  <a:lnTo>
                    <a:pt x="272" y="529"/>
                  </a:lnTo>
                  <a:lnTo>
                    <a:pt x="272" y="529"/>
                  </a:lnTo>
                  <a:close/>
                  <a:moveTo>
                    <a:pt x="268" y="521"/>
                  </a:moveTo>
                  <a:lnTo>
                    <a:pt x="404" y="43"/>
                  </a:lnTo>
                  <a:lnTo>
                    <a:pt x="9" y="9"/>
                  </a:lnTo>
                  <a:lnTo>
                    <a:pt x="268" y="521"/>
                  </a:lnTo>
                  <a:lnTo>
                    <a:pt x="268" y="5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 dirty="0">
                <a:cs typeface="+mn-ea"/>
                <a:sym typeface="+mn-lt"/>
              </a:endParaRPr>
            </a:p>
          </p:txBody>
        </p:sp>
        <p:sp>
          <p:nvSpPr>
            <p:cNvPr id="275" name="Freeform 126">
              <a:extLst>
                <a:ext uri="{FF2B5EF4-FFF2-40B4-BE49-F238E27FC236}">
                  <a16:creationId xmlns:a16="http://schemas.microsoft.com/office/drawing/2014/main" xmlns="" id="{B36752CB-E014-46F6-81CA-68BFF1473F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66925" y="2185988"/>
              <a:ext cx="1344613" cy="881062"/>
            </a:xfrm>
            <a:custGeom>
              <a:avLst/>
              <a:gdLst>
                <a:gd name="T0" fmla="*/ 426 w 847"/>
                <a:gd name="T1" fmla="*/ 551 h 555"/>
                <a:gd name="T2" fmla="*/ 838 w 847"/>
                <a:gd name="T3" fmla="*/ 197 h 555"/>
                <a:gd name="T4" fmla="*/ 298 w 847"/>
                <a:gd name="T5" fmla="*/ 5 h 555"/>
                <a:gd name="T6" fmla="*/ 4 w 847"/>
                <a:gd name="T7" fmla="*/ 512 h 555"/>
                <a:gd name="T8" fmla="*/ 0 w 847"/>
                <a:gd name="T9" fmla="*/ 512 h 555"/>
                <a:gd name="T10" fmla="*/ 298 w 847"/>
                <a:gd name="T11" fmla="*/ 0 h 555"/>
                <a:gd name="T12" fmla="*/ 847 w 847"/>
                <a:gd name="T13" fmla="*/ 192 h 555"/>
                <a:gd name="T14" fmla="*/ 430 w 847"/>
                <a:gd name="T15" fmla="*/ 555 h 555"/>
                <a:gd name="T16" fmla="*/ 426 w 847"/>
                <a:gd name="T17" fmla="*/ 551 h 555"/>
                <a:gd name="T18" fmla="*/ 426 w 847"/>
                <a:gd name="T19" fmla="*/ 551 h 555"/>
                <a:gd name="T20" fmla="*/ 4 w 847"/>
                <a:gd name="T21" fmla="*/ 512 h 555"/>
                <a:gd name="T22" fmla="*/ 4 w 847"/>
                <a:gd name="T23" fmla="*/ 512 h 555"/>
                <a:gd name="T24" fmla="*/ 4 w 847"/>
                <a:gd name="T25" fmla="*/ 512 h 555"/>
                <a:gd name="T26" fmla="*/ 4 w 847"/>
                <a:gd name="T27" fmla="*/ 512 h 555"/>
                <a:gd name="T28" fmla="*/ 4 w 847"/>
                <a:gd name="T29" fmla="*/ 512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7" h="555">
                  <a:moveTo>
                    <a:pt x="426" y="551"/>
                  </a:moveTo>
                  <a:lnTo>
                    <a:pt x="838" y="197"/>
                  </a:lnTo>
                  <a:lnTo>
                    <a:pt x="298" y="5"/>
                  </a:lnTo>
                  <a:lnTo>
                    <a:pt x="4" y="512"/>
                  </a:lnTo>
                  <a:lnTo>
                    <a:pt x="0" y="512"/>
                  </a:lnTo>
                  <a:lnTo>
                    <a:pt x="298" y="0"/>
                  </a:lnTo>
                  <a:lnTo>
                    <a:pt x="847" y="192"/>
                  </a:lnTo>
                  <a:lnTo>
                    <a:pt x="430" y="555"/>
                  </a:lnTo>
                  <a:lnTo>
                    <a:pt x="426" y="551"/>
                  </a:lnTo>
                  <a:lnTo>
                    <a:pt x="426" y="551"/>
                  </a:lnTo>
                  <a:close/>
                  <a:moveTo>
                    <a:pt x="4" y="512"/>
                  </a:moveTo>
                  <a:lnTo>
                    <a:pt x="4" y="512"/>
                  </a:lnTo>
                  <a:lnTo>
                    <a:pt x="4" y="512"/>
                  </a:lnTo>
                  <a:lnTo>
                    <a:pt x="4" y="512"/>
                  </a:lnTo>
                  <a:lnTo>
                    <a:pt x="4" y="5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276" name="Freeform 127">
              <a:extLst>
                <a:ext uri="{FF2B5EF4-FFF2-40B4-BE49-F238E27FC236}">
                  <a16:creationId xmlns:a16="http://schemas.microsoft.com/office/drawing/2014/main" xmlns="" id="{3ADE824A-961F-4D95-AC9C-7D20A83706D5}"/>
                </a:ext>
              </a:extLst>
            </p:cNvPr>
            <p:cNvSpPr/>
            <p:nvPr/>
          </p:nvSpPr>
          <p:spPr bwMode="auto">
            <a:xfrm>
              <a:off x="2716213" y="2463800"/>
              <a:ext cx="1762125" cy="1422400"/>
            </a:xfrm>
            <a:custGeom>
              <a:avLst/>
              <a:gdLst>
                <a:gd name="T0" fmla="*/ 829 w 1110"/>
                <a:gd name="T1" fmla="*/ 602 h 896"/>
                <a:gd name="T2" fmla="*/ 0 w 1110"/>
                <a:gd name="T3" fmla="*/ 436 h 896"/>
                <a:gd name="T4" fmla="*/ 0 w 1110"/>
                <a:gd name="T5" fmla="*/ 431 h 896"/>
                <a:gd name="T6" fmla="*/ 736 w 1110"/>
                <a:gd name="T7" fmla="*/ 244 h 896"/>
                <a:gd name="T8" fmla="*/ 429 w 1110"/>
                <a:gd name="T9" fmla="*/ 5 h 896"/>
                <a:gd name="T10" fmla="*/ 434 w 1110"/>
                <a:gd name="T11" fmla="*/ 0 h 896"/>
                <a:gd name="T12" fmla="*/ 744 w 1110"/>
                <a:gd name="T13" fmla="*/ 244 h 896"/>
                <a:gd name="T14" fmla="*/ 12 w 1110"/>
                <a:gd name="T15" fmla="*/ 436 h 896"/>
                <a:gd name="T16" fmla="*/ 829 w 1110"/>
                <a:gd name="T17" fmla="*/ 598 h 896"/>
                <a:gd name="T18" fmla="*/ 1110 w 1110"/>
                <a:gd name="T19" fmla="*/ 892 h 896"/>
                <a:gd name="T20" fmla="*/ 1106 w 1110"/>
                <a:gd name="T21" fmla="*/ 896 h 896"/>
                <a:gd name="T22" fmla="*/ 829 w 1110"/>
                <a:gd name="T23" fmla="*/ 602 h 896"/>
                <a:gd name="T24" fmla="*/ 829 w 1110"/>
                <a:gd name="T25" fmla="*/ 602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0" h="896">
                  <a:moveTo>
                    <a:pt x="829" y="602"/>
                  </a:moveTo>
                  <a:lnTo>
                    <a:pt x="0" y="436"/>
                  </a:lnTo>
                  <a:lnTo>
                    <a:pt x="0" y="431"/>
                  </a:lnTo>
                  <a:lnTo>
                    <a:pt x="736" y="244"/>
                  </a:lnTo>
                  <a:lnTo>
                    <a:pt x="429" y="5"/>
                  </a:lnTo>
                  <a:lnTo>
                    <a:pt x="434" y="0"/>
                  </a:lnTo>
                  <a:lnTo>
                    <a:pt x="744" y="244"/>
                  </a:lnTo>
                  <a:lnTo>
                    <a:pt x="12" y="436"/>
                  </a:lnTo>
                  <a:lnTo>
                    <a:pt x="829" y="598"/>
                  </a:lnTo>
                  <a:lnTo>
                    <a:pt x="1110" y="892"/>
                  </a:lnTo>
                  <a:lnTo>
                    <a:pt x="1106" y="896"/>
                  </a:lnTo>
                  <a:lnTo>
                    <a:pt x="829" y="602"/>
                  </a:lnTo>
                  <a:lnTo>
                    <a:pt x="829" y="60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277" name="Freeform 131">
              <a:extLst>
                <a:ext uri="{FF2B5EF4-FFF2-40B4-BE49-F238E27FC236}">
                  <a16:creationId xmlns:a16="http://schemas.microsoft.com/office/drawing/2014/main" xmlns="" id="{31756DA9-7D2C-45FF-ACEB-6BBB7F7E3D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49625" y="1597025"/>
              <a:ext cx="4249738" cy="2465388"/>
            </a:xfrm>
            <a:custGeom>
              <a:avLst/>
              <a:gdLst>
                <a:gd name="T0" fmla="*/ 702 w 2677"/>
                <a:gd name="T1" fmla="*/ 1434 h 1553"/>
                <a:gd name="T2" fmla="*/ 702 w 2677"/>
                <a:gd name="T3" fmla="*/ 1430 h 1553"/>
                <a:gd name="T4" fmla="*/ 2375 w 2677"/>
                <a:gd name="T5" fmla="*/ 1549 h 1553"/>
                <a:gd name="T6" fmla="*/ 2413 w 2677"/>
                <a:gd name="T7" fmla="*/ 1144 h 1553"/>
                <a:gd name="T8" fmla="*/ 2047 w 2677"/>
                <a:gd name="T9" fmla="*/ 943 h 1553"/>
                <a:gd name="T10" fmla="*/ 1987 w 2677"/>
                <a:gd name="T11" fmla="*/ 534 h 1553"/>
                <a:gd name="T12" fmla="*/ 2664 w 2677"/>
                <a:gd name="T13" fmla="*/ 107 h 1553"/>
                <a:gd name="T14" fmla="*/ 2175 w 2677"/>
                <a:gd name="T15" fmla="*/ 5 h 1553"/>
                <a:gd name="T16" fmla="*/ 1609 w 2677"/>
                <a:gd name="T17" fmla="*/ 316 h 1553"/>
                <a:gd name="T18" fmla="*/ 971 w 2677"/>
                <a:gd name="T19" fmla="*/ 320 h 1553"/>
                <a:gd name="T20" fmla="*/ 264 w 2677"/>
                <a:gd name="T21" fmla="*/ 205 h 1553"/>
                <a:gd name="T22" fmla="*/ 0 w 2677"/>
                <a:gd name="T23" fmla="*/ 551 h 1553"/>
                <a:gd name="T24" fmla="*/ 0 w 2677"/>
                <a:gd name="T25" fmla="*/ 551 h 1553"/>
                <a:gd name="T26" fmla="*/ 260 w 2677"/>
                <a:gd name="T27" fmla="*/ 201 h 1553"/>
                <a:gd name="T28" fmla="*/ 971 w 2677"/>
                <a:gd name="T29" fmla="*/ 316 h 1553"/>
                <a:gd name="T30" fmla="*/ 1609 w 2677"/>
                <a:gd name="T31" fmla="*/ 312 h 1553"/>
                <a:gd name="T32" fmla="*/ 2175 w 2677"/>
                <a:gd name="T33" fmla="*/ 0 h 1553"/>
                <a:gd name="T34" fmla="*/ 2677 w 2677"/>
                <a:gd name="T35" fmla="*/ 107 h 1553"/>
                <a:gd name="T36" fmla="*/ 1992 w 2677"/>
                <a:gd name="T37" fmla="*/ 538 h 1553"/>
                <a:gd name="T38" fmla="*/ 2051 w 2677"/>
                <a:gd name="T39" fmla="*/ 939 h 1553"/>
                <a:gd name="T40" fmla="*/ 2417 w 2677"/>
                <a:gd name="T41" fmla="*/ 1144 h 1553"/>
                <a:gd name="T42" fmla="*/ 2379 w 2677"/>
                <a:gd name="T43" fmla="*/ 1553 h 1553"/>
                <a:gd name="T44" fmla="*/ 702 w 2677"/>
                <a:gd name="T45" fmla="*/ 1434 h 1553"/>
                <a:gd name="T46" fmla="*/ 702 w 2677"/>
                <a:gd name="T47" fmla="*/ 1434 h 1553"/>
                <a:gd name="T48" fmla="*/ 702 w 2677"/>
                <a:gd name="T49" fmla="*/ 1434 h 1553"/>
                <a:gd name="T50" fmla="*/ 702 w 2677"/>
                <a:gd name="T51" fmla="*/ 1434 h 1553"/>
                <a:gd name="T52" fmla="*/ 702 w 2677"/>
                <a:gd name="T53" fmla="*/ 1434 h 1553"/>
                <a:gd name="T54" fmla="*/ 702 w 2677"/>
                <a:gd name="T55" fmla="*/ 1434 h 1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77" h="1553">
                  <a:moveTo>
                    <a:pt x="702" y="1434"/>
                  </a:moveTo>
                  <a:lnTo>
                    <a:pt x="702" y="1430"/>
                  </a:lnTo>
                  <a:lnTo>
                    <a:pt x="2375" y="1549"/>
                  </a:lnTo>
                  <a:lnTo>
                    <a:pt x="2413" y="1144"/>
                  </a:lnTo>
                  <a:lnTo>
                    <a:pt x="2047" y="943"/>
                  </a:lnTo>
                  <a:lnTo>
                    <a:pt x="1987" y="534"/>
                  </a:lnTo>
                  <a:lnTo>
                    <a:pt x="2664" y="107"/>
                  </a:lnTo>
                  <a:lnTo>
                    <a:pt x="2175" y="5"/>
                  </a:lnTo>
                  <a:lnTo>
                    <a:pt x="1609" y="316"/>
                  </a:lnTo>
                  <a:lnTo>
                    <a:pt x="971" y="320"/>
                  </a:lnTo>
                  <a:lnTo>
                    <a:pt x="264" y="205"/>
                  </a:lnTo>
                  <a:lnTo>
                    <a:pt x="0" y="551"/>
                  </a:lnTo>
                  <a:lnTo>
                    <a:pt x="0" y="551"/>
                  </a:lnTo>
                  <a:lnTo>
                    <a:pt x="260" y="201"/>
                  </a:lnTo>
                  <a:lnTo>
                    <a:pt x="971" y="316"/>
                  </a:lnTo>
                  <a:lnTo>
                    <a:pt x="1609" y="312"/>
                  </a:lnTo>
                  <a:lnTo>
                    <a:pt x="2175" y="0"/>
                  </a:lnTo>
                  <a:lnTo>
                    <a:pt x="2677" y="107"/>
                  </a:lnTo>
                  <a:lnTo>
                    <a:pt x="1992" y="538"/>
                  </a:lnTo>
                  <a:lnTo>
                    <a:pt x="2051" y="939"/>
                  </a:lnTo>
                  <a:lnTo>
                    <a:pt x="2417" y="1144"/>
                  </a:lnTo>
                  <a:lnTo>
                    <a:pt x="2379" y="1553"/>
                  </a:lnTo>
                  <a:lnTo>
                    <a:pt x="702" y="1434"/>
                  </a:lnTo>
                  <a:lnTo>
                    <a:pt x="702" y="1434"/>
                  </a:lnTo>
                  <a:close/>
                  <a:moveTo>
                    <a:pt x="702" y="1434"/>
                  </a:moveTo>
                  <a:lnTo>
                    <a:pt x="702" y="1434"/>
                  </a:lnTo>
                  <a:lnTo>
                    <a:pt x="702" y="1434"/>
                  </a:lnTo>
                  <a:lnTo>
                    <a:pt x="702" y="14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278" name="Freeform 132">
              <a:extLst>
                <a:ext uri="{FF2B5EF4-FFF2-40B4-BE49-F238E27FC236}">
                  <a16:creationId xmlns:a16="http://schemas.microsoft.com/office/drawing/2014/main" xmlns="" id="{D898ECE7-60F1-464D-813E-7977FBA37E8B}"/>
                </a:ext>
              </a:extLst>
            </p:cNvPr>
            <p:cNvSpPr/>
            <p:nvPr/>
          </p:nvSpPr>
          <p:spPr bwMode="auto">
            <a:xfrm>
              <a:off x="3890963" y="2044700"/>
              <a:ext cx="985837" cy="576263"/>
            </a:xfrm>
            <a:custGeom>
              <a:avLst/>
              <a:gdLst>
                <a:gd name="T0" fmla="*/ 0 w 621"/>
                <a:gd name="T1" fmla="*/ 358 h 363"/>
                <a:gd name="T2" fmla="*/ 621 w 621"/>
                <a:gd name="T3" fmla="*/ 0 h 363"/>
                <a:gd name="T4" fmla="*/ 621 w 621"/>
                <a:gd name="T5" fmla="*/ 4 h 363"/>
                <a:gd name="T6" fmla="*/ 4 w 621"/>
                <a:gd name="T7" fmla="*/ 363 h 363"/>
                <a:gd name="T8" fmla="*/ 0 w 621"/>
                <a:gd name="T9" fmla="*/ 358 h 363"/>
                <a:gd name="T10" fmla="*/ 0 w 621"/>
                <a:gd name="T11" fmla="*/ 358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1" h="363">
                  <a:moveTo>
                    <a:pt x="0" y="358"/>
                  </a:moveTo>
                  <a:lnTo>
                    <a:pt x="621" y="0"/>
                  </a:lnTo>
                  <a:lnTo>
                    <a:pt x="621" y="4"/>
                  </a:lnTo>
                  <a:lnTo>
                    <a:pt x="4" y="363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279" name="Freeform 133">
              <a:extLst>
                <a:ext uri="{FF2B5EF4-FFF2-40B4-BE49-F238E27FC236}">
                  <a16:creationId xmlns:a16="http://schemas.microsoft.com/office/drawing/2014/main" xmlns="" id="{B8F351AB-4D49-4BE4-9A2F-5C448F02B78C}"/>
                </a:ext>
              </a:extLst>
            </p:cNvPr>
            <p:cNvSpPr/>
            <p:nvPr/>
          </p:nvSpPr>
          <p:spPr bwMode="auto">
            <a:xfrm>
              <a:off x="4471988" y="2959100"/>
              <a:ext cx="2160587" cy="866775"/>
            </a:xfrm>
            <a:custGeom>
              <a:avLst/>
              <a:gdLst>
                <a:gd name="T0" fmla="*/ 0 w 1361"/>
                <a:gd name="T1" fmla="*/ 542 h 546"/>
                <a:gd name="T2" fmla="*/ 1361 w 1361"/>
                <a:gd name="T3" fmla="*/ 0 h 546"/>
                <a:gd name="T4" fmla="*/ 1361 w 1361"/>
                <a:gd name="T5" fmla="*/ 4 h 546"/>
                <a:gd name="T6" fmla="*/ 0 w 1361"/>
                <a:gd name="T7" fmla="*/ 546 h 546"/>
                <a:gd name="T8" fmla="*/ 0 w 1361"/>
                <a:gd name="T9" fmla="*/ 542 h 546"/>
                <a:gd name="T10" fmla="*/ 0 w 1361"/>
                <a:gd name="T11" fmla="*/ 542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1" h="546">
                  <a:moveTo>
                    <a:pt x="0" y="542"/>
                  </a:moveTo>
                  <a:lnTo>
                    <a:pt x="1361" y="0"/>
                  </a:lnTo>
                  <a:lnTo>
                    <a:pt x="1361" y="4"/>
                  </a:lnTo>
                  <a:lnTo>
                    <a:pt x="0" y="546"/>
                  </a:lnTo>
                  <a:lnTo>
                    <a:pt x="0" y="542"/>
                  </a:lnTo>
                  <a:lnTo>
                    <a:pt x="0" y="5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280" name="Freeform 134">
              <a:extLst>
                <a:ext uri="{FF2B5EF4-FFF2-40B4-BE49-F238E27FC236}">
                  <a16:creationId xmlns:a16="http://schemas.microsoft.com/office/drawing/2014/main" xmlns="" id="{7C8957F2-E261-4397-8C63-8A6BFB6E04A5}"/>
                </a:ext>
              </a:extLst>
            </p:cNvPr>
            <p:cNvSpPr/>
            <p:nvPr/>
          </p:nvSpPr>
          <p:spPr bwMode="auto">
            <a:xfrm>
              <a:off x="5849938" y="2044700"/>
              <a:ext cx="688975" cy="439738"/>
            </a:xfrm>
            <a:custGeom>
              <a:avLst/>
              <a:gdLst>
                <a:gd name="T0" fmla="*/ 0 w 434"/>
                <a:gd name="T1" fmla="*/ 4 h 277"/>
                <a:gd name="T2" fmla="*/ 4 w 434"/>
                <a:gd name="T3" fmla="*/ 0 h 277"/>
                <a:gd name="T4" fmla="*/ 434 w 434"/>
                <a:gd name="T5" fmla="*/ 273 h 277"/>
                <a:gd name="T6" fmla="*/ 434 w 434"/>
                <a:gd name="T7" fmla="*/ 277 h 277"/>
                <a:gd name="T8" fmla="*/ 0 w 434"/>
                <a:gd name="T9" fmla="*/ 4 h 277"/>
                <a:gd name="T10" fmla="*/ 0 w 434"/>
                <a:gd name="T11" fmla="*/ 4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4" h="277">
                  <a:moveTo>
                    <a:pt x="0" y="4"/>
                  </a:moveTo>
                  <a:lnTo>
                    <a:pt x="4" y="0"/>
                  </a:lnTo>
                  <a:lnTo>
                    <a:pt x="434" y="273"/>
                  </a:lnTo>
                  <a:lnTo>
                    <a:pt x="434" y="277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281" name="Freeform 135">
              <a:extLst>
                <a:ext uri="{FF2B5EF4-FFF2-40B4-BE49-F238E27FC236}">
                  <a16:creationId xmlns:a16="http://schemas.microsoft.com/office/drawing/2014/main" xmlns="" id="{15D8B727-37FF-404B-986E-DA2D0DB13518}"/>
                </a:ext>
              </a:extLst>
            </p:cNvPr>
            <p:cNvSpPr/>
            <p:nvPr/>
          </p:nvSpPr>
          <p:spPr bwMode="auto">
            <a:xfrm>
              <a:off x="6518275" y="1620838"/>
              <a:ext cx="263525" cy="776287"/>
            </a:xfrm>
            <a:custGeom>
              <a:avLst/>
              <a:gdLst>
                <a:gd name="T0" fmla="*/ 0 w 157"/>
                <a:gd name="T1" fmla="*/ 602 h 602"/>
                <a:gd name="T2" fmla="*/ 153 w 157"/>
                <a:gd name="T3" fmla="*/ 0 h 602"/>
                <a:gd name="T4" fmla="*/ 157 w 157"/>
                <a:gd name="T5" fmla="*/ 0 h 602"/>
                <a:gd name="T6" fmla="*/ 4 w 157"/>
                <a:gd name="T7" fmla="*/ 602 h 602"/>
                <a:gd name="T8" fmla="*/ 0 w 157"/>
                <a:gd name="T9" fmla="*/ 602 h 602"/>
                <a:gd name="T10" fmla="*/ 0 w 157"/>
                <a:gd name="T11" fmla="*/ 602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7" h="602">
                  <a:moveTo>
                    <a:pt x="0" y="602"/>
                  </a:moveTo>
                  <a:lnTo>
                    <a:pt x="153" y="0"/>
                  </a:lnTo>
                  <a:lnTo>
                    <a:pt x="157" y="0"/>
                  </a:lnTo>
                  <a:lnTo>
                    <a:pt x="4" y="602"/>
                  </a:lnTo>
                  <a:lnTo>
                    <a:pt x="0" y="602"/>
                  </a:lnTo>
                  <a:lnTo>
                    <a:pt x="0" y="60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282" name="Freeform 136">
              <a:extLst>
                <a:ext uri="{FF2B5EF4-FFF2-40B4-BE49-F238E27FC236}">
                  <a16:creationId xmlns:a16="http://schemas.microsoft.com/office/drawing/2014/main" xmlns="" id="{D4646B1D-AC4A-41AD-998A-80FD67AE92A0}"/>
                </a:ext>
              </a:extLst>
            </p:cNvPr>
            <p:cNvSpPr/>
            <p:nvPr/>
          </p:nvSpPr>
          <p:spPr bwMode="auto">
            <a:xfrm>
              <a:off x="3911600" y="2851150"/>
              <a:ext cx="2660650" cy="101600"/>
            </a:xfrm>
            <a:custGeom>
              <a:avLst/>
              <a:gdLst>
                <a:gd name="T0" fmla="*/ 0 w 1676"/>
                <a:gd name="T1" fmla="*/ 4 h 64"/>
                <a:gd name="T2" fmla="*/ 0 w 1676"/>
                <a:gd name="T3" fmla="*/ 0 h 64"/>
                <a:gd name="T4" fmla="*/ 1676 w 1676"/>
                <a:gd name="T5" fmla="*/ 59 h 64"/>
                <a:gd name="T6" fmla="*/ 1676 w 1676"/>
                <a:gd name="T7" fmla="*/ 64 h 64"/>
                <a:gd name="T8" fmla="*/ 0 w 1676"/>
                <a:gd name="T9" fmla="*/ 4 h 64"/>
                <a:gd name="T10" fmla="*/ 0 w 1676"/>
                <a:gd name="T11" fmla="*/ 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6" h="64">
                  <a:moveTo>
                    <a:pt x="0" y="4"/>
                  </a:moveTo>
                  <a:lnTo>
                    <a:pt x="0" y="0"/>
                  </a:lnTo>
                  <a:lnTo>
                    <a:pt x="1676" y="59"/>
                  </a:lnTo>
                  <a:lnTo>
                    <a:pt x="1676" y="6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283" name="Freeform 137">
              <a:extLst>
                <a:ext uri="{FF2B5EF4-FFF2-40B4-BE49-F238E27FC236}">
                  <a16:creationId xmlns:a16="http://schemas.microsoft.com/office/drawing/2014/main" xmlns="" id="{679BDEDD-FA45-4F70-B40D-EC02836D5A98}"/>
                </a:ext>
              </a:extLst>
            </p:cNvPr>
            <p:cNvSpPr/>
            <p:nvPr/>
          </p:nvSpPr>
          <p:spPr bwMode="auto">
            <a:xfrm>
              <a:off x="5856288" y="2105025"/>
              <a:ext cx="776287" cy="887413"/>
            </a:xfrm>
            <a:custGeom>
              <a:avLst/>
              <a:gdLst>
                <a:gd name="T0" fmla="*/ 0 w 489"/>
                <a:gd name="T1" fmla="*/ 5 h 559"/>
                <a:gd name="T2" fmla="*/ 4 w 489"/>
                <a:gd name="T3" fmla="*/ 0 h 559"/>
                <a:gd name="T4" fmla="*/ 489 w 489"/>
                <a:gd name="T5" fmla="*/ 555 h 559"/>
                <a:gd name="T6" fmla="*/ 489 w 489"/>
                <a:gd name="T7" fmla="*/ 559 h 559"/>
                <a:gd name="T8" fmla="*/ 0 w 489"/>
                <a:gd name="T9" fmla="*/ 5 h 559"/>
                <a:gd name="T10" fmla="*/ 0 w 489"/>
                <a:gd name="T11" fmla="*/ 5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9" h="559">
                  <a:moveTo>
                    <a:pt x="0" y="5"/>
                  </a:moveTo>
                  <a:lnTo>
                    <a:pt x="4" y="0"/>
                  </a:lnTo>
                  <a:lnTo>
                    <a:pt x="489" y="555"/>
                  </a:lnTo>
                  <a:lnTo>
                    <a:pt x="489" y="559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284" name="Freeform 165">
              <a:extLst>
                <a:ext uri="{FF2B5EF4-FFF2-40B4-BE49-F238E27FC236}">
                  <a16:creationId xmlns:a16="http://schemas.microsoft.com/office/drawing/2014/main" xmlns="" id="{7D9FEBB0-9C3C-43E0-9869-8E64D75C67AA}"/>
                </a:ext>
              </a:extLst>
            </p:cNvPr>
            <p:cNvSpPr/>
            <p:nvPr/>
          </p:nvSpPr>
          <p:spPr bwMode="auto">
            <a:xfrm>
              <a:off x="7180263" y="1712913"/>
              <a:ext cx="411162" cy="1700212"/>
            </a:xfrm>
            <a:custGeom>
              <a:avLst/>
              <a:gdLst>
                <a:gd name="T0" fmla="*/ 0 w 259"/>
                <a:gd name="T1" fmla="*/ 1071 h 1071"/>
                <a:gd name="T2" fmla="*/ 255 w 259"/>
                <a:gd name="T3" fmla="*/ 0 h 1071"/>
                <a:gd name="T4" fmla="*/ 259 w 259"/>
                <a:gd name="T5" fmla="*/ 0 h 1071"/>
                <a:gd name="T6" fmla="*/ 4 w 259"/>
                <a:gd name="T7" fmla="*/ 1071 h 1071"/>
                <a:gd name="T8" fmla="*/ 0 w 259"/>
                <a:gd name="T9" fmla="*/ 1071 h 1071"/>
                <a:gd name="T10" fmla="*/ 0 w 259"/>
                <a:gd name="T11" fmla="*/ 1071 h 10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9" h="1071">
                  <a:moveTo>
                    <a:pt x="0" y="1071"/>
                  </a:moveTo>
                  <a:lnTo>
                    <a:pt x="255" y="0"/>
                  </a:lnTo>
                  <a:lnTo>
                    <a:pt x="259" y="0"/>
                  </a:lnTo>
                  <a:lnTo>
                    <a:pt x="4" y="1071"/>
                  </a:lnTo>
                  <a:lnTo>
                    <a:pt x="0" y="1071"/>
                  </a:lnTo>
                  <a:lnTo>
                    <a:pt x="0" y="10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285" name="Freeform 170">
              <a:extLst>
                <a:ext uri="{FF2B5EF4-FFF2-40B4-BE49-F238E27FC236}">
                  <a16:creationId xmlns:a16="http://schemas.microsoft.com/office/drawing/2014/main" xmlns="" id="{0FFE8307-6C4D-4322-857E-2294049FFD25}"/>
                </a:ext>
              </a:extLst>
            </p:cNvPr>
            <p:cNvSpPr/>
            <p:nvPr/>
          </p:nvSpPr>
          <p:spPr bwMode="auto">
            <a:xfrm>
              <a:off x="4816475" y="2071688"/>
              <a:ext cx="1762125" cy="881062"/>
            </a:xfrm>
            <a:custGeom>
              <a:avLst/>
              <a:gdLst>
                <a:gd name="T0" fmla="*/ 0 w 1110"/>
                <a:gd name="T1" fmla="*/ 4 h 555"/>
                <a:gd name="T2" fmla="*/ 4 w 1110"/>
                <a:gd name="T3" fmla="*/ 0 h 555"/>
                <a:gd name="T4" fmla="*/ 1110 w 1110"/>
                <a:gd name="T5" fmla="*/ 550 h 555"/>
                <a:gd name="T6" fmla="*/ 1106 w 1110"/>
                <a:gd name="T7" fmla="*/ 555 h 555"/>
                <a:gd name="T8" fmla="*/ 0 w 1110"/>
                <a:gd name="T9" fmla="*/ 4 h 555"/>
                <a:gd name="T10" fmla="*/ 0 w 1110"/>
                <a:gd name="T11" fmla="*/ 4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0" h="555">
                  <a:moveTo>
                    <a:pt x="0" y="4"/>
                  </a:moveTo>
                  <a:lnTo>
                    <a:pt x="4" y="0"/>
                  </a:lnTo>
                  <a:lnTo>
                    <a:pt x="1110" y="550"/>
                  </a:lnTo>
                  <a:lnTo>
                    <a:pt x="1106" y="555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grpSp>
          <p:nvGrpSpPr>
            <p:cNvPr id="286" name="组合 285">
              <a:extLst>
                <a:ext uri="{FF2B5EF4-FFF2-40B4-BE49-F238E27FC236}">
                  <a16:creationId xmlns:a16="http://schemas.microsoft.com/office/drawing/2014/main" xmlns="" id="{CE8E8C6E-65E1-4595-A342-4E7A17247BCF}"/>
                </a:ext>
              </a:extLst>
            </p:cNvPr>
            <p:cNvGrpSpPr/>
            <p:nvPr/>
          </p:nvGrpSpPr>
          <p:grpSpPr>
            <a:xfrm>
              <a:off x="6517686" y="2674906"/>
              <a:ext cx="161925" cy="439739"/>
              <a:chOff x="6024305" y="2478778"/>
              <a:chExt cx="161925" cy="439739"/>
            </a:xfrm>
            <a:grpFill/>
          </p:grpSpPr>
          <p:sp>
            <p:nvSpPr>
              <p:cNvPr id="317" name="Oval 173">
                <a:extLst>
                  <a:ext uri="{FF2B5EF4-FFF2-40B4-BE49-F238E27FC236}">
                    <a16:creationId xmlns:a16="http://schemas.microsoft.com/office/drawing/2014/main" xmlns="" id="{BA85C963-2F0E-4630-8B55-8F37107479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63992" y="2478778"/>
                <a:ext cx="80963" cy="8096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318" name="Freeform 174">
                <a:extLst>
                  <a:ext uri="{FF2B5EF4-FFF2-40B4-BE49-F238E27FC236}">
                    <a16:creationId xmlns:a16="http://schemas.microsoft.com/office/drawing/2014/main" xmlns="" id="{09C64954-75FD-4953-BDF3-92C09796194D}"/>
                  </a:ext>
                </a:extLst>
              </p:cNvPr>
              <p:cNvSpPr/>
              <p:nvPr/>
            </p:nvSpPr>
            <p:spPr bwMode="auto">
              <a:xfrm>
                <a:off x="6024305" y="2566091"/>
                <a:ext cx="161925" cy="352426"/>
              </a:xfrm>
              <a:custGeom>
                <a:avLst/>
                <a:gdLst>
                  <a:gd name="T0" fmla="*/ 4 w 24"/>
                  <a:gd name="T1" fmla="*/ 0 h 52"/>
                  <a:gd name="T2" fmla="*/ 20 w 24"/>
                  <a:gd name="T3" fmla="*/ 0 h 52"/>
                  <a:gd name="T4" fmla="*/ 24 w 24"/>
                  <a:gd name="T5" fmla="*/ 3 h 52"/>
                  <a:gd name="T6" fmla="*/ 24 w 24"/>
                  <a:gd name="T7" fmla="*/ 20 h 52"/>
                  <a:gd name="T8" fmla="*/ 22 w 24"/>
                  <a:gd name="T9" fmla="*/ 23 h 52"/>
                  <a:gd name="T10" fmla="*/ 20 w 24"/>
                  <a:gd name="T11" fmla="*/ 20 h 52"/>
                  <a:gd name="T12" fmla="*/ 20 w 24"/>
                  <a:gd name="T13" fmla="*/ 10 h 52"/>
                  <a:gd name="T14" fmla="*/ 19 w 24"/>
                  <a:gd name="T15" fmla="*/ 10 h 52"/>
                  <a:gd name="T16" fmla="*/ 19 w 24"/>
                  <a:gd name="T17" fmla="*/ 48 h 52"/>
                  <a:gd name="T18" fmla="*/ 16 w 24"/>
                  <a:gd name="T19" fmla="*/ 51 h 52"/>
                  <a:gd name="T20" fmla="*/ 12 w 24"/>
                  <a:gd name="T21" fmla="*/ 48 h 52"/>
                  <a:gd name="T22" fmla="*/ 12 w 24"/>
                  <a:gd name="T23" fmla="*/ 30 h 52"/>
                  <a:gd name="T24" fmla="*/ 12 w 24"/>
                  <a:gd name="T25" fmla="*/ 30 h 52"/>
                  <a:gd name="T26" fmla="*/ 12 w 24"/>
                  <a:gd name="T27" fmla="*/ 48 h 52"/>
                  <a:gd name="T28" fmla="*/ 8 w 24"/>
                  <a:gd name="T29" fmla="*/ 51 h 52"/>
                  <a:gd name="T30" fmla="*/ 5 w 24"/>
                  <a:gd name="T31" fmla="*/ 48 h 52"/>
                  <a:gd name="T32" fmla="*/ 5 w 24"/>
                  <a:gd name="T33" fmla="*/ 11 h 52"/>
                  <a:gd name="T34" fmla="*/ 4 w 24"/>
                  <a:gd name="T35" fmla="*/ 11 h 52"/>
                  <a:gd name="T36" fmla="*/ 4 w 24"/>
                  <a:gd name="T37" fmla="*/ 21 h 52"/>
                  <a:gd name="T38" fmla="*/ 2 w 24"/>
                  <a:gd name="T39" fmla="*/ 23 h 52"/>
                  <a:gd name="T40" fmla="*/ 0 w 24"/>
                  <a:gd name="T41" fmla="*/ 21 h 52"/>
                  <a:gd name="T42" fmla="*/ 0 w 24"/>
                  <a:gd name="T43" fmla="*/ 3 h 52"/>
                  <a:gd name="T44" fmla="*/ 4 w 24"/>
                  <a:gd name="T4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4" h="52">
                    <a:moveTo>
                      <a:pt x="4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4" y="1"/>
                      <a:pt x="24" y="3"/>
                    </a:cubicBezTo>
                    <a:cubicBezTo>
                      <a:pt x="24" y="6"/>
                      <a:pt x="24" y="20"/>
                      <a:pt x="24" y="20"/>
                    </a:cubicBezTo>
                    <a:cubicBezTo>
                      <a:pt x="24" y="20"/>
                      <a:pt x="23" y="23"/>
                      <a:pt x="22" y="23"/>
                    </a:cubicBezTo>
                    <a:cubicBezTo>
                      <a:pt x="20" y="23"/>
                      <a:pt x="20" y="22"/>
                      <a:pt x="20" y="20"/>
                    </a:cubicBezTo>
                    <a:cubicBezTo>
                      <a:pt x="20" y="19"/>
                      <a:pt x="20" y="10"/>
                      <a:pt x="20" y="10"/>
                    </a:cubicBezTo>
                    <a:cubicBezTo>
                      <a:pt x="20" y="10"/>
                      <a:pt x="19" y="10"/>
                      <a:pt x="19" y="10"/>
                    </a:cubicBezTo>
                    <a:cubicBezTo>
                      <a:pt x="18" y="11"/>
                      <a:pt x="19" y="48"/>
                      <a:pt x="19" y="48"/>
                    </a:cubicBezTo>
                    <a:cubicBezTo>
                      <a:pt x="19" y="48"/>
                      <a:pt x="18" y="50"/>
                      <a:pt x="16" y="51"/>
                    </a:cubicBezTo>
                    <a:cubicBezTo>
                      <a:pt x="13" y="52"/>
                      <a:pt x="12" y="48"/>
                      <a:pt x="12" y="48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29"/>
                      <a:pt x="12" y="30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48"/>
                      <a:pt x="11" y="51"/>
                      <a:pt x="8" y="51"/>
                    </a:cubicBezTo>
                    <a:cubicBezTo>
                      <a:pt x="6" y="51"/>
                      <a:pt x="5" y="48"/>
                      <a:pt x="5" y="48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0"/>
                      <a:pt x="4" y="1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3"/>
                      <a:pt x="2" y="23"/>
                    </a:cubicBezTo>
                    <a:cubicBezTo>
                      <a:pt x="0" y="23"/>
                      <a:pt x="0" y="21"/>
                      <a:pt x="0" y="2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</p:grpSp>
        <p:grpSp>
          <p:nvGrpSpPr>
            <p:cNvPr id="287" name="组合 286">
              <a:extLst>
                <a:ext uri="{FF2B5EF4-FFF2-40B4-BE49-F238E27FC236}">
                  <a16:creationId xmlns:a16="http://schemas.microsoft.com/office/drawing/2014/main" xmlns="" id="{1599C344-518D-4D9B-9458-89039F66FD35}"/>
                </a:ext>
              </a:extLst>
            </p:cNvPr>
            <p:cNvGrpSpPr/>
            <p:nvPr/>
          </p:nvGrpSpPr>
          <p:grpSpPr>
            <a:xfrm>
              <a:off x="4422979" y="3477479"/>
              <a:ext cx="155575" cy="433389"/>
              <a:chOff x="3876416" y="3304280"/>
              <a:chExt cx="155575" cy="433389"/>
            </a:xfrm>
            <a:grpFill/>
          </p:grpSpPr>
          <p:sp>
            <p:nvSpPr>
              <p:cNvPr id="315" name="Oval 157">
                <a:extLst>
                  <a:ext uri="{FF2B5EF4-FFF2-40B4-BE49-F238E27FC236}">
                    <a16:creationId xmlns:a16="http://schemas.microsoft.com/office/drawing/2014/main" xmlns="" id="{75B00FCD-0EAF-486A-9389-A73E071668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09753" y="3304280"/>
                <a:ext cx="80963" cy="8096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316" name="Freeform 158">
                <a:extLst>
                  <a:ext uri="{FF2B5EF4-FFF2-40B4-BE49-F238E27FC236}">
                    <a16:creationId xmlns:a16="http://schemas.microsoft.com/office/drawing/2014/main" xmlns="" id="{6C4C4274-5022-48DD-9317-EC845A22510C}"/>
                  </a:ext>
                </a:extLst>
              </p:cNvPr>
              <p:cNvSpPr/>
              <p:nvPr/>
            </p:nvSpPr>
            <p:spPr bwMode="auto">
              <a:xfrm>
                <a:off x="3876416" y="3385243"/>
                <a:ext cx="155575" cy="352426"/>
              </a:xfrm>
              <a:custGeom>
                <a:avLst/>
                <a:gdLst>
                  <a:gd name="T0" fmla="*/ 3 w 23"/>
                  <a:gd name="T1" fmla="*/ 0 h 52"/>
                  <a:gd name="T2" fmla="*/ 20 w 23"/>
                  <a:gd name="T3" fmla="*/ 0 h 52"/>
                  <a:gd name="T4" fmla="*/ 23 w 23"/>
                  <a:gd name="T5" fmla="*/ 4 h 52"/>
                  <a:gd name="T6" fmla="*/ 23 w 23"/>
                  <a:gd name="T7" fmla="*/ 20 h 52"/>
                  <a:gd name="T8" fmla="*/ 21 w 23"/>
                  <a:gd name="T9" fmla="*/ 23 h 52"/>
                  <a:gd name="T10" fmla="*/ 19 w 23"/>
                  <a:gd name="T11" fmla="*/ 21 h 52"/>
                  <a:gd name="T12" fmla="*/ 19 w 23"/>
                  <a:gd name="T13" fmla="*/ 11 h 52"/>
                  <a:gd name="T14" fmla="*/ 18 w 23"/>
                  <a:gd name="T15" fmla="*/ 11 h 52"/>
                  <a:gd name="T16" fmla="*/ 18 w 23"/>
                  <a:gd name="T17" fmla="*/ 49 h 52"/>
                  <a:gd name="T18" fmla="*/ 15 w 23"/>
                  <a:gd name="T19" fmla="*/ 51 h 52"/>
                  <a:gd name="T20" fmla="*/ 12 w 23"/>
                  <a:gd name="T21" fmla="*/ 49 h 52"/>
                  <a:gd name="T22" fmla="*/ 12 w 23"/>
                  <a:gd name="T23" fmla="*/ 30 h 52"/>
                  <a:gd name="T24" fmla="*/ 11 w 23"/>
                  <a:gd name="T25" fmla="*/ 30 h 52"/>
                  <a:gd name="T26" fmla="*/ 11 w 23"/>
                  <a:gd name="T27" fmla="*/ 49 h 52"/>
                  <a:gd name="T28" fmla="*/ 8 w 23"/>
                  <a:gd name="T29" fmla="*/ 51 h 52"/>
                  <a:gd name="T30" fmla="*/ 5 w 23"/>
                  <a:gd name="T31" fmla="*/ 49 h 52"/>
                  <a:gd name="T32" fmla="*/ 5 w 23"/>
                  <a:gd name="T33" fmla="*/ 11 h 52"/>
                  <a:gd name="T34" fmla="*/ 4 w 23"/>
                  <a:gd name="T35" fmla="*/ 11 h 52"/>
                  <a:gd name="T36" fmla="*/ 4 w 23"/>
                  <a:gd name="T37" fmla="*/ 21 h 52"/>
                  <a:gd name="T38" fmla="*/ 2 w 23"/>
                  <a:gd name="T39" fmla="*/ 24 h 52"/>
                  <a:gd name="T40" fmla="*/ 0 w 23"/>
                  <a:gd name="T41" fmla="*/ 21 h 52"/>
                  <a:gd name="T42" fmla="*/ 0 w 23"/>
                  <a:gd name="T43" fmla="*/ 3 h 52"/>
                  <a:gd name="T44" fmla="*/ 3 w 23"/>
                  <a:gd name="T4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" h="52">
                    <a:moveTo>
                      <a:pt x="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3" y="1"/>
                      <a:pt x="23" y="4"/>
                    </a:cubicBezTo>
                    <a:cubicBezTo>
                      <a:pt x="23" y="6"/>
                      <a:pt x="23" y="20"/>
                      <a:pt x="23" y="20"/>
                    </a:cubicBezTo>
                    <a:cubicBezTo>
                      <a:pt x="23" y="20"/>
                      <a:pt x="23" y="23"/>
                      <a:pt x="21" y="23"/>
                    </a:cubicBezTo>
                    <a:cubicBezTo>
                      <a:pt x="20" y="23"/>
                      <a:pt x="19" y="23"/>
                      <a:pt x="19" y="21"/>
                    </a:cubicBezTo>
                    <a:cubicBezTo>
                      <a:pt x="19" y="19"/>
                      <a:pt x="19" y="11"/>
                      <a:pt x="19" y="11"/>
                    </a:cubicBezTo>
                    <a:cubicBezTo>
                      <a:pt x="19" y="11"/>
                      <a:pt x="18" y="10"/>
                      <a:pt x="18" y="11"/>
                    </a:cubicBezTo>
                    <a:cubicBezTo>
                      <a:pt x="18" y="12"/>
                      <a:pt x="18" y="49"/>
                      <a:pt x="18" y="49"/>
                    </a:cubicBezTo>
                    <a:cubicBezTo>
                      <a:pt x="18" y="49"/>
                      <a:pt x="17" y="51"/>
                      <a:pt x="15" y="51"/>
                    </a:cubicBezTo>
                    <a:cubicBezTo>
                      <a:pt x="13" y="52"/>
                      <a:pt x="12" y="49"/>
                      <a:pt x="12" y="49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29"/>
                      <a:pt x="11" y="30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51"/>
                      <a:pt x="8" y="51"/>
                    </a:cubicBezTo>
                    <a:cubicBezTo>
                      <a:pt x="5" y="51"/>
                      <a:pt x="5" y="49"/>
                      <a:pt x="5" y="49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4" y="10"/>
                      <a:pt x="4" y="1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4"/>
                      <a:pt x="2" y="24"/>
                    </a:cubicBezTo>
                    <a:cubicBezTo>
                      <a:pt x="0" y="24"/>
                      <a:pt x="0" y="21"/>
                      <a:pt x="0" y="2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</p:grpSp>
        <p:grpSp>
          <p:nvGrpSpPr>
            <p:cNvPr id="288" name="组合 287">
              <a:extLst>
                <a:ext uri="{FF2B5EF4-FFF2-40B4-BE49-F238E27FC236}">
                  <a16:creationId xmlns:a16="http://schemas.microsoft.com/office/drawing/2014/main" xmlns="" id="{7AA4A798-4E57-4C70-8D46-DE2F75F62235}"/>
                </a:ext>
              </a:extLst>
            </p:cNvPr>
            <p:cNvGrpSpPr/>
            <p:nvPr/>
          </p:nvGrpSpPr>
          <p:grpSpPr>
            <a:xfrm>
              <a:off x="3948590" y="3029760"/>
              <a:ext cx="155575" cy="433389"/>
              <a:chOff x="3876416" y="3304280"/>
              <a:chExt cx="155575" cy="433389"/>
            </a:xfrm>
            <a:grpFill/>
          </p:grpSpPr>
          <p:sp>
            <p:nvSpPr>
              <p:cNvPr id="313" name="Oval 157">
                <a:extLst>
                  <a:ext uri="{FF2B5EF4-FFF2-40B4-BE49-F238E27FC236}">
                    <a16:creationId xmlns:a16="http://schemas.microsoft.com/office/drawing/2014/main" xmlns="" id="{4F981647-F4AC-46B7-8272-D888655AEF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09753" y="3304280"/>
                <a:ext cx="80963" cy="8096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314" name="Freeform 158">
                <a:extLst>
                  <a:ext uri="{FF2B5EF4-FFF2-40B4-BE49-F238E27FC236}">
                    <a16:creationId xmlns:a16="http://schemas.microsoft.com/office/drawing/2014/main" xmlns="" id="{2295003E-1FC3-4EB9-9A98-62F9ABF9C88D}"/>
                  </a:ext>
                </a:extLst>
              </p:cNvPr>
              <p:cNvSpPr/>
              <p:nvPr/>
            </p:nvSpPr>
            <p:spPr bwMode="auto">
              <a:xfrm>
                <a:off x="3876416" y="3385243"/>
                <a:ext cx="155575" cy="352426"/>
              </a:xfrm>
              <a:custGeom>
                <a:avLst/>
                <a:gdLst>
                  <a:gd name="T0" fmla="*/ 3 w 23"/>
                  <a:gd name="T1" fmla="*/ 0 h 52"/>
                  <a:gd name="T2" fmla="*/ 20 w 23"/>
                  <a:gd name="T3" fmla="*/ 0 h 52"/>
                  <a:gd name="T4" fmla="*/ 23 w 23"/>
                  <a:gd name="T5" fmla="*/ 4 h 52"/>
                  <a:gd name="T6" fmla="*/ 23 w 23"/>
                  <a:gd name="T7" fmla="*/ 20 h 52"/>
                  <a:gd name="T8" fmla="*/ 21 w 23"/>
                  <a:gd name="T9" fmla="*/ 23 h 52"/>
                  <a:gd name="T10" fmla="*/ 19 w 23"/>
                  <a:gd name="T11" fmla="*/ 21 h 52"/>
                  <a:gd name="T12" fmla="*/ 19 w 23"/>
                  <a:gd name="T13" fmla="*/ 11 h 52"/>
                  <a:gd name="T14" fmla="*/ 18 w 23"/>
                  <a:gd name="T15" fmla="*/ 11 h 52"/>
                  <a:gd name="T16" fmla="*/ 18 w 23"/>
                  <a:gd name="T17" fmla="*/ 49 h 52"/>
                  <a:gd name="T18" fmla="*/ 15 w 23"/>
                  <a:gd name="T19" fmla="*/ 51 h 52"/>
                  <a:gd name="T20" fmla="*/ 12 w 23"/>
                  <a:gd name="T21" fmla="*/ 49 h 52"/>
                  <a:gd name="T22" fmla="*/ 12 w 23"/>
                  <a:gd name="T23" fmla="*/ 30 h 52"/>
                  <a:gd name="T24" fmla="*/ 11 w 23"/>
                  <a:gd name="T25" fmla="*/ 30 h 52"/>
                  <a:gd name="T26" fmla="*/ 11 w 23"/>
                  <a:gd name="T27" fmla="*/ 49 h 52"/>
                  <a:gd name="T28" fmla="*/ 8 w 23"/>
                  <a:gd name="T29" fmla="*/ 51 h 52"/>
                  <a:gd name="T30" fmla="*/ 5 w 23"/>
                  <a:gd name="T31" fmla="*/ 49 h 52"/>
                  <a:gd name="T32" fmla="*/ 5 w 23"/>
                  <a:gd name="T33" fmla="*/ 11 h 52"/>
                  <a:gd name="T34" fmla="*/ 4 w 23"/>
                  <a:gd name="T35" fmla="*/ 11 h 52"/>
                  <a:gd name="T36" fmla="*/ 4 w 23"/>
                  <a:gd name="T37" fmla="*/ 21 h 52"/>
                  <a:gd name="T38" fmla="*/ 2 w 23"/>
                  <a:gd name="T39" fmla="*/ 24 h 52"/>
                  <a:gd name="T40" fmla="*/ 0 w 23"/>
                  <a:gd name="T41" fmla="*/ 21 h 52"/>
                  <a:gd name="T42" fmla="*/ 0 w 23"/>
                  <a:gd name="T43" fmla="*/ 3 h 52"/>
                  <a:gd name="T44" fmla="*/ 3 w 23"/>
                  <a:gd name="T4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" h="52">
                    <a:moveTo>
                      <a:pt x="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3" y="1"/>
                      <a:pt x="23" y="4"/>
                    </a:cubicBezTo>
                    <a:cubicBezTo>
                      <a:pt x="23" y="6"/>
                      <a:pt x="23" y="20"/>
                      <a:pt x="23" y="20"/>
                    </a:cubicBezTo>
                    <a:cubicBezTo>
                      <a:pt x="23" y="20"/>
                      <a:pt x="23" y="23"/>
                      <a:pt x="21" y="23"/>
                    </a:cubicBezTo>
                    <a:cubicBezTo>
                      <a:pt x="20" y="23"/>
                      <a:pt x="19" y="23"/>
                      <a:pt x="19" y="21"/>
                    </a:cubicBezTo>
                    <a:cubicBezTo>
                      <a:pt x="19" y="19"/>
                      <a:pt x="19" y="11"/>
                      <a:pt x="19" y="11"/>
                    </a:cubicBezTo>
                    <a:cubicBezTo>
                      <a:pt x="19" y="11"/>
                      <a:pt x="18" y="10"/>
                      <a:pt x="18" y="11"/>
                    </a:cubicBezTo>
                    <a:cubicBezTo>
                      <a:pt x="18" y="12"/>
                      <a:pt x="18" y="49"/>
                      <a:pt x="18" y="49"/>
                    </a:cubicBezTo>
                    <a:cubicBezTo>
                      <a:pt x="18" y="49"/>
                      <a:pt x="17" y="51"/>
                      <a:pt x="15" y="51"/>
                    </a:cubicBezTo>
                    <a:cubicBezTo>
                      <a:pt x="13" y="52"/>
                      <a:pt x="12" y="49"/>
                      <a:pt x="12" y="49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29"/>
                      <a:pt x="11" y="30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51"/>
                      <a:pt x="8" y="51"/>
                    </a:cubicBezTo>
                    <a:cubicBezTo>
                      <a:pt x="5" y="51"/>
                      <a:pt x="5" y="49"/>
                      <a:pt x="5" y="49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4" y="10"/>
                      <a:pt x="4" y="1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4"/>
                      <a:pt x="2" y="24"/>
                    </a:cubicBezTo>
                    <a:cubicBezTo>
                      <a:pt x="0" y="24"/>
                      <a:pt x="0" y="21"/>
                      <a:pt x="0" y="2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</p:grpSp>
        <p:grpSp>
          <p:nvGrpSpPr>
            <p:cNvPr id="289" name="组合 288">
              <a:extLst>
                <a:ext uri="{FF2B5EF4-FFF2-40B4-BE49-F238E27FC236}">
                  <a16:creationId xmlns:a16="http://schemas.microsoft.com/office/drawing/2014/main" xmlns="" id="{3B83C86E-34A8-4857-A933-6C071BEC1AF5}"/>
                </a:ext>
              </a:extLst>
            </p:cNvPr>
            <p:cNvGrpSpPr/>
            <p:nvPr/>
          </p:nvGrpSpPr>
          <p:grpSpPr>
            <a:xfrm>
              <a:off x="2482256" y="1833529"/>
              <a:ext cx="155575" cy="433389"/>
              <a:chOff x="3876416" y="3304280"/>
              <a:chExt cx="155575" cy="433389"/>
            </a:xfrm>
            <a:grpFill/>
          </p:grpSpPr>
          <p:sp>
            <p:nvSpPr>
              <p:cNvPr id="311" name="Oval 157">
                <a:extLst>
                  <a:ext uri="{FF2B5EF4-FFF2-40B4-BE49-F238E27FC236}">
                    <a16:creationId xmlns:a16="http://schemas.microsoft.com/office/drawing/2014/main" xmlns="" id="{F8D7B864-876C-4780-8DAF-27E4530E0B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09753" y="3304280"/>
                <a:ext cx="80963" cy="8096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312" name="Freeform 158">
                <a:extLst>
                  <a:ext uri="{FF2B5EF4-FFF2-40B4-BE49-F238E27FC236}">
                    <a16:creationId xmlns:a16="http://schemas.microsoft.com/office/drawing/2014/main" xmlns="" id="{3A71382C-14C1-47E2-9848-18803F6AB1E6}"/>
                  </a:ext>
                </a:extLst>
              </p:cNvPr>
              <p:cNvSpPr/>
              <p:nvPr/>
            </p:nvSpPr>
            <p:spPr bwMode="auto">
              <a:xfrm>
                <a:off x="3876416" y="3385243"/>
                <a:ext cx="155575" cy="352426"/>
              </a:xfrm>
              <a:custGeom>
                <a:avLst/>
                <a:gdLst>
                  <a:gd name="T0" fmla="*/ 3 w 23"/>
                  <a:gd name="T1" fmla="*/ 0 h 52"/>
                  <a:gd name="T2" fmla="*/ 20 w 23"/>
                  <a:gd name="T3" fmla="*/ 0 h 52"/>
                  <a:gd name="T4" fmla="*/ 23 w 23"/>
                  <a:gd name="T5" fmla="*/ 4 h 52"/>
                  <a:gd name="T6" fmla="*/ 23 w 23"/>
                  <a:gd name="T7" fmla="*/ 20 h 52"/>
                  <a:gd name="T8" fmla="*/ 21 w 23"/>
                  <a:gd name="T9" fmla="*/ 23 h 52"/>
                  <a:gd name="T10" fmla="*/ 19 w 23"/>
                  <a:gd name="T11" fmla="*/ 21 h 52"/>
                  <a:gd name="T12" fmla="*/ 19 w 23"/>
                  <a:gd name="T13" fmla="*/ 11 h 52"/>
                  <a:gd name="T14" fmla="*/ 18 w 23"/>
                  <a:gd name="T15" fmla="*/ 11 h 52"/>
                  <a:gd name="T16" fmla="*/ 18 w 23"/>
                  <a:gd name="T17" fmla="*/ 49 h 52"/>
                  <a:gd name="T18" fmla="*/ 15 w 23"/>
                  <a:gd name="T19" fmla="*/ 51 h 52"/>
                  <a:gd name="T20" fmla="*/ 12 w 23"/>
                  <a:gd name="T21" fmla="*/ 49 h 52"/>
                  <a:gd name="T22" fmla="*/ 12 w 23"/>
                  <a:gd name="T23" fmla="*/ 30 h 52"/>
                  <a:gd name="T24" fmla="*/ 11 w 23"/>
                  <a:gd name="T25" fmla="*/ 30 h 52"/>
                  <a:gd name="T26" fmla="*/ 11 w 23"/>
                  <a:gd name="T27" fmla="*/ 49 h 52"/>
                  <a:gd name="T28" fmla="*/ 8 w 23"/>
                  <a:gd name="T29" fmla="*/ 51 h 52"/>
                  <a:gd name="T30" fmla="*/ 5 w 23"/>
                  <a:gd name="T31" fmla="*/ 49 h 52"/>
                  <a:gd name="T32" fmla="*/ 5 w 23"/>
                  <a:gd name="T33" fmla="*/ 11 h 52"/>
                  <a:gd name="T34" fmla="*/ 4 w 23"/>
                  <a:gd name="T35" fmla="*/ 11 h 52"/>
                  <a:gd name="T36" fmla="*/ 4 w 23"/>
                  <a:gd name="T37" fmla="*/ 21 h 52"/>
                  <a:gd name="T38" fmla="*/ 2 w 23"/>
                  <a:gd name="T39" fmla="*/ 24 h 52"/>
                  <a:gd name="T40" fmla="*/ 0 w 23"/>
                  <a:gd name="T41" fmla="*/ 21 h 52"/>
                  <a:gd name="T42" fmla="*/ 0 w 23"/>
                  <a:gd name="T43" fmla="*/ 3 h 52"/>
                  <a:gd name="T44" fmla="*/ 3 w 23"/>
                  <a:gd name="T4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" h="52">
                    <a:moveTo>
                      <a:pt x="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3" y="1"/>
                      <a:pt x="23" y="4"/>
                    </a:cubicBezTo>
                    <a:cubicBezTo>
                      <a:pt x="23" y="6"/>
                      <a:pt x="23" y="20"/>
                      <a:pt x="23" y="20"/>
                    </a:cubicBezTo>
                    <a:cubicBezTo>
                      <a:pt x="23" y="20"/>
                      <a:pt x="23" y="23"/>
                      <a:pt x="21" y="23"/>
                    </a:cubicBezTo>
                    <a:cubicBezTo>
                      <a:pt x="20" y="23"/>
                      <a:pt x="19" y="23"/>
                      <a:pt x="19" y="21"/>
                    </a:cubicBezTo>
                    <a:cubicBezTo>
                      <a:pt x="19" y="19"/>
                      <a:pt x="19" y="11"/>
                      <a:pt x="19" y="11"/>
                    </a:cubicBezTo>
                    <a:cubicBezTo>
                      <a:pt x="19" y="11"/>
                      <a:pt x="18" y="10"/>
                      <a:pt x="18" y="11"/>
                    </a:cubicBezTo>
                    <a:cubicBezTo>
                      <a:pt x="18" y="12"/>
                      <a:pt x="18" y="49"/>
                      <a:pt x="18" y="49"/>
                    </a:cubicBezTo>
                    <a:cubicBezTo>
                      <a:pt x="18" y="49"/>
                      <a:pt x="17" y="51"/>
                      <a:pt x="15" y="51"/>
                    </a:cubicBezTo>
                    <a:cubicBezTo>
                      <a:pt x="13" y="52"/>
                      <a:pt x="12" y="49"/>
                      <a:pt x="12" y="49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29"/>
                      <a:pt x="11" y="30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51"/>
                      <a:pt x="8" y="51"/>
                    </a:cubicBezTo>
                    <a:cubicBezTo>
                      <a:pt x="5" y="51"/>
                      <a:pt x="5" y="49"/>
                      <a:pt x="5" y="49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4" y="10"/>
                      <a:pt x="4" y="1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4"/>
                      <a:pt x="2" y="24"/>
                    </a:cubicBezTo>
                    <a:cubicBezTo>
                      <a:pt x="0" y="24"/>
                      <a:pt x="0" y="21"/>
                      <a:pt x="0" y="2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</p:grpSp>
        <p:grpSp>
          <p:nvGrpSpPr>
            <p:cNvPr id="290" name="组合 289">
              <a:extLst>
                <a:ext uri="{FF2B5EF4-FFF2-40B4-BE49-F238E27FC236}">
                  <a16:creationId xmlns:a16="http://schemas.microsoft.com/office/drawing/2014/main" xmlns="" id="{170E69C3-0642-4288-AD71-AEA50AB249BB}"/>
                </a:ext>
              </a:extLst>
            </p:cNvPr>
            <p:cNvGrpSpPr/>
            <p:nvPr/>
          </p:nvGrpSpPr>
          <p:grpSpPr>
            <a:xfrm>
              <a:off x="3691140" y="1539840"/>
              <a:ext cx="155575" cy="433389"/>
              <a:chOff x="3876416" y="3304280"/>
              <a:chExt cx="155575" cy="433389"/>
            </a:xfrm>
            <a:grpFill/>
          </p:grpSpPr>
          <p:sp>
            <p:nvSpPr>
              <p:cNvPr id="309" name="Oval 157">
                <a:extLst>
                  <a:ext uri="{FF2B5EF4-FFF2-40B4-BE49-F238E27FC236}">
                    <a16:creationId xmlns:a16="http://schemas.microsoft.com/office/drawing/2014/main" xmlns="" id="{67D1128A-EFE3-45C9-9C93-C059A9F935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09753" y="3304280"/>
                <a:ext cx="80963" cy="8096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310" name="Freeform 158">
                <a:extLst>
                  <a:ext uri="{FF2B5EF4-FFF2-40B4-BE49-F238E27FC236}">
                    <a16:creationId xmlns:a16="http://schemas.microsoft.com/office/drawing/2014/main" xmlns="" id="{0DCAB249-58D6-4C3B-8C58-52C4E31D2EDA}"/>
                  </a:ext>
                </a:extLst>
              </p:cNvPr>
              <p:cNvSpPr/>
              <p:nvPr/>
            </p:nvSpPr>
            <p:spPr bwMode="auto">
              <a:xfrm>
                <a:off x="3876416" y="3385243"/>
                <a:ext cx="155575" cy="352426"/>
              </a:xfrm>
              <a:custGeom>
                <a:avLst/>
                <a:gdLst>
                  <a:gd name="T0" fmla="*/ 3 w 23"/>
                  <a:gd name="T1" fmla="*/ 0 h 52"/>
                  <a:gd name="T2" fmla="*/ 20 w 23"/>
                  <a:gd name="T3" fmla="*/ 0 h 52"/>
                  <a:gd name="T4" fmla="*/ 23 w 23"/>
                  <a:gd name="T5" fmla="*/ 4 h 52"/>
                  <a:gd name="T6" fmla="*/ 23 w 23"/>
                  <a:gd name="T7" fmla="*/ 20 h 52"/>
                  <a:gd name="T8" fmla="*/ 21 w 23"/>
                  <a:gd name="T9" fmla="*/ 23 h 52"/>
                  <a:gd name="T10" fmla="*/ 19 w 23"/>
                  <a:gd name="T11" fmla="*/ 21 h 52"/>
                  <a:gd name="T12" fmla="*/ 19 w 23"/>
                  <a:gd name="T13" fmla="*/ 11 h 52"/>
                  <a:gd name="T14" fmla="*/ 18 w 23"/>
                  <a:gd name="T15" fmla="*/ 11 h 52"/>
                  <a:gd name="T16" fmla="*/ 18 w 23"/>
                  <a:gd name="T17" fmla="*/ 49 h 52"/>
                  <a:gd name="T18" fmla="*/ 15 w 23"/>
                  <a:gd name="T19" fmla="*/ 51 h 52"/>
                  <a:gd name="T20" fmla="*/ 12 w 23"/>
                  <a:gd name="T21" fmla="*/ 49 h 52"/>
                  <a:gd name="T22" fmla="*/ 12 w 23"/>
                  <a:gd name="T23" fmla="*/ 30 h 52"/>
                  <a:gd name="T24" fmla="*/ 11 w 23"/>
                  <a:gd name="T25" fmla="*/ 30 h 52"/>
                  <a:gd name="T26" fmla="*/ 11 w 23"/>
                  <a:gd name="T27" fmla="*/ 49 h 52"/>
                  <a:gd name="T28" fmla="*/ 8 w 23"/>
                  <a:gd name="T29" fmla="*/ 51 h 52"/>
                  <a:gd name="T30" fmla="*/ 5 w 23"/>
                  <a:gd name="T31" fmla="*/ 49 h 52"/>
                  <a:gd name="T32" fmla="*/ 5 w 23"/>
                  <a:gd name="T33" fmla="*/ 11 h 52"/>
                  <a:gd name="T34" fmla="*/ 4 w 23"/>
                  <a:gd name="T35" fmla="*/ 11 h 52"/>
                  <a:gd name="T36" fmla="*/ 4 w 23"/>
                  <a:gd name="T37" fmla="*/ 21 h 52"/>
                  <a:gd name="T38" fmla="*/ 2 w 23"/>
                  <a:gd name="T39" fmla="*/ 24 h 52"/>
                  <a:gd name="T40" fmla="*/ 0 w 23"/>
                  <a:gd name="T41" fmla="*/ 21 h 52"/>
                  <a:gd name="T42" fmla="*/ 0 w 23"/>
                  <a:gd name="T43" fmla="*/ 3 h 52"/>
                  <a:gd name="T44" fmla="*/ 3 w 23"/>
                  <a:gd name="T4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" h="52">
                    <a:moveTo>
                      <a:pt x="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3" y="1"/>
                      <a:pt x="23" y="4"/>
                    </a:cubicBezTo>
                    <a:cubicBezTo>
                      <a:pt x="23" y="6"/>
                      <a:pt x="23" y="20"/>
                      <a:pt x="23" y="20"/>
                    </a:cubicBezTo>
                    <a:cubicBezTo>
                      <a:pt x="23" y="20"/>
                      <a:pt x="23" y="23"/>
                      <a:pt x="21" y="23"/>
                    </a:cubicBezTo>
                    <a:cubicBezTo>
                      <a:pt x="20" y="23"/>
                      <a:pt x="19" y="23"/>
                      <a:pt x="19" y="21"/>
                    </a:cubicBezTo>
                    <a:cubicBezTo>
                      <a:pt x="19" y="19"/>
                      <a:pt x="19" y="11"/>
                      <a:pt x="19" y="11"/>
                    </a:cubicBezTo>
                    <a:cubicBezTo>
                      <a:pt x="19" y="11"/>
                      <a:pt x="18" y="10"/>
                      <a:pt x="18" y="11"/>
                    </a:cubicBezTo>
                    <a:cubicBezTo>
                      <a:pt x="18" y="12"/>
                      <a:pt x="18" y="49"/>
                      <a:pt x="18" y="49"/>
                    </a:cubicBezTo>
                    <a:cubicBezTo>
                      <a:pt x="18" y="49"/>
                      <a:pt x="17" y="51"/>
                      <a:pt x="15" y="51"/>
                    </a:cubicBezTo>
                    <a:cubicBezTo>
                      <a:pt x="13" y="52"/>
                      <a:pt x="12" y="49"/>
                      <a:pt x="12" y="49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29"/>
                      <a:pt x="11" y="30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51"/>
                      <a:pt x="8" y="51"/>
                    </a:cubicBezTo>
                    <a:cubicBezTo>
                      <a:pt x="5" y="51"/>
                      <a:pt x="5" y="49"/>
                      <a:pt x="5" y="49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4" y="10"/>
                      <a:pt x="4" y="1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4"/>
                      <a:pt x="2" y="24"/>
                    </a:cubicBezTo>
                    <a:cubicBezTo>
                      <a:pt x="0" y="24"/>
                      <a:pt x="0" y="21"/>
                      <a:pt x="0" y="2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</p:grpSp>
        <p:grpSp>
          <p:nvGrpSpPr>
            <p:cNvPr id="291" name="组合 290">
              <a:extLst>
                <a:ext uri="{FF2B5EF4-FFF2-40B4-BE49-F238E27FC236}">
                  <a16:creationId xmlns:a16="http://schemas.microsoft.com/office/drawing/2014/main" xmlns="" id="{5197771D-41E5-4DF7-B388-CDF21E9BCBC7}"/>
                </a:ext>
              </a:extLst>
            </p:cNvPr>
            <p:cNvGrpSpPr/>
            <p:nvPr/>
          </p:nvGrpSpPr>
          <p:grpSpPr>
            <a:xfrm>
              <a:off x="4773107" y="1691721"/>
              <a:ext cx="155575" cy="433389"/>
              <a:chOff x="3876416" y="3304280"/>
              <a:chExt cx="155575" cy="433389"/>
            </a:xfrm>
            <a:grpFill/>
          </p:grpSpPr>
          <p:sp>
            <p:nvSpPr>
              <p:cNvPr id="307" name="Oval 157">
                <a:extLst>
                  <a:ext uri="{FF2B5EF4-FFF2-40B4-BE49-F238E27FC236}">
                    <a16:creationId xmlns:a16="http://schemas.microsoft.com/office/drawing/2014/main" xmlns="" id="{BE9440D1-03C5-41BA-8194-86917F5ED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09753" y="3304280"/>
                <a:ext cx="80963" cy="8096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308" name="Freeform 158">
                <a:extLst>
                  <a:ext uri="{FF2B5EF4-FFF2-40B4-BE49-F238E27FC236}">
                    <a16:creationId xmlns:a16="http://schemas.microsoft.com/office/drawing/2014/main" xmlns="" id="{D3AD83AD-FB1C-4945-BBE6-8BC6F299B1C0}"/>
                  </a:ext>
                </a:extLst>
              </p:cNvPr>
              <p:cNvSpPr/>
              <p:nvPr/>
            </p:nvSpPr>
            <p:spPr bwMode="auto">
              <a:xfrm>
                <a:off x="3876416" y="3385243"/>
                <a:ext cx="155575" cy="352426"/>
              </a:xfrm>
              <a:custGeom>
                <a:avLst/>
                <a:gdLst>
                  <a:gd name="T0" fmla="*/ 3 w 23"/>
                  <a:gd name="T1" fmla="*/ 0 h 52"/>
                  <a:gd name="T2" fmla="*/ 20 w 23"/>
                  <a:gd name="T3" fmla="*/ 0 h 52"/>
                  <a:gd name="T4" fmla="*/ 23 w 23"/>
                  <a:gd name="T5" fmla="*/ 4 h 52"/>
                  <a:gd name="T6" fmla="*/ 23 w 23"/>
                  <a:gd name="T7" fmla="*/ 20 h 52"/>
                  <a:gd name="T8" fmla="*/ 21 w 23"/>
                  <a:gd name="T9" fmla="*/ 23 h 52"/>
                  <a:gd name="T10" fmla="*/ 19 w 23"/>
                  <a:gd name="T11" fmla="*/ 21 h 52"/>
                  <a:gd name="T12" fmla="*/ 19 w 23"/>
                  <a:gd name="T13" fmla="*/ 11 h 52"/>
                  <a:gd name="T14" fmla="*/ 18 w 23"/>
                  <a:gd name="T15" fmla="*/ 11 h 52"/>
                  <a:gd name="T16" fmla="*/ 18 w 23"/>
                  <a:gd name="T17" fmla="*/ 49 h 52"/>
                  <a:gd name="T18" fmla="*/ 15 w 23"/>
                  <a:gd name="T19" fmla="*/ 51 h 52"/>
                  <a:gd name="T20" fmla="*/ 12 w 23"/>
                  <a:gd name="T21" fmla="*/ 49 h 52"/>
                  <a:gd name="T22" fmla="*/ 12 w 23"/>
                  <a:gd name="T23" fmla="*/ 30 h 52"/>
                  <a:gd name="T24" fmla="*/ 11 w 23"/>
                  <a:gd name="T25" fmla="*/ 30 h 52"/>
                  <a:gd name="T26" fmla="*/ 11 w 23"/>
                  <a:gd name="T27" fmla="*/ 49 h 52"/>
                  <a:gd name="T28" fmla="*/ 8 w 23"/>
                  <a:gd name="T29" fmla="*/ 51 h 52"/>
                  <a:gd name="T30" fmla="*/ 5 w 23"/>
                  <a:gd name="T31" fmla="*/ 49 h 52"/>
                  <a:gd name="T32" fmla="*/ 5 w 23"/>
                  <a:gd name="T33" fmla="*/ 11 h 52"/>
                  <a:gd name="T34" fmla="*/ 4 w 23"/>
                  <a:gd name="T35" fmla="*/ 11 h 52"/>
                  <a:gd name="T36" fmla="*/ 4 w 23"/>
                  <a:gd name="T37" fmla="*/ 21 h 52"/>
                  <a:gd name="T38" fmla="*/ 2 w 23"/>
                  <a:gd name="T39" fmla="*/ 24 h 52"/>
                  <a:gd name="T40" fmla="*/ 0 w 23"/>
                  <a:gd name="T41" fmla="*/ 21 h 52"/>
                  <a:gd name="T42" fmla="*/ 0 w 23"/>
                  <a:gd name="T43" fmla="*/ 3 h 52"/>
                  <a:gd name="T44" fmla="*/ 3 w 23"/>
                  <a:gd name="T4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" h="52">
                    <a:moveTo>
                      <a:pt x="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3" y="1"/>
                      <a:pt x="23" y="4"/>
                    </a:cubicBezTo>
                    <a:cubicBezTo>
                      <a:pt x="23" y="6"/>
                      <a:pt x="23" y="20"/>
                      <a:pt x="23" y="20"/>
                    </a:cubicBezTo>
                    <a:cubicBezTo>
                      <a:pt x="23" y="20"/>
                      <a:pt x="23" y="23"/>
                      <a:pt x="21" y="23"/>
                    </a:cubicBezTo>
                    <a:cubicBezTo>
                      <a:pt x="20" y="23"/>
                      <a:pt x="19" y="23"/>
                      <a:pt x="19" y="21"/>
                    </a:cubicBezTo>
                    <a:cubicBezTo>
                      <a:pt x="19" y="19"/>
                      <a:pt x="19" y="11"/>
                      <a:pt x="19" y="11"/>
                    </a:cubicBezTo>
                    <a:cubicBezTo>
                      <a:pt x="19" y="11"/>
                      <a:pt x="18" y="10"/>
                      <a:pt x="18" y="11"/>
                    </a:cubicBezTo>
                    <a:cubicBezTo>
                      <a:pt x="18" y="12"/>
                      <a:pt x="18" y="49"/>
                      <a:pt x="18" y="49"/>
                    </a:cubicBezTo>
                    <a:cubicBezTo>
                      <a:pt x="18" y="49"/>
                      <a:pt x="17" y="51"/>
                      <a:pt x="15" y="51"/>
                    </a:cubicBezTo>
                    <a:cubicBezTo>
                      <a:pt x="13" y="52"/>
                      <a:pt x="12" y="49"/>
                      <a:pt x="12" y="49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29"/>
                      <a:pt x="11" y="30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51"/>
                      <a:pt x="8" y="51"/>
                    </a:cubicBezTo>
                    <a:cubicBezTo>
                      <a:pt x="5" y="51"/>
                      <a:pt x="5" y="49"/>
                      <a:pt x="5" y="49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4" y="10"/>
                      <a:pt x="4" y="1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4"/>
                      <a:pt x="2" y="24"/>
                    </a:cubicBezTo>
                    <a:cubicBezTo>
                      <a:pt x="0" y="24"/>
                      <a:pt x="0" y="21"/>
                      <a:pt x="0" y="2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</p:grpSp>
        <p:grpSp>
          <p:nvGrpSpPr>
            <p:cNvPr id="292" name="组合 291">
              <a:extLst>
                <a:ext uri="{FF2B5EF4-FFF2-40B4-BE49-F238E27FC236}">
                  <a16:creationId xmlns:a16="http://schemas.microsoft.com/office/drawing/2014/main" xmlns="" id="{734C9EE0-9E0C-47DF-BBA8-5EC9C3909261}"/>
                </a:ext>
              </a:extLst>
            </p:cNvPr>
            <p:cNvGrpSpPr/>
            <p:nvPr/>
          </p:nvGrpSpPr>
          <p:grpSpPr>
            <a:xfrm>
              <a:off x="7483239" y="1467609"/>
              <a:ext cx="155575" cy="433389"/>
              <a:chOff x="3876416" y="3304280"/>
              <a:chExt cx="155575" cy="433389"/>
            </a:xfrm>
            <a:grpFill/>
          </p:grpSpPr>
          <p:sp>
            <p:nvSpPr>
              <p:cNvPr id="305" name="Oval 157">
                <a:extLst>
                  <a:ext uri="{FF2B5EF4-FFF2-40B4-BE49-F238E27FC236}">
                    <a16:creationId xmlns:a16="http://schemas.microsoft.com/office/drawing/2014/main" xmlns="" id="{F877A69C-37E9-421C-8E2C-A23377A2E8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09753" y="3304280"/>
                <a:ext cx="80963" cy="8096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306" name="Freeform 158">
                <a:extLst>
                  <a:ext uri="{FF2B5EF4-FFF2-40B4-BE49-F238E27FC236}">
                    <a16:creationId xmlns:a16="http://schemas.microsoft.com/office/drawing/2014/main" xmlns="" id="{53571C2E-6F79-4A14-A096-60EF678286A0}"/>
                  </a:ext>
                </a:extLst>
              </p:cNvPr>
              <p:cNvSpPr/>
              <p:nvPr/>
            </p:nvSpPr>
            <p:spPr bwMode="auto">
              <a:xfrm>
                <a:off x="3876416" y="3385243"/>
                <a:ext cx="155575" cy="352426"/>
              </a:xfrm>
              <a:custGeom>
                <a:avLst/>
                <a:gdLst>
                  <a:gd name="T0" fmla="*/ 3 w 23"/>
                  <a:gd name="T1" fmla="*/ 0 h 52"/>
                  <a:gd name="T2" fmla="*/ 20 w 23"/>
                  <a:gd name="T3" fmla="*/ 0 h 52"/>
                  <a:gd name="T4" fmla="*/ 23 w 23"/>
                  <a:gd name="T5" fmla="*/ 4 h 52"/>
                  <a:gd name="T6" fmla="*/ 23 w 23"/>
                  <a:gd name="T7" fmla="*/ 20 h 52"/>
                  <a:gd name="T8" fmla="*/ 21 w 23"/>
                  <a:gd name="T9" fmla="*/ 23 h 52"/>
                  <a:gd name="T10" fmla="*/ 19 w 23"/>
                  <a:gd name="T11" fmla="*/ 21 h 52"/>
                  <a:gd name="T12" fmla="*/ 19 w 23"/>
                  <a:gd name="T13" fmla="*/ 11 h 52"/>
                  <a:gd name="T14" fmla="*/ 18 w 23"/>
                  <a:gd name="T15" fmla="*/ 11 h 52"/>
                  <a:gd name="T16" fmla="*/ 18 w 23"/>
                  <a:gd name="T17" fmla="*/ 49 h 52"/>
                  <a:gd name="T18" fmla="*/ 15 w 23"/>
                  <a:gd name="T19" fmla="*/ 51 h 52"/>
                  <a:gd name="T20" fmla="*/ 12 w 23"/>
                  <a:gd name="T21" fmla="*/ 49 h 52"/>
                  <a:gd name="T22" fmla="*/ 12 w 23"/>
                  <a:gd name="T23" fmla="*/ 30 h 52"/>
                  <a:gd name="T24" fmla="*/ 11 w 23"/>
                  <a:gd name="T25" fmla="*/ 30 h 52"/>
                  <a:gd name="T26" fmla="*/ 11 w 23"/>
                  <a:gd name="T27" fmla="*/ 49 h 52"/>
                  <a:gd name="T28" fmla="*/ 8 w 23"/>
                  <a:gd name="T29" fmla="*/ 51 h 52"/>
                  <a:gd name="T30" fmla="*/ 5 w 23"/>
                  <a:gd name="T31" fmla="*/ 49 h 52"/>
                  <a:gd name="T32" fmla="*/ 5 w 23"/>
                  <a:gd name="T33" fmla="*/ 11 h 52"/>
                  <a:gd name="T34" fmla="*/ 4 w 23"/>
                  <a:gd name="T35" fmla="*/ 11 h 52"/>
                  <a:gd name="T36" fmla="*/ 4 w 23"/>
                  <a:gd name="T37" fmla="*/ 21 h 52"/>
                  <a:gd name="T38" fmla="*/ 2 w 23"/>
                  <a:gd name="T39" fmla="*/ 24 h 52"/>
                  <a:gd name="T40" fmla="*/ 0 w 23"/>
                  <a:gd name="T41" fmla="*/ 21 h 52"/>
                  <a:gd name="T42" fmla="*/ 0 w 23"/>
                  <a:gd name="T43" fmla="*/ 3 h 52"/>
                  <a:gd name="T44" fmla="*/ 3 w 23"/>
                  <a:gd name="T4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" h="52">
                    <a:moveTo>
                      <a:pt x="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3" y="1"/>
                      <a:pt x="23" y="4"/>
                    </a:cubicBezTo>
                    <a:cubicBezTo>
                      <a:pt x="23" y="6"/>
                      <a:pt x="23" y="20"/>
                      <a:pt x="23" y="20"/>
                    </a:cubicBezTo>
                    <a:cubicBezTo>
                      <a:pt x="23" y="20"/>
                      <a:pt x="23" y="23"/>
                      <a:pt x="21" y="23"/>
                    </a:cubicBezTo>
                    <a:cubicBezTo>
                      <a:pt x="20" y="23"/>
                      <a:pt x="19" y="23"/>
                      <a:pt x="19" y="21"/>
                    </a:cubicBezTo>
                    <a:cubicBezTo>
                      <a:pt x="19" y="19"/>
                      <a:pt x="19" y="11"/>
                      <a:pt x="19" y="11"/>
                    </a:cubicBezTo>
                    <a:cubicBezTo>
                      <a:pt x="19" y="11"/>
                      <a:pt x="18" y="10"/>
                      <a:pt x="18" y="11"/>
                    </a:cubicBezTo>
                    <a:cubicBezTo>
                      <a:pt x="18" y="12"/>
                      <a:pt x="18" y="49"/>
                      <a:pt x="18" y="49"/>
                    </a:cubicBezTo>
                    <a:cubicBezTo>
                      <a:pt x="18" y="49"/>
                      <a:pt x="17" y="51"/>
                      <a:pt x="15" y="51"/>
                    </a:cubicBezTo>
                    <a:cubicBezTo>
                      <a:pt x="13" y="52"/>
                      <a:pt x="12" y="49"/>
                      <a:pt x="12" y="49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29"/>
                      <a:pt x="11" y="30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51"/>
                      <a:pt x="8" y="51"/>
                    </a:cubicBezTo>
                    <a:cubicBezTo>
                      <a:pt x="5" y="51"/>
                      <a:pt x="5" y="49"/>
                      <a:pt x="5" y="49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4" y="10"/>
                      <a:pt x="4" y="1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4"/>
                      <a:pt x="2" y="24"/>
                    </a:cubicBezTo>
                    <a:cubicBezTo>
                      <a:pt x="0" y="24"/>
                      <a:pt x="0" y="21"/>
                      <a:pt x="0" y="2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</p:grpSp>
        <p:grpSp>
          <p:nvGrpSpPr>
            <p:cNvPr id="293" name="组合 292">
              <a:extLst>
                <a:ext uri="{FF2B5EF4-FFF2-40B4-BE49-F238E27FC236}">
                  <a16:creationId xmlns:a16="http://schemas.microsoft.com/office/drawing/2014/main" xmlns="" id="{62A966B0-0BCE-45CA-AB26-B5E0268E384B}"/>
                </a:ext>
              </a:extLst>
            </p:cNvPr>
            <p:cNvGrpSpPr/>
            <p:nvPr/>
          </p:nvGrpSpPr>
          <p:grpSpPr>
            <a:xfrm>
              <a:off x="2656114" y="2733393"/>
              <a:ext cx="155575" cy="433388"/>
              <a:chOff x="3876416" y="3304280"/>
              <a:chExt cx="155575" cy="433389"/>
            </a:xfrm>
            <a:grpFill/>
          </p:grpSpPr>
          <p:sp>
            <p:nvSpPr>
              <p:cNvPr id="303" name="Oval 157">
                <a:extLst>
                  <a:ext uri="{FF2B5EF4-FFF2-40B4-BE49-F238E27FC236}">
                    <a16:creationId xmlns:a16="http://schemas.microsoft.com/office/drawing/2014/main" xmlns="" id="{AE7AF1C5-10E2-487E-8ED1-D4FEFF86BC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09753" y="3304280"/>
                <a:ext cx="80963" cy="8096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304" name="Freeform 158">
                <a:extLst>
                  <a:ext uri="{FF2B5EF4-FFF2-40B4-BE49-F238E27FC236}">
                    <a16:creationId xmlns:a16="http://schemas.microsoft.com/office/drawing/2014/main" xmlns="" id="{851D8EC0-A53D-451F-9D55-28248B8A9044}"/>
                  </a:ext>
                </a:extLst>
              </p:cNvPr>
              <p:cNvSpPr/>
              <p:nvPr/>
            </p:nvSpPr>
            <p:spPr bwMode="auto">
              <a:xfrm>
                <a:off x="3876416" y="3385243"/>
                <a:ext cx="155575" cy="352426"/>
              </a:xfrm>
              <a:custGeom>
                <a:avLst/>
                <a:gdLst>
                  <a:gd name="T0" fmla="*/ 3 w 23"/>
                  <a:gd name="T1" fmla="*/ 0 h 52"/>
                  <a:gd name="T2" fmla="*/ 20 w 23"/>
                  <a:gd name="T3" fmla="*/ 0 h 52"/>
                  <a:gd name="T4" fmla="*/ 23 w 23"/>
                  <a:gd name="T5" fmla="*/ 4 h 52"/>
                  <a:gd name="T6" fmla="*/ 23 w 23"/>
                  <a:gd name="T7" fmla="*/ 20 h 52"/>
                  <a:gd name="T8" fmla="*/ 21 w 23"/>
                  <a:gd name="T9" fmla="*/ 23 h 52"/>
                  <a:gd name="T10" fmla="*/ 19 w 23"/>
                  <a:gd name="T11" fmla="*/ 21 h 52"/>
                  <a:gd name="T12" fmla="*/ 19 w 23"/>
                  <a:gd name="T13" fmla="*/ 11 h 52"/>
                  <a:gd name="T14" fmla="*/ 18 w 23"/>
                  <a:gd name="T15" fmla="*/ 11 h 52"/>
                  <a:gd name="T16" fmla="*/ 18 w 23"/>
                  <a:gd name="T17" fmla="*/ 49 h 52"/>
                  <a:gd name="T18" fmla="*/ 15 w 23"/>
                  <a:gd name="T19" fmla="*/ 51 h 52"/>
                  <a:gd name="T20" fmla="*/ 12 w 23"/>
                  <a:gd name="T21" fmla="*/ 49 h 52"/>
                  <a:gd name="T22" fmla="*/ 12 w 23"/>
                  <a:gd name="T23" fmla="*/ 30 h 52"/>
                  <a:gd name="T24" fmla="*/ 11 w 23"/>
                  <a:gd name="T25" fmla="*/ 30 h 52"/>
                  <a:gd name="T26" fmla="*/ 11 w 23"/>
                  <a:gd name="T27" fmla="*/ 49 h 52"/>
                  <a:gd name="T28" fmla="*/ 8 w 23"/>
                  <a:gd name="T29" fmla="*/ 51 h 52"/>
                  <a:gd name="T30" fmla="*/ 5 w 23"/>
                  <a:gd name="T31" fmla="*/ 49 h 52"/>
                  <a:gd name="T32" fmla="*/ 5 w 23"/>
                  <a:gd name="T33" fmla="*/ 11 h 52"/>
                  <a:gd name="T34" fmla="*/ 4 w 23"/>
                  <a:gd name="T35" fmla="*/ 11 h 52"/>
                  <a:gd name="T36" fmla="*/ 4 w 23"/>
                  <a:gd name="T37" fmla="*/ 21 h 52"/>
                  <a:gd name="T38" fmla="*/ 2 w 23"/>
                  <a:gd name="T39" fmla="*/ 24 h 52"/>
                  <a:gd name="T40" fmla="*/ 0 w 23"/>
                  <a:gd name="T41" fmla="*/ 21 h 52"/>
                  <a:gd name="T42" fmla="*/ 0 w 23"/>
                  <a:gd name="T43" fmla="*/ 3 h 52"/>
                  <a:gd name="T44" fmla="*/ 3 w 23"/>
                  <a:gd name="T4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" h="52">
                    <a:moveTo>
                      <a:pt x="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3" y="1"/>
                      <a:pt x="23" y="4"/>
                    </a:cubicBezTo>
                    <a:cubicBezTo>
                      <a:pt x="23" y="6"/>
                      <a:pt x="23" y="20"/>
                      <a:pt x="23" y="20"/>
                    </a:cubicBezTo>
                    <a:cubicBezTo>
                      <a:pt x="23" y="20"/>
                      <a:pt x="23" y="23"/>
                      <a:pt x="21" y="23"/>
                    </a:cubicBezTo>
                    <a:cubicBezTo>
                      <a:pt x="20" y="23"/>
                      <a:pt x="19" y="23"/>
                      <a:pt x="19" y="21"/>
                    </a:cubicBezTo>
                    <a:cubicBezTo>
                      <a:pt x="19" y="19"/>
                      <a:pt x="19" y="11"/>
                      <a:pt x="19" y="11"/>
                    </a:cubicBezTo>
                    <a:cubicBezTo>
                      <a:pt x="19" y="11"/>
                      <a:pt x="18" y="10"/>
                      <a:pt x="18" y="11"/>
                    </a:cubicBezTo>
                    <a:cubicBezTo>
                      <a:pt x="18" y="12"/>
                      <a:pt x="18" y="49"/>
                      <a:pt x="18" y="49"/>
                    </a:cubicBezTo>
                    <a:cubicBezTo>
                      <a:pt x="18" y="49"/>
                      <a:pt x="17" y="51"/>
                      <a:pt x="15" y="51"/>
                    </a:cubicBezTo>
                    <a:cubicBezTo>
                      <a:pt x="13" y="52"/>
                      <a:pt x="12" y="49"/>
                      <a:pt x="12" y="49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29"/>
                      <a:pt x="11" y="30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51"/>
                      <a:pt x="8" y="51"/>
                    </a:cubicBezTo>
                    <a:cubicBezTo>
                      <a:pt x="5" y="51"/>
                      <a:pt x="5" y="49"/>
                      <a:pt x="5" y="49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4" y="10"/>
                      <a:pt x="4" y="1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4"/>
                      <a:pt x="2" y="24"/>
                    </a:cubicBezTo>
                    <a:cubicBezTo>
                      <a:pt x="0" y="24"/>
                      <a:pt x="0" y="21"/>
                      <a:pt x="0" y="2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</p:grpSp>
        <p:grpSp>
          <p:nvGrpSpPr>
            <p:cNvPr id="294" name="组合 293">
              <a:extLst>
                <a:ext uri="{FF2B5EF4-FFF2-40B4-BE49-F238E27FC236}">
                  <a16:creationId xmlns:a16="http://schemas.microsoft.com/office/drawing/2014/main" xmlns="" id="{6579AC11-8E51-4079-9343-B33377711ED3}"/>
                </a:ext>
              </a:extLst>
            </p:cNvPr>
            <p:cNvGrpSpPr/>
            <p:nvPr/>
          </p:nvGrpSpPr>
          <p:grpSpPr>
            <a:xfrm>
              <a:off x="2002833" y="2620931"/>
              <a:ext cx="155575" cy="433389"/>
              <a:chOff x="3876416" y="3304280"/>
              <a:chExt cx="155575" cy="433389"/>
            </a:xfrm>
            <a:grpFill/>
          </p:grpSpPr>
          <p:sp>
            <p:nvSpPr>
              <p:cNvPr id="301" name="Oval 157">
                <a:extLst>
                  <a:ext uri="{FF2B5EF4-FFF2-40B4-BE49-F238E27FC236}">
                    <a16:creationId xmlns:a16="http://schemas.microsoft.com/office/drawing/2014/main" xmlns="" id="{A2241A11-3036-4B0C-BFF4-F434289517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09753" y="3304280"/>
                <a:ext cx="80963" cy="8096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302" name="Freeform 158">
                <a:extLst>
                  <a:ext uri="{FF2B5EF4-FFF2-40B4-BE49-F238E27FC236}">
                    <a16:creationId xmlns:a16="http://schemas.microsoft.com/office/drawing/2014/main" xmlns="" id="{E7189DA2-A0AA-45B9-A5D3-1E817818F58B}"/>
                  </a:ext>
                </a:extLst>
              </p:cNvPr>
              <p:cNvSpPr/>
              <p:nvPr/>
            </p:nvSpPr>
            <p:spPr bwMode="auto">
              <a:xfrm>
                <a:off x="3876416" y="3385243"/>
                <a:ext cx="155575" cy="352426"/>
              </a:xfrm>
              <a:custGeom>
                <a:avLst/>
                <a:gdLst>
                  <a:gd name="T0" fmla="*/ 3 w 23"/>
                  <a:gd name="T1" fmla="*/ 0 h 52"/>
                  <a:gd name="T2" fmla="*/ 20 w 23"/>
                  <a:gd name="T3" fmla="*/ 0 h 52"/>
                  <a:gd name="T4" fmla="*/ 23 w 23"/>
                  <a:gd name="T5" fmla="*/ 4 h 52"/>
                  <a:gd name="T6" fmla="*/ 23 w 23"/>
                  <a:gd name="T7" fmla="*/ 20 h 52"/>
                  <a:gd name="T8" fmla="*/ 21 w 23"/>
                  <a:gd name="T9" fmla="*/ 23 h 52"/>
                  <a:gd name="T10" fmla="*/ 19 w 23"/>
                  <a:gd name="T11" fmla="*/ 21 h 52"/>
                  <a:gd name="T12" fmla="*/ 19 w 23"/>
                  <a:gd name="T13" fmla="*/ 11 h 52"/>
                  <a:gd name="T14" fmla="*/ 18 w 23"/>
                  <a:gd name="T15" fmla="*/ 11 h 52"/>
                  <a:gd name="T16" fmla="*/ 18 w 23"/>
                  <a:gd name="T17" fmla="*/ 49 h 52"/>
                  <a:gd name="T18" fmla="*/ 15 w 23"/>
                  <a:gd name="T19" fmla="*/ 51 h 52"/>
                  <a:gd name="T20" fmla="*/ 12 w 23"/>
                  <a:gd name="T21" fmla="*/ 49 h 52"/>
                  <a:gd name="T22" fmla="*/ 12 w 23"/>
                  <a:gd name="T23" fmla="*/ 30 h 52"/>
                  <a:gd name="T24" fmla="*/ 11 w 23"/>
                  <a:gd name="T25" fmla="*/ 30 h 52"/>
                  <a:gd name="T26" fmla="*/ 11 w 23"/>
                  <a:gd name="T27" fmla="*/ 49 h 52"/>
                  <a:gd name="T28" fmla="*/ 8 w 23"/>
                  <a:gd name="T29" fmla="*/ 51 h 52"/>
                  <a:gd name="T30" fmla="*/ 5 w 23"/>
                  <a:gd name="T31" fmla="*/ 49 h 52"/>
                  <a:gd name="T32" fmla="*/ 5 w 23"/>
                  <a:gd name="T33" fmla="*/ 11 h 52"/>
                  <a:gd name="T34" fmla="*/ 4 w 23"/>
                  <a:gd name="T35" fmla="*/ 11 h 52"/>
                  <a:gd name="T36" fmla="*/ 4 w 23"/>
                  <a:gd name="T37" fmla="*/ 21 h 52"/>
                  <a:gd name="T38" fmla="*/ 2 w 23"/>
                  <a:gd name="T39" fmla="*/ 24 h 52"/>
                  <a:gd name="T40" fmla="*/ 0 w 23"/>
                  <a:gd name="T41" fmla="*/ 21 h 52"/>
                  <a:gd name="T42" fmla="*/ 0 w 23"/>
                  <a:gd name="T43" fmla="*/ 3 h 52"/>
                  <a:gd name="T44" fmla="*/ 3 w 23"/>
                  <a:gd name="T4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" h="52">
                    <a:moveTo>
                      <a:pt x="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3" y="1"/>
                      <a:pt x="23" y="4"/>
                    </a:cubicBezTo>
                    <a:cubicBezTo>
                      <a:pt x="23" y="6"/>
                      <a:pt x="23" y="20"/>
                      <a:pt x="23" y="20"/>
                    </a:cubicBezTo>
                    <a:cubicBezTo>
                      <a:pt x="23" y="20"/>
                      <a:pt x="23" y="23"/>
                      <a:pt x="21" y="23"/>
                    </a:cubicBezTo>
                    <a:cubicBezTo>
                      <a:pt x="20" y="23"/>
                      <a:pt x="19" y="23"/>
                      <a:pt x="19" y="21"/>
                    </a:cubicBezTo>
                    <a:cubicBezTo>
                      <a:pt x="19" y="19"/>
                      <a:pt x="19" y="11"/>
                      <a:pt x="19" y="11"/>
                    </a:cubicBezTo>
                    <a:cubicBezTo>
                      <a:pt x="19" y="11"/>
                      <a:pt x="18" y="10"/>
                      <a:pt x="18" y="11"/>
                    </a:cubicBezTo>
                    <a:cubicBezTo>
                      <a:pt x="18" y="12"/>
                      <a:pt x="18" y="49"/>
                      <a:pt x="18" y="49"/>
                    </a:cubicBezTo>
                    <a:cubicBezTo>
                      <a:pt x="18" y="49"/>
                      <a:pt x="17" y="51"/>
                      <a:pt x="15" y="51"/>
                    </a:cubicBezTo>
                    <a:cubicBezTo>
                      <a:pt x="13" y="52"/>
                      <a:pt x="12" y="49"/>
                      <a:pt x="12" y="49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29"/>
                      <a:pt x="11" y="30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51"/>
                      <a:pt x="8" y="51"/>
                    </a:cubicBezTo>
                    <a:cubicBezTo>
                      <a:pt x="5" y="51"/>
                      <a:pt x="5" y="49"/>
                      <a:pt x="5" y="49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4" y="10"/>
                      <a:pt x="4" y="1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4"/>
                      <a:pt x="2" y="24"/>
                    </a:cubicBezTo>
                    <a:cubicBezTo>
                      <a:pt x="0" y="24"/>
                      <a:pt x="0" y="21"/>
                      <a:pt x="0" y="2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</p:grpSp>
        <p:grpSp>
          <p:nvGrpSpPr>
            <p:cNvPr id="295" name="组合 294">
              <a:extLst>
                <a:ext uri="{FF2B5EF4-FFF2-40B4-BE49-F238E27FC236}">
                  <a16:creationId xmlns:a16="http://schemas.microsoft.com/office/drawing/2014/main" xmlns="" id="{D9AD85E5-A79A-4CFE-A5EB-707CA3CCA7EC}"/>
                </a:ext>
              </a:extLst>
            </p:cNvPr>
            <p:cNvGrpSpPr/>
            <p:nvPr/>
          </p:nvGrpSpPr>
          <p:grpSpPr>
            <a:xfrm>
              <a:off x="7114585" y="3036857"/>
              <a:ext cx="155575" cy="433388"/>
              <a:chOff x="3876416" y="3304280"/>
              <a:chExt cx="155575" cy="433389"/>
            </a:xfrm>
            <a:grpFill/>
          </p:grpSpPr>
          <p:sp>
            <p:nvSpPr>
              <p:cNvPr id="299" name="Oval 157">
                <a:extLst>
                  <a:ext uri="{FF2B5EF4-FFF2-40B4-BE49-F238E27FC236}">
                    <a16:creationId xmlns:a16="http://schemas.microsoft.com/office/drawing/2014/main" xmlns="" id="{A29631DA-7A6A-4687-B13D-C7EF951E58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09753" y="3304280"/>
                <a:ext cx="80963" cy="8096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300" name="Freeform 158">
                <a:extLst>
                  <a:ext uri="{FF2B5EF4-FFF2-40B4-BE49-F238E27FC236}">
                    <a16:creationId xmlns:a16="http://schemas.microsoft.com/office/drawing/2014/main" xmlns="" id="{9145726A-B33C-45CD-8BD1-3F9057DF4DAF}"/>
                  </a:ext>
                </a:extLst>
              </p:cNvPr>
              <p:cNvSpPr/>
              <p:nvPr/>
            </p:nvSpPr>
            <p:spPr bwMode="auto">
              <a:xfrm>
                <a:off x="3876416" y="3385243"/>
                <a:ext cx="155575" cy="352426"/>
              </a:xfrm>
              <a:custGeom>
                <a:avLst/>
                <a:gdLst>
                  <a:gd name="T0" fmla="*/ 3 w 23"/>
                  <a:gd name="T1" fmla="*/ 0 h 52"/>
                  <a:gd name="T2" fmla="*/ 20 w 23"/>
                  <a:gd name="T3" fmla="*/ 0 h 52"/>
                  <a:gd name="T4" fmla="*/ 23 w 23"/>
                  <a:gd name="T5" fmla="*/ 4 h 52"/>
                  <a:gd name="T6" fmla="*/ 23 w 23"/>
                  <a:gd name="T7" fmla="*/ 20 h 52"/>
                  <a:gd name="T8" fmla="*/ 21 w 23"/>
                  <a:gd name="T9" fmla="*/ 23 h 52"/>
                  <a:gd name="T10" fmla="*/ 19 w 23"/>
                  <a:gd name="T11" fmla="*/ 21 h 52"/>
                  <a:gd name="T12" fmla="*/ 19 w 23"/>
                  <a:gd name="T13" fmla="*/ 11 h 52"/>
                  <a:gd name="T14" fmla="*/ 18 w 23"/>
                  <a:gd name="T15" fmla="*/ 11 h 52"/>
                  <a:gd name="T16" fmla="*/ 18 w 23"/>
                  <a:gd name="T17" fmla="*/ 49 h 52"/>
                  <a:gd name="T18" fmla="*/ 15 w 23"/>
                  <a:gd name="T19" fmla="*/ 51 h 52"/>
                  <a:gd name="T20" fmla="*/ 12 w 23"/>
                  <a:gd name="T21" fmla="*/ 49 h 52"/>
                  <a:gd name="T22" fmla="*/ 12 w 23"/>
                  <a:gd name="T23" fmla="*/ 30 h 52"/>
                  <a:gd name="T24" fmla="*/ 11 w 23"/>
                  <a:gd name="T25" fmla="*/ 30 h 52"/>
                  <a:gd name="T26" fmla="*/ 11 w 23"/>
                  <a:gd name="T27" fmla="*/ 49 h 52"/>
                  <a:gd name="T28" fmla="*/ 8 w 23"/>
                  <a:gd name="T29" fmla="*/ 51 h 52"/>
                  <a:gd name="T30" fmla="*/ 5 w 23"/>
                  <a:gd name="T31" fmla="*/ 49 h 52"/>
                  <a:gd name="T32" fmla="*/ 5 w 23"/>
                  <a:gd name="T33" fmla="*/ 11 h 52"/>
                  <a:gd name="T34" fmla="*/ 4 w 23"/>
                  <a:gd name="T35" fmla="*/ 11 h 52"/>
                  <a:gd name="T36" fmla="*/ 4 w 23"/>
                  <a:gd name="T37" fmla="*/ 21 h 52"/>
                  <a:gd name="T38" fmla="*/ 2 w 23"/>
                  <a:gd name="T39" fmla="*/ 24 h 52"/>
                  <a:gd name="T40" fmla="*/ 0 w 23"/>
                  <a:gd name="T41" fmla="*/ 21 h 52"/>
                  <a:gd name="T42" fmla="*/ 0 w 23"/>
                  <a:gd name="T43" fmla="*/ 3 h 52"/>
                  <a:gd name="T44" fmla="*/ 3 w 23"/>
                  <a:gd name="T4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" h="52">
                    <a:moveTo>
                      <a:pt x="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3" y="1"/>
                      <a:pt x="23" y="4"/>
                    </a:cubicBezTo>
                    <a:cubicBezTo>
                      <a:pt x="23" y="6"/>
                      <a:pt x="23" y="20"/>
                      <a:pt x="23" y="20"/>
                    </a:cubicBezTo>
                    <a:cubicBezTo>
                      <a:pt x="23" y="20"/>
                      <a:pt x="23" y="23"/>
                      <a:pt x="21" y="23"/>
                    </a:cubicBezTo>
                    <a:cubicBezTo>
                      <a:pt x="20" y="23"/>
                      <a:pt x="19" y="23"/>
                      <a:pt x="19" y="21"/>
                    </a:cubicBezTo>
                    <a:cubicBezTo>
                      <a:pt x="19" y="19"/>
                      <a:pt x="19" y="11"/>
                      <a:pt x="19" y="11"/>
                    </a:cubicBezTo>
                    <a:cubicBezTo>
                      <a:pt x="19" y="11"/>
                      <a:pt x="18" y="10"/>
                      <a:pt x="18" y="11"/>
                    </a:cubicBezTo>
                    <a:cubicBezTo>
                      <a:pt x="18" y="12"/>
                      <a:pt x="18" y="49"/>
                      <a:pt x="18" y="49"/>
                    </a:cubicBezTo>
                    <a:cubicBezTo>
                      <a:pt x="18" y="49"/>
                      <a:pt x="17" y="51"/>
                      <a:pt x="15" y="51"/>
                    </a:cubicBezTo>
                    <a:cubicBezTo>
                      <a:pt x="13" y="52"/>
                      <a:pt x="12" y="49"/>
                      <a:pt x="12" y="49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29"/>
                      <a:pt x="11" y="30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51"/>
                      <a:pt x="8" y="51"/>
                    </a:cubicBezTo>
                    <a:cubicBezTo>
                      <a:pt x="5" y="51"/>
                      <a:pt x="5" y="49"/>
                      <a:pt x="5" y="49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4" y="10"/>
                      <a:pt x="4" y="1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4"/>
                      <a:pt x="2" y="24"/>
                    </a:cubicBezTo>
                    <a:cubicBezTo>
                      <a:pt x="0" y="24"/>
                      <a:pt x="0" y="21"/>
                      <a:pt x="0" y="2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</p:grpSp>
        <p:grpSp>
          <p:nvGrpSpPr>
            <p:cNvPr id="296" name="组合 295">
              <a:extLst>
                <a:ext uri="{FF2B5EF4-FFF2-40B4-BE49-F238E27FC236}">
                  <a16:creationId xmlns:a16="http://schemas.microsoft.com/office/drawing/2014/main" xmlns="" id="{750E5062-6EAE-445C-9ED7-2E5B40F92CBD}"/>
                </a:ext>
              </a:extLst>
            </p:cNvPr>
            <p:cNvGrpSpPr/>
            <p:nvPr/>
          </p:nvGrpSpPr>
          <p:grpSpPr>
            <a:xfrm>
              <a:off x="6704560" y="1258332"/>
              <a:ext cx="155575" cy="433389"/>
              <a:chOff x="3876416" y="3304280"/>
              <a:chExt cx="155575" cy="433389"/>
            </a:xfrm>
            <a:grpFill/>
          </p:grpSpPr>
          <p:sp>
            <p:nvSpPr>
              <p:cNvPr id="297" name="Oval 157">
                <a:extLst>
                  <a:ext uri="{FF2B5EF4-FFF2-40B4-BE49-F238E27FC236}">
                    <a16:creationId xmlns:a16="http://schemas.microsoft.com/office/drawing/2014/main" xmlns="" id="{3BE772EC-E271-46DD-BAE8-65777C5D5F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09753" y="3304280"/>
                <a:ext cx="80963" cy="8096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298" name="Freeform 158">
                <a:extLst>
                  <a:ext uri="{FF2B5EF4-FFF2-40B4-BE49-F238E27FC236}">
                    <a16:creationId xmlns:a16="http://schemas.microsoft.com/office/drawing/2014/main" xmlns="" id="{04B8BEE9-C50F-4149-BD22-4A85EF99EC8B}"/>
                  </a:ext>
                </a:extLst>
              </p:cNvPr>
              <p:cNvSpPr/>
              <p:nvPr/>
            </p:nvSpPr>
            <p:spPr bwMode="auto">
              <a:xfrm>
                <a:off x="3876416" y="3385243"/>
                <a:ext cx="155575" cy="352426"/>
              </a:xfrm>
              <a:custGeom>
                <a:avLst/>
                <a:gdLst>
                  <a:gd name="T0" fmla="*/ 3 w 23"/>
                  <a:gd name="T1" fmla="*/ 0 h 52"/>
                  <a:gd name="T2" fmla="*/ 20 w 23"/>
                  <a:gd name="T3" fmla="*/ 0 h 52"/>
                  <a:gd name="T4" fmla="*/ 23 w 23"/>
                  <a:gd name="T5" fmla="*/ 4 h 52"/>
                  <a:gd name="T6" fmla="*/ 23 w 23"/>
                  <a:gd name="T7" fmla="*/ 20 h 52"/>
                  <a:gd name="T8" fmla="*/ 21 w 23"/>
                  <a:gd name="T9" fmla="*/ 23 h 52"/>
                  <a:gd name="T10" fmla="*/ 19 w 23"/>
                  <a:gd name="T11" fmla="*/ 21 h 52"/>
                  <a:gd name="T12" fmla="*/ 19 w 23"/>
                  <a:gd name="T13" fmla="*/ 11 h 52"/>
                  <a:gd name="T14" fmla="*/ 18 w 23"/>
                  <a:gd name="T15" fmla="*/ 11 h 52"/>
                  <a:gd name="T16" fmla="*/ 18 w 23"/>
                  <a:gd name="T17" fmla="*/ 49 h 52"/>
                  <a:gd name="T18" fmla="*/ 15 w 23"/>
                  <a:gd name="T19" fmla="*/ 51 h 52"/>
                  <a:gd name="T20" fmla="*/ 12 w 23"/>
                  <a:gd name="T21" fmla="*/ 49 h 52"/>
                  <a:gd name="T22" fmla="*/ 12 w 23"/>
                  <a:gd name="T23" fmla="*/ 30 h 52"/>
                  <a:gd name="T24" fmla="*/ 11 w 23"/>
                  <a:gd name="T25" fmla="*/ 30 h 52"/>
                  <a:gd name="T26" fmla="*/ 11 w 23"/>
                  <a:gd name="T27" fmla="*/ 49 h 52"/>
                  <a:gd name="T28" fmla="*/ 8 w 23"/>
                  <a:gd name="T29" fmla="*/ 51 h 52"/>
                  <a:gd name="T30" fmla="*/ 5 w 23"/>
                  <a:gd name="T31" fmla="*/ 49 h 52"/>
                  <a:gd name="T32" fmla="*/ 5 w 23"/>
                  <a:gd name="T33" fmla="*/ 11 h 52"/>
                  <a:gd name="T34" fmla="*/ 4 w 23"/>
                  <a:gd name="T35" fmla="*/ 11 h 52"/>
                  <a:gd name="T36" fmla="*/ 4 w 23"/>
                  <a:gd name="T37" fmla="*/ 21 h 52"/>
                  <a:gd name="T38" fmla="*/ 2 w 23"/>
                  <a:gd name="T39" fmla="*/ 24 h 52"/>
                  <a:gd name="T40" fmla="*/ 0 w 23"/>
                  <a:gd name="T41" fmla="*/ 21 h 52"/>
                  <a:gd name="T42" fmla="*/ 0 w 23"/>
                  <a:gd name="T43" fmla="*/ 3 h 52"/>
                  <a:gd name="T44" fmla="*/ 3 w 23"/>
                  <a:gd name="T4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" h="52">
                    <a:moveTo>
                      <a:pt x="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3" y="1"/>
                      <a:pt x="23" y="4"/>
                    </a:cubicBezTo>
                    <a:cubicBezTo>
                      <a:pt x="23" y="6"/>
                      <a:pt x="23" y="20"/>
                      <a:pt x="23" y="20"/>
                    </a:cubicBezTo>
                    <a:cubicBezTo>
                      <a:pt x="23" y="20"/>
                      <a:pt x="23" y="23"/>
                      <a:pt x="21" y="23"/>
                    </a:cubicBezTo>
                    <a:cubicBezTo>
                      <a:pt x="20" y="23"/>
                      <a:pt x="19" y="23"/>
                      <a:pt x="19" y="21"/>
                    </a:cubicBezTo>
                    <a:cubicBezTo>
                      <a:pt x="19" y="19"/>
                      <a:pt x="19" y="11"/>
                      <a:pt x="19" y="11"/>
                    </a:cubicBezTo>
                    <a:cubicBezTo>
                      <a:pt x="19" y="11"/>
                      <a:pt x="18" y="10"/>
                      <a:pt x="18" y="11"/>
                    </a:cubicBezTo>
                    <a:cubicBezTo>
                      <a:pt x="18" y="12"/>
                      <a:pt x="18" y="49"/>
                      <a:pt x="18" y="49"/>
                    </a:cubicBezTo>
                    <a:cubicBezTo>
                      <a:pt x="18" y="49"/>
                      <a:pt x="17" y="51"/>
                      <a:pt x="15" y="51"/>
                    </a:cubicBezTo>
                    <a:cubicBezTo>
                      <a:pt x="13" y="52"/>
                      <a:pt x="12" y="49"/>
                      <a:pt x="12" y="49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29"/>
                      <a:pt x="11" y="30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51"/>
                      <a:pt x="8" y="51"/>
                    </a:cubicBezTo>
                    <a:cubicBezTo>
                      <a:pt x="5" y="51"/>
                      <a:pt x="5" y="49"/>
                      <a:pt x="5" y="49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4" y="10"/>
                      <a:pt x="4" y="1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4"/>
                      <a:pt x="2" y="24"/>
                    </a:cubicBezTo>
                    <a:cubicBezTo>
                      <a:pt x="0" y="24"/>
                      <a:pt x="0" y="21"/>
                      <a:pt x="0" y="2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74163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1" name="KSO_Shape">
            <a:extLst>
              <a:ext uri="{FF2B5EF4-FFF2-40B4-BE49-F238E27FC236}">
                <a16:creationId xmlns:a16="http://schemas.microsoft.com/office/drawing/2014/main" xmlns="" id="{5027D8AA-0999-4A43-ABD8-5103BE324AC9}"/>
              </a:ext>
            </a:extLst>
          </p:cNvPr>
          <p:cNvGrpSpPr/>
          <p:nvPr/>
        </p:nvGrpSpPr>
        <p:grpSpPr bwMode="auto">
          <a:xfrm>
            <a:off x="241476" y="1127780"/>
            <a:ext cx="5622750" cy="4648140"/>
            <a:chOff x="1595438" y="968375"/>
            <a:chExt cx="5953125" cy="4921250"/>
          </a:xfrm>
          <a:solidFill>
            <a:schemeClr val="bg1">
              <a:lumMod val="65000"/>
            </a:schemeClr>
          </a:solidFill>
        </p:grpSpPr>
        <p:sp>
          <p:nvSpPr>
            <p:cNvPr id="332" name="内蒙古">
              <a:extLst>
                <a:ext uri="{FF2B5EF4-FFF2-40B4-BE49-F238E27FC236}">
                  <a16:creationId xmlns:a16="http://schemas.microsoft.com/office/drawing/2014/main" xmlns="" id="{8DB970E6-1DE3-4D5F-BDF7-9146ADAE9560}"/>
                </a:ext>
              </a:extLst>
            </p:cNvPr>
            <p:cNvSpPr/>
            <p:nvPr/>
          </p:nvSpPr>
          <p:spPr bwMode="auto">
            <a:xfrm>
              <a:off x="4095750" y="1023938"/>
              <a:ext cx="2608263" cy="2225675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33" name="甘肃">
              <a:extLst>
                <a:ext uri="{FF2B5EF4-FFF2-40B4-BE49-F238E27FC236}">
                  <a16:creationId xmlns:a16="http://schemas.microsoft.com/office/drawing/2014/main" xmlns="" id="{F068ECA8-E2E9-4FDA-8257-A1AD579E20B3}"/>
                </a:ext>
              </a:extLst>
            </p:cNvPr>
            <p:cNvSpPr/>
            <p:nvPr/>
          </p:nvSpPr>
          <p:spPr bwMode="auto">
            <a:xfrm>
              <a:off x="3594100" y="2528888"/>
              <a:ext cx="1666875" cy="1411287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34" name="宁夏">
              <a:extLst>
                <a:ext uri="{FF2B5EF4-FFF2-40B4-BE49-F238E27FC236}">
                  <a16:creationId xmlns:a16="http://schemas.microsoft.com/office/drawing/2014/main" xmlns="" id="{B4EA4EBF-825E-4BA6-AF4D-0B94C3A34759}"/>
                </a:ext>
              </a:extLst>
            </p:cNvPr>
            <p:cNvSpPr/>
            <p:nvPr/>
          </p:nvSpPr>
          <p:spPr bwMode="auto">
            <a:xfrm>
              <a:off x="4778375" y="3019425"/>
              <a:ext cx="336550" cy="555625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35" name="新疆">
              <a:extLst>
                <a:ext uri="{FF2B5EF4-FFF2-40B4-BE49-F238E27FC236}">
                  <a16:creationId xmlns:a16="http://schemas.microsoft.com/office/drawing/2014/main" xmlns="" id="{70CB7D87-39E7-4E31-8A60-80EFBB7422CE}"/>
                </a:ext>
              </a:extLst>
            </p:cNvPr>
            <p:cNvSpPr/>
            <p:nvPr/>
          </p:nvSpPr>
          <p:spPr bwMode="auto">
            <a:xfrm>
              <a:off x="1595438" y="1557338"/>
              <a:ext cx="2382837" cy="1801812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36" name="青海">
              <a:extLst>
                <a:ext uri="{FF2B5EF4-FFF2-40B4-BE49-F238E27FC236}">
                  <a16:creationId xmlns:a16="http://schemas.microsoft.com/office/drawing/2014/main" xmlns="" id="{C6B937E5-D235-45FD-997A-1ABE7AF50DE4}"/>
                </a:ext>
              </a:extLst>
            </p:cNvPr>
            <p:cNvSpPr/>
            <p:nvPr/>
          </p:nvSpPr>
          <p:spPr bwMode="auto">
            <a:xfrm>
              <a:off x="3141663" y="2971800"/>
              <a:ext cx="1482725" cy="1063625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37" name="四川">
              <a:extLst>
                <a:ext uri="{FF2B5EF4-FFF2-40B4-BE49-F238E27FC236}">
                  <a16:creationId xmlns:a16="http://schemas.microsoft.com/office/drawing/2014/main" xmlns="" id="{4A5F0569-2F37-4876-8434-C873CBA85A3C}"/>
                </a:ext>
              </a:extLst>
            </p:cNvPr>
            <p:cNvSpPr/>
            <p:nvPr/>
          </p:nvSpPr>
          <p:spPr bwMode="auto">
            <a:xfrm>
              <a:off x="3992563" y="3717925"/>
              <a:ext cx="1282700" cy="1125538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solidFill>
              <a:srgbClr val="FF9063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38" name="西藏">
              <a:extLst>
                <a:ext uri="{FF2B5EF4-FFF2-40B4-BE49-F238E27FC236}">
                  <a16:creationId xmlns:a16="http://schemas.microsoft.com/office/drawing/2014/main" xmlns="" id="{E29AFBCF-DB27-45C7-BDCA-48AB6A427044}"/>
                </a:ext>
              </a:extLst>
            </p:cNvPr>
            <p:cNvSpPr/>
            <p:nvPr/>
          </p:nvSpPr>
          <p:spPr bwMode="auto">
            <a:xfrm>
              <a:off x="1862138" y="3260725"/>
              <a:ext cx="2295525" cy="1397000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39" name="云南">
              <a:extLst>
                <a:ext uri="{FF2B5EF4-FFF2-40B4-BE49-F238E27FC236}">
                  <a16:creationId xmlns:a16="http://schemas.microsoft.com/office/drawing/2014/main" xmlns="" id="{9752807C-2067-4D80-B593-B228E530D041}"/>
                </a:ext>
              </a:extLst>
            </p:cNvPr>
            <p:cNvSpPr/>
            <p:nvPr/>
          </p:nvSpPr>
          <p:spPr bwMode="auto">
            <a:xfrm>
              <a:off x="3952875" y="4422775"/>
              <a:ext cx="1038225" cy="1082675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40" name="贵州">
              <a:extLst>
                <a:ext uri="{FF2B5EF4-FFF2-40B4-BE49-F238E27FC236}">
                  <a16:creationId xmlns:a16="http://schemas.microsoft.com/office/drawing/2014/main" xmlns="" id="{21F18336-EA91-4168-887E-DF56A7021558}"/>
                </a:ext>
              </a:extLst>
            </p:cNvPr>
            <p:cNvSpPr/>
            <p:nvPr/>
          </p:nvSpPr>
          <p:spPr bwMode="auto">
            <a:xfrm>
              <a:off x="4697413" y="4408488"/>
              <a:ext cx="701675" cy="608012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41" name="广西">
              <a:extLst>
                <a:ext uri="{FF2B5EF4-FFF2-40B4-BE49-F238E27FC236}">
                  <a16:creationId xmlns:a16="http://schemas.microsoft.com/office/drawing/2014/main" xmlns="" id="{C1BF8377-21BB-4981-839F-BC9AEEF4F4EB}"/>
                </a:ext>
              </a:extLst>
            </p:cNvPr>
            <p:cNvSpPr/>
            <p:nvPr/>
          </p:nvSpPr>
          <p:spPr bwMode="auto">
            <a:xfrm>
              <a:off x="4811713" y="4781550"/>
              <a:ext cx="917575" cy="698500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42" name="重庆">
              <a:extLst>
                <a:ext uri="{FF2B5EF4-FFF2-40B4-BE49-F238E27FC236}">
                  <a16:creationId xmlns:a16="http://schemas.microsoft.com/office/drawing/2014/main" xmlns="" id="{63030A5B-227B-49D6-9B84-03BACAF3530E}"/>
                </a:ext>
              </a:extLst>
            </p:cNvPr>
            <p:cNvSpPr/>
            <p:nvPr/>
          </p:nvSpPr>
          <p:spPr bwMode="auto">
            <a:xfrm>
              <a:off x="4938713" y="4013200"/>
              <a:ext cx="519112" cy="527050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43" name="陕西">
              <a:extLst>
                <a:ext uri="{FF2B5EF4-FFF2-40B4-BE49-F238E27FC236}">
                  <a16:creationId xmlns:a16="http://schemas.microsoft.com/office/drawing/2014/main" xmlns="" id="{5A76C69D-806A-4E37-9F68-6AB6B5156289}"/>
                </a:ext>
              </a:extLst>
            </p:cNvPr>
            <p:cNvSpPr/>
            <p:nvPr/>
          </p:nvSpPr>
          <p:spPr bwMode="auto">
            <a:xfrm>
              <a:off x="4938713" y="2990850"/>
              <a:ext cx="592137" cy="1055688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44" name="山西">
              <a:extLst>
                <a:ext uri="{FF2B5EF4-FFF2-40B4-BE49-F238E27FC236}">
                  <a16:creationId xmlns:a16="http://schemas.microsoft.com/office/drawing/2014/main" xmlns="" id="{1FA381D1-0C0F-423F-A5F5-4EFCB0DFFF78}"/>
                </a:ext>
              </a:extLst>
            </p:cNvPr>
            <p:cNvSpPr/>
            <p:nvPr/>
          </p:nvSpPr>
          <p:spPr bwMode="auto">
            <a:xfrm>
              <a:off x="5451475" y="2792413"/>
              <a:ext cx="393700" cy="866775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45" name="湖南">
              <a:extLst>
                <a:ext uri="{FF2B5EF4-FFF2-40B4-BE49-F238E27FC236}">
                  <a16:creationId xmlns:a16="http://schemas.microsoft.com/office/drawing/2014/main" xmlns="" id="{BA3683C4-D2E6-4219-806B-DA2AB349E22B}"/>
                </a:ext>
              </a:extLst>
            </p:cNvPr>
            <p:cNvSpPr/>
            <p:nvPr/>
          </p:nvSpPr>
          <p:spPr bwMode="auto">
            <a:xfrm>
              <a:off x="5348288" y="4270375"/>
              <a:ext cx="628650" cy="73025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46" name="湖北">
              <a:extLst>
                <a:ext uri="{FF2B5EF4-FFF2-40B4-BE49-F238E27FC236}">
                  <a16:creationId xmlns:a16="http://schemas.microsoft.com/office/drawing/2014/main" xmlns="" id="{1135CC04-7EED-46C1-B2CD-B87CD512D5E3}"/>
                </a:ext>
              </a:extLst>
            </p:cNvPr>
            <p:cNvSpPr/>
            <p:nvPr/>
          </p:nvSpPr>
          <p:spPr bwMode="auto">
            <a:xfrm>
              <a:off x="5275263" y="3849688"/>
              <a:ext cx="892175" cy="558800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47" name="广东">
              <a:extLst>
                <a:ext uri="{FF2B5EF4-FFF2-40B4-BE49-F238E27FC236}">
                  <a16:creationId xmlns:a16="http://schemas.microsoft.com/office/drawing/2014/main" xmlns="" id="{0333F5B1-EA6A-400B-98BE-2E6A23F1B1A0}"/>
                </a:ext>
              </a:extLst>
            </p:cNvPr>
            <p:cNvSpPr/>
            <p:nvPr/>
          </p:nvSpPr>
          <p:spPr bwMode="auto">
            <a:xfrm>
              <a:off x="5472113" y="4876800"/>
              <a:ext cx="928687" cy="735013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solidFill>
              <a:srgbClr val="FF9063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48" name="江西">
              <a:extLst>
                <a:ext uri="{FF2B5EF4-FFF2-40B4-BE49-F238E27FC236}">
                  <a16:creationId xmlns:a16="http://schemas.microsoft.com/office/drawing/2014/main" xmlns="" id="{0CFE310E-BEE5-4CD5-9125-89CF98DB144A}"/>
                </a:ext>
              </a:extLst>
            </p:cNvPr>
            <p:cNvSpPr/>
            <p:nvPr/>
          </p:nvSpPr>
          <p:spPr bwMode="auto">
            <a:xfrm>
              <a:off x="5911850" y="4240213"/>
              <a:ext cx="555625" cy="757237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49" name="福建">
              <a:extLst>
                <a:ext uri="{FF2B5EF4-FFF2-40B4-BE49-F238E27FC236}">
                  <a16:creationId xmlns:a16="http://schemas.microsoft.com/office/drawing/2014/main" xmlns="" id="{8110A0F1-6DC0-4284-950D-18B3555B0C86}"/>
                </a:ext>
              </a:extLst>
            </p:cNvPr>
            <p:cNvSpPr/>
            <p:nvPr/>
          </p:nvSpPr>
          <p:spPr bwMode="auto">
            <a:xfrm>
              <a:off x="6200775" y="4441825"/>
              <a:ext cx="514350" cy="628650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50" name="浙江">
              <a:extLst>
                <a:ext uri="{FF2B5EF4-FFF2-40B4-BE49-F238E27FC236}">
                  <a16:creationId xmlns:a16="http://schemas.microsoft.com/office/drawing/2014/main" xmlns="" id="{B41F3995-3CAF-42B7-8B16-2654A0567EA0}"/>
                </a:ext>
              </a:extLst>
            </p:cNvPr>
            <p:cNvSpPr/>
            <p:nvPr/>
          </p:nvSpPr>
          <p:spPr bwMode="auto">
            <a:xfrm>
              <a:off x="6430963" y="4043363"/>
              <a:ext cx="441325" cy="511175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51" name="安徽">
              <a:extLst>
                <a:ext uri="{FF2B5EF4-FFF2-40B4-BE49-F238E27FC236}">
                  <a16:creationId xmlns:a16="http://schemas.microsoft.com/office/drawing/2014/main" xmlns="" id="{4E661443-3AF6-445F-8FD8-C8C4F9D32870}"/>
                </a:ext>
              </a:extLst>
            </p:cNvPr>
            <p:cNvSpPr/>
            <p:nvPr/>
          </p:nvSpPr>
          <p:spPr bwMode="auto">
            <a:xfrm>
              <a:off x="5999163" y="3600450"/>
              <a:ext cx="558800" cy="684213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52" name="天津">
              <a:extLst>
                <a:ext uri="{FF2B5EF4-FFF2-40B4-BE49-F238E27FC236}">
                  <a16:creationId xmlns:a16="http://schemas.microsoft.com/office/drawing/2014/main" xmlns="" id="{3D8130CE-F6D1-4465-883D-891792C4B312}"/>
                </a:ext>
              </a:extLst>
            </p:cNvPr>
            <p:cNvSpPr/>
            <p:nvPr/>
          </p:nvSpPr>
          <p:spPr bwMode="auto">
            <a:xfrm>
              <a:off x="6108700" y="2811463"/>
              <a:ext cx="146050" cy="211137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53" name="北京">
              <a:extLst>
                <a:ext uri="{FF2B5EF4-FFF2-40B4-BE49-F238E27FC236}">
                  <a16:creationId xmlns:a16="http://schemas.microsoft.com/office/drawing/2014/main" xmlns="" id="{542066CB-F00C-41A6-9E5C-00F1EB32D594}"/>
                </a:ext>
              </a:extLst>
            </p:cNvPr>
            <p:cNvSpPr/>
            <p:nvPr/>
          </p:nvSpPr>
          <p:spPr bwMode="auto">
            <a:xfrm>
              <a:off x="5962650" y="2716213"/>
              <a:ext cx="193675" cy="207962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54" name="辽宁">
              <a:extLst>
                <a:ext uri="{FF2B5EF4-FFF2-40B4-BE49-F238E27FC236}">
                  <a16:creationId xmlns:a16="http://schemas.microsoft.com/office/drawing/2014/main" xmlns="" id="{5E65F23B-90C1-4649-8D95-24C995B25BD1}"/>
                </a:ext>
              </a:extLst>
            </p:cNvPr>
            <p:cNvSpPr/>
            <p:nvPr/>
          </p:nvSpPr>
          <p:spPr bwMode="auto">
            <a:xfrm>
              <a:off x="6291263" y="2303463"/>
              <a:ext cx="687387" cy="654050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55" name="吉林">
              <a:extLst>
                <a:ext uri="{FF2B5EF4-FFF2-40B4-BE49-F238E27FC236}">
                  <a16:creationId xmlns:a16="http://schemas.microsoft.com/office/drawing/2014/main" xmlns="" id="{5ED46DF4-D148-47BD-82EB-A60016D437D4}"/>
                </a:ext>
              </a:extLst>
            </p:cNvPr>
            <p:cNvSpPr/>
            <p:nvPr/>
          </p:nvSpPr>
          <p:spPr bwMode="auto">
            <a:xfrm>
              <a:off x="6445250" y="1908175"/>
              <a:ext cx="979488" cy="665163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56" name="黑龙江">
              <a:extLst>
                <a:ext uri="{FF2B5EF4-FFF2-40B4-BE49-F238E27FC236}">
                  <a16:creationId xmlns:a16="http://schemas.microsoft.com/office/drawing/2014/main" xmlns="" id="{C3E29425-D71F-46E3-A8EE-93D0786E6DC0}"/>
                </a:ext>
              </a:extLst>
            </p:cNvPr>
            <p:cNvSpPr/>
            <p:nvPr/>
          </p:nvSpPr>
          <p:spPr bwMode="auto">
            <a:xfrm>
              <a:off x="6237288" y="968375"/>
              <a:ext cx="1311275" cy="1192213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57" name="山东">
              <a:extLst>
                <a:ext uri="{FF2B5EF4-FFF2-40B4-BE49-F238E27FC236}">
                  <a16:creationId xmlns:a16="http://schemas.microsoft.com/office/drawing/2014/main" xmlns="" id="{C37F39F3-8A9F-4B90-9177-E638D84CD33A}"/>
                </a:ext>
              </a:extLst>
            </p:cNvPr>
            <p:cNvSpPr/>
            <p:nvPr/>
          </p:nvSpPr>
          <p:spPr bwMode="auto">
            <a:xfrm>
              <a:off x="5976938" y="3106738"/>
              <a:ext cx="793750" cy="498475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58" name="上海">
              <a:extLst>
                <a:ext uri="{FF2B5EF4-FFF2-40B4-BE49-F238E27FC236}">
                  <a16:creationId xmlns:a16="http://schemas.microsoft.com/office/drawing/2014/main" xmlns="" id="{BF77E31B-36C9-4F0A-B57F-FD78AF2BBAEB}"/>
                </a:ext>
              </a:extLst>
            </p:cNvPr>
            <p:cNvSpPr/>
            <p:nvPr/>
          </p:nvSpPr>
          <p:spPr bwMode="auto">
            <a:xfrm>
              <a:off x="6718300" y="3933825"/>
              <a:ext cx="125413" cy="109538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59" name="江苏">
              <a:extLst>
                <a:ext uri="{FF2B5EF4-FFF2-40B4-BE49-F238E27FC236}">
                  <a16:creationId xmlns:a16="http://schemas.microsoft.com/office/drawing/2014/main" xmlns="" id="{1BCFBA09-C1E6-4E67-AF77-E62055984FE1}"/>
                </a:ext>
              </a:extLst>
            </p:cNvPr>
            <p:cNvSpPr/>
            <p:nvPr/>
          </p:nvSpPr>
          <p:spPr bwMode="auto">
            <a:xfrm>
              <a:off x="6137275" y="3513138"/>
              <a:ext cx="692150" cy="533400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60" name="河北">
              <a:extLst>
                <a:ext uri="{FF2B5EF4-FFF2-40B4-BE49-F238E27FC236}">
                  <a16:creationId xmlns:a16="http://schemas.microsoft.com/office/drawing/2014/main" xmlns="" id="{065BC238-9062-46FF-80AA-E94921A0C4D7}"/>
                </a:ext>
              </a:extLst>
            </p:cNvPr>
            <p:cNvSpPr/>
            <p:nvPr/>
          </p:nvSpPr>
          <p:spPr bwMode="auto">
            <a:xfrm>
              <a:off x="5776913" y="2492375"/>
              <a:ext cx="642937" cy="917575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61" name="河南">
              <a:extLst>
                <a:ext uri="{FF2B5EF4-FFF2-40B4-BE49-F238E27FC236}">
                  <a16:creationId xmlns:a16="http://schemas.microsoft.com/office/drawing/2014/main" xmlns="" id="{55A40534-BFC2-40A9-83C4-9EE6C485AB27}"/>
                </a:ext>
              </a:extLst>
            </p:cNvPr>
            <p:cNvSpPr/>
            <p:nvPr/>
          </p:nvSpPr>
          <p:spPr bwMode="auto">
            <a:xfrm>
              <a:off x="5483225" y="3373438"/>
              <a:ext cx="676275" cy="669925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62" name="台湾">
              <a:extLst>
                <a:ext uri="{FF2B5EF4-FFF2-40B4-BE49-F238E27FC236}">
                  <a16:creationId xmlns:a16="http://schemas.microsoft.com/office/drawing/2014/main" xmlns="" id="{689A8DB6-7C82-4A58-AF8A-BCC09BADD360}"/>
                </a:ext>
              </a:extLst>
            </p:cNvPr>
            <p:cNvSpPr/>
            <p:nvPr/>
          </p:nvSpPr>
          <p:spPr bwMode="auto">
            <a:xfrm>
              <a:off x="6754813" y="4803775"/>
              <a:ext cx="193675" cy="468313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63" name="海南">
              <a:extLst>
                <a:ext uri="{FF2B5EF4-FFF2-40B4-BE49-F238E27FC236}">
                  <a16:creationId xmlns:a16="http://schemas.microsoft.com/office/drawing/2014/main" xmlns="" id="{EAFDF0D3-B6CF-4B6E-B03C-BC88B84EA52A}"/>
                </a:ext>
              </a:extLst>
            </p:cNvPr>
            <p:cNvSpPr/>
            <p:nvPr/>
          </p:nvSpPr>
          <p:spPr bwMode="auto">
            <a:xfrm>
              <a:off x="5330825" y="5634038"/>
              <a:ext cx="292100" cy="255587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64" name="Rectangle 364">
            <a:extLst>
              <a:ext uri="{FF2B5EF4-FFF2-40B4-BE49-F238E27FC236}">
                <a16:creationId xmlns:a16="http://schemas.microsoft.com/office/drawing/2014/main" xmlns="" id="{C7A6F558-2B3A-4F4F-9CD1-079014E72E41}"/>
              </a:ext>
            </a:extLst>
          </p:cNvPr>
          <p:cNvSpPr/>
          <p:nvPr/>
        </p:nvSpPr>
        <p:spPr bwMode="auto">
          <a:xfrm>
            <a:off x="7865653" y="1343573"/>
            <a:ext cx="1685925" cy="307975"/>
          </a:xfrm>
          <a:prstGeom prst="rect">
            <a:avLst/>
          </a:prstGeom>
        </p:spPr>
        <p:txBody>
          <a:bodyPr>
            <a:spAutoFit/>
          </a:bodyPr>
          <a:lstStyle>
            <a:lvl1pPr defTabSz="685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defTabSz="685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defTabSz="685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defTabSz="685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defTabSz="685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1827213" indent="458788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284413" indent="458788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2741613" indent="458788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198813" indent="458788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en-US" altLang="en-US" sz="1400" dirty="0" err="1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G</a:t>
            </a:r>
            <a:r>
              <a:rPr lang="en-US" altLang="zh-CN" sz="1400" dirty="0" err="1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uang</a:t>
            </a:r>
            <a:r>
              <a:rPr lang="en-US" altLang="zh-CN" sz="1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 Dong</a:t>
            </a:r>
            <a:endParaRPr lang="en-US" altLang="en-US" sz="14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5" name="广东">
            <a:extLst>
              <a:ext uri="{FF2B5EF4-FFF2-40B4-BE49-F238E27FC236}">
                <a16:creationId xmlns:a16="http://schemas.microsoft.com/office/drawing/2014/main" xmlns="" id="{2071FF0C-B861-4195-820B-1207733BAEE9}"/>
              </a:ext>
            </a:extLst>
          </p:cNvPr>
          <p:cNvSpPr/>
          <p:nvPr/>
        </p:nvSpPr>
        <p:spPr bwMode="auto">
          <a:xfrm>
            <a:off x="6714716" y="1437236"/>
            <a:ext cx="903287" cy="714375"/>
          </a:xfrm>
          <a:custGeom>
            <a:avLst/>
            <a:gdLst>
              <a:gd name="T0" fmla="*/ 2147483646 w 508"/>
              <a:gd name="T1" fmla="*/ 2147483646 h 402"/>
              <a:gd name="T2" fmla="*/ 2147483646 w 508"/>
              <a:gd name="T3" fmla="*/ 2147483646 h 402"/>
              <a:gd name="T4" fmla="*/ 2147483646 w 508"/>
              <a:gd name="T5" fmla="*/ 2147483646 h 402"/>
              <a:gd name="T6" fmla="*/ 2147483646 w 508"/>
              <a:gd name="T7" fmla="*/ 2147483646 h 402"/>
              <a:gd name="T8" fmla="*/ 2147483646 w 508"/>
              <a:gd name="T9" fmla="*/ 2147483646 h 402"/>
              <a:gd name="T10" fmla="*/ 2147483646 w 508"/>
              <a:gd name="T11" fmla="*/ 2147483646 h 402"/>
              <a:gd name="T12" fmla="*/ 2147483646 w 508"/>
              <a:gd name="T13" fmla="*/ 2147483646 h 402"/>
              <a:gd name="T14" fmla="*/ 2147483646 w 508"/>
              <a:gd name="T15" fmla="*/ 2147483646 h 402"/>
              <a:gd name="T16" fmla="*/ 2147483646 w 508"/>
              <a:gd name="T17" fmla="*/ 2147483646 h 402"/>
              <a:gd name="T18" fmla="*/ 2147483646 w 508"/>
              <a:gd name="T19" fmla="*/ 2147483646 h 402"/>
              <a:gd name="T20" fmla="*/ 2147483646 w 508"/>
              <a:gd name="T21" fmla="*/ 2147483646 h 402"/>
              <a:gd name="T22" fmla="*/ 2147483646 w 508"/>
              <a:gd name="T23" fmla="*/ 2147483646 h 402"/>
              <a:gd name="T24" fmla="*/ 2147483646 w 508"/>
              <a:gd name="T25" fmla="*/ 2147483646 h 402"/>
              <a:gd name="T26" fmla="*/ 2147483646 w 508"/>
              <a:gd name="T27" fmla="*/ 2147483646 h 402"/>
              <a:gd name="T28" fmla="*/ 2147483646 w 508"/>
              <a:gd name="T29" fmla="*/ 2147483646 h 402"/>
              <a:gd name="T30" fmla="*/ 2147483646 w 508"/>
              <a:gd name="T31" fmla="*/ 2147483646 h 402"/>
              <a:gd name="T32" fmla="*/ 2147483646 w 508"/>
              <a:gd name="T33" fmla="*/ 2147483646 h 402"/>
              <a:gd name="T34" fmla="*/ 2147483646 w 508"/>
              <a:gd name="T35" fmla="*/ 2147483646 h 402"/>
              <a:gd name="T36" fmla="*/ 2147483646 w 508"/>
              <a:gd name="T37" fmla="*/ 2147483646 h 402"/>
              <a:gd name="T38" fmla="*/ 2147483646 w 508"/>
              <a:gd name="T39" fmla="*/ 2147483646 h 402"/>
              <a:gd name="T40" fmla="*/ 2147483646 w 508"/>
              <a:gd name="T41" fmla="*/ 2147483646 h 402"/>
              <a:gd name="T42" fmla="*/ 2147483646 w 508"/>
              <a:gd name="T43" fmla="*/ 2147483646 h 402"/>
              <a:gd name="T44" fmla="*/ 2147483646 w 508"/>
              <a:gd name="T45" fmla="*/ 2147483646 h 402"/>
              <a:gd name="T46" fmla="*/ 2147483646 w 508"/>
              <a:gd name="T47" fmla="*/ 2147483646 h 402"/>
              <a:gd name="T48" fmla="*/ 2147483646 w 508"/>
              <a:gd name="T49" fmla="*/ 2147483646 h 402"/>
              <a:gd name="T50" fmla="*/ 2147483646 w 508"/>
              <a:gd name="T51" fmla="*/ 2147483646 h 402"/>
              <a:gd name="T52" fmla="*/ 2147483646 w 508"/>
              <a:gd name="T53" fmla="*/ 2147483646 h 402"/>
              <a:gd name="T54" fmla="*/ 2147483646 w 508"/>
              <a:gd name="T55" fmla="*/ 2147483646 h 402"/>
              <a:gd name="T56" fmla="*/ 2147483646 w 508"/>
              <a:gd name="T57" fmla="*/ 2147483646 h 402"/>
              <a:gd name="T58" fmla="*/ 2147483646 w 508"/>
              <a:gd name="T59" fmla="*/ 2147483646 h 402"/>
              <a:gd name="T60" fmla="*/ 2147483646 w 508"/>
              <a:gd name="T61" fmla="*/ 2147483646 h 402"/>
              <a:gd name="T62" fmla="*/ 2147483646 w 508"/>
              <a:gd name="T63" fmla="*/ 2147483646 h 402"/>
              <a:gd name="T64" fmla="*/ 2147483646 w 508"/>
              <a:gd name="T65" fmla="*/ 2147483646 h 402"/>
              <a:gd name="T66" fmla="*/ 2147483646 w 508"/>
              <a:gd name="T67" fmla="*/ 2147483646 h 402"/>
              <a:gd name="T68" fmla="*/ 2147483646 w 508"/>
              <a:gd name="T69" fmla="*/ 2147483646 h 402"/>
              <a:gd name="T70" fmla="*/ 2147483646 w 508"/>
              <a:gd name="T71" fmla="*/ 2147483646 h 402"/>
              <a:gd name="T72" fmla="*/ 2147483646 w 508"/>
              <a:gd name="T73" fmla="*/ 2147483646 h 402"/>
              <a:gd name="T74" fmla="*/ 2147483646 w 508"/>
              <a:gd name="T75" fmla="*/ 2147483646 h 402"/>
              <a:gd name="T76" fmla="*/ 2147483646 w 508"/>
              <a:gd name="T77" fmla="*/ 2147483646 h 402"/>
              <a:gd name="T78" fmla="*/ 2147483646 w 508"/>
              <a:gd name="T79" fmla="*/ 2147483646 h 402"/>
              <a:gd name="T80" fmla="*/ 2147483646 w 508"/>
              <a:gd name="T81" fmla="*/ 2147483646 h 402"/>
              <a:gd name="T82" fmla="*/ 2147483646 w 508"/>
              <a:gd name="T83" fmla="*/ 2147483646 h 402"/>
              <a:gd name="T84" fmla="*/ 2147483646 w 508"/>
              <a:gd name="T85" fmla="*/ 2147483646 h 402"/>
              <a:gd name="T86" fmla="*/ 2147483646 w 508"/>
              <a:gd name="T87" fmla="*/ 2147483646 h 402"/>
              <a:gd name="T88" fmla="*/ 2147483646 w 508"/>
              <a:gd name="T89" fmla="*/ 2147483646 h 402"/>
              <a:gd name="T90" fmla="*/ 2147483646 w 508"/>
              <a:gd name="T91" fmla="*/ 2147483646 h 402"/>
              <a:gd name="T92" fmla="*/ 2147483646 w 508"/>
              <a:gd name="T93" fmla="*/ 2147483646 h 402"/>
              <a:gd name="T94" fmla="*/ 2147483646 w 508"/>
              <a:gd name="T95" fmla="*/ 2147483646 h 402"/>
              <a:gd name="T96" fmla="*/ 2147483646 w 508"/>
              <a:gd name="T97" fmla="*/ 2147483646 h 402"/>
              <a:gd name="T98" fmla="*/ 2147483646 w 508"/>
              <a:gd name="T99" fmla="*/ 2147483646 h 402"/>
              <a:gd name="T100" fmla="*/ 2147483646 w 508"/>
              <a:gd name="T101" fmla="*/ 2147483646 h 40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508" h="402">
                <a:moveTo>
                  <a:pt x="476" y="138"/>
                </a:moveTo>
                <a:lnTo>
                  <a:pt x="476" y="138"/>
                </a:lnTo>
                <a:lnTo>
                  <a:pt x="484" y="134"/>
                </a:lnTo>
                <a:lnTo>
                  <a:pt x="488" y="130"/>
                </a:lnTo>
                <a:lnTo>
                  <a:pt x="488" y="128"/>
                </a:lnTo>
                <a:lnTo>
                  <a:pt x="490" y="126"/>
                </a:lnTo>
                <a:lnTo>
                  <a:pt x="492" y="126"/>
                </a:lnTo>
                <a:lnTo>
                  <a:pt x="508" y="126"/>
                </a:lnTo>
                <a:lnTo>
                  <a:pt x="508" y="116"/>
                </a:lnTo>
                <a:lnTo>
                  <a:pt x="502" y="114"/>
                </a:lnTo>
                <a:lnTo>
                  <a:pt x="496" y="110"/>
                </a:lnTo>
                <a:lnTo>
                  <a:pt x="472" y="88"/>
                </a:lnTo>
                <a:lnTo>
                  <a:pt x="460" y="58"/>
                </a:lnTo>
                <a:lnTo>
                  <a:pt x="446" y="44"/>
                </a:lnTo>
                <a:lnTo>
                  <a:pt x="424" y="42"/>
                </a:lnTo>
                <a:lnTo>
                  <a:pt x="406" y="44"/>
                </a:lnTo>
                <a:lnTo>
                  <a:pt x="402" y="44"/>
                </a:lnTo>
                <a:lnTo>
                  <a:pt x="404" y="54"/>
                </a:lnTo>
                <a:lnTo>
                  <a:pt x="404" y="56"/>
                </a:lnTo>
                <a:lnTo>
                  <a:pt x="404" y="58"/>
                </a:lnTo>
                <a:lnTo>
                  <a:pt x="400" y="58"/>
                </a:lnTo>
                <a:lnTo>
                  <a:pt x="388" y="64"/>
                </a:lnTo>
                <a:lnTo>
                  <a:pt x="386" y="62"/>
                </a:lnTo>
                <a:lnTo>
                  <a:pt x="372" y="50"/>
                </a:lnTo>
                <a:lnTo>
                  <a:pt x="368" y="50"/>
                </a:lnTo>
                <a:lnTo>
                  <a:pt x="364" y="50"/>
                </a:lnTo>
                <a:lnTo>
                  <a:pt x="332" y="64"/>
                </a:lnTo>
                <a:lnTo>
                  <a:pt x="322" y="68"/>
                </a:lnTo>
                <a:lnTo>
                  <a:pt x="316" y="66"/>
                </a:lnTo>
                <a:lnTo>
                  <a:pt x="310" y="70"/>
                </a:lnTo>
                <a:lnTo>
                  <a:pt x="304" y="76"/>
                </a:lnTo>
                <a:lnTo>
                  <a:pt x="300" y="80"/>
                </a:lnTo>
                <a:lnTo>
                  <a:pt x="298" y="76"/>
                </a:lnTo>
                <a:lnTo>
                  <a:pt x="288" y="66"/>
                </a:lnTo>
                <a:lnTo>
                  <a:pt x="286" y="62"/>
                </a:lnTo>
                <a:lnTo>
                  <a:pt x="286" y="58"/>
                </a:lnTo>
                <a:lnTo>
                  <a:pt x="290" y="50"/>
                </a:lnTo>
                <a:lnTo>
                  <a:pt x="300" y="38"/>
                </a:lnTo>
                <a:lnTo>
                  <a:pt x="314" y="22"/>
                </a:lnTo>
                <a:lnTo>
                  <a:pt x="318" y="16"/>
                </a:lnTo>
                <a:lnTo>
                  <a:pt x="316" y="12"/>
                </a:lnTo>
                <a:lnTo>
                  <a:pt x="312" y="12"/>
                </a:lnTo>
                <a:lnTo>
                  <a:pt x="308" y="14"/>
                </a:lnTo>
                <a:lnTo>
                  <a:pt x="298" y="20"/>
                </a:lnTo>
                <a:lnTo>
                  <a:pt x="288" y="26"/>
                </a:lnTo>
                <a:lnTo>
                  <a:pt x="282" y="28"/>
                </a:lnTo>
                <a:lnTo>
                  <a:pt x="280" y="26"/>
                </a:lnTo>
                <a:lnTo>
                  <a:pt x="278" y="20"/>
                </a:lnTo>
                <a:lnTo>
                  <a:pt x="276" y="20"/>
                </a:lnTo>
                <a:lnTo>
                  <a:pt x="270" y="6"/>
                </a:lnTo>
                <a:lnTo>
                  <a:pt x="254" y="16"/>
                </a:lnTo>
                <a:lnTo>
                  <a:pt x="252" y="18"/>
                </a:lnTo>
                <a:lnTo>
                  <a:pt x="252" y="16"/>
                </a:lnTo>
                <a:lnTo>
                  <a:pt x="236" y="8"/>
                </a:lnTo>
                <a:lnTo>
                  <a:pt x="220" y="2"/>
                </a:lnTo>
                <a:lnTo>
                  <a:pt x="214" y="0"/>
                </a:lnTo>
                <a:lnTo>
                  <a:pt x="208" y="2"/>
                </a:lnTo>
                <a:lnTo>
                  <a:pt x="204" y="6"/>
                </a:lnTo>
                <a:lnTo>
                  <a:pt x="198" y="12"/>
                </a:lnTo>
                <a:lnTo>
                  <a:pt x="204" y="24"/>
                </a:lnTo>
                <a:lnTo>
                  <a:pt x="210" y="38"/>
                </a:lnTo>
                <a:lnTo>
                  <a:pt x="210" y="44"/>
                </a:lnTo>
                <a:lnTo>
                  <a:pt x="210" y="48"/>
                </a:lnTo>
                <a:lnTo>
                  <a:pt x="208" y="52"/>
                </a:lnTo>
                <a:lnTo>
                  <a:pt x="204" y="54"/>
                </a:lnTo>
                <a:lnTo>
                  <a:pt x="200" y="54"/>
                </a:lnTo>
                <a:lnTo>
                  <a:pt x="194" y="54"/>
                </a:lnTo>
                <a:lnTo>
                  <a:pt x="188" y="50"/>
                </a:lnTo>
                <a:lnTo>
                  <a:pt x="182" y="46"/>
                </a:lnTo>
                <a:lnTo>
                  <a:pt x="164" y="36"/>
                </a:lnTo>
                <a:lnTo>
                  <a:pt x="156" y="32"/>
                </a:lnTo>
                <a:lnTo>
                  <a:pt x="156" y="34"/>
                </a:lnTo>
                <a:lnTo>
                  <a:pt x="156" y="52"/>
                </a:lnTo>
                <a:lnTo>
                  <a:pt x="144" y="66"/>
                </a:lnTo>
                <a:lnTo>
                  <a:pt x="144" y="80"/>
                </a:lnTo>
                <a:lnTo>
                  <a:pt x="148" y="94"/>
                </a:lnTo>
                <a:lnTo>
                  <a:pt x="150" y="94"/>
                </a:lnTo>
                <a:lnTo>
                  <a:pt x="140" y="108"/>
                </a:lnTo>
                <a:lnTo>
                  <a:pt x="136" y="120"/>
                </a:lnTo>
                <a:lnTo>
                  <a:pt x="136" y="122"/>
                </a:lnTo>
                <a:lnTo>
                  <a:pt x="124" y="134"/>
                </a:lnTo>
                <a:lnTo>
                  <a:pt x="104" y="180"/>
                </a:lnTo>
                <a:lnTo>
                  <a:pt x="104" y="204"/>
                </a:lnTo>
                <a:lnTo>
                  <a:pt x="60" y="230"/>
                </a:lnTo>
                <a:lnTo>
                  <a:pt x="58" y="234"/>
                </a:lnTo>
                <a:lnTo>
                  <a:pt x="64" y="248"/>
                </a:lnTo>
                <a:lnTo>
                  <a:pt x="60" y="266"/>
                </a:lnTo>
                <a:lnTo>
                  <a:pt x="42" y="264"/>
                </a:lnTo>
                <a:lnTo>
                  <a:pt x="38" y="284"/>
                </a:lnTo>
                <a:lnTo>
                  <a:pt x="16" y="284"/>
                </a:lnTo>
                <a:lnTo>
                  <a:pt x="10" y="292"/>
                </a:lnTo>
                <a:lnTo>
                  <a:pt x="4" y="306"/>
                </a:lnTo>
                <a:lnTo>
                  <a:pt x="0" y="356"/>
                </a:lnTo>
                <a:lnTo>
                  <a:pt x="4" y="368"/>
                </a:lnTo>
                <a:lnTo>
                  <a:pt x="6" y="368"/>
                </a:lnTo>
                <a:lnTo>
                  <a:pt x="6" y="380"/>
                </a:lnTo>
                <a:lnTo>
                  <a:pt x="16" y="392"/>
                </a:lnTo>
                <a:lnTo>
                  <a:pt x="16" y="402"/>
                </a:lnTo>
                <a:lnTo>
                  <a:pt x="42" y="400"/>
                </a:lnTo>
                <a:lnTo>
                  <a:pt x="44" y="398"/>
                </a:lnTo>
                <a:lnTo>
                  <a:pt x="44" y="396"/>
                </a:lnTo>
                <a:lnTo>
                  <a:pt x="52" y="388"/>
                </a:lnTo>
                <a:lnTo>
                  <a:pt x="36" y="372"/>
                </a:lnTo>
                <a:lnTo>
                  <a:pt x="34" y="372"/>
                </a:lnTo>
                <a:lnTo>
                  <a:pt x="24" y="364"/>
                </a:lnTo>
                <a:lnTo>
                  <a:pt x="24" y="362"/>
                </a:lnTo>
                <a:lnTo>
                  <a:pt x="24" y="346"/>
                </a:lnTo>
                <a:lnTo>
                  <a:pt x="36" y="346"/>
                </a:lnTo>
                <a:lnTo>
                  <a:pt x="38" y="340"/>
                </a:lnTo>
                <a:lnTo>
                  <a:pt x="32" y="324"/>
                </a:lnTo>
                <a:lnTo>
                  <a:pt x="64" y="324"/>
                </a:lnTo>
                <a:lnTo>
                  <a:pt x="120" y="298"/>
                </a:lnTo>
                <a:lnTo>
                  <a:pt x="126" y="286"/>
                </a:lnTo>
                <a:lnTo>
                  <a:pt x="128" y="282"/>
                </a:lnTo>
                <a:lnTo>
                  <a:pt x="140" y="288"/>
                </a:lnTo>
                <a:lnTo>
                  <a:pt x="140" y="290"/>
                </a:lnTo>
                <a:lnTo>
                  <a:pt x="146" y="296"/>
                </a:lnTo>
                <a:lnTo>
                  <a:pt x="152" y="294"/>
                </a:lnTo>
                <a:lnTo>
                  <a:pt x="150" y="282"/>
                </a:lnTo>
                <a:lnTo>
                  <a:pt x="168" y="282"/>
                </a:lnTo>
                <a:lnTo>
                  <a:pt x="186" y="286"/>
                </a:lnTo>
                <a:lnTo>
                  <a:pt x="192" y="274"/>
                </a:lnTo>
                <a:lnTo>
                  <a:pt x="194" y="272"/>
                </a:lnTo>
                <a:lnTo>
                  <a:pt x="196" y="272"/>
                </a:lnTo>
                <a:lnTo>
                  <a:pt x="214" y="266"/>
                </a:lnTo>
                <a:lnTo>
                  <a:pt x="218" y="238"/>
                </a:lnTo>
                <a:lnTo>
                  <a:pt x="238" y="256"/>
                </a:lnTo>
                <a:lnTo>
                  <a:pt x="246" y="256"/>
                </a:lnTo>
                <a:lnTo>
                  <a:pt x="250" y="252"/>
                </a:lnTo>
                <a:lnTo>
                  <a:pt x="248" y="192"/>
                </a:lnTo>
                <a:lnTo>
                  <a:pt x="248" y="190"/>
                </a:lnTo>
                <a:lnTo>
                  <a:pt x="248" y="186"/>
                </a:lnTo>
                <a:lnTo>
                  <a:pt x="260" y="188"/>
                </a:lnTo>
                <a:lnTo>
                  <a:pt x="262" y="188"/>
                </a:lnTo>
                <a:lnTo>
                  <a:pt x="264" y="190"/>
                </a:lnTo>
                <a:lnTo>
                  <a:pt x="286" y="230"/>
                </a:lnTo>
                <a:lnTo>
                  <a:pt x="312" y="226"/>
                </a:lnTo>
                <a:lnTo>
                  <a:pt x="318" y="224"/>
                </a:lnTo>
                <a:lnTo>
                  <a:pt x="322" y="216"/>
                </a:lnTo>
                <a:lnTo>
                  <a:pt x="314" y="208"/>
                </a:lnTo>
                <a:lnTo>
                  <a:pt x="312" y="206"/>
                </a:lnTo>
                <a:lnTo>
                  <a:pt x="330" y="200"/>
                </a:lnTo>
                <a:lnTo>
                  <a:pt x="332" y="198"/>
                </a:lnTo>
                <a:lnTo>
                  <a:pt x="340" y="206"/>
                </a:lnTo>
                <a:lnTo>
                  <a:pt x="346" y="202"/>
                </a:lnTo>
                <a:lnTo>
                  <a:pt x="346" y="190"/>
                </a:lnTo>
                <a:lnTo>
                  <a:pt x="350" y="190"/>
                </a:lnTo>
                <a:lnTo>
                  <a:pt x="364" y="190"/>
                </a:lnTo>
                <a:lnTo>
                  <a:pt x="370" y="192"/>
                </a:lnTo>
                <a:lnTo>
                  <a:pt x="376" y="194"/>
                </a:lnTo>
                <a:lnTo>
                  <a:pt x="382" y="198"/>
                </a:lnTo>
                <a:lnTo>
                  <a:pt x="386" y="202"/>
                </a:lnTo>
                <a:lnTo>
                  <a:pt x="388" y="206"/>
                </a:lnTo>
                <a:lnTo>
                  <a:pt x="392" y="186"/>
                </a:lnTo>
                <a:lnTo>
                  <a:pt x="396" y="184"/>
                </a:lnTo>
                <a:lnTo>
                  <a:pt x="400" y="182"/>
                </a:lnTo>
                <a:lnTo>
                  <a:pt x="406" y="182"/>
                </a:lnTo>
                <a:lnTo>
                  <a:pt x="412" y="184"/>
                </a:lnTo>
                <a:lnTo>
                  <a:pt x="414" y="186"/>
                </a:lnTo>
                <a:lnTo>
                  <a:pt x="414" y="188"/>
                </a:lnTo>
                <a:lnTo>
                  <a:pt x="418" y="188"/>
                </a:lnTo>
                <a:lnTo>
                  <a:pt x="432" y="180"/>
                </a:lnTo>
                <a:lnTo>
                  <a:pt x="460" y="160"/>
                </a:lnTo>
                <a:lnTo>
                  <a:pt x="460" y="152"/>
                </a:lnTo>
                <a:lnTo>
                  <a:pt x="464" y="146"/>
                </a:lnTo>
                <a:lnTo>
                  <a:pt x="470" y="140"/>
                </a:lnTo>
                <a:lnTo>
                  <a:pt x="476" y="138"/>
                </a:lnTo>
                <a:close/>
              </a:path>
            </a:pathLst>
          </a:custGeom>
          <a:solidFill>
            <a:srgbClr val="FF906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66" name="四川">
            <a:extLst>
              <a:ext uri="{FF2B5EF4-FFF2-40B4-BE49-F238E27FC236}">
                <a16:creationId xmlns:a16="http://schemas.microsoft.com/office/drawing/2014/main" xmlns="" id="{F31444D1-4188-4871-8A08-CE8E32A73978}"/>
              </a:ext>
            </a:extLst>
          </p:cNvPr>
          <p:cNvSpPr/>
          <p:nvPr/>
        </p:nvSpPr>
        <p:spPr bwMode="auto">
          <a:xfrm>
            <a:off x="6718163" y="3078864"/>
            <a:ext cx="982663" cy="862012"/>
          </a:xfrm>
          <a:custGeom>
            <a:avLst/>
            <a:gdLst>
              <a:gd name="T0" fmla="*/ 2147483646 w 702"/>
              <a:gd name="T1" fmla="*/ 2147483646 h 616"/>
              <a:gd name="T2" fmla="*/ 2147483646 w 702"/>
              <a:gd name="T3" fmla="*/ 2147483646 h 616"/>
              <a:gd name="T4" fmla="*/ 2147483646 w 702"/>
              <a:gd name="T5" fmla="*/ 2147483646 h 616"/>
              <a:gd name="T6" fmla="*/ 2147483646 w 702"/>
              <a:gd name="T7" fmla="*/ 2147483646 h 616"/>
              <a:gd name="T8" fmla="*/ 2147483646 w 702"/>
              <a:gd name="T9" fmla="*/ 2147483646 h 616"/>
              <a:gd name="T10" fmla="*/ 2147483646 w 702"/>
              <a:gd name="T11" fmla="*/ 2147483646 h 616"/>
              <a:gd name="T12" fmla="*/ 2147483646 w 702"/>
              <a:gd name="T13" fmla="*/ 2147483646 h 616"/>
              <a:gd name="T14" fmla="*/ 2147483646 w 702"/>
              <a:gd name="T15" fmla="*/ 2147483646 h 616"/>
              <a:gd name="T16" fmla="*/ 2147483646 w 702"/>
              <a:gd name="T17" fmla="*/ 2147483646 h 616"/>
              <a:gd name="T18" fmla="*/ 2147483646 w 702"/>
              <a:gd name="T19" fmla="*/ 2147483646 h 616"/>
              <a:gd name="T20" fmla="*/ 2147483646 w 702"/>
              <a:gd name="T21" fmla="*/ 2147483646 h 616"/>
              <a:gd name="T22" fmla="*/ 2147483646 w 702"/>
              <a:gd name="T23" fmla="*/ 2147483646 h 616"/>
              <a:gd name="T24" fmla="*/ 2147483646 w 702"/>
              <a:gd name="T25" fmla="*/ 2147483646 h 616"/>
              <a:gd name="T26" fmla="*/ 2147483646 w 702"/>
              <a:gd name="T27" fmla="*/ 2147483646 h 616"/>
              <a:gd name="T28" fmla="*/ 2147483646 w 702"/>
              <a:gd name="T29" fmla="*/ 2147483646 h 616"/>
              <a:gd name="T30" fmla="*/ 2147483646 w 702"/>
              <a:gd name="T31" fmla="*/ 2147483646 h 616"/>
              <a:gd name="T32" fmla="*/ 2147483646 w 702"/>
              <a:gd name="T33" fmla="*/ 2147483646 h 616"/>
              <a:gd name="T34" fmla="*/ 2147483646 w 702"/>
              <a:gd name="T35" fmla="*/ 2147483646 h 616"/>
              <a:gd name="T36" fmla="*/ 2147483646 w 702"/>
              <a:gd name="T37" fmla="*/ 2147483646 h 616"/>
              <a:gd name="T38" fmla="*/ 2147483646 w 702"/>
              <a:gd name="T39" fmla="*/ 2147483646 h 616"/>
              <a:gd name="T40" fmla="*/ 2147483646 w 702"/>
              <a:gd name="T41" fmla="*/ 2147483646 h 616"/>
              <a:gd name="T42" fmla="*/ 2147483646 w 702"/>
              <a:gd name="T43" fmla="*/ 2147483646 h 616"/>
              <a:gd name="T44" fmla="*/ 2147483646 w 702"/>
              <a:gd name="T45" fmla="*/ 2147483646 h 616"/>
              <a:gd name="T46" fmla="*/ 2147483646 w 702"/>
              <a:gd name="T47" fmla="*/ 2147483646 h 616"/>
              <a:gd name="T48" fmla="*/ 2147483646 w 702"/>
              <a:gd name="T49" fmla="*/ 2147483646 h 616"/>
              <a:gd name="T50" fmla="*/ 2147483646 w 702"/>
              <a:gd name="T51" fmla="*/ 2147483646 h 616"/>
              <a:gd name="T52" fmla="*/ 2147483646 w 702"/>
              <a:gd name="T53" fmla="*/ 2147483646 h 616"/>
              <a:gd name="T54" fmla="*/ 2147483646 w 702"/>
              <a:gd name="T55" fmla="*/ 2147483646 h 616"/>
              <a:gd name="T56" fmla="*/ 2147483646 w 702"/>
              <a:gd name="T57" fmla="*/ 2147483646 h 616"/>
              <a:gd name="T58" fmla="*/ 2147483646 w 702"/>
              <a:gd name="T59" fmla="*/ 2147483646 h 616"/>
              <a:gd name="T60" fmla="*/ 2147483646 w 702"/>
              <a:gd name="T61" fmla="*/ 2147483646 h 616"/>
              <a:gd name="T62" fmla="*/ 2147483646 w 702"/>
              <a:gd name="T63" fmla="*/ 2147483646 h 616"/>
              <a:gd name="T64" fmla="*/ 2147483646 w 702"/>
              <a:gd name="T65" fmla="*/ 2147483646 h 616"/>
              <a:gd name="T66" fmla="*/ 2147483646 w 702"/>
              <a:gd name="T67" fmla="*/ 2147483646 h 616"/>
              <a:gd name="T68" fmla="*/ 2147483646 w 702"/>
              <a:gd name="T69" fmla="*/ 2147483646 h 616"/>
              <a:gd name="T70" fmla="*/ 2147483646 w 702"/>
              <a:gd name="T71" fmla="*/ 2147483646 h 616"/>
              <a:gd name="T72" fmla="*/ 2147483646 w 702"/>
              <a:gd name="T73" fmla="*/ 2147483646 h 616"/>
              <a:gd name="T74" fmla="*/ 2147483646 w 702"/>
              <a:gd name="T75" fmla="*/ 2147483646 h 616"/>
              <a:gd name="T76" fmla="*/ 2147483646 w 702"/>
              <a:gd name="T77" fmla="*/ 2147483646 h 616"/>
              <a:gd name="T78" fmla="*/ 2147483646 w 702"/>
              <a:gd name="T79" fmla="*/ 2147483646 h 616"/>
              <a:gd name="T80" fmla="*/ 2147483646 w 702"/>
              <a:gd name="T81" fmla="*/ 2147483646 h 616"/>
              <a:gd name="T82" fmla="*/ 2147483646 w 702"/>
              <a:gd name="T83" fmla="*/ 2147483646 h 616"/>
              <a:gd name="T84" fmla="*/ 2147483646 w 702"/>
              <a:gd name="T85" fmla="*/ 2147483646 h 616"/>
              <a:gd name="T86" fmla="*/ 2147483646 w 702"/>
              <a:gd name="T87" fmla="*/ 2147483646 h 616"/>
              <a:gd name="T88" fmla="*/ 2147483646 w 702"/>
              <a:gd name="T89" fmla="*/ 2147483646 h 616"/>
              <a:gd name="T90" fmla="*/ 2147483646 w 702"/>
              <a:gd name="T91" fmla="*/ 2147483646 h 616"/>
              <a:gd name="T92" fmla="*/ 2147483646 w 702"/>
              <a:gd name="T93" fmla="*/ 2147483646 h 616"/>
              <a:gd name="T94" fmla="*/ 2147483646 w 702"/>
              <a:gd name="T95" fmla="*/ 2147483646 h 616"/>
              <a:gd name="T96" fmla="*/ 2147483646 w 702"/>
              <a:gd name="T97" fmla="*/ 2147483646 h 616"/>
              <a:gd name="T98" fmla="*/ 2147483646 w 702"/>
              <a:gd name="T99" fmla="*/ 0 h 616"/>
              <a:gd name="T100" fmla="*/ 2147483646 w 702"/>
              <a:gd name="T101" fmla="*/ 2147483646 h 616"/>
              <a:gd name="T102" fmla="*/ 2147483646 w 702"/>
              <a:gd name="T103" fmla="*/ 2147483646 h 616"/>
              <a:gd name="T104" fmla="*/ 2147483646 w 702"/>
              <a:gd name="T105" fmla="*/ 2147483646 h 616"/>
              <a:gd name="T106" fmla="*/ 2147483646 w 702"/>
              <a:gd name="T107" fmla="*/ 2147483646 h 616"/>
              <a:gd name="T108" fmla="*/ 2147483646 w 702"/>
              <a:gd name="T109" fmla="*/ 2147483646 h 616"/>
              <a:gd name="T110" fmla="*/ 2147483646 w 702"/>
              <a:gd name="T111" fmla="*/ 2147483646 h 616"/>
              <a:gd name="T112" fmla="*/ 2147483646 w 702"/>
              <a:gd name="T113" fmla="*/ 2147483646 h 616"/>
              <a:gd name="T114" fmla="*/ 2147483646 w 702"/>
              <a:gd name="T115" fmla="*/ 2147483646 h 616"/>
              <a:gd name="T116" fmla="*/ 2147483646 w 702"/>
              <a:gd name="T117" fmla="*/ 2147483646 h 616"/>
              <a:gd name="T118" fmla="*/ 2147483646 w 702"/>
              <a:gd name="T119" fmla="*/ 2147483646 h 6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702" h="616">
                <a:moveTo>
                  <a:pt x="66" y="14"/>
                </a:moveTo>
                <a:lnTo>
                  <a:pt x="46" y="10"/>
                </a:lnTo>
                <a:lnTo>
                  <a:pt x="28" y="6"/>
                </a:lnTo>
                <a:lnTo>
                  <a:pt x="22" y="14"/>
                </a:lnTo>
                <a:lnTo>
                  <a:pt x="20" y="28"/>
                </a:lnTo>
                <a:lnTo>
                  <a:pt x="26" y="50"/>
                </a:lnTo>
                <a:lnTo>
                  <a:pt x="26" y="66"/>
                </a:lnTo>
                <a:lnTo>
                  <a:pt x="26" y="70"/>
                </a:lnTo>
                <a:lnTo>
                  <a:pt x="18" y="70"/>
                </a:lnTo>
                <a:lnTo>
                  <a:pt x="22" y="90"/>
                </a:lnTo>
                <a:lnTo>
                  <a:pt x="6" y="94"/>
                </a:lnTo>
                <a:lnTo>
                  <a:pt x="0" y="106"/>
                </a:lnTo>
                <a:lnTo>
                  <a:pt x="8" y="114"/>
                </a:lnTo>
                <a:lnTo>
                  <a:pt x="10" y="114"/>
                </a:lnTo>
                <a:lnTo>
                  <a:pt x="38" y="136"/>
                </a:lnTo>
                <a:lnTo>
                  <a:pt x="38" y="138"/>
                </a:lnTo>
                <a:lnTo>
                  <a:pt x="42" y="158"/>
                </a:lnTo>
                <a:lnTo>
                  <a:pt x="56" y="178"/>
                </a:lnTo>
                <a:lnTo>
                  <a:pt x="62" y="184"/>
                </a:lnTo>
                <a:lnTo>
                  <a:pt x="70" y="194"/>
                </a:lnTo>
                <a:lnTo>
                  <a:pt x="72" y="194"/>
                </a:lnTo>
                <a:lnTo>
                  <a:pt x="70" y="196"/>
                </a:lnTo>
                <a:lnTo>
                  <a:pt x="70" y="214"/>
                </a:lnTo>
                <a:lnTo>
                  <a:pt x="74" y="226"/>
                </a:lnTo>
                <a:lnTo>
                  <a:pt x="74" y="244"/>
                </a:lnTo>
                <a:lnTo>
                  <a:pt x="82" y="258"/>
                </a:lnTo>
                <a:lnTo>
                  <a:pt x="84" y="266"/>
                </a:lnTo>
                <a:lnTo>
                  <a:pt x="86" y="274"/>
                </a:lnTo>
                <a:lnTo>
                  <a:pt x="90" y="286"/>
                </a:lnTo>
                <a:lnTo>
                  <a:pt x="92" y="302"/>
                </a:lnTo>
                <a:lnTo>
                  <a:pt x="90" y="314"/>
                </a:lnTo>
                <a:lnTo>
                  <a:pt x="88" y="320"/>
                </a:lnTo>
                <a:lnTo>
                  <a:pt x="90" y="326"/>
                </a:lnTo>
                <a:lnTo>
                  <a:pt x="94" y="336"/>
                </a:lnTo>
                <a:lnTo>
                  <a:pt x="98" y="346"/>
                </a:lnTo>
                <a:lnTo>
                  <a:pt x="100" y="346"/>
                </a:lnTo>
                <a:lnTo>
                  <a:pt x="100" y="348"/>
                </a:lnTo>
                <a:lnTo>
                  <a:pt x="100" y="350"/>
                </a:lnTo>
                <a:lnTo>
                  <a:pt x="86" y="378"/>
                </a:lnTo>
                <a:lnTo>
                  <a:pt x="90" y="386"/>
                </a:lnTo>
                <a:lnTo>
                  <a:pt x="90" y="392"/>
                </a:lnTo>
                <a:lnTo>
                  <a:pt x="86" y="418"/>
                </a:lnTo>
                <a:lnTo>
                  <a:pt x="86" y="428"/>
                </a:lnTo>
                <a:lnTo>
                  <a:pt x="88" y="432"/>
                </a:lnTo>
                <a:lnTo>
                  <a:pt x="90" y="434"/>
                </a:lnTo>
                <a:lnTo>
                  <a:pt x="94" y="436"/>
                </a:lnTo>
                <a:lnTo>
                  <a:pt x="102" y="442"/>
                </a:lnTo>
                <a:lnTo>
                  <a:pt x="104" y="448"/>
                </a:lnTo>
                <a:lnTo>
                  <a:pt x="102" y="462"/>
                </a:lnTo>
                <a:lnTo>
                  <a:pt x="106" y="462"/>
                </a:lnTo>
                <a:lnTo>
                  <a:pt x="108" y="464"/>
                </a:lnTo>
                <a:lnTo>
                  <a:pt x="110" y="462"/>
                </a:lnTo>
                <a:lnTo>
                  <a:pt x="114" y="458"/>
                </a:lnTo>
                <a:lnTo>
                  <a:pt x="116" y="452"/>
                </a:lnTo>
                <a:lnTo>
                  <a:pt x="118" y="450"/>
                </a:lnTo>
                <a:lnTo>
                  <a:pt x="118" y="448"/>
                </a:lnTo>
                <a:lnTo>
                  <a:pt x="122" y="444"/>
                </a:lnTo>
                <a:lnTo>
                  <a:pt x="126" y="440"/>
                </a:lnTo>
                <a:lnTo>
                  <a:pt x="126" y="434"/>
                </a:lnTo>
                <a:lnTo>
                  <a:pt x="124" y="426"/>
                </a:lnTo>
                <a:lnTo>
                  <a:pt x="122" y="422"/>
                </a:lnTo>
                <a:lnTo>
                  <a:pt x="126" y="420"/>
                </a:lnTo>
                <a:lnTo>
                  <a:pt x="136" y="418"/>
                </a:lnTo>
                <a:lnTo>
                  <a:pt x="142" y="418"/>
                </a:lnTo>
                <a:lnTo>
                  <a:pt x="146" y="420"/>
                </a:lnTo>
                <a:lnTo>
                  <a:pt x="150" y="424"/>
                </a:lnTo>
                <a:lnTo>
                  <a:pt x="156" y="440"/>
                </a:lnTo>
                <a:lnTo>
                  <a:pt x="156" y="442"/>
                </a:lnTo>
                <a:lnTo>
                  <a:pt x="158" y="468"/>
                </a:lnTo>
                <a:lnTo>
                  <a:pt x="170" y="474"/>
                </a:lnTo>
                <a:lnTo>
                  <a:pt x="178" y="478"/>
                </a:lnTo>
                <a:lnTo>
                  <a:pt x="184" y="472"/>
                </a:lnTo>
                <a:lnTo>
                  <a:pt x="190" y="466"/>
                </a:lnTo>
                <a:lnTo>
                  <a:pt x="194" y="466"/>
                </a:lnTo>
                <a:lnTo>
                  <a:pt x="200" y="470"/>
                </a:lnTo>
                <a:lnTo>
                  <a:pt x="204" y="478"/>
                </a:lnTo>
                <a:lnTo>
                  <a:pt x="206" y="498"/>
                </a:lnTo>
                <a:lnTo>
                  <a:pt x="208" y="502"/>
                </a:lnTo>
                <a:lnTo>
                  <a:pt x="230" y="548"/>
                </a:lnTo>
                <a:lnTo>
                  <a:pt x="238" y="556"/>
                </a:lnTo>
                <a:lnTo>
                  <a:pt x="238" y="558"/>
                </a:lnTo>
                <a:lnTo>
                  <a:pt x="242" y="578"/>
                </a:lnTo>
                <a:lnTo>
                  <a:pt x="244" y="596"/>
                </a:lnTo>
                <a:lnTo>
                  <a:pt x="246" y="598"/>
                </a:lnTo>
                <a:lnTo>
                  <a:pt x="254" y="588"/>
                </a:lnTo>
                <a:lnTo>
                  <a:pt x="256" y="586"/>
                </a:lnTo>
                <a:lnTo>
                  <a:pt x="258" y="586"/>
                </a:lnTo>
                <a:lnTo>
                  <a:pt x="262" y="588"/>
                </a:lnTo>
                <a:lnTo>
                  <a:pt x="262" y="592"/>
                </a:lnTo>
                <a:lnTo>
                  <a:pt x="262" y="598"/>
                </a:lnTo>
                <a:lnTo>
                  <a:pt x="262" y="612"/>
                </a:lnTo>
                <a:lnTo>
                  <a:pt x="262" y="616"/>
                </a:lnTo>
                <a:lnTo>
                  <a:pt x="268" y="616"/>
                </a:lnTo>
                <a:lnTo>
                  <a:pt x="270" y="614"/>
                </a:lnTo>
                <a:lnTo>
                  <a:pt x="278" y="602"/>
                </a:lnTo>
                <a:lnTo>
                  <a:pt x="288" y="594"/>
                </a:lnTo>
                <a:lnTo>
                  <a:pt x="296" y="588"/>
                </a:lnTo>
                <a:lnTo>
                  <a:pt x="306" y="586"/>
                </a:lnTo>
                <a:lnTo>
                  <a:pt x="322" y="590"/>
                </a:lnTo>
                <a:lnTo>
                  <a:pt x="328" y="588"/>
                </a:lnTo>
                <a:lnTo>
                  <a:pt x="336" y="576"/>
                </a:lnTo>
                <a:lnTo>
                  <a:pt x="334" y="558"/>
                </a:lnTo>
                <a:lnTo>
                  <a:pt x="330" y="546"/>
                </a:lnTo>
                <a:lnTo>
                  <a:pt x="328" y="540"/>
                </a:lnTo>
                <a:lnTo>
                  <a:pt x="328" y="536"/>
                </a:lnTo>
                <a:lnTo>
                  <a:pt x="330" y="522"/>
                </a:lnTo>
                <a:lnTo>
                  <a:pt x="330" y="520"/>
                </a:lnTo>
                <a:lnTo>
                  <a:pt x="332" y="518"/>
                </a:lnTo>
                <a:lnTo>
                  <a:pt x="346" y="510"/>
                </a:lnTo>
                <a:lnTo>
                  <a:pt x="348" y="510"/>
                </a:lnTo>
                <a:lnTo>
                  <a:pt x="358" y="502"/>
                </a:lnTo>
                <a:lnTo>
                  <a:pt x="372" y="484"/>
                </a:lnTo>
                <a:lnTo>
                  <a:pt x="374" y="470"/>
                </a:lnTo>
                <a:lnTo>
                  <a:pt x="358" y="436"/>
                </a:lnTo>
                <a:lnTo>
                  <a:pt x="390" y="450"/>
                </a:lnTo>
                <a:lnTo>
                  <a:pt x="390" y="438"/>
                </a:lnTo>
                <a:lnTo>
                  <a:pt x="390" y="436"/>
                </a:lnTo>
                <a:lnTo>
                  <a:pt x="402" y="426"/>
                </a:lnTo>
                <a:lnTo>
                  <a:pt x="426" y="420"/>
                </a:lnTo>
                <a:lnTo>
                  <a:pt x="428" y="420"/>
                </a:lnTo>
                <a:lnTo>
                  <a:pt x="442" y="450"/>
                </a:lnTo>
                <a:lnTo>
                  <a:pt x="440" y="462"/>
                </a:lnTo>
                <a:lnTo>
                  <a:pt x="442" y="472"/>
                </a:lnTo>
                <a:lnTo>
                  <a:pt x="444" y="478"/>
                </a:lnTo>
                <a:lnTo>
                  <a:pt x="448" y="480"/>
                </a:lnTo>
                <a:lnTo>
                  <a:pt x="454" y="478"/>
                </a:lnTo>
                <a:lnTo>
                  <a:pt x="458" y="474"/>
                </a:lnTo>
                <a:lnTo>
                  <a:pt x="458" y="472"/>
                </a:lnTo>
                <a:lnTo>
                  <a:pt x="460" y="472"/>
                </a:lnTo>
                <a:lnTo>
                  <a:pt x="478" y="466"/>
                </a:lnTo>
                <a:lnTo>
                  <a:pt x="480" y="466"/>
                </a:lnTo>
                <a:lnTo>
                  <a:pt x="492" y="468"/>
                </a:lnTo>
                <a:lnTo>
                  <a:pt x="496" y="470"/>
                </a:lnTo>
                <a:lnTo>
                  <a:pt x="498" y="472"/>
                </a:lnTo>
                <a:lnTo>
                  <a:pt x="498" y="494"/>
                </a:lnTo>
                <a:lnTo>
                  <a:pt x="502" y="496"/>
                </a:lnTo>
                <a:lnTo>
                  <a:pt x="510" y="498"/>
                </a:lnTo>
                <a:lnTo>
                  <a:pt x="522" y="498"/>
                </a:lnTo>
                <a:lnTo>
                  <a:pt x="542" y="492"/>
                </a:lnTo>
                <a:lnTo>
                  <a:pt x="554" y="482"/>
                </a:lnTo>
                <a:lnTo>
                  <a:pt x="556" y="472"/>
                </a:lnTo>
                <a:lnTo>
                  <a:pt x="550" y="466"/>
                </a:lnTo>
                <a:lnTo>
                  <a:pt x="530" y="458"/>
                </a:lnTo>
                <a:lnTo>
                  <a:pt x="528" y="458"/>
                </a:lnTo>
                <a:lnTo>
                  <a:pt x="504" y="434"/>
                </a:lnTo>
                <a:lnTo>
                  <a:pt x="506" y="432"/>
                </a:lnTo>
                <a:lnTo>
                  <a:pt x="518" y="422"/>
                </a:lnTo>
                <a:lnTo>
                  <a:pt x="518" y="420"/>
                </a:lnTo>
                <a:lnTo>
                  <a:pt x="530" y="416"/>
                </a:lnTo>
                <a:lnTo>
                  <a:pt x="534" y="416"/>
                </a:lnTo>
                <a:lnTo>
                  <a:pt x="550" y="418"/>
                </a:lnTo>
                <a:lnTo>
                  <a:pt x="550" y="420"/>
                </a:lnTo>
                <a:lnTo>
                  <a:pt x="550" y="414"/>
                </a:lnTo>
                <a:lnTo>
                  <a:pt x="544" y="402"/>
                </a:lnTo>
                <a:lnTo>
                  <a:pt x="532" y="396"/>
                </a:lnTo>
                <a:lnTo>
                  <a:pt x="518" y="374"/>
                </a:lnTo>
                <a:lnTo>
                  <a:pt x="516" y="372"/>
                </a:lnTo>
                <a:lnTo>
                  <a:pt x="510" y="346"/>
                </a:lnTo>
                <a:lnTo>
                  <a:pt x="510" y="326"/>
                </a:lnTo>
                <a:lnTo>
                  <a:pt x="522" y="314"/>
                </a:lnTo>
                <a:lnTo>
                  <a:pt x="542" y="314"/>
                </a:lnTo>
                <a:lnTo>
                  <a:pt x="586" y="318"/>
                </a:lnTo>
                <a:lnTo>
                  <a:pt x="606" y="288"/>
                </a:lnTo>
                <a:lnTo>
                  <a:pt x="606" y="286"/>
                </a:lnTo>
                <a:lnTo>
                  <a:pt x="608" y="286"/>
                </a:lnTo>
                <a:lnTo>
                  <a:pt x="626" y="278"/>
                </a:lnTo>
                <a:lnTo>
                  <a:pt x="634" y="260"/>
                </a:lnTo>
                <a:lnTo>
                  <a:pt x="634" y="258"/>
                </a:lnTo>
                <a:lnTo>
                  <a:pt x="654" y="242"/>
                </a:lnTo>
                <a:lnTo>
                  <a:pt x="664" y="224"/>
                </a:lnTo>
                <a:lnTo>
                  <a:pt x="666" y="224"/>
                </a:lnTo>
                <a:lnTo>
                  <a:pt x="666" y="222"/>
                </a:lnTo>
                <a:lnTo>
                  <a:pt x="674" y="214"/>
                </a:lnTo>
                <a:lnTo>
                  <a:pt x="682" y="198"/>
                </a:lnTo>
                <a:lnTo>
                  <a:pt x="686" y="174"/>
                </a:lnTo>
                <a:lnTo>
                  <a:pt x="686" y="172"/>
                </a:lnTo>
                <a:lnTo>
                  <a:pt x="686" y="170"/>
                </a:lnTo>
                <a:lnTo>
                  <a:pt x="700" y="162"/>
                </a:lnTo>
                <a:lnTo>
                  <a:pt x="702" y="158"/>
                </a:lnTo>
                <a:lnTo>
                  <a:pt x="684" y="156"/>
                </a:lnTo>
                <a:lnTo>
                  <a:pt x="652" y="158"/>
                </a:lnTo>
                <a:lnTo>
                  <a:pt x="650" y="156"/>
                </a:lnTo>
                <a:lnTo>
                  <a:pt x="638" y="146"/>
                </a:lnTo>
                <a:lnTo>
                  <a:pt x="630" y="136"/>
                </a:lnTo>
                <a:lnTo>
                  <a:pt x="630" y="138"/>
                </a:lnTo>
                <a:lnTo>
                  <a:pt x="628" y="138"/>
                </a:lnTo>
                <a:lnTo>
                  <a:pt x="624" y="142"/>
                </a:lnTo>
                <a:lnTo>
                  <a:pt x="618" y="142"/>
                </a:lnTo>
                <a:lnTo>
                  <a:pt x="614" y="144"/>
                </a:lnTo>
                <a:lnTo>
                  <a:pt x="612" y="146"/>
                </a:lnTo>
                <a:lnTo>
                  <a:pt x="608" y="146"/>
                </a:lnTo>
                <a:lnTo>
                  <a:pt x="606" y="144"/>
                </a:lnTo>
                <a:lnTo>
                  <a:pt x="604" y="138"/>
                </a:lnTo>
                <a:lnTo>
                  <a:pt x="602" y="132"/>
                </a:lnTo>
                <a:lnTo>
                  <a:pt x="598" y="126"/>
                </a:lnTo>
                <a:lnTo>
                  <a:pt x="596" y="126"/>
                </a:lnTo>
                <a:lnTo>
                  <a:pt x="592" y="114"/>
                </a:lnTo>
                <a:lnTo>
                  <a:pt x="588" y="114"/>
                </a:lnTo>
                <a:lnTo>
                  <a:pt x="576" y="122"/>
                </a:lnTo>
                <a:lnTo>
                  <a:pt x="576" y="124"/>
                </a:lnTo>
                <a:lnTo>
                  <a:pt x="574" y="124"/>
                </a:lnTo>
                <a:lnTo>
                  <a:pt x="546" y="130"/>
                </a:lnTo>
                <a:lnTo>
                  <a:pt x="544" y="128"/>
                </a:lnTo>
                <a:lnTo>
                  <a:pt x="526" y="116"/>
                </a:lnTo>
                <a:lnTo>
                  <a:pt x="524" y="114"/>
                </a:lnTo>
                <a:lnTo>
                  <a:pt x="518" y="104"/>
                </a:lnTo>
                <a:lnTo>
                  <a:pt x="506" y="118"/>
                </a:lnTo>
                <a:lnTo>
                  <a:pt x="498" y="126"/>
                </a:lnTo>
                <a:lnTo>
                  <a:pt x="492" y="130"/>
                </a:lnTo>
                <a:lnTo>
                  <a:pt x="488" y="132"/>
                </a:lnTo>
                <a:lnTo>
                  <a:pt x="484" y="130"/>
                </a:lnTo>
                <a:lnTo>
                  <a:pt x="466" y="120"/>
                </a:lnTo>
                <a:lnTo>
                  <a:pt x="452" y="118"/>
                </a:lnTo>
                <a:lnTo>
                  <a:pt x="450" y="120"/>
                </a:lnTo>
                <a:lnTo>
                  <a:pt x="438" y="110"/>
                </a:lnTo>
                <a:lnTo>
                  <a:pt x="436" y="110"/>
                </a:lnTo>
                <a:lnTo>
                  <a:pt x="442" y="88"/>
                </a:lnTo>
                <a:lnTo>
                  <a:pt x="442" y="80"/>
                </a:lnTo>
                <a:lnTo>
                  <a:pt x="434" y="78"/>
                </a:lnTo>
                <a:lnTo>
                  <a:pt x="416" y="58"/>
                </a:lnTo>
                <a:lnTo>
                  <a:pt x="418" y="46"/>
                </a:lnTo>
                <a:lnTo>
                  <a:pt x="376" y="42"/>
                </a:lnTo>
                <a:lnTo>
                  <a:pt x="360" y="32"/>
                </a:lnTo>
                <a:lnTo>
                  <a:pt x="354" y="28"/>
                </a:lnTo>
                <a:lnTo>
                  <a:pt x="350" y="18"/>
                </a:lnTo>
                <a:lnTo>
                  <a:pt x="348" y="12"/>
                </a:lnTo>
                <a:lnTo>
                  <a:pt x="344" y="0"/>
                </a:lnTo>
                <a:lnTo>
                  <a:pt x="338" y="0"/>
                </a:lnTo>
                <a:lnTo>
                  <a:pt x="326" y="10"/>
                </a:lnTo>
                <a:lnTo>
                  <a:pt x="310" y="30"/>
                </a:lnTo>
                <a:lnTo>
                  <a:pt x="314" y="42"/>
                </a:lnTo>
                <a:lnTo>
                  <a:pt x="318" y="60"/>
                </a:lnTo>
                <a:lnTo>
                  <a:pt x="318" y="62"/>
                </a:lnTo>
                <a:lnTo>
                  <a:pt x="320" y="62"/>
                </a:lnTo>
                <a:lnTo>
                  <a:pt x="318" y="62"/>
                </a:lnTo>
                <a:lnTo>
                  <a:pt x="318" y="66"/>
                </a:lnTo>
                <a:lnTo>
                  <a:pt x="314" y="68"/>
                </a:lnTo>
                <a:lnTo>
                  <a:pt x="306" y="70"/>
                </a:lnTo>
                <a:lnTo>
                  <a:pt x="290" y="70"/>
                </a:lnTo>
                <a:lnTo>
                  <a:pt x="280" y="66"/>
                </a:lnTo>
                <a:lnTo>
                  <a:pt x="268" y="70"/>
                </a:lnTo>
                <a:lnTo>
                  <a:pt x="266" y="70"/>
                </a:lnTo>
                <a:lnTo>
                  <a:pt x="264" y="70"/>
                </a:lnTo>
                <a:lnTo>
                  <a:pt x="262" y="82"/>
                </a:lnTo>
                <a:lnTo>
                  <a:pt x="262" y="86"/>
                </a:lnTo>
                <a:lnTo>
                  <a:pt x="258" y="86"/>
                </a:lnTo>
                <a:lnTo>
                  <a:pt x="238" y="78"/>
                </a:lnTo>
                <a:lnTo>
                  <a:pt x="240" y="88"/>
                </a:lnTo>
                <a:lnTo>
                  <a:pt x="242" y="96"/>
                </a:lnTo>
                <a:lnTo>
                  <a:pt x="246" y="104"/>
                </a:lnTo>
                <a:lnTo>
                  <a:pt x="244" y="110"/>
                </a:lnTo>
                <a:lnTo>
                  <a:pt x="242" y="116"/>
                </a:lnTo>
                <a:lnTo>
                  <a:pt x="234" y="118"/>
                </a:lnTo>
                <a:lnTo>
                  <a:pt x="222" y="118"/>
                </a:lnTo>
                <a:lnTo>
                  <a:pt x="208" y="118"/>
                </a:lnTo>
                <a:lnTo>
                  <a:pt x="206" y="142"/>
                </a:lnTo>
                <a:lnTo>
                  <a:pt x="190" y="134"/>
                </a:lnTo>
                <a:lnTo>
                  <a:pt x="188" y="134"/>
                </a:lnTo>
                <a:lnTo>
                  <a:pt x="178" y="118"/>
                </a:lnTo>
                <a:lnTo>
                  <a:pt x="160" y="110"/>
                </a:lnTo>
                <a:lnTo>
                  <a:pt x="154" y="100"/>
                </a:lnTo>
                <a:lnTo>
                  <a:pt x="148" y="106"/>
                </a:lnTo>
                <a:lnTo>
                  <a:pt x="146" y="106"/>
                </a:lnTo>
                <a:lnTo>
                  <a:pt x="134" y="108"/>
                </a:lnTo>
                <a:lnTo>
                  <a:pt x="132" y="108"/>
                </a:lnTo>
                <a:lnTo>
                  <a:pt x="126" y="94"/>
                </a:lnTo>
                <a:lnTo>
                  <a:pt x="118" y="86"/>
                </a:lnTo>
                <a:lnTo>
                  <a:pt x="118" y="84"/>
                </a:lnTo>
                <a:lnTo>
                  <a:pt x="110" y="74"/>
                </a:lnTo>
                <a:lnTo>
                  <a:pt x="106" y="66"/>
                </a:lnTo>
                <a:lnTo>
                  <a:pt x="106" y="64"/>
                </a:lnTo>
                <a:lnTo>
                  <a:pt x="102" y="62"/>
                </a:lnTo>
                <a:lnTo>
                  <a:pt x="98" y="62"/>
                </a:lnTo>
                <a:lnTo>
                  <a:pt x="90" y="56"/>
                </a:lnTo>
                <a:lnTo>
                  <a:pt x="86" y="46"/>
                </a:lnTo>
                <a:lnTo>
                  <a:pt x="82" y="34"/>
                </a:lnTo>
                <a:lnTo>
                  <a:pt x="82" y="22"/>
                </a:lnTo>
                <a:lnTo>
                  <a:pt x="78" y="12"/>
                </a:lnTo>
                <a:lnTo>
                  <a:pt x="68" y="14"/>
                </a:lnTo>
                <a:lnTo>
                  <a:pt x="66" y="14"/>
                </a:lnTo>
                <a:close/>
              </a:path>
            </a:pathLst>
          </a:custGeom>
          <a:solidFill>
            <a:srgbClr val="FF906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67" name="浙江">
            <a:extLst>
              <a:ext uri="{FF2B5EF4-FFF2-40B4-BE49-F238E27FC236}">
                <a16:creationId xmlns:a16="http://schemas.microsoft.com/office/drawing/2014/main" xmlns="" id="{B001AAB4-7839-430F-97A1-B5A146C88DA1}"/>
              </a:ext>
            </a:extLst>
          </p:cNvPr>
          <p:cNvSpPr/>
          <p:nvPr/>
        </p:nvSpPr>
        <p:spPr bwMode="auto">
          <a:xfrm>
            <a:off x="6803737" y="4637355"/>
            <a:ext cx="855662" cy="992188"/>
          </a:xfrm>
          <a:custGeom>
            <a:avLst/>
            <a:gdLst>
              <a:gd name="T0" fmla="*/ 2147483646 w 242"/>
              <a:gd name="T1" fmla="*/ 2147483646 h 280"/>
              <a:gd name="T2" fmla="*/ 2147483646 w 242"/>
              <a:gd name="T3" fmla="*/ 2147483646 h 280"/>
              <a:gd name="T4" fmla="*/ 2147483646 w 242"/>
              <a:gd name="T5" fmla="*/ 2147483646 h 280"/>
              <a:gd name="T6" fmla="*/ 2147483646 w 242"/>
              <a:gd name="T7" fmla="*/ 2147483646 h 280"/>
              <a:gd name="T8" fmla="*/ 2147483646 w 242"/>
              <a:gd name="T9" fmla="*/ 2147483646 h 280"/>
              <a:gd name="T10" fmla="*/ 2147483646 w 242"/>
              <a:gd name="T11" fmla="*/ 2147483646 h 280"/>
              <a:gd name="T12" fmla="*/ 2147483646 w 242"/>
              <a:gd name="T13" fmla="*/ 2147483646 h 280"/>
              <a:gd name="T14" fmla="*/ 2147483646 w 242"/>
              <a:gd name="T15" fmla="*/ 2147483646 h 280"/>
              <a:gd name="T16" fmla="*/ 2147483646 w 242"/>
              <a:gd name="T17" fmla="*/ 2147483646 h 280"/>
              <a:gd name="T18" fmla="*/ 0 w 242"/>
              <a:gd name="T19" fmla="*/ 2147483646 h 280"/>
              <a:gd name="T20" fmla="*/ 2147483646 w 242"/>
              <a:gd name="T21" fmla="*/ 2147483646 h 280"/>
              <a:gd name="T22" fmla="*/ 2147483646 w 242"/>
              <a:gd name="T23" fmla="*/ 2147483646 h 280"/>
              <a:gd name="T24" fmla="*/ 2147483646 w 242"/>
              <a:gd name="T25" fmla="*/ 2147483646 h 280"/>
              <a:gd name="T26" fmla="*/ 2147483646 w 242"/>
              <a:gd name="T27" fmla="*/ 2147483646 h 280"/>
              <a:gd name="T28" fmla="*/ 2147483646 w 242"/>
              <a:gd name="T29" fmla="*/ 2147483646 h 280"/>
              <a:gd name="T30" fmla="*/ 2147483646 w 242"/>
              <a:gd name="T31" fmla="*/ 2147483646 h 280"/>
              <a:gd name="T32" fmla="*/ 2147483646 w 242"/>
              <a:gd name="T33" fmla="*/ 2147483646 h 280"/>
              <a:gd name="T34" fmla="*/ 2147483646 w 242"/>
              <a:gd name="T35" fmla="*/ 2147483646 h 280"/>
              <a:gd name="T36" fmla="*/ 2147483646 w 242"/>
              <a:gd name="T37" fmla="*/ 2147483646 h 280"/>
              <a:gd name="T38" fmla="*/ 2147483646 w 242"/>
              <a:gd name="T39" fmla="*/ 2147483646 h 280"/>
              <a:gd name="T40" fmla="*/ 2147483646 w 242"/>
              <a:gd name="T41" fmla="*/ 2147483646 h 280"/>
              <a:gd name="T42" fmla="*/ 2147483646 w 242"/>
              <a:gd name="T43" fmla="*/ 2147483646 h 280"/>
              <a:gd name="T44" fmla="*/ 2147483646 w 242"/>
              <a:gd name="T45" fmla="*/ 2147483646 h 280"/>
              <a:gd name="T46" fmla="*/ 2147483646 w 242"/>
              <a:gd name="T47" fmla="*/ 2147483646 h 280"/>
              <a:gd name="T48" fmla="*/ 2147483646 w 242"/>
              <a:gd name="T49" fmla="*/ 2147483646 h 280"/>
              <a:gd name="T50" fmla="*/ 2147483646 w 242"/>
              <a:gd name="T51" fmla="*/ 2147483646 h 280"/>
              <a:gd name="T52" fmla="*/ 2147483646 w 242"/>
              <a:gd name="T53" fmla="*/ 2147483646 h 280"/>
              <a:gd name="T54" fmla="*/ 2147483646 w 242"/>
              <a:gd name="T55" fmla="*/ 2147483646 h 280"/>
              <a:gd name="T56" fmla="*/ 2147483646 w 242"/>
              <a:gd name="T57" fmla="*/ 2147483646 h 280"/>
              <a:gd name="T58" fmla="*/ 2147483646 w 242"/>
              <a:gd name="T59" fmla="*/ 2147483646 h 280"/>
              <a:gd name="T60" fmla="*/ 2147483646 w 242"/>
              <a:gd name="T61" fmla="*/ 2147483646 h 280"/>
              <a:gd name="T62" fmla="*/ 2147483646 w 242"/>
              <a:gd name="T63" fmla="*/ 2147483646 h 280"/>
              <a:gd name="T64" fmla="*/ 2147483646 w 242"/>
              <a:gd name="T65" fmla="*/ 2147483646 h 280"/>
              <a:gd name="T66" fmla="*/ 2147483646 w 242"/>
              <a:gd name="T67" fmla="*/ 2147483646 h 280"/>
              <a:gd name="T68" fmla="*/ 2147483646 w 242"/>
              <a:gd name="T69" fmla="*/ 2147483646 h 280"/>
              <a:gd name="T70" fmla="*/ 2147483646 w 242"/>
              <a:gd name="T71" fmla="*/ 2147483646 h 280"/>
              <a:gd name="T72" fmla="*/ 2147483646 w 242"/>
              <a:gd name="T73" fmla="*/ 2147483646 h 280"/>
              <a:gd name="T74" fmla="*/ 2147483646 w 242"/>
              <a:gd name="T75" fmla="*/ 2147483646 h 280"/>
              <a:gd name="T76" fmla="*/ 2147483646 w 242"/>
              <a:gd name="T77" fmla="*/ 2147483646 h 280"/>
              <a:gd name="T78" fmla="*/ 2147483646 w 242"/>
              <a:gd name="T79" fmla="*/ 2147483646 h 280"/>
              <a:gd name="T80" fmla="*/ 2147483646 w 242"/>
              <a:gd name="T81" fmla="*/ 2147483646 h 280"/>
              <a:gd name="T82" fmla="*/ 2147483646 w 242"/>
              <a:gd name="T83" fmla="*/ 2147483646 h 280"/>
              <a:gd name="T84" fmla="*/ 2147483646 w 242"/>
              <a:gd name="T85" fmla="*/ 2147483646 h 280"/>
              <a:gd name="T86" fmla="*/ 2147483646 w 242"/>
              <a:gd name="T87" fmla="*/ 2147483646 h 280"/>
              <a:gd name="T88" fmla="*/ 2147483646 w 242"/>
              <a:gd name="T89" fmla="*/ 2147483646 h 280"/>
              <a:gd name="T90" fmla="*/ 2147483646 w 242"/>
              <a:gd name="T91" fmla="*/ 2147483646 h 28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42" h="280">
                <a:moveTo>
                  <a:pt x="148" y="4"/>
                </a:moveTo>
                <a:lnTo>
                  <a:pt x="148" y="4"/>
                </a:lnTo>
                <a:lnTo>
                  <a:pt x="136" y="8"/>
                </a:lnTo>
                <a:lnTo>
                  <a:pt x="126" y="12"/>
                </a:lnTo>
                <a:lnTo>
                  <a:pt x="116" y="10"/>
                </a:lnTo>
                <a:lnTo>
                  <a:pt x="102" y="6"/>
                </a:lnTo>
                <a:lnTo>
                  <a:pt x="84" y="4"/>
                </a:lnTo>
                <a:lnTo>
                  <a:pt x="78" y="6"/>
                </a:lnTo>
                <a:lnTo>
                  <a:pt x="74" y="12"/>
                </a:lnTo>
                <a:lnTo>
                  <a:pt x="62" y="28"/>
                </a:lnTo>
                <a:lnTo>
                  <a:pt x="74" y="52"/>
                </a:lnTo>
                <a:lnTo>
                  <a:pt x="54" y="64"/>
                </a:lnTo>
                <a:lnTo>
                  <a:pt x="38" y="60"/>
                </a:lnTo>
                <a:lnTo>
                  <a:pt x="44" y="74"/>
                </a:lnTo>
                <a:lnTo>
                  <a:pt x="44" y="78"/>
                </a:lnTo>
                <a:lnTo>
                  <a:pt x="44" y="82"/>
                </a:lnTo>
                <a:lnTo>
                  <a:pt x="42" y="88"/>
                </a:lnTo>
                <a:lnTo>
                  <a:pt x="36" y="100"/>
                </a:lnTo>
                <a:lnTo>
                  <a:pt x="32" y="106"/>
                </a:lnTo>
                <a:lnTo>
                  <a:pt x="4" y="132"/>
                </a:lnTo>
                <a:lnTo>
                  <a:pt x="10" y="136"/>
                </a:lnTo>
                <a:lnTo>
                  <a:pt x="6" y="140"/>
                </a:lnTo>
                <a:lnTo>
                  <a:pt x="2" y="144"/>
                </a:lnTo>
                <a:lnTo>
                  <a:pt x="0" y="148"/>
                </a:lnTo>
                <a:lnTo>
                  <a:pt x="0" y="152"/>
                </a:lnTo>
                <a:lnTo>
                  <a:pt x="0" y="156"/>
                </a:lnTo>
                <a:lnTo>
                  <a:pt x="20" y="186"/>
                </a:lnTo>
                <a:lnTo>
                  <a:pt x="30" y="202"/>
                </a:lnTo>
                <a:lnTo>
                  <a:pt x="30" y="204"/>
                </a:lnTo>
                <a:lnTo>
                  <a:pt x="30" y="206"/>
                </a:lnTo>
                <a:lnTo>
                  <a:pt x="30" y="208"/>
                </a:lnTo>
                <a:lnTo>
                  <a:pt x="28" y="210"/>
                </a:lnTo>
                <a:lnTo>
                  <a:pt x="34" y="210"/>
                </a:lnTo>
                <a:lnTo>
                  <a:pt x="40" y="214"/>
                </a:lnTo>
                <a:lnTo>
                  <a:pt x="44" y="218"/>
                </a:lnTo>
                <a:lnTo>
                  <a:pt x="48" y="224"/>
                </a:lnTo>
                <a:lnTo>
                  <a:pt x="50" y="234"/>
                </a:lnTo>
                <a:lnTo>
                  <a:pt x="52" y="246"/>
                </a:lnTo>
                <a:lnTo>
                  <a:pt x="56" y="262"/>
                </a:lnTo>
                <a:lnTo>
                  <a:pt x="58" y="266"/>
                </a:lnTo>
                <a:lnTo>
                  <a:pt x="64" y="270"/>
                </a:lnTo>
                <a:lnTo>
                  <a:pt x="68" y="272"/>
                </a:lnTo>
                <a:lnTo>
                  <a:pt x="74" y="272"/>
                </a:lnTo>
                <a:lnTo>
                  <a:pt x="80" y="270"/>
                </a:lnTo>
                <a:lnTo>
                  <a:pt x="84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58"/>
                </a:lnTo>
                <a:lnTo>
                  <a:pt x="104" y="248"/>
                </a:lnTo>
                <a:lnTo>
                  <a:pt x="104" y="250"/>
                </a:lnTo>
                <a:lnTo>
                  <a:pt x="116" y="268"/>
                </a:lnTo>
                <a:lnTo>
                  <a:pt x="122" y="270"/>
                </a:lnTo>
                <a:lnTo>
                  <a:pt x="130" y="272"/>
                </a:lnTo>
                <a:lnTo>
                  <a:pt x="134" y="272"/>
                </a:lnTo>
                <a:lnTo>
                  <a:pt x="130" y="262"/>
                </a:lnTo>
                <a:lnTo>
                  <a:pt x="146" y="268"/>
                </a:lnTo>
                <a:lnTo>
                  <a:pt x="150" y="268"/>
                </a:lnTo>
                <a:lnTo>
                  <a:pt x="152" y="270"/>
                </a:lnTo>
                <a:lnTo>
                  <a:pt x="166" y="280"/>
                </a:lnTo>
                <a:lnTo>
                  <a:pt x="170" y="274"/>
                </a:lnTo>
                <a:lnTo>
                  <a:pt x="168" y="248"/>
                </a:lnTo>
                <a:lnTo>
                  <a:pt x="170" y="246"/>
                </a:lnTo>
                <a:lnTo>
                  <a:pt x="180" y="234"/>
                </a:lnTo>
                <a:lnTo>
                  <a:pt x="180" y="232"/>
                </a:lnTo>
                <a:lnTo>
                  <a:pt x="176" y="226"/>
                </a:lnTo>
                <a:lnTo>
                  <a:pt x="172" y="224"/>
                </a:lnTo>
                <a:lnTo>
                  <a:pt x="174" y="222"/>
                </a:lnTo>
                <a:lnTo>
                  <a:pt x="176" y="220"/>
                </a:lnTo>
                <a:lnTo>
                  <a:pt x="178" y="220"/>
                </a:lnTo>
                <a:lnTo>
                  <a:pt x="198" y="186"/>
                </a:lnTo>
                <a:lnTo>
                  <a:pt x="200" y="188"/>
                </a:lnTo>
                <a:lnTo>
                  <a:pt x="204" y="188"/>
                </a:lnTo>
                <a:lnTo>
                  <a:pt x="204" y="190"/>
                </a:lnTo>
                <a:lnTo>
                  <a:pt x="204" y="204"/>
                </a:lnTo>
                <a:lnTo>
                  <a:pt x="228" y="184"/>
                </a:lnTo>
                <a:lnTo>
                  <a:pt x="226" y="172"/>
                </a:lnTo>
                <a:lnTo>
                  <a:pt x="222" y="172"/>
                </a:lnTo>
                <a:lnTo>
                  <a:pt x="214" y="174"/>
                </a:lnTo>
                <a:lnTo>
                  <a:pt x="228" y="136"/>
                </a:lnTo>
                <a:lnTo>
                  <a:pt x="216" y="136"/>
                </a:lnTo>
                <a:lnTo>
                  <a:pt x="214" y="136"/>
                </a:lnTo>
                <a:lnTo>
                  <a:pt x="214" y="134"/>
                </a:lnTo>
                <a:lnTo>
                  <a:pt x="210" y="128"/>
                </a:lnTo>
                <a:lnTo>
                  <a:pt x="208" y="122"/>
                </a:lnTo>
                <a:lnTo>
                  <a:pt x="210" y="116"/>
                </a:lnTo>
                <a:lnTo>
                  <a:pt x="230" y="116"/>
                </a:lnTo>
                <a:lnTo>
                  <a:pt x="242" y="116"/>
                </a:lnTo>
                <a:lnTo>
                  <a:pt x="240" y="106"/>
                </a:lnTo>
                <a:lnTo>
                  <a:pt x="232" y="92"/>
                </a:lnTo>
                <a:lnTo>
                  <a:pt x="216" y="86"/>
                </a:lnTo>
                <a:lnTo>
                  <a:pt x="232" y="70"/>
                </a:lnTo>
                <a:lnTo>
                  <a:pt x="232" y="66"/>
                </a:lnTo>
                <a:lnTo>
                  <a:pt x="224" y="68"/>
                </a:lnTo>
                <a:lnTo>
                  <a:pt x="220" y="68"/>
                </a:lnTo>
                <a:lnTo>
                  <a:pt x="220" y="66"/>
                </a:lnTo>
                <a:lnTo>
                  <a:pt x="220" y="64"/>
                </a:lnTo>
                <a:lnTo>
                  <a:pt x="218" y="58"/>
                </a:lnTo>
                <a:lnTo>
                  <a:pt x="214" y="54"/>
                </a:lnTo>
                <a:lnTo>
                  <a:pt x="210" y="50"/>
                </a:lnTo>
                <a:lnTo>
                  <a:pt x="204" y="48"/>
                </a:lnTo>
                <a:lnTo>
                  <a:pt x="172" y="48"/>
                </a:lnTo>
                <a:lnTo>
                  <a:pt x="160" y="64"/>
                </a:lnTo>
                <a:lnTo>
                  <a:pt x="156" y="64"/>
                </a:lnTo>
                <a:lnTo>
                  <a:pt x="104" y="48"/>
                </a:lnTo>
                <a:lnTo>
                  <a:pt x="154" y="36"/>
                </a:lnTo>
                <a:lnTo>
                  <a:pt x="158" y="34"/>
                </a:lnTo>
                <a:lnTo>
                  <a:pt x="162" y="30"/>
                </a:lnTo>
                <a:lnTo>
                  <a:pt x="178" y="12"/>
                </a:lnTo>
                <a:lnTo>
                  <a:pt x="162" y="0"/>
                </a:lnTo>
                <a:lnTo>
                  <a:pt x="148" y="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68" name="Rectangle 364">
            <a:extLst>
              <a:ext uri="{FF2B5EF4-FFF2-40B4-BE49-F238E27FC236}">
                <a16:creationId xmlns:a16="http://schemas.microsoft.com/office/drawing/2014/main" xmlns="" id="{F3B6475F-2D29-4F15-A2B5-E9E629146E5A}"/>
              </a:ext>
            </a:extLst>
          </p:cNvPr>
          <p:cNvSpPr/>
          <p:nvPr/>
        </p:nvSpPr>
        <p:spPr bwMode="auto">
          <a:xfrm>
            <a:off x="7832588" y="3120139"/>
            <a:ext cx="1685925" cy="307975"/>
          </a:xfrm>
          <a:prstGeom prst="rect">
            <a:avLst/>
          </a:prstGeom>
        </p:spPr>
        <p:txBody>
          <a:bodyPr>
            <a:spAutoFit/>
          </a:bodyPr>
          <a:lstStyle>
            <a:lvl1pPr defTabSz="685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defTabSz="685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defTabSz="685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defTabSz="685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defTabSz="685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1827213" indent="458788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284413" indent="458788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2741613" indent="458788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198813" indent="458788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en-US" altLang="en-US" sz="140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S</a:t>
            </a:r>
            <a:r>
              <a:rPr lang="en-US" altLang="zh-CN" sz="140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i Chuan</a:t>
            </a:r>
            <a:endParaRPr lang="en-US" altLang="en-US" sz="140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9" name="Rectangle 364">
            <a:extLst>
              <a:ext uri="{FF2B5EF4-FFF2-40B4-BE49-F238E27FC236}">
                <a16:creationId xmlns:a16="http://schemas.microsoft.com/office/drawing/2014/main" xmlns="" id="{4DFEB98C-881C-4640-98A3-5EF72C36367B}"/>
              </a:ext>
            </a:extLst>
          </p:cNvPr>
          <p:cNvSpPr/>
          <p:nvPr/>
        </p:nvSpPr>
        <p:spPr bwMode="auto">
          <a:xfrm>
            <a:off x="7897524" y="4667518"/>
            <a:ext cx="1685925" cy="307975"/>
          </a:xfrm>
          <a:prstGeom prst="rect">
            <a:avLst/>
          </a:prstGeom>
        </p:spPr>
        <p:txBody>
          <a:bodyPr>
            <a:spAutoFit/>
          </a:bodyPr>
          <a:lstStyle>
            <a:lvl1pPr defTabSz="685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defTabSz="685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defTabSz="685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defTabSz="685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defTabSz="685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1827213" indent="458788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284413" indent="458788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2741613" indent="458788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198813" indent="458788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en-US" altLang="en-US" sz="1400" dirty="0" err="1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Z</a:t>
            </a:r>
            <a:r>
              <a:rPr lang="en-US" altLang="zh-CN" sz="1400" dirty="0" err="1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he</a:t>
            </a:r>
            <a:r>
              <a:rPr lang="en-US" altLang="zh-CN" sz="1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 Jiang</a:t>
            </a:r>
            <a:endParaRPr lang="en-US" altLang="en-US" sz="14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0" name="矩形 369">
            <a:extLst>
              <a:ext uri="{FF2B5EF4-FFF2-40B4-BE49-F238E27FC236}">
                <a16:creationId xmlns:a16="http://schemas.microsoft.com/office/drawing/2014/main" xmlns="" id="{686ECE73-2B65-49C1-ACDE-1D7A4E40BAA3}"/>
              </a:ext>
            </a:extLst>
          </p:cNvPr>
          <p:cNvSpPr/>
          <p:nvPr/>
        </p:nvSpPr>
        <p:spPr>
          <a:xfrm>
            <a:off x="400050" y="0"/>
            <a:ext cx="476250" cy="742950"/>
          </a:xfrm>
          <a:prstGeom prst="rect">
            <a:avLst/>
          </a:prstGeom>
          <a:solidFill>
            <a:srgbClr val="FF9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1" name="Content Placeholder 2">
            <a:extLst>
              <a:ext uri="{FF2B5EF4-FFF2-40B4-BE49-F238E27FC236}">
                <a16:creationId xmlns:a16="http://schemas.microsoft.com/office/drawing/2014/main" xmlns="" id="{662BDCF6-4CA2-4F6B-9840-CBA55D9A23CD}"/>
              </a:ext>
            </a:extLst>
          </p:cNvPr>
          <p:cNvSpPr txBox="1"/>
          <p:nvPr/>
        </p:nvSpPr>
        <p:spPr bwMode="auto">
          <a:xfrm>
            <a:off x="7903753" y="1677687"/>
            <a:ext cx="4119114" cy="170032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  <a:defRPr/>
            </a:pP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您的内容打在这里，或者通过复制您的文本后，在此框中选择粘贴，并选择只保留。</a:t>
            </a:r>
          </a:p>
        </p:txBody>
      </p:sp>
      <p:sp>
        <p:nvSpPr>
          <p:cNvPr id="372" name="Content Placeholder 2">
            <a:extLst>
              <a:ext uri="{FF2B5EF4-FFF2-40B4-BE49-F238E27FC236}">
                <a16:creationId xmlns:a16="http://schemas.microsoft.com/office/drawing/2014/main" xmlns="" id="{85869658-6189-465B-9D70-37F89C587142}"/>
              </a:ext>
            </a:extLst>
          </p:cNvPr>
          <p:cNvSpPr txBox="1"/>
          <p:nvPr/>
        </p:nvSpPr>
        <p:spPr bwMode="auto">
          <a:xfrm>
            <a:off x="7880213" y="3292914"/>
            <a:ext cx="4119114" cy="170032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  <a:defRPr/>
            </a:pP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您的内容打在这里，或者通过复制您的文本后，在此框中选择粘贴，并选择只保留。</a:t>
            </a:r>
          </a:p>
        </p:txBody>
      </p:sp>
      <p:sp>
        <p:nvSpPr>
          <p:cNvPr id="373" name="Content Placeholder 2">
            <a:extLst>
              <a:ext uri="{FF2B5EF4-FFF2-40B4-BE49-F238E27FC236}">
                <a16:creationId xmlns:a16="http://schemas.microsoft.com/office/drawing/2014/main" xmlns="" id="{56AA5E0F-2C31-4045-B2AA-D611F91F794E}"/>
              </a:ext>
            </a:extLst>
          </p:cNvPr>
          <p:cNvSpPr txBox="1"/>
          <p:nvPr/>
        </p:nvSpPr>
        <p:spPr bwMode="auto">
          <a:xfrm>
            <a:off x="7992774" y="4874217"/>
            <a:ext cx="4119114" cy="170032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  <a:defRPr/>
            </a:pP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您的内容打在这里，或者通过复制您的文本后，在此框中选择粘贴，并选择只保留。</a:t>
            </a:r>
          </a:p>
        </p:txBody>
      </p:sp>
      <p:sp>
        <p:nvSpPr>
          <p:cNvPr id="374" name="矩形 373">
            <a:extLst>
              <a:ext uri="{FF2B5EF4-FFF2-40B4-BE49-F238E27FC236}">
                <a16:creationId xmlns:a16="http://schemas.microsoft.com/office/drawing/2014/main" xmlns="" id="{BC2884B0-6928-41F3-8158-8440B2132ADE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gradFill flip="none" rotWithShape="1">
            <a:gsLst>
              <a:gs pos="74000">
                <a:schemeClr val="bg1">
                  <a:alpha val="0"/>
                </a:schemeClr>
              </a:gs>
              <a:gs pos="97000">
                <a:schemeClr val="bg1">
                  <a:lumMod val="84000"/>
                  <a:alpha val="49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84133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xmlns="" id="{1A6C0C6B-BBFE-4B27-8898-B5280A35F5EA}"/>
              </a:ext>
            </a:extLst>
          </p:cNvPr>
          <p:cNvSpPr/>
          <p:nvPr/>
        </p:nvSpPr>
        <p:spPr>
          <a:xfrm>
            <a:off x="895350" y="1276350"/>
            <a:ext cx="4305300" cy="430530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4C656393-2E03-4CF7-BACC-93BDD9A51BE1}"/>
              </a:ext>
            </a:extLst>
          </p:cNvPr>
          <p:cNvSpPr/>
          <p:nvPr/>
        </p:nvSpPr>
        <p:spPr>
          <a:xfrm>
            <a:off x="3719514" y="4249340"/>
            <a:ext cx="1332310" cy="1332310"/>
          </a:xfrm>
          <a:prstGeom prst="ellipse">
            <a:avLst/>
          </a:prstGeom>
          <a:solidFill>
            <a:srgbClr val="FF9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22852787-820F-463F-9FEF-33DE1B6336FC}"/>
              </a:ext>
            </a:extLst>
          </p:cNvPr>
          <p:cNvSpPr/>
          <p:nvPr/>
        </p:nvSpPr>
        <p:spPr>
          <a:xfrm>
            <a:off x="3677783" y="4499996"/>
            <a:ext cx="14157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4800" b="1" dirty="0">
                <a:solidFill>
                  <a:schemeClr val="bg1"/>
                </a:solidFill>
                <a:cs typeface="+mn-ea"/>
                <a:sym typeface="+mn-lt"/>
              </a:rPr>
              <a:t>さん</a:t>
            </a:r>
            <a:endParaRPr lang="zh-CN" altLang="en-US" sz="4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C3562B99-1087-4320-AA35-1D3BF8F74BCA}"/>
              </a:ext>
            </a:extLst>
          </p:cNvPr>
          <p:cNvSpPr/>
          <p:nvPr/>
        </p:nvSpPr>
        <p:spPr>
          <a:xfrm>
            <a:off x="10451187" y="1581150"/>
            <a:ext cx="154561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80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FDA2A951-4AA2-47A2-8BBF-46C3C76EAAA5}"/>
              </a:ext>
            </a:extLst>
          </p:cNvPr>
          <p:cNvCxnSpPr/>
          <p:nvPr/>
        </p:nvCxnSpPr>
        <p:spPr>
          <a:xfrm>
            <a:off x="6804174" y="2724150"/>
            <a:ext cx="501469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xmlns="" id="{A291E504-A03B-4AC6-923C-7F9B42AC546F}"/>
              </a:ext>
            </a:extLst>
          </p:cNvPr>
          <p:cNvSpPr txBox="1"/>
          <p:nvPr/>
        </p:nvSpPr>
        <p:spPr bwMode="auto">
          <a:xfrm>
            <a:off x="6991350" y="3733800"/>
            <a:ext cx="4640341" cy="207109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  <a:defRPr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您的内容打在这里，或者通过复制您的文本后，在此框中选择粘贴，并选择只保留。您的内容打在这里，或者通过复制您的文本后，在此框中选择粘贴，并选择只保留。</a:t>
            </a:r>
          </a:p>
          <a:p>
            <a:pPr marL="0" indent="0" fontAlgn="auto">
              <a:lnSpc>
                <a:spcPct val="2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3A325DA4-C665-4C04-B3AC-B42D5156336A}"/>
              </a:ext>
            </a:extLst>
          </p:cNvPr>
          <p:cNvSpPr txBox="1"/>
          <p:nvPr/>
        </p:nvSpPr>
        <p:spPr>
          <a:xfrm>
            <a:off x="6372665" y="3007582"/>
            <a:ext cx="64289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请输入标题</a:t>
            </a:r>
            <a:r>
              <a:rPr lang="zh-CN" altLang="en-US" sz="2400" b="1" dirty="0">
                <a:cs typeface="+mn-ea"/>
                <a:sym typeface="+mn-lt"/>
              </a:rPr>
              <a:t> </a:t>
            </a:r>
            <a:r>
              <a:rPr lang="en-US" altLang="zh-CN" sz="2400" b="1" dirty="0">
                <a:cs typeface="+mn-ea"/>
                <a:sym typeface="+mn-lt"/>
              </a:rPr>
              <a:t>·</a:t>
            </a:r>
            <a:r>
              <a:rPr lang="ja-JP" altLang="en-US" sz="2400" b="1" dirty="0">
                <a:cs typeface="+mn-ea"/>
                <a:sym typeface="+mn-lt"/>
              </a:rPr>
              <a:t>タイトルを入力して下さい。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9" name="圆: 空心 18">
            <a:extLst>
              <a:ext uri="{FF2B5EF4-FFF2-40B4-BE49-F238E27FC236}">
                <a16:creationId xmlns:a16="http://schemas.microsoft.com/office/drawing/2014/main" xmlns="" id="{E7CA1EBF-CD02-4DB6-9CC2-CB8B263BA466}"/>
              </a:ext>
            </a:extLst>
          </p:cNvPr>
          <p:cNvSpPr/>
          <p:nvPr/>
        </p:nvSpPr>
        <p:spPr>
          <a:xfrm>
            <a:off x="6158686" y="3124116"/>
            <a:ext cx="228599" cy="228599"/>
          </a:xfrm>
          <a:prstGeom prst="donut">
            <a:avLst/>
          </a:prstGeom>
          <a:solidFill>
            <a:srgbClr val="FF9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FE49778D-C288-4289-AB34-E92FD6E4888F}"/>
              </a:ext>
            </a:extLst>
          </p:cNvPr>
          <p:cNvSpPr/>
          <p:nvPr/>
        </p:nvSpPr>
        <p:spPr>
          <a:xfrm>
            <a:off x="1" y="0"/>
            <a:ext cx="6095999" cy="6858000"/>
          </a:xfrm>
          <a:prstGeom prst="rect">
            <a:avLst/>
          </a:prstGeom>
          <a:gradFill flip="none" rotWithShape="1">
            <a:gsLst>
              <a:gs pos="91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96344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0DBBB36-C0AF-4FBA-BE02-DCDAC390B695}"/>
              </a:ext>
            </a:extLst>
          </p:cNvPr>
          <p:cNvSpPr/>
          <p:nvPr/>
        </p:nvSpPr>
        <p:spPr>
          <a:xfrm>
            <a:off x="3981450" y="571500"/>
            <a:ext cx="3771900" cy="571500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3B8BF045-BD48-4254-975F-51F97E1FFCEE}"/>
              </a:ext>
            </a:extLst>
          </p:cNvPr>
          <p:cNvSpPr txBox="1"/>
          <p:nvPr/>
        </p:nvSpPr>
        <p:spPr bwMode="auto">
          <a:xfrm>
            <a:off x="4238625" y="1028700"/>
            <a:ext cx="3257550" cy="207109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  <a:defRPr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您的内容打在这里，或者通过复制您的文本后，在此框中选择粘贴，并选择只保留。您的内容打在这里，或者通过复制您的文本后，在此框中选择粘贴，并选择只保留。</a:t>
            </a:r>
          </a:p>
          <a:p>
            <a:pPr marL="0" indent="0" fontAlgn="auto">
              <a:lnSpc>
                <a:spcPct val="2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8BB03C30-BF04-4106-9441-925C16F80ABC}"/>
              </a:ext>
            </a:extLst>
          </p:cNvPr>
          <p:cNvSpPr txBox="1"/>
          <p:nvPr/>
        </p:nvSpPr>
        <p:spPr bwMode="auto">
          <a:xfrm>
            <a:off x="4238625" y="3429000"/>
            <a:ext cx="3257550" cy="207109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  <a:defRPr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您的内容打在这里，或者通过复制您的文本后，在此框中选择粘贴，并选择只保留。您的内容打在这里，或者通过复制您的文本后，在此框中选择粘贴，并选择只保留。</a:t>
            </a:r>
          </a:p>
          <a:p>
            <a:pPr marL="0" indent="0" fontAlgn="auto">
              <a:lnSpc>
                <a:spcPct val="2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7F693CE5-BDFD-4194-98D4-5D0471FE027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3" t="18053" r="57157" b="6871"/>
          <a:stretch/>
        </p:blipFill>
        <p:spPr>
          <a:xfrm>
            <a:off x="0" y="571500"/>
            <a:ext cx="3829049" cy="5715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699C2C1-5FC6-4D8A-9850-5501CBB86530}"/>
              </a:ext>
            </a:extLst>
          </p:cNvPr>
          <p:cNvSpPr/>
          <p:nvPr/>
        </p:nvSpPr>
        <p:spPr>
          <a:xfrm>
            <a:off x="400050" y="0"/>
            <a:ext cx="476250" cy="742950"/>
          </a:xfrm>
          <a:prstGeom prst="rect">
            <a:avLst/>
          </a:prstGeom>
          <a:solidFill>
            <a:srgbClr val="FF9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966FE8CD-D0D9-4CB7-92BC-3098393BAF8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77" t="6565" r="4090" b="14871"/>
          <a:stretch/>
        </p:blipFill>
        <p:spPr>
          <a:xfrm>
            <a:off x="8010525" y="571500"/>
            <a:ext cx="4181475" cy="571500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C565CBD-EE87-40B8-AC6B-CFAFA7841AA2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gradFill flip="none" rotWithShape="1">
            <a:gsLst>
              <a:gs pos="74000">
                <a:schemeClr val="bg1">
                  <a:alpha val="0"/>
                </a:schemeClr>
              </a:gs>
              <a:gs pos="97000">
                <a:schemeClr val="bg1">
                  <a:lumMod val="84000"/>
                  <a:alpha val="49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57903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graphic river\5 ppt. presentation\mac2.png">
            <a:extLst>
              <a:ext uri="{FF2B5EF4-FFF2-40B4-BE49-F238E27FC236}">
                <a16:creationId xmlns:a16="http://schemas.microsoft.com/office/drawing/2014/main" xmlns="" id="{9F92F294-552A-404F-9EC5-4A93AF0066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2" t="15279" r="6792" b="13876"/>
          <a:stretch>
            <a:fillRect/>
          </a:stretch>
        </p:blipFill>
        <p:spPr bwMode="auto">
          <a:xfrm>
            <a:off x="5700712" y="1964075"/>
            <a:ext cx="65659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A0F5A532-4245-4729-B2E5-C73ADA325513}"/>
              </a:ext>
            </a:extLst>
          </p:cNvPr>
          <p:cNvGrpSpPr/>
          <p:nvPr/>
        </p:nvGrpSpPr>
        <p:grpSpPr>
          <a:xfrm>
            <a:off x="400050" y="2039857"/>
            <a:ext cx="5300662" cy="2071095"/>
            <a:chOff x="566738" y="1368224"/>
            <a:chExt cx="5300662" cy="2071095"/>
          </a:xfrm>
        </p:grpSpPr>
        <p:grpSp>
          <p:nvGrpSpPr>
            <p:cNvPr id="6" name="Group 332">
              <a:extLst>
                <a:ext uri="{FF2B5EF4-FFF2-40B4-BE49-F238E27FC236}">
                  <a16:creationId xmlns:a16="http://schemas.microsoft.com/office/drawing/2014/main" xmlns="" id="{1767C2A6-BBAB-42CF-B705-CE29AC9222C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6738" y="1428926"/>
              <a:ext cx="507682" cy="508087"/>
              <a:chOff x="4643438" y="2786064"/>
              <a:chExt cx="288476" cy="288476"/>
            </a:xfrm>
          </p:grpSpPr>
          <p:sp>
            <p:nvSpPr>
              <p:cNvPr id="8" name="Oval 326">
                <a:extLst>
                  <a:ext uri="{FF2B5EF4-FFF2-40B4-BE49-F238E27FC236}">
                    <a16:creationId xmlns:a16="http://schemas.microsoft.com/office/drawing/2014/main" xmlns="" id="{95DE875B-1325-4913-AD12-1EE203075001}"/>
                  </a:ext>
                </a:extLst>
              </p:cNvPr>
              <p:cNvSpPr/>
              <p:nvPr/>
            </p:nvSpPr>
            <p:spPr>
              <a:xfrm>
                <a:off x="4643438" y="2786064"/>
                <a:ext cx="288883" cy="288653"/>
              </a:xfrm>
              <a:prstGeom prst="ellipse">
                <a:avLst/>
              </a:prstGeom>
              <a:solidFill>
                <a:srgbClr val="FF9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Freeform 26">
                <a:extLst>
                  <a:ext uri="{FF2B5EF4-FFF2-40B4-BE49-F238E27FC236}">
                    <a16:creationId xmlns:a16="http://schemas.microsoft.com/office/drawing/2014/main" xmlns="" id="{1CEEAE1D-2DE8-4957-A1D2-9294980A25A0}"/>
                  </a:ext>
                </a:extLst>
              </p:cNvPr>
              <p:cNvSpPr/>
              <p:nvPr/>
            </p:nvSpPr>
            <p:spPr bwMode="auto">
              <a:xfrm>
                <a:off x="4735500" y="2871708"/>
                <a:ext cx="114283" cy="118950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sz="13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xmlns="" id="{2287AF91-95DF-4810-A6E9-057D86D81794}"/>
                </a:ext>
              </a:extLst>
            </p:cNvPr>
            <p:cNvSpPr txBox="1"/>
            <p:nvPr/>
          </p:nvSpPr>
          <p:spPr bwMode="auto">
            <a:xfrm>
              <a:off x="1091898" y="1368224"/>
              <a:ext cx="4775502" cy="2071095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200000"/>
                </a:lnSpc>
                <a:buNone/>
                <a:defRPr/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您的内容打在这里，或者通过复制您的文本后，在此框中选择粘贴，并选择只保留。您的内容打在这里，或者通过复制您的文本后，在此框中选择粘贴，并选择只保留。</a:t>
              </a:r>
            </a:p>
            <a:p>
              <a:pPr marL="0" indent="0" fontAlgn="auto">
                <a:lnSpc>
                  <a:spcPct val="200000"/>
                </a:lnSpc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F89743BC-A0A1-412C-8EA8-51921FB929E4}"/>
              </a:ext>
            </a:extLst>
          </p:cNvPr>
          <p:cNvSpPr/>
          <p:nvPr/>
        </p:nvSpPr>
        <p:spPr>
          <a:xfrm>
            <a:off x="400050" y="0"/>
            <a:ext cx="476250" cy="742950"/>
          </a:xfrm>
          <a:prstGeom prst="rect">
            <a:avLst/>
          </a:prstGeom>
          <a:solidFill>
            <a:srgbClr val="FF9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C087A03E-8480-4591-848B-AE0DB48971BE}"/>
              </a:ext>
            </a:extLst>
          </p:cNvPr>
          <p:cNvGrpSpPr/>
          <p:nvPr/>
        </p:nvGrpSpPr>
        <p:grpSpPr>
          <a:xfrm>
            <a:off x="400050" y="3761380"/>
            <a:ext cx="5300662" cy="2071095"/>
            <a:chOff x="566738" y="1368224"/>
            <a:chExt cx="5300662" cy="2071095"/>
          </a:xfrm>
        </p:grpSpPr>
        <p:grpSp>
          <p:nvGrpSpPr>
            <p:cNvPr id="12" name="Group 332">
              <a:extLst>
                <a:ext uri="{FF2B5EF4-FFF2-40B4-BE49-F238E27FC236}">
                  <a16:creationId xmlns:a16="http://schemas.microsoft.com/office/drawing/2014/main" xmlns="" id="{84418D34-C41A-492F-8FAC-CF21C65B584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6738" y="1428926"/>
              <a:ext cx="507682" cy="508087"/>
              <a:chOff x="4643438" y="2786064"/>
              <a:chExt cx="288476" cy="288476"/>
            </a:xfrm>
          </p:grpSpPr>
          <p:sp>
            <p:nvSpPr>
              <p:cNvPr id="14" name="Oval 326">
                <a:extLst>
                  <a:ext uri="{FF2B5EF4-FFF2-40B4-BE49-F238E27FC236}">
                    <a16:creationId xmlns:a16="http://schemas.microsoft.com/office/drawing/2014/main" xmlns="" id="{19430022-5AF8-4945-97F6-5796883AFCFA}"/>
                  </a:ext>
                </a:extLst>
              </p:cNvPr>
              <p:cNvSpPr/>
              <p:nvPr/>
            </p:nvSpPr>
            <p:spPr>
              <a:xfrm>
                <a:off x="4643438" y="2786064"/>
                <a:ext cx="288883" cy="288653"/>
              </a:xfrm>
              <a:prstGeom prst="ellipse">
                <a:avLst/>
              </a:prstGeom>
              <a:solidFill>
                <a:srgbClr val="FF9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Freeform 26">
                <a:extLst>
                  <a:ext uri="{FF2B5EF4-FFF2-40B4-BE49-F238E27FC236}">
                    <a16:creationId xmlns:a16="http://schemas.microsoft.com/office/drawing/2014/main" xmlns="" id="{A6C211AA-B258-45EB-A582-63DA851B7228}"/>
                  </a:ext>
                </a:extLst>
              </p:cNvPr>
              <p:cNvSpPr/>
              <p:nvPr/>
            </p:nvSpPr>
            <p:spPr bwMode="auto">
              <a:xfrm>
                <a:off x="4735500" y="2871708"/>
                <a:ext cx="114283" cy="118950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sz="13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3" name="Content Placeholder 2">
              <a:extLst>
                <a:ext uri="{FF2B5EF4-FFF2-40B4-BE49-F238E27FC236}">
                  <a16:creationId xmlns:a16="http://schemas.microsoft.com/office/drawing/2014/main" xmlns="" id="{49685B8B-8E71-4239-87A1-A5C481303590}"/>
                </a:ext>
              </a:extLst>
            </p:cNvPr>
            <p:cNvSpPr txBox="1"/>
            <p:nvPr/>
          </p:nvSpPr>
          <p:spPr bwMode="auto">
            <a:xfrm>
              <a:off x="1091898" y="1368224"/>
              <a:ext cx="4775502" cy="2071095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200000"/>
                </a:lnSpc>
                <a:buNone/>
                <a:defRPr/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您的内容打在这里，或者通过复制您的文本后，在此框中选择粘贴，并选择只保留。您的内容打在这里，或者通过复制您的文本后，在此框中选择粘贴，并选择只保留。</a:t>
              </a:r>
            </a:p>
            <a:p>
              <a:pPr marL="0" indent="0" fontAlgn="auto">
                <a:lnSpc>
                  <a:spcPct val="200000"/>
                </a:lnSpc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1D389925-AABB-436B-86EC-9DA8559ABC6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475" y="2397242"/>
            <a:ext cx="4072598" cy="2715065"/>
          </a:xfrm>
          <a:prstGeom prst="rect">
            <a:avLst/>
          </a:prstGeom>
        </p:spPr>
      </p:pic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B07E11BA-6889-40CC-B424-591717AFA086}"/>
              </a:ext>
            </a:extLst>
          </p:cNvPr>
          <p:cNvSpPr/>
          <p:nvPr/>
        </p:nvSpPr>
        <p:spPr>
          <a:xfrm>
            <a:off x="7055781" y="5832475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b="1" dirty="0">
                <a:cs typeface="+mn-ea"/>
                <a:sym typeface="+mn-lt"/>
              </a:rPr>
              <a:t>タイトルを入力して下さい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B7053B98-904B-46A6-9EF0-2EFB66EA0859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gradFill flip="none" rotWithShape="1">
            <a:gsLst>
              <a:gs pos="74000">
                <a:schemeClr val="bg1">
                  <a:alpha val="0"/>
                </a:schemeClr>
              </a:gs>
              <a:gs pos="97000">
                <a:schemeClr val="bg1">
                  <a:lumMod val="84000"/>
                  <a:alpha val="49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066100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>
            <a:extLst>
              <a:ext uri="{FF2B5EF4-FFF2-40B4-BE49-F238E27FC236}">
                <a16:creationId xmlns:a16="http://schemas.microsoft.com/office/drawing/2014/main" xmlns="" id="{76D6E70A-D47C-4E8D-AC23-8FE9F9592E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87" y="1597025"/>
            <a:ext cx="5813425" cy="452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7C96139-6CB6-40E5-B3AE-25E52C8D1EA0}"/>
              </a:ext>
            </a:extLst>
          </p:cNvPr>
          <p:cNvSpPr/>
          <p:nvPr/>
        </p:nvSpPr>
        <p:spPr>
          <a:xfrm>
            <a:off x="400050" y="0"/>
            <a:ext cx="476250" cy="742950"/>
          </a:xfrm>
          <a:prstGeom prst="rect">
            <a:avLst/>
          </a:prstGeom>
          <a:solidFill>
            <a:srgbClr val="FF9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2CC76C42-8EB6-4441-9A60-CFFA7F0B5187}"/>
              </a:ext>
            </a:extLst>
          </p:cNvPr>
          <p:cNvSpPr/>
          <p:nvPr/>
        </p:nvSpPr>
        <p:spPr>
          <a:xfrm>
            <a:off x="6575425" y="1771650"/>
            <a:ext cx="5325930" cy="4013035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xmlns="" id="{2403CF9B-ACD7-4D54-81D7-EF6F6B6D5B48}"/>
              </a:ext>
            </a:extLst>
          </p:cNvPr>
          <p:cNvSpPr txBox="1"/>
          <p:nvPr/>
        </p:nvSpPr>
        <p:spPr bwMode="auto">
          <a:xfrm>
            <a:off x="6865937" y="2183902"/>
            <a:ext cx="4744905" cy="207109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  <a:defRPr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您的内容打在这里，或者通过复制您的文本后，在此框中选择粘贴，并选择只保留。您的内容打在这里，或者通过复制您的文本后，在此框中选择粘贴，并选择只保留。</a:t>
            </a:r>
          </a:p>
          <a:p>
            <a:pPr marL="0" indent="0" fontAlgn="auto">
              <a:lnSpc>
                <a:spcPct val="2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xmlns="" id="{FA32400A-F240-46C9-9F44-D646EFC2C4F5}"/>
              </a:ext>
            </a:extLst>
          </p:cNvPr>
          <p:cNvSpPr txBox="1"/>
          <p:nvPr/>
        </p:nvSpPr>
        <p:spPr bwMode="auto">
          <a:xfrm>
            <a:off x="6857141" y="4152901"/>
            <a:ext cx="4744905" cy="135255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  <a:defRPr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您的内容打在这里，或者通过复制您的文本后，在此框中选择粘贴，并选择只保留。您的内容打在这里，或者通过复制您的文本后，在此框中选择粘贴，并选择只保留。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3984366-179A-487C-8810-127FFA42D47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589" y="2067951"/>
            <a:ext cx="4586066" cy="274320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DE0E9C57-D45A-48C5-B570-F0622FD6508A}"/>
              </a:ext>
            </a:extLst>
          </p:cNvPr>
          <p:cNvSpPr/>
          <p:nvPr/>
        </p:nvSpPr>
        <p:spPr>
          <a:xfrm>
            <a:off x="1155180" y="6057100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b="1" dirty="0">
                <a:cs typeface="+mn-ea"/>
                <a:sym typeface="+mn-lt"/>
              </a:rPr>
              <a:t>タイトルを入力して下さい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BE32D130-B1BC-4BFB-A67F-65F5E44FA77E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gradFill flip="none" rotWithShape="1">
            <a:gsLst>
              <a:gs pos="74000">
                <a:schemeClr val="bg1">
                  <a:alpha val="0"/>
                </a:schemeClr>
              </a:gs>
              <a:gs pos="97000">
                <a:schemeClr val="bg1">
                  <a:lumMod val="84000"/>
                  <a:alpha val="49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459680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9256719-FD47-4205-960B-AC8EA3ACD400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gradFill flip="none" rotWithShape="1">
            <a:gsLst>
              <a:gs pos="74000">
                <a:schemeClr val="bg1">
                  <a:alpha val="0"/>
                </a:schemeClr>
              </a:gs>
              <a:gs pos="97000">
                <a:schemeClr val="bg1">
                  <a:lumMod val="84000"/>
                  <a:alpha val="49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xmlns="" id="{42AF3B79-1260-4E97-8206-454456F4F202}"/>
              </a:ext>
            </a:extLst>
          </p:cNvPr>
          <p:cNvSpPr/>
          <p:nvPr/>
        </p:nvSpPr>
        <p:spPr bwMode="auto">
          <a:xfrm rot="6321300">
            <a:off x="1503965" y="3958666"/>
            <a:ext cx="945711" cy="1125396"/>
          </a:xfrm>
          <a:custGeom>
            <a:avLst/>
            <a:gdLst>
              <a:gd name="T0" fmla="*/ 339 w 596"/>
              <a:gd name="T1" fmla="*/ 115 h 709"/>
              <a:gd name="T2" fmla="*/ 596 w 596"/>
              <a:gd name="T3" fmla="*/ 410 h 709"/>
              <a:gd name="T4" fmla="*/ 298 w 596"/>
              <a:gd name="T5" fmla="*/ 709 h 709"/>
              <a:gd name="T6" fmla="*/ 0 w 596"/>
              <a:gd name="T7" fmla="*/ 410 h 709"/>
              <a:gd name="T8" fmla="*/ 255 w 596"/>
              <a:gd name="T9" fmla="*/ 115 h 709"/>
              <a:gd name="T10" fmla="*/ 296 w 596"/>
              <a:gd name="T11" fmla="*/ 0 h 709"/>
              <a:gd name="T12" fmla="*/ 339 w 596"/>
              <a:gd name="T13" fmla="*/ 115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6" h="709">
                <a:moveTo>
                  <a:pt x="339" y="115"/>
                </a:moveTo>
                <a:cubicBezTo>
                  <a:pt x="484" y="135"/>
                  <a:pt x="596" y="259"/>
                  <a:pt x="596" y="410"/>
                </a:cubicBezTo>
                <a:cubicBezTo>
                  <a:pt x="596" y="575"/>
                  <a:pt x="463" y="709"/>
                  <a:pt x="298" y="709"/>
                </a:cubicBezTo>
                <a:cubicBezTo>
                  <a:pt x="133" y="709"/>
                  <a:pt x="0" y="575"/>
                  <a:pt x="0" y="410"/>
                </a:cubicBezTo>
                <a:cubicBezTo>
                  <a:pt x="0" y="260"/>
                  <a:pt x="111" y="136"/>
                  <a:pt x="255" y="115"/>
                </a:cubicBezTo>
                <a:cubicBezTo>
                  <a:pt x="296" y="0"/>
                  <a:pt x="296" y="0"/>
                  <a:pt x="296" y="0"/>
                </a:cubicBezTo>
                <a:lnTo>
                  <a:pt x="339" y="11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 defTabSz="68516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sz="1350">
              <a:cs typeface="+mn-ea"/>
              <a:sym typeface="+mn-lt"/>
            </a:endParaRPr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xmlns="" id="{713D1EBA-148D-4A7B-A0F5-D36AA12C9C5A}"/>
              </a:ext>
            </a:extLst>
          </p:cNvPr>
          <p:cNvSpPr/>
          <p:nvPr/>
        </p:nvSpPr>
        <p:spPr bwMode="auto">
          <a:xfrm rot="5400000">
            <a:off x="1849149" y="4873641"/>
            <a:ext cx="777848" cy="929160"/>
          </a:xfrm>
          <a:custGeom>
            <a:avLst/>
            <a:gdLst>
              <a:gd name="T0" fmla="*/ 339 w 596"/>
              <a:gd name="T1" fmla="*/ 115 h 709"/>
              <a:gd name="T2" fmla="*/ 596 w 596"/>
              <a:gd name="T3" fmla="*/ 410 h 709"/>
              <a:gd name="T4" fmla="*/ 298 w 596"/>
              <a:gd name="T5" fmla="*/ 709 h 709"/>
              <a:gd name="T6" fmla="*/ 0 w 596"/>
              <a:gd name="T7" fmla="*/ 410 h 709"/>
              <a:gd name="T8" fmla="*/ 255 w 596"/>
              <a:gd name="T9" fmla="*/ 115 h 709"/>
              <a:gd name="T10" fmla="*/ 296 w 596"/>
              <a:gd name="T11" fmla="*/ 0 h 709"/>
              <a:gd name="T12" fmla="*/ 339 w 596"/>
              <a:gd name="T13" fmla="*/ 115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6" h="709">
                <a:moveTo>
                  <a:pt x="339" y="115"/>
                </a:moveTo>
                <a:cubicBezTo>
                  <a:pt x="484" y="135"/>
                  <a:pt x="596" y="259"/>
                  <a:pt x="596" y="410"/>
                </a:cubicBezTo>
                <a:cubicBezTo>
                  <a:pt x="596" y="575"/>
                  <a:pt x="463" y="709"/>
                  <a:pt x="298" y="709"/>
                </a:cubicBezTo>
                <a:cubicBezTo>
                  <a:pt x="133" y="709"/>
                  <a:pt x="0" y="575"/>
                  <a:pt x="0" y="410"/>
                </a:cubicBezTo>
                <a:cubicBezTo>
                  <a:pt x="0" y="260"/>
                  <a:pt x="111" y="136"/>
                  <a:pt x="255" y="115"/>
                </a:cubicBezTo>
                <a:cubicBezTo>
                  <a:pt x="296" y="0"/>
                  <a:pt x="296" y="0"/>
                  <a:pt x="296" y="0"/>
                </a:cubicBezTo>
                <a:lnTo>
                  <a:pt x="339" y="115"/>
                </a:lnTo>
                <a:close/>
              </a:path>
            </a:pathLst>
          </a:custGeom>
          <a:solidFill>
            <a:srgbClr val="FF9063"/>
          </a:solidFill>
          <a:ln>
            <a:noFill/>
          </a:ln>
        </p:spPr>
        <p:txBody>
          <a:bodyPr/>
          <a:lstStyle/>
          <a:p>
            <a:pPr defTabSz="68516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sz="1350">
              <a:cs typeface="+mn-ea"/>
              <a:sym typeface="+mn-lt"/>
            </a:endParaRP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xmlns="" id="{35231475-4B53-42E2-8BDD-8E24390F594F}"/>
              </a:ext>
            </a:extLst>
          </p:cNvPr>
          <p:cNvSpPr/>
          <p:nvPr/>
        </p:nvSpPr>
        <p:spPr bwMode="auto">
          <a:xfrm rot="14305163">
            <a:off x="5144953" y="4592293"/>
            <a:ext cx="945711" cy="1125396"/>
          </a:xfrm>
          <a:custGeom>
            <a:avLst/>
            <a:gdLst>
              <a:gd name="T0" fmla="*/ 339 w 596"/>
              <a:gd name="T1" fmla="*/ 115 h 709"/>
              <a:gd name="T2" fmla="*/ 596 w 596"/>
              <a:gd name="T3" fmla="*/ 410 h 709"/>
              <a:gd name="T4" fmla="*/ 298 w 596"/>
              <a:gd name="T5" fmla="*/ 709 h 709"/>
              <a:gd name="T6" fmla="*/ 0 w 596"/>
              <a:gd name="T7" fmla="*/ 410 h 709"/>
              <a:gd name="T8" fmla="*/ 255 w 596"/>
              <a:gd name="T9" fmla="*/ 115 h 709"/>
              <a:gd name="T10" fmla="*/ 296 w 596"/>
              <a:gd name="T11" fmla="*/ 0 h 709"/>
              <a:gd name="T12" fmla="*/ 339 w 596"/>
              <a:gd name="T13" fmla="*/ 115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6" h="709">
                <a:moveTo>
                  <a:pt x="339" y="115"/>
                </a:moveTo>
                <a:cubicBezTo>
                  <a:pt x="484" y="135"/>
                  <a:pt x="596" y="259"/>
                  <a:pt x="596" y="410"/>
                </a:cubicBezTo>
                <a:cubicBezTo>
                  <a:pt x="596" y="575"/>
                  <a:pt x="463" y="709"/>
                  <a:pt x="298" y="709"/>
                </a:cubicBezTo>
                <a:cubicBezTo>
                  <a:pt x="133" y="709"/>
                  <a:pt x="0" y="575"/>
                  <a:pt x="0" y="410"/>
                </a:cubicBezTo>
                <a:cubicBezTo>
                  <a:pt x="0" y="260"/>
                  <a:pt x="111" y="136"/>
                  <a:pt x="255" y="115"/>
                </a:cubicBezTo>
                <a:cubicBezTo>
                  <a:pt x="296" y="0"/>
                  <a:pt x="296" y="0"/>
                  <a:pt x="296" y="0"/>
                </a:cubicBezTo>
                <a:lnTo>
                  <a:pt x="339" y="115"/>
                </a:lnTo>
                <a:close/>
              </a:path>
            </a:pathLst>
          </a:custGeom>
          <a:solidFill>
            <a:srgbClr val="FF9063"/>
          </a:solidFill>
          <a:ln>
            <a:noFill/>
          </a:ln>
        </p:spPr>
        <p:txBody>
          <a:bodyPr/>
          <a:lstStyle/>
          <a:p>
            <a:pPr defTabSz="68516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sz="1350">
              <a:cs typeface="+mn-ea"/>
              <a:sym typeface="+mn-lt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xmlns="" id="{52BA2410-11E6-43DC-A5D2-ADE63EB3D8B3}"/>
              </a:ext>
            </a:extLst>
          </p:cNvPr>
          <p:cNvSpPr/>
          <p:nvPr/>
        </p:nvSpPr>
        <p:spPr bwMode="auto">
          <a:xfrm rot="12075584">
            <a:off x="3468679" y="3684410"/>
            <a:ext cx="718740" cy="855868"/>
          </a:xfrm>
          <a:custGeom>
            <a:avLst/>
            <a:gdLst>
              <a:gd name="T0" fmla="*/ 339 w 596"/>
              <a:gd name="T1" fmla="*/ 115 h 709"/>
              <a:gd name="T2" fmla="*/ 596 w 596"/>
              <a:gd name="T3" fmla="*/ 410 h 709"/>
              <a:gd name="T4" fmla="*/ 298 w 596"/>
              <a:gd name="T5" fmla="*/ 709 h 709"/>
              <a:gd name="T6" fmla="*/ 0 w 596"/>
              <a:gd name="T7" fmla="*/ 410 h 709"/>
              <a:gd name="T8" fmla="*/ 255 w 596"/>
              <a:gd name="T9" fmla="*/ 115 h 709"/>
              <a:gd name="T10" fmla="*/ 296 w 596"/>
              <a:gd name="T11" fmla="*/ 0 h 709"/>
              <a:gd name="T12" fmla="*/ 339 w 596"/>
              <a:gd name="T13" fmla="*/ 115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6" h="709">
                <a:moveTo>
                  <a:pt x="339" y="115"/>
                </a:moveTo>
                <a:cubicBezTo>
                  <a:pt x="484" y="135"/>
                  <a:pt x="596" y="259"/>
                  <a:pt x="596" y="410"/>
                </a:cubicBezTo>
                <a:cubicBezTo>
                  <a:pt x="596" y="575"/>
                  <a:pt x="463" y="709"/>
                  <a:pt x="298" y="709"/>
                </a:cubicBezTo>
                <a:cubicBezTo>
                  <a:pt x="133" y="709"/>
                  <a:pt x="0" y="575"/>
                  <a:pt x="0" y="410"/>
                </a:cubicBezTo>
                <a:cubicBezTo>
                  <a:pt x="0" y="260"/>
                  <a:pt x="111" y="136"/>
                  <a:pt x="255" y="115"/>
                </a:cubicBezTo>
                <a:cubicBezTo>
                  <a:pt x="296" y="0"/>
                  <a:pt x="296" y="0"/>
                  <a:pt x="296" y="0"/>
                </a:cubicBezTo>
                <a:lnTo>
                  <a:pt x="339" y="11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 defTabSz="68516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sz="1350">
              <a:cs typeface="+mn-ea"/>
              <a:sym typeface="+mn-lt"/>
            </a:endParaRP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xmlns="" id="{54D7B510-AC89-4178-9692-34ACFD825FF5}"/>
              </a:ext>
            </a:extLst>
          </p:cNvPr>
          <p:cNvSpPr/>
          <p:nvPr/>
        </p:nvSpPr>
        <p:spPr bwMode="auto">
          <a:xfrm rot="9401162">
            <a:off x="2600990" y="3748245"/>
            <a:ext cx="718740" cy="855868"/>
          </a:xfrm>
          <a:custGeom>
            <a:avLst/>
            <a:gdLst>
              <a:gd name="T0" fmla="*/ 339 w 596"/>
              <a:gd name="T1" fmla="*/ 115 h 709"/>
              <a:gd name="T2" fmla="*/ 596 w 596"/>
              <a:gd name="T3" fmla="*/ 410 h 709"/>
              <a:gd name="T4" fmla="*/ 298 w 596"/>
              <a:gd name="T5" fmla="*/ 709 h 709"/>
              <a:gd name="T6" fmla="*/ 0 w 596"/>
              <a:gd name="T7" fmla="*/ 410 h 709"/>
              <a:gd name="T8" fmla="*/ 255 w 596"/>
              <a:gd name="T9" fmla="*/ 115 h 709"/>
              <a:gd name="T10" fmla="*/ 296 w 596"/>
              <a:gd name="T11" fmla="*/ 0 h 709"/>
              <a:gd name="T12" fmla="*/ 339 w 596"/>
              <a:gd name="T13" fmla="*/ 115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6" h="709">
                <a:moveTo>
                  <a:pt x="339" y="115"/>
                </a:moveTo>
                <a:cubicBezTo>
                  <a:pt x="484" y="135"/>
                  <a:pt x="596" y="259"/>
                  <a:pt x="596" y="410"/>
                </a:cubicBezTo>
                <a:cubicBezTo>
                  <a:pt x="596" y="575"/>
                  <a:pt x="463" y="709"/>
                  <a:pt x="298" y="709"/>
                </a:cubicBezTo>
                <a:cubicBezTo>
                  <a:pt x="133" y="709"/>
                  <a:pt x="0" y="575"/>
                  <a:pt x="0" y="410"/>
                </a:cubicBezTo>
                <a:cubicBezTo>
                  <a:pt x="0" y="260"/>
                  <a:pt x="111" y="136"/>
                  <a:pt x="255" y="115"/>
                </a:cubicBezTo>
                <a:cubicBezTo>
                  <a:pt x="296" y="0"/>
                  <a:pt x="296" y="0"/>
                  <a:pt x="296" y="0"/>
                </a:cubicBezTo>
                <a:lnTo>
                  <a:pt x="339" y="115"/>
                </a:lnTo>
                <a:close/>
              </a:path>
            </a:pathLst>
          </a:custGeom>
          <a:solidFill>
            <a:srgbClr val="FF9063"/>
          </a:solidFill>
          <a:ln>
            <a:noFill/>
          </a:ln>
        </p:spPr>
        <p:txBody>
          <a:bodyPr/>
          <a:lstStyle/>
          <a:p>
            <a:pPr defTabSz="68516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sz="1350">
              <a:cs typeface="+mn-ea"/>
              <a:sym typeface="+mn-lt"/>
            </a:endParaRPr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xmlns="" id="{64AE6D88-1D61-4900-A464-C1ECF8EDB7B0}"/>
              </a:ext>
            </a:extLst>
          </p:cNvPr>
          <p:cNvSpPr/>
          <p:nvPr/>
        </p:nvSpPr>
        <p:spPr bwMode="auto">
          <a:xfrm rot="12075584">
            <a:off x="4227613" y="3528368"/>
            <a:ext cx="858232" cy="1019003"/>
          </a:xfrm>
          <a:custGeom>
            <a:avLst/>
            <a:gdLst>
              <a:gd name="T0" fmla="*/ 339 w 596"/>
              <a:gd name="T1" fmla="*/ 115 h 709"/>
              <a:gd name="T2" fmla="*/ 596 w 596"/>
              <a:gd name="T3" fmla="*/ 410 h 709"/>
              <a:gd name="T4" fmla="*/ 298 w 596"/>
              <a:gd name="T5" fmla="*/ 709 h 709"/>
              <a:gd name="T6" fmla="*/ 0 w 596"/>
              <a:gd name="T7" fmla="*/ 410 h 709"/>
              <a:gd name="T8" fmla="*/ 255 w 596"/>
              <a:gd name="T9" fmla="*/ 115 h 709"/>
              <a:gd name="T10" fmla="*/ 296 w 596"/>
              <a:gd name="T11" fmla="*/ 0 h 709"/>
              <a:gd name="T12" fmla="*/ 339 w 596"/>
              <a:gd name="T13" fmla="*/ 115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6" h="709">
                <a:moveTo>
                  <a:pt x="339" y="115"/>
                </a:moveTo>
                <a:cubicBezTo>
                  <a:pt x="484" y="135"/>
                  <a:pt x="596" y="259"/>
                  <a:pt x="596" y="410"/>
                </a:cubicBezTo>
                <a:cubicBezTo>
                  <a:pt x="596" y="575"/>
                  <a:pt x="463" y="709"/>
                  <a:pt x="298" y="709"/>
                </a:cubicBezTo>
                <a:cubicBezTo>
                  <a:pt x="133" y="709"/>
                  <a:pt x="0" y="575"/>
                  <a:pt x="0" y="410"/>
                </a:cubicBezTo>
                <a:cubicBezTo>
                  <a:pt x="0" y="260"/>
                  <a:pt x="111" y="136"/>
                  <a:pt x="255" y="115"/>
                </a:cubicBezTo>
                <a:cubicBezTo>
                  <a:pt x="296" y="0"/>
                  <a:pt x="296" y="0"/>
                  <a:pt x="296" y="0"/>
                </a:cubicBezTo>
                <a:lnTo>
                  <a:pt x="339" y="115"/>
                </a:lnTo>
                <a:close/>
              </a:path>
            </a:pathLst>
          </a:custGeom>
          <a:solidFill>
            <a:srgbClr val="FF9063"/>
          </a:solidFill>
          <a:ln>
            <a:noFill/>
          </a:ln>
        </p:spPr>
        <p:txBody>
          <a:bodyPr/>
          <a:lstStyle/>
          <a:p>
            <a:pPr defTabSz="68516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sz="1350">
              <a:cs typeface="+mn-ea"/>
              <a:sym typeface="+mn-lt"/>
            </a:endParaRPr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xmlns="" id="{E24A0BE5-8A44-4F42-AEA2-D0A4CE4B3EC6}"/>
              </a:ext>
            </a:extLst>
          </p:cNvPr>
          <p:cNvSpPr/>
          <p:nvPr/>
        </p:nvSpPr>
        <p:spPr bwMode="auto">
          <a:xfrm rot="10525093">
            <a:off x="2908346" y="2916019"/>
            <a:ext cx="858232" cy="1021368"/>
          </a:xfrm>
          <a:custGeom>
            <a:avLst/>
            <a:gdLst>
              <a:gd name="T0" fmla="*/ 339 w 596"/>
              <a:gd name="T1" fmla="*/ 115 h 709"/>
              <a:gd name="T2" fmla="*/ 596 w 596"/>
              <a:gd name="T3" fmla="*/ 410 h 709"/>
              <a:gd name="T4" fmla="*/ 298 w 596"/>
              <a:gd name="T5" fmla="*/ 709 h 709"/>
              <a:gd name="T6" fmla="*/ 0 w 596"/>
              <a:gd name="T7" fmla="*/ 410 h 709"/>
              <a:gd name="T8" fmla="*/ 255 w 596"/>
              <a:gd name="T9" fmla="*/ 115 h 709"/>
              <a:gd name="T10" fmla="*/ 296 w 596"/>
              <a:gd name="T11" fmla="*/ 0 h 709"/>
              <a:gd name="T12" fmla="*/ 339 w 596"/>
              <a:gd name="T13" fmla="*/ 115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6" h="709">
                <a:moveTo>
                  <a:pt x="339" y="115"/>
                </a:moveTo>
                <a:cubicBezTo>
                  <a:pt x="484" y="135"/>
                  <a:pt x="596" y="259"/>
                  <a:pt x="596" y="410"/>
                </a:cubicBezTo>
                <a:cubicBezTo>
                  <a:pt x="596" y="575"/>
                  <a:pt x="463" y="709"/>
                  <a:pt x="298" y="709"/>
                </a:cubicBezTo>
                <a:cubicBezTo>
                  <a:pt x="133" y="709"/>
                  <a:pt x="0" y="575"/>
                  <a:pt x="0" y="410"/>
                </a:cubicBezTo>
                <a:cubicBezTo>
                  <a:pt x="0" y="260"/>
                  <a:pt x="111" y="136"/>
                  <a:pt x="255" y="115"/>
                </a:cubicBezTo>
                <a:cubicBezTo>
                  <a:pt x="296" y="0"/>
                  <a:pt x="296" y="0"/>
                  <a:pt x="296" y="0"/>
                </a:cubicBezTo>
                <a:lnTo>
                  <a:pt x="339" y="115"/>
                </a:lnTo>
                <a:close/>
              </a:path>
            </a:pathLst>
          </a:custGeom>
          <a:solidFill>
            <a:srgbClr val="FF9063"/>
          </a:solidFill>
          <a:ln>
            <a:noFill/>
          </a:ln>
        </p:spPr>
        <p:txBody>
          <a:bodyPr/>
          <a:lstStyle/>
          <a:p>
            <a:pPr defTabSz="68516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sz="1350">
              <a:cs typeface="+mn-ea"/>
              <a:sym typeface="+mn-lt"/>
            </a:endParaRPr>
          </a:p>
        </p:txBody>
      </p:sp>
      <p:pic>
        <p:nvPicPr>
          <p:cNvPr id="10" name="Picture 10">
            <a:extLst>
              <a:ext uri="{FF2B5EF4-FFF2-40B4-BE49-F238E27FC236}">
                <a16:creationId xmlns:a16="http://schemas.microsoft.com/office/drawing/2014/main" xmlns="" id="{CA74C904-C16B-4C63-AE1C-1C5D8F824F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21" t="29398" r="17921" b="13718"/>
          <a:stretch>
            <a:fillRect/>
          </a:stretch>
        </p:blipFill>
        <p:spPr bwMode="auto">
          <a:xfrm>
            <a:off x="2369290" y="4639578"/>
            <a:ext cx="3087747" cy="1863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Freeform 13">
            <a:extLst>
              <a:ext uri="{FF2B5EF4-FFF2-40B4-BE49-F238E27FC236}">
                <a16:creationId xmlns:a16="http://schemas.microsoft.com/office/drawing/2014/main" xmlns="" id="{34FDB859-18D2-4DBE-B1AA-82C42EE38644}"/>
              </a:ext>
            </a:extLst>
          </p:cNvPr>
          <p:cNvSpPr/>
          <p:nvPr/>
        </p:nvSpPr>
        <p:spPr bwMode="auto">
          <a:xfrm rot="12887238">
            <a:off x="5104759" y="3705688"/>
            <a:ext cx="858234" cy="1019004"/>
          </a:xfrm>
          <a:custGeom>
            <a:avLst/>
            <a:gdLst>
              <a:gd name="T0" fmla="*/ 339 w 596"/>
              <a:gd name="T1" fmla="*/ 115 h 709"/>
              <a:gd name="T2" fmla="*/ 596 w 596"/>
              <a:gd name="T3" fmla="*/ 410 h 709"/>
              <a:gd name="T4" fmla="*/ 298 w 596"/>
              <a:gd name="T5" fmla="*/ 709 h 709"/>
              <a:gd name="T6" fmla="*/ 0 w 596"/>
              <a:gd name="T7" fmla="*/ 410 h 709"/>
              <a:gd name="T8" fmla="*/ 255 w 596"/>
              <a:gd name="T9" fmla="*/ 115 h 709"/>
              <a:gd name="T10" fmla="*/ 296 w 596"/>
              <a:gd name="T11" fmla="*/ 0 h 709"/>
              <a:gd name="T12" fmla="*/ 339 w 596"/>
              <a:gd name="T13" fmla="*/ 115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6" h="709">
                <a:moveTo>
                  <a:pt x="339" y="115"/>
                </a:moveTo>
                <a:cubicBezTo>
                  <a:pt x="484" y="135"/>
                  <a:pt x="596" y="259"/>
                  <a:pt x="596" y="410"/>
                </a:cubicBezTo>
                <a:cubicBezTo>
                  <a:pt x="596" y="575"/>
                  <a:pt x="463" y="709"/>
                  <a:pt x="298" y="709"/>
                </a:cubicBezTo>
                <a:cubicBezTo>
                  <a:pt x="133" y="709"/>
                  <a:pt x="0" y="575"/>
                  <a:pt x="0" y="410"/>
                </a:cubicBezTo>
                <a:cubicBezTo>
                  <a:pt x="0" y="260"/>
                  <a:pt x="111" y="136"/>
                  <a:pt x="255" y="115"/>
                </a:cubicBezTo>
                <a:cubicBezTo>
                  <a:pt x="296" y="0"/>
                  <a:pt x="296" y="0"/>
                  <a:pt x="296" y="0"/>
                </a:cubicBezTo>
                <a:lnTo>
                  <a:pt x="339" y="115"/>
                </a:lnTo>
                <a:close/>
              </a:path>
            </a:pathLst>
          </a:custGeom>
          <a:solidFill>
            <a:srgbClr val="FF9063"/>
          </a:solidFill>
          <a:ln>
            <a:noFill/>
          </a:ln>
        </p:spPr>
        <p:txBody>
          <a:bodyPr/>
          <a:lstStyle/>
          <a:p>
            <a:pPr defTabSz="68516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sz="1350">
              <a:cs typeface="+mn-ea"/>
              <a:sym typeface="+mn-lt"/>
            </a:endParaRPr>
          </a:p>
        </p:txBody>
      </p:sp>
      <p:sp>
        <p:nvSpPr>
          <p:cNvPr id="12" name="Freeform 14">
            <a:extLst>
              <a:ext uri="{FF2B5EF4-FFF2-40B4-BE49-F238E27FC236}">
                <a16:creationId xmlns:a16="http://schemas.microsoft.com/office/drawing/2014/main" xmlns="" id="{1867B743-0537-4A47-9D1E-D650618193A5}"/>
              </a:ext>
            </a:extLst>
          </p:cNvPr>
          <p:cNvSpPr/>
          <p:nvPr/>
        </p:nvSpPr>
        <p:spPr bwMode="auto">
          <a:xfrm rot="13100585">
            <a:off x="4988910" y="2672499"/>
            <a:ext cx="945711" cy="1125396"/>
          </a:xfrm>
          <a:custGeom>
            <a:avLst/>
            <a:gdLst>
              <a:gd name="T0" fmla="*/ 339 w 596"/>
              <a:gd name="T1" fmla="*/ 115 h 709"/>
              <a:gd name="T2" fmla="*/ 596 w 596"/>
              <a:gd name="T3" fmla="*/ 410 h 709"/>
              <a:gd name="T4" fmla="*/ 298 w 596"/>
              <a:gd name="T5" fmla="*/ 709 h 709"/>
              <a:gd name="T6" fmla="*/ 0 w 596"/>
              <a:gd name="T7" fmla="*/ 410 h 709"/>
              <a:gd name="T8" fmla="*/ 255 w 596"/>
              <a:gd name="T9" fmla="*/ 115 h 709"/>
              <a:gd name="T10" fmla="*/ 296 w 596"/>
              <a:gd name="T11" fmla="*/ 0 h 709"/>
              <a:gd name="T12" fmla="*/ 339 w 596"/>
              <a:gd name="T13" fmla="*/ 115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6" h="709">
                <a:moveTo>
                  <a:pt x="339" y="115"/>
                </a:moveTo>
                <a:cubicBezTo>
                  <a:pt x="484" y="135"/>
                  <a:pt x="596" y="259"/>
                  <a:pt x="596" y="410"/>
                </a:cubicBezTo>
                <a:cubicBezTo>
                  <a:pt x="596" y="575"/>
                  <a:pt x="463" y="709"/>
                  <a:pt x="298" y="709"/>
                </a:cubicBezTo>
                <a:cubicBezTo>
                  <a:pt x="133" y="709"/>
                  <a:pt x="0" y="575"/>
                  <a:pt x="0" y="410"/>
                </a:cubicBezTo>
                <a:cubicBezTo>
                  <a:pt x="0" y="260"/>
                  <a:pt x="111" y="136"/>
                  <a:pt x="255" y="115"/>
                </a:cubicBezTo>
                <a:cubicBezTo>
                  <a:pt x="296" y="0"/>
                  <a:pt x="296" y="0"/>
                  <a:pt x="296" y="0"/>
                </a:cubicBezTo>
                <a:lnTo>
                  <a:pt x="339" y="115"/>
                </a:lnTo>
                <a:close/>
              </a:path>
            </a:pathLst>
          </a:custGeom>
          <a:solidFill>
            <a:srgbClr val="A5A5A5"/>
          </a:solidFill>
          <a:ln>
            <a:noFill/>
          </a:ln>
        </p:spPr>
        <p:txBody>
          <a:bodyPr/>
          <a:lstStyle/>
          <a:p>
            <a:pPr defTabSz="68516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sz="1350">
              <a:cs typeface="+mn-ea"/>
              <a:sym typeface="+mn-lt"/>
            </a:endParaRPr>
          </a:p>
        </p:txBody>
      </p:sp>
      <p:sp>
        <p:nvSpPr>
          <p:cNvPr id="13" name="Freeform 15">
            <a:extLst>
              <a:ext uri="{FF2B5EF4-FFF2-40B4-BE49-F238E27FC236}">
                <a16:creationId xmlns:a16="http://schemas.microsoft.com/office/drawing/2014/main" xmlns="" id="{C92FD501-ECD0-49C4-B3DE-79B4DE5F3813}"/>
              </a:ext>
            </a:extLst>
          </p:cNvPr>
          <p:cNvSpPr/>
          <p:nvPr/>
        </p:nvSpPr>
        <p:spPr bwMode="auto">
          <a:xfrm rot="9634643">
            <a:off x="1808956" y="3161904"/>
            <a:ext cx="858234" cy="1021368"/>
          </a:xfrm>
          <a:custGeom>
            <a:avLst/>
            <a:gdLst>
              <a:gd name="T0" fmla="*/ 339 w 596"/>
              <a:gd name="T1" fmla="*/ 115 h 709"/>
              <a:gd name="T2" fmla="*/ 596 w 596"/>
              <a:gd name="T3" fmla="*/ 410 h 709"/>
              <a:gd name="T4" fmla="*/ 298 w 596"/>
              <a:gd name="T5" fmla="*/ 709 h 709"/>
              <a:gd name="T6" fmla="*/ 0 w 596"/>
              <a:gd name="T7" fmla="*/ 410 h 709"/>
              <a:gd name="T8" fmla="*/ 255 w 596"/>
              <a:gd name="T9" fmla="*/ 115 h 709"/>
              <a:gd name="T10" fmla="*/ 296 w 596"/>
              <a:gd name="T11" fmla="*/ 0 h 709"/>
              <a:gd name="T12" fmla="*/ 339 w 596"/>
              <a:gd name="T13" fmla="*/ 115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6" h="709">
                <a:moveTo>
                  <a:pt x="339" y="115"/>
                </a:moveTo>
                <a:cubicBezTo>
                  <a:pt x="484" y="135"/>
                  <a:pt x="596" y="259"/>
                  <a:pt x="596" y="410"/>
                </a:cubicBezTo>
                <a:cubicBezTo>
                  <a:pt x="596" y="575"/>
                  <a:pt x="463" y="709"/>
                  <a:pt x="298" y="709"/>
                </a:cubicBezTo>
                <a:cubicBezTo>
                  <a:pt x="133" y="709"/>
                  <a:pt x="0" y="575"/>
                  <a:pt x="0" y="410"/>
                </a:cubicBezTo>
                <a:cubicBezTo>
                  <a:pt x="0" y="260"/>
                  <a:pt x="111" y="136"/>
                  <a:pt x="255" y="115"/>
                </a:cubicBezTo>
                <a:cubicBezTo>
                  <a:pt x="296" y="0"/>
                  <a:pt x="296" y="0"/>
                  <a:pt x="296" y="0"/>
                </a:cubicBezTo>
                <a:lnTo>
                  <a:pt x="339" y="115"/>
                </a:lnTo>
                <a:close/>
              </a:path>
            </a:pathLst>
          </a:custGeom>
          <a:solidFill>
            <a:srgbClr val="A5A5A5"/>
          </a:solidFill>
          <a:ln>
            <a:noFill/>
          </a:ln>
        </p:spPr>
        <p:txBody>
          <a:bodyPr/>
          <a:lstStyle/>
          <a:p>
            <a:pPr defTabSz="68516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sz="1350">
              <a:cs typeface="+mn-ea"/>
              <a:sym typeface="+mn-lt"/>
            </a:endParaRPr>
          </a:p>
        </p:txBody>
      </p:sp>
      <p:sp>
        <p:nvSpPr>
          <p:cNvPr id="14" name="Oval 16">
            <a:extLst>
              <a:ext uri="{FF2B5EF4-FFF2-40B4-BE49-F238E27FC236}">
                <a16:creationId xmlns:a16="http://schemas.microsoft.com/office/drawing/2014/main" xmlns="" id="{7C113459-2F4A-458C-B3CE-483757324AD5}"/>
              </a:ext>
            </a:extLst>
          </p:cNvPr>
          <p:cNvSpPr/>
          <p:nvPr/>
        </p:nvSpPr>
        <p:spPr>
          <a:xfrm>
            <a:off x="5974813" y="3145355"/>
            <a:ext cx="962262" cy="966989"/>
          </a:xfrm>
          <a:prstGeom prst="ellipse">
            <a:avLst/>
          </a:prstGeom>
          <a:solidFill>
            <a:srgbClr val="FF9063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sz="8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Oval 17">
            <a:extLst>
              <a:ext uri="{FF2B5EF4-FFF2-40B4-BE49-F238E27FC236}">
                <a16:creationId xmlns:a16="http://schemas.microsoft.com/office/drawing/2014/main" xmlns="" id="{B9DFDCBF-2521-403D-A83D-26AA08D84450}"/>
              </a:ext>
            </a:extLst>
          </p:cNvPr>
          <p:cNvSpPr/>
          <p:nvPr/>
        </p:nvSpPr>
        <p:spPr>
          <a:xfrm>
            <a:off x="6178141" y="4131258"/>
            <a:ext cx="1198690" cy="1205782"/>
          </a:xfrm>
          <a:prstGeom prst="ellipse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sz="8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Oval 18">
            <a:extLst>
              <a:ext uri="{FF2B5EF4-FFF2-40B4-BE49-F238E27FC236}">
                <a16:creationId xmlns:a16="http://schemas.microsoft.com/office/drawing/2014/main" xmlns="" id="{930F4E40-CB92-4EC5-BA64-035C39BDC969}"/>
              </a:ext>
            </a:extLst>
          </p:cNvPr>
          <p:cNvSpPr/>
          <p:nvPr/>
        </p:nvSpPr>
        <p:spPr>
          <a:xfrm>
            <a:off x="3792586" y="2280029"/>
            <a:ext cx="1201053" cy="120814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sz="8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Oval 19">
            <a:extLst>
              <a:ext uri="{FF2B5EF4-FFF2-40B4-BE49-F238E27FC236}">
                <a16:creationId xmlns:a16="http://schemas.microsoft.com/office/drawing/2014/main" xmlns="" id="{FE65F717-8950-4FF6-979D-A810C1562F29}"/>
              </a:ext>
            </a:extLst>
          </p:cNvPr>
          <p:cNvSpPr/>
          <p:nvPr/>
        </p:nvSpPr>
        <p:spPr>
          <a:xfrm>
            <a:off x="1953178" y="1951394"/>
            <a:ext cx="1201053" cy="1208147"/>
          </a:xfrm>
          <a:prstGeom prst="ellipse">
            <a:avLst/>
          </a:prstGeom>
          <a:solidFill>
            <a:srgbClr val="FF9063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sz="8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Oval 20">
            <a:extLst>
              <a:ext uri="{FF2B5EF4-FFF2-40B4-BE49-F238E27FC236}">
                <a16:creationId xmlns:a16="http://schemas.microsoft.com/office/drawing/2014/main" xmlns="" id="{981CD355-C8CA-4AA5-9AD6-679A07C7647B}"/>
              </a:ext>
            </a:extLst>
          </p:cNvPr>
          <p:cNvSpPr/>
          <p:nvPr/>
        </p:nvSpPr>
        <p:spPr>
          <a:xfrm>
            <a:off x="456589" y="3024776"/>
            <a:ext cx="1198690" cy="1205782"/>
          </a:xfrm>
          <a:prstGeom prst="ellipse">
            <a:avLst/>
          </a:prstGeom>
          <a:solidFill>
            <a:srgbClr val="FF9063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sz="8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Oval 21">
            <a:extLst>
              <a:ext uri="{FF2B5EF4-FFF2-40B4-BE49-F238E27FC236}">
                <a16:creationId xmlns:a16="http://schemas.microsoft.com/office/drawing/2014/main" xmlns="" id="{0DDD1A3F-601C-401F-A7C8-881E66C339BC}"/>
              </a:ext>
            </a:extLst>
          </p:cNvPr>
          <p:cNvSpPr/>
          <p:nvPr/>
        </p:nvSpPr>
        <p:spPr>
          <a:xfrm>
            <a:off x="695382" y="4774341"/>
            <a:ext cx="959897" cy="966990"/>
          </a:xfrm>
          <a:prstGeom prst="ellipse">
            <a:avLst/>
          </a:prstGeom>
          <a:solidFill>
            <a:srgbClr val="FF9063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sz="8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Oval 22">
            <a:extLst>
              <a:ext uri="{FF2B5EF4-FFF2-40B4-BE49-F238E27FC236}">
                <a16:creationId xmlns:a16="http://schemas.microsoft.com/office/drawing/2014/main" xmlns="" id="{438B5725-D15F-448E-A000-D7F441D172F5}"/>
              </a:ext>
            </a:extLst>
          </p:cNvPr>
          <p:cNvSpPr/>
          <p:nvPr/>
        </p:nvSpPr>
        <p:spPr>
          <a:xfrm>
            <a:off x="5844779" y="2081430"/>
            <a:ext cx="959897" cy="966989"/>
          </a:xfrm>
          <a:prstGeom prst="ellipse">
            <a:avLst/>
          </a:prstGeom>
          <a:solidFill>
            <a:srgbClr val="FF9063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sz="8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Oval 23">
            <a:extLst>
              <a:ext uri="{FF2B5EF4-FFF2-40B4-BE49-F238E27FC236}">
                <a16:creationId xmlns:a16="http://schemas.microsoft.com/office/drawing/2014/main" xmlns="" id="{0105B1B5-C3AA-47C5-9C81-D2045AE4AE22}"/>
              </a:ext>
            </a:extLst>
          </p:cNvPr>
          <p:cNvSpPr/>
          <p:nvPr/>
        </p:nvSpPr>
        <p:spPr>
          <a:xfrm>
            <a:off x="7038738" y="3329769"/>
            <a:ext cx="962262" cy="966989"/>
          </a:xfrm>
          <a:prstGeom prst="ellipse">
            <a:avLst/>
          </a:prstGeom>
          <a:solidFill>
            <a:srgbClr val="FF9063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sz="8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Oval 24">
            <a:extLst>
              <a:ext uri="{FF2B5EF4-FFF2-40B4-BE49-F238E27FC236}">
                <a16:creationId xmlns:a16="http://schemas.microsoft.com/office/drawing/2014/main" xmlns="" id="{30C9D3A7-2253-46F1-A1EA-C67366A7810C}"/>
              </a:ext>
            </a:extLst>
          </p:cNvPr>
          <p:cNvSpPr/>
          <p:nvPr/>
        </p:nvSpPr>
        <p:spPr>
          <a:xfrm>
            <a:off x="4787946" y="1648767"/>
            <a:ext cx="962262" cy="966990"/>
          </a:xfrm>
          <a:prstGeom prst="ellipse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sz="8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Oval 25">
            <a:extLst>
              <a:ext uri="{FF2B5EF4-FFF2-40B4-BE49-F238E27FC236}">
                <a16:creationId xmlns:a16="http://schemas.microsoft.com/office/drawing/2014/main" xmlns="" id="{062470B5-F866-407B-9E1D-04C44BC75207}"/>
              </a:ext>
            </a:extLst>
          </p:cNvPr>
          <p:cNvSpPr/>
          <p:nvPr/>
        </p:nvSpPr>
        <p:spPr>
          <a:xfrm>
            <a:off x="3229888" y="1989223"/>
            <a:ext cx="683276" cy="688005"/>
          </a:xfrm>
          <a:prstGeom prst="ellipse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sz="8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Oval 27">
            <a:extLst>
              <a:ext uri="{FF2B5EF4-FFF2-40B4-BE49-F238E27FC236}">
                <a16:creationId xmlns:a16="http://schemas.microsoft.com/office/drawing/2014/main" xmlns="" id="{9D315D49-CE06-4E96-A9DA-D39DFF744478}"/>
              </a:ext>
            </a:extLst>
          </p:cNvPr>
          <p:cNvSpPr/>
          <p:nvPr/>
        </p:nvSpPr>
        <p:spPr>
          <a:xfrm>
            <a:off x="1208429" y="2360415"/>
            <a:ext cx="683277" cy="688004"/>
          </a:xfrm>
          <a:prstGeom prst="ellipse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sz="8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Oval 28">
            <a:extLst>
              <a:ext uri="{FF2B5EF4-FFF2-40B4-BE49-F238E27FC236}">
                <a16:creationId xmlns:a16="http://schemas.microsoft.com/office/drawing/2014/main" xmlns="" id="{C7667A0D-9CFC-4BA2-B62B-3A138CCA2331}"/>
              </a:ext>
            </a:extLst>
          </p:cNvPr>
          <p:cNvSpPr/>
          <p:nvPr/>
        </p:nvSpPr>
        <p:spPr>
          <a:xfrm>
            <a:off x="371475" y="4190366"/>
            <a:ext cx="685641" cy="688004"/>
          </a:xfrm>
          <a:prstGeom prst="ellipse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sz="8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Oval 29">
            <a:extLst>
              <a:ext uri="{FF2B5EF4-FFF2-40B4-BE49-F238E27FC236}">
                <a16:creationId xmlns:a16="http://schemas.microsoft.com/office/drawing/2014/main" xmlns="" id="{29ED7557-2A23-4BEB-806A-28A80FD98EF7}"/>
              </a:ext>
            </a:extLst>
          </p:cNvPr>
          <p:cNvSpPr/>
          <p:nvPr/>
        </p:nvSpPr>
        <p:spPr>
          <a:xfrm>
            <a:off x="3913163" y="1558924"/>
            <a:ext cx="683277" cy="688005"/>
          </a:xfrm>
          <a:prstGeom prst="ellipse">
            <a:avLst/>
          </a:prstGeom>
          <a:solidFill>
            <a:srgbClr val="FF9063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sz="8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Oval 30">
            <a:extLst>
              <a:ext uri="{FF2B5EF4-FFF2-40B4-BE49-F238E27FC236}">
                <a16:creationId xmlns:a16="http://schemas.microsoft.com/office/drawing/2014/main" xmlns="" id="{2CCF4FFC-9E02-40F9-B9B1-E6B427F5124E}"/>
              </a:ext>
            </a:extLst>
          </p:cNvPr>
          <p:cNvSpPr/>
          <p:nvPr/>
        </p:nvSpPr>
        <p:spPr>
          <a:xfrm>
            <a:off x="6776304" y="2667771"/>
            <a:ext cx="685641" cy="68800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sz="88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8" name="Group 31">
            <a:extLst>
              <a:ext uri="{FF2B5EF4-FFF2-40B4-BE49-F238E27FC236}">
                <a16:creationId xmlns:a16="http://schemas.microsoft.com/office/drawing/2014/main" xmlns="" id="{C2FAD45E-840D-4AF9-9AC4-40FBBCC965E2}"/>
              </a:ext>
            </a:extLst>
          </p:cNvPr>
          <p:cNvGrpSpPr/>
          <p:nvPr/>
        </p:nvGrpSpPr>
        <p:grpSpPr>
          <a:xfrm>
            <a:off x="3117585" y="3112757"/>
            <a:ext cx="431471" cy="416764"/>
            <a:chOff x="5099140" y="1309474"/>
            <a:chExt cx="439257" cy="424283"/>
          </a:xfrm>
          <a:solidFill>
            <a:schemeClr val="bg1"/>
          </a:solidFill>
        </p:grpSpPr>
        <p:sp>
          <p:nvSpPr>
            <p:cNvPr id="29" name="Rectangle 18">
              <a:extLst>
                <a:ext uri="{FF2B5EF4-FFF2-40B4-BE49-F238E27FC236}">
                  <a16:creationId xmlns:a16="http://schemas.microsoft.com/office/drawing/2014/main" xmlns="" id="{EFA96A06-398C-4C13-9F0A-1A92197BF0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56374" y="1479187"/>
              <a:ext cx="47421" cy="44924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30" name="Rectangle 19">
              <a:extLst>
                <a:ext uri="{FF2B5EF4-FFF2-40B4-BE49-F238E27FC236}">
                  <a16:creationId xmlns:a16="http://schemas.microsoft.com/office/drawing/2014/main" xmlns="" id="{9AC8EA66-14B4-435C-8EF6-769C96F8C3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31247" y="1479187"/>
              <a:ext cx="49916" cy="44924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31" name="Rectangle 20">
              <a:extLst>
                <a:ext uri="{FF2B5EF4-FFF2-40B4-BE49-F238E27FC236}">
                  <a16:creationId xmlns:a16="http://schemas.microsoft.com/office/drawing/2014/main" xmlns="" id="{0FF22567-B799-41AA-813F-AD326ECE16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08617" y="1479187"/>
              <a:ext cx="49916" cy="44924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32" name="Rectangle 21">
              <a:extLst>
                <a:ext uri="{FF2B5EF4-FFF2-40B4-BE49-F238E27FC236}">
                  <a16:creationId xmlns:a16="http://schemas.microsoft.com/office/drawing/2014/main" xmlns="" id="{E98F1261-7201-4E14-A2D6-A89FCCB316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56374" y="1546573"/>
              <a:ext cx="47421" cy="47421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33" name="Rectangle 22">
              <a:extLst>
                <a:ext uri="{FF2B5EF4-FFF2-40B4-BE49-F238E27FC236}">
                  <a16:creationId xmlns:a16="http://schemas.microsoft.com/office/drawing/2014/main" xmlns="" id="{BA65E9D1-0699-4400-83DD-EBE3615924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31247" y="1546573"/>
              <a:ext cx="49916" cy="47421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34" name="Rectangle 23">
              <a:extLst>
                <a:ext uri="{FF2B5EF4-FFF2-40B4-BE49-F238E27FC236}">
                  <a16:creationId xmlns:a16="http://schemas.microsoft.com/office/drawing/2014/main" xmlns="" id="{C2E6787F-BB9B-4EA4-8B35-8EA75E0FF2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08617" y="1546573"/>
              <a:ext cx="49916" cy="47421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35" name="Rectangle 24">
              <a:extLst>
                <a:ext uri="{FF2B5EF4-FFF2-40B4-BE49-F238E27FC236}">
                  <a16:creationId xmlns:a16="http://schemas.microsoft.com/office/drawing/2014/main" xmlns="" id="{5579142B-BE44-42A2-BF36-DF7B926AB1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56374" y="1618951"/>
              <a:ext cx="47421" cy="44924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36" name="Rectangle 25">
              <a:extLst>
                <a:ext uri="{FF2B5EF4-FFF2-40B4-BE49-F238E27FC236}">
                  <a16:creationId xmlns:a16="http://schemas.microsoft.com/office/drawing/2014/main" xmlns="" id="{38ED47B6-1B82-48ED-9FD6-C88860606F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9005" y="1546573"/>
              <a:ext cx="49916" cy="47421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37" name="Rectangle 26">
              <a:extLst>
                <a:ext uri="{FF2B5EF4-FFF2-40B4-BE49-F238E27FC236}">
                  <a16:creationId xmlns:a16="http://schemas.microsoft.com/office/drawing/2014/main" xmlns="" id="{6900EFE2-10DF-4507-87CE-BDE50D1B84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9005" y="1618951"/>
              <a:ext cx="49916" cy="44924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38" name="Rectangle 27">
              <a:extLst>
                <a:ext uri="{FF2B5EF4-FFF2-40B4-BE49-F238E27FC236}">
                  <a16:creationId xmlns:a16="http://schemas.microsoft.com/office/drawing/2014/main" xmlns="" id="{CF1362F5-0ECE-46BA-8F84-98478FBAB2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31247" y="1618951"/>
              <a:ext cx="49916" cy="44924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39" name="Rectangle 28">
              <a:extLst>
                <a:ext uri="{FF2B5EF4-FFF2-40B4-BE49-F238E27FC236}">
                  <a16:creationId xmlns:a16="http://schemas.microsoft.com/office/drawing/2014/main" xmlns="" id="{BE6D878C-56FF-4A9C-92C2-BF0B065800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08617" y="1618951"/>
              <a:ext cx="49916" cy="44924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40" name="Freeform 29">
              <a:extLst>
                <a:ext uri="{FF2B5EF4-FFF2-40B4-BE49-F238E27FC236}">
                  <a16:creationId xmlns:a16="http://schemas.microsoft.com/office/drawing/2014/main" xmlns="" id="{595D7B3B-D182-4757-A553-A456D281D6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99140" y="1339424"/>
              <a:ext cx="439257" cy="394333"/>
            </a:xfrm>
            <a:custGeom>
              <a:avLst/>
              <a:gdLst>
                <a:gd name="T0" fmla="*/ 174 w 176"/>
                <a:gd name="T1" fmla="*/ 0 h 158"/>
                <a:gd name="T2" fmla="*/ 150 w 176"/>
                <a:gd name="T3" fmla="*/ 0 h 158"/>
                <a:gd name="T4" fmla="*/ 150 w 176"/>
                <a:gd name="T5" fmla="*/ 16 h 158"/>
                <a:gd name="T6" fmla="*/ 126 w 176"/>
                <a:gd name="T7" fmla="*/ 16 h 158"/>
                <a:gd name="T8" fmla="*/ 126 w 176"/>
                <a:gd name="T9" fmla="*/ 0 h 158"/>
                <a:gd name="T10" fmla="*/ 52 w 176"/>
                <a:gd name="T11" fmla="*/ 0 h 158"/>
                <a:gd name="T12" fmla="*/ 52 w 176"/>
                <a:gd name="T13" fmla="*/ 16 h 158"/>
                <a:gd name="T14" fmla="*/ 28 w 176"/>
                <a:gd name="T15" fmla="*/ 16 h 158"/>
                <a:gd name="T16" fmla="*/ 28 w 176"/>
                <a:gd name="T17" fmla="*/ 0 h 158"/>
                <a:gd name="T18" fmla="*/ 0 w 176"/>
                <a:gd name="T19" fmla="*/ 0 h 158"/>
                <a:gd name="T20" fmla="*/ 0 w 176"/>
                <a:gd name="T21" fmla="*/ 158 h 158"/>
                <a:gd name="T22" fmla="*/ 13 w 176"/>
                <a:gd name="T23" fmla="*/ 158 h 158"/>
                <a:gd name="T24" fmla="*/ 162 w 176"/>
                <a:gd name="T25" fmla="*/ 158 h 158"/>
                <a:gd name="T26" fmla="*/ 176 w 176"/>
                <a:gd name="T27" fmla="*/ 158 h 158"/>
                <a:gd name="T28" fmla="*/ 174 w 176"/>
                <a:gd name="T29" fmla="*/ 0 h 158"/>
                <a:gd name="T30" fmla="*/ 162 w 176"/>
                <a:gd name="T31" fmla="*/ 144 h 158"/>
                <a:gd name="T32" fmla="*/ 13 w 176"/>
                <a:gd name="T33" fmla="*/ 144 h 158"/>
                <a:gd name="T34" fmla="*/ 13 w 176"/>
                <a:gd name="T35" fmla="*/ 44 h 158"/>
                <a:gd name="T36" fmla="*/ 162 w 176"/>
                <a:gd name="T37" fmla="*/ 44 h 158"/>
                <a:gd name="T38" fmla="*/ 162 w 176"/>
                <a:gd name="T39" fmla="*/ 14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6" h="158">
                  <a:moveTo>
                    <a:pt x="174" y="0"/>
                  </a:moveTo>
                  <a:lnTo>
                    <a:pt x="150" y="0"/>
                  </a:lnTo>
                  <a:lnTo>
                    <a:pt x="150" y="16"/>
                  </a:lnTo>
                  <a:lnTo>
                    <a:pt x="126" y="16"/>
                  </a:lnTo>
                  <a:lnTo>
                    <a:pt x="126" y="0"/>
                  </a:lnTo>
                  <a:lnTo>
                    <a:pt x="52" y="0"/>
                  </a:lnTo>
                  <a:lnTo>
                    <a:pt x="52" y="16"/>
                  </a:lnTo>
                  <a:lnTo>
                    <a:pt x="28" y="16"/>
                  </a:lnTo>
                  <a:lnTo>
                    <a:pt x="28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13" y="158"/>
                  </a:lnTo>
                  <a:lnTo>
                    <a:pt x="162" y="158"/>
                  </a:lnTo>
                  <a:lnTo>
                    <a:pt x="176" y="158"/>
                  </a:lnTo>
                  <a:lnTo>
                    <a:pt x="174" y="0"/>
                  </a:lnTo>
                  <a:close/>
                  <a:moveTo>
                    <a:pt x="162" y="144"/>
                  </a:moveTo>
                  <a:lnTo>
                    <a:pt x="13" y="144"/>
                  </a:lnTo>
                  <a:lnTo>
                    <a:pt x="13" y="44"/>
                  </a:lnTo>
                  <a:lnTo>
                    <a:pt x="162" y="44"/>
                  </a:lnTo>
                  <a:lnTo>
                    <a:pt x="162" y="1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41" name="Rectangle 30">
              <a:extLst>
                <a:ext uri="{FF2B5EF4-FFF2-40B4-BE49-F238E27FC236}">
                  <a16:creationId xmlns:a16="http://schemas.microsoft.com/office/drawing/2014/main" xmlns="" id="{AAD187BC-4096-49D9-B073-801D30295A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81500" y="1309474"/>
              <a:ext cx="37438" cy="59899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42" name="Rectangle 31">
              <a:extLst>
                <a:ext uri="{FF2B5EF4-FFF2-40B4-BE49-F238E27FC236}">
                  <a16:creationId xmlns:a16="http://schemas.microsoft.com/office/drawing/2014/main" xmlns="" id="{DE1723CD-A2F3-4155-8535-B7B98393B2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8583" y="1309474"/>
              <a:ext cx="34941" cy="59899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</p:grpSp>
      <p:sp>
        <p:nvSpPr>
          <p:cNvPr id="43" name="Freeform 35">
            <a:extLst>
              <a:ext uri="{FF2B5EF4-FFF2-40B4-BE49-F238E27FC236}">
                <a16:creationId xmlns:a16="http://schemas.microsoft.com/office/drawing/2014/main" xmlns="" id="{E7323FD2-733F-4AA4-B6D0-05FC8BE431EB}"/>
              </a:ext>
            </a:extLst>
          </p:cNvPr>
          <p:cNvSpPr>
            <a:spLocks noEditPoints="1"/>
          </p:cNvSpPr>
          <p:nvPr/>
        </p:nvSpPr>
        <p:spPr bwMode="auto">
          <a:xfrm>
            <a:off x="4891974" y="1899380"/>
            <a:ext cx="699826" cy="472856"/>
          </a:xfrm>
          <a:custGeom>
            <a:avLst/>
            <a:gdLst>
              <a:gd name="T0" fmla="*/ 135 w 157"/>
              <a:gd name="T1" fmla="*/ 46 h 106"/>
              <a:gd name="T2" fmla="*/ 136 w 157"/>
              <a:gd name="T3" fmla="*/ 37 h 106"/>
              <a:gd name="T4" fmla="*/ 99 w 157"/>
              <a:gd name="T5" fmla="*/ 0 h 106"/>
              <a:gd name="T6" fmla="*/ 73 w 157"/>
              <a:gd name="T7" fmla="*/ 18 h 106"/>
              <a:gd name="T8" fmla="*/ 45 w 157"/>
              <a:gd name="T9" fmla="*/ 8 h 106"/>
              <a:gd name="T10" fmla="*/ 19 w 157"/>
              <a:gd name="T11" fmla="*/ 39 h 106"/>
              <a:gd name="T12" fmla="*/ 20 w 157"/>
              <a:gd name="T13" fmla="*/ 47 h 106"/>
              <a:gd name="T14" fmla="*/ 0 w 157"/>
              <a:gd name="T15" fmla="*/ 75 h 106"/>
              <a:gd name="T16" fmla="*/ 31 w 157"/>
              <a:gd name="T17" fmla="*/ 106 h 106"/>
              <a:gd name="T18" fmla="*/ 126 w 157"/>
              <a:gd name="T19" fmla="*/ 106 h 106"/>
              <a:gd name="T20" fmla="*/ 157 w 157"/>
              <a:gd name="T21" fmla="*/ 75 h 106"/>
              <a:gd name="T22" fmla="*/ 135 w 157"/>
              <a:gd name="T23" fmla="*/ 46 h 106"/>
              <a:gd name="T24" fmla="*/ 120 w 157"/>
              <a:gd name="T25" fmla="*/ 100 h 106"/>
              <a:gd name="T26" fmla="*/ 79 w 157"/>
              <a:gd name="T27" fmla="*/ 100 h 106"/>
              <a:gd name="T28" fmla="*/ 103 w 157"/>
              <a:gd name="T29" fmla="*/ 75 h 106"/>
              <a:gd name="T30" fmla="*/ 102 w 157"/>
              <a:gd name="T31" fmla="*/ 72 h 106"/>
              <a:gd name="T32" fmla="*/ 92 w 157"/>
              <a:gd name="T33" fmla="*/ 72 h 106"/>
              <a:gd name="T34" fmla="*/ 92 w 157"/>
              <a:gd name="T35" fmla="*/ 68 h 106"/>
              <a:gd name="T36" fmla="*/ 92 w 157"/>
              <a:gd name="T37" fmla="*/ 37 h 106"/>
              <a:gd name="T38" fmla="*/ 90 w 157"/>
              <a:gd name="T39" fmla="*/ 35 h 106"/>
              <a:gd name="T40" fmla="*/ 64 w 157"/>
              <a:gd name="T41" fmla="*/ 35 h 106"/>
              <a:gd name="T42" fmla="*/ 62 w 157"/>
              <a:gd name="T43" fmla="*/ 37 h 106"/>
              <a:gd name="T44" fmla="*/ 62 w 157"/>
              <a:gd name="T45" fmla="*/ 68 h 106"/>
              <a:gd name="T46" fmla="*/ 62 w 157"/>
              <a:gd name="T47" fmla="*/ 73 h 106"/>
              <a:gd name="T48" fmla="*/ 51 w 157"/>
              <a:gd name="T49" fmla="*/ 73 h 106"/>
              <a:gd name="T50" fmla="*/ 50 w 157"/>
              <a:gd name="T51" fmla="*/ 76 h 106"/>
              <a:gd name="T52" fmla="*/ 75 w 157"/>
              <a:gd name="T53" fmla="*/ 100 h 106"/>
              <a:gd name="T54" fmla="*/ 38 w 157"/>
              <a:gd name="T55" fmla="*/ 100 h 106"/>
              <a:gd name="T56" fmla="*/ 11 w 157"/>
              <a:gd name="T57" fmla="*/ 74 h 106"/>
              <a:gd name="T58" fmla="*/ 29 w 157"/>
              <a:gd name="T59" fmla="*/ 50 h 106"/>
              <a:gd name="T60" fmla="*/ 28 w 157"/>
              <a:gd name="T61" fmla="*/ 44 h 106"/>
              <a:gd name="T62" fmla="*/ 50 w 157"/>
              <a:gd name="T63" fmla="*/ 17 h 106"/>
              <a:gd name="T64" fmla="*/ 74 w 157"/>
              <a:gd name="T65" fmla="*/ 29 h 106"/>
              <a:gd name="T66" fmla="*/ 97 w 157"/>
              <a:gd name="T67" fmla="*/ 10 h 106"/>
              <a:gd name="T68" fmla="*/ 128 w 157"/>
              <a:gd name="T69" fmla="*/ 42 h 106"/>
              <a:gd name="T70" fmla="*/ 127 w 157"/>
              <a:gd name="T71" fmla="*/ 49 h 106"/>
              <a:gd name="T72" fmla="*/ 147 w 157"/>
              <a:gd name="T73" fmla="*/ 74 h 106"/>
              <a:gd name="T74" fmla="*/ 120 w 157"/>
              <a:gd name="T75" fmla="*/ 10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6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6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39"/>
                </a:cubicBezTo>
                <a:cubicBezTo>
                  <a:pt x="19" y="42"/>
                  <a:pt x="20" y="44"/>
                  <a:pt x="20" y="47"/>
                </a:cubicBezTo>
                <a:cubicBezTo>
                  <a:pt x="9" y="51"/>
                  <a:pt x="0" y="62"/>
                  <a:pt x="0" y="75"/>
                </a:cubicBezTo>
                <a:cubicBezTo>
                  <a:pt x="0" y="92"/>
                  <a:pt x="14" y="106"/>
                  <a:pt x="31" y="106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43" y="106"/>
                  <a:pt x="157" y="92"/>
                  <a:pt x="157" y="75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0"/>
                  <a:pt x="92" y="68"/>
                </a:cubicBezTo>
                <a:cubicBezTo>
                  <a:pt x="92" y="59"/>
                  <a:pt x="92" y="43"/>
                  <a:pt x="92" y="37"/>
                </a:cubicBezTo>
                <a:cubicBezTo>
                  <a:pt x="92" y="37"/>
                  <a:pt x="92" y="35"/>
                  <a:pt x="90" y="35"/>
                </a:cubicBezTo>
                <a:cubicBezTo>
                  <a:pt x="88" y="35"/>
                  <a:pt x="67" y="35"/>
                  <a:pt x="64" y="35"/>
                </a:cubicBezTo>
                <a:cubicBezTo>
                  <a:pt x="61" y="35"/>
                  <a:pt x="62" y="37"/>
                  <a:pt x="62" y="37"/>
                </a:cubicBezTo>
                <a:cubicBezTo>
                  <a:pt x="62" y="44"/>
                  <a:pt x="62" y="59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8"/>
                  <a:pt x="11" y="74"/>
                </a:cubicBezTo>
                <a:cubicBezTo>
                  <a:pt x="11" y="63"/>
                  <a:pt x="18" y="53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1"/>
                  <a:pt x="37" y="19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0"/>
                  <a:pt x="97" y="10"/>
                </a:cubicBezTo>
                <a:cubicBezTo>
                  <a:pt x="115" y="10"/>
                  <a:pt x="128" y="24"/>
                  <a:pt x="128" y="42"/>
                </a:cubicBezTo>
                <a:cubicBezTo>
                  <a:pt x="128" y="44"/>
                  <a:pt x="127" y="47"/>
                  <a:pt x="127" y="49"/>
                </a:cubicBezTo>
                <a:cubicBezTo>
                  <a:pt x="138" y="53"/>
                  <a:pt x="147" y="62"/>
                  <a:pt x="147" y="74"/>
                </a:cubicBezTo>
                <a:cubicBezTo>
                  <a:pt x="147" y="88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68516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sz="1350">
              <a:cs typeface="+mn-ea"/>
              <a:sym typeface="+mn-lt"/>
            </a:endParaRPr>
          </a:p>
        </p:txBody>
      </p:sp>
      <p:grpSp>
        <p:nvGrpSpPr>
          <p:cNvPr id="44" name="Group 47">
            <a:extLst>
              <a:ext uri="{FF2B5EF4-FFF2-40B4-BE49-F238E27FC236}">
                <a16:creationId xmlns:a16="http://schemas.microsoft.com/office/drawing/2014/main" xmlns="" id="{5EF8CF8F-D60F-4EA9-B6AE-C1622E5F32AD}"/>
              </a:ext>
            </a:extLst>
          </p:cNvPr>
          <p:cNvGrpSpPr/>
          <p:nvPr/>
        </p:nvGrpSpPr>
        <p:grpSpPr>
          <a:xfrm>
            <a:off x="6220327" y="3366361"/>
            <a:ext cx="509293" cy="519346"/>
            <a:chOff x="7160655" y="2178006"/>
            <a:chExt cx="379359" cy="386846"/>
          </a:xfrm>
          <a:solidFill>
            <a:schemeClr val="bg1"/>
          </a:solidFill>
        </p:grpSpPr>
        <p:sp>
          <p:nvSpPr>
            <p:cNvPr id="45" name="Freeform 36">
              <a:extLst>
                <a:ext uri="{FF2B5EF4-FFF2-40B4-BE49-F238E27FC236}">
                  <a16:creationId xmlns:a16="http://schemas.microsoft.com/office/drawing/2014/main" xmlns="" id="{A64B3F1A-4301-407B-9CC0-E190724ECE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7956" y="2178006"/>
              <a:ext cx="262058" cy="262058"/>
            </a:xfrm>
            <a:custGeom>
              <a:avLst/>
              <a:gdLst>
                <a:gd name="T0" fmla="*/ 65 w 79"/>
                <a:gd name="T1" fmla="*/ 14 h 79"/>
                <a:gd name="T2" fmla="*/ 14 w 79"/>
                <a:gd name="T3" fmla="*/ 14 h 79"/>
                <a:gd name="T4" fmla="*/ 11 w 79"/>
                <a:gd name="T5" fmla="*/ 63 h 79"/>
                <a:gd name="T6" fmla="*/ 11 w 79"/>
                <a:gd name="T7" fmla="*/ 63 h 79"/>
                <a:gd name="T8" fmla="*/ 17 w 79"/>
                <a:gd name="T9" fmla="*/ 68 h 79"/>
                <a:gd name="T10" fmla="*/ 64 w 79"/>
                <a:gd name="T11" fmla="*/ 65 h 79"/>
                <a:gd name="T12" fmla="*/ 65 w 79"/>
                <a:gd name="T13" fmla="*/ 14 h 79"/>
                <a:gd name="T14" fmla="*/ 58 w 79"/>
                <a:gd name="T15" fmla="*/ 59 h 79"/>
                <a:gd name="T16" fmla="*/ 20 w 79"/>
                <a:gd name="T17" fmla="*/ 59 h 79"/>
                <a:gd name="T18" fmla="*/ 20 w 79"/>
                <a:gd name="T19" fmla="*/ 21 h 79"/>
                <a:gd name="T20" fmla="*/ 58 w 79"/>
                <a:gd name="T21" fmla="*/ 21 h 79"/>
                <a:gd name="T22" fmla="*/ 58 w 79"/>
                <a:gd name="T23" fmla="*/ 5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79">
                  <a:moveTo>
                    <a:pt x="65" y="14"/>
                  </a:moveTo>
                  <a:cubicBezTo>
                    <a:pt x="51" y="0"/>
                    <a:pt x="28" y="0"/>
                    <a:pt x="14" y="14"/>
                  </a:cubicBezTo>
                  <a:cubicBezTo>
                    <a:pt x="0" y="28"/>
                    <a:pt x="0" y="49"/>
                    <a:pt x="11" y="6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4" y="66"/>
                    <a:pt x="15" y="67"/>
                    <a:pt x="17" y="68"/>
                  </a:cubicBezTo>
                  <a:cubicBezTo>
                    <a:pt x="31" y="79"/>
                    <a:pt x="51" y="78"/>
                    <a:pt x="64" y="65"/>
                  </a:cubicBezTo>
                  <a:cubicBezTo>
                    <a:pt x="78" y="51"/>
                    <a:pt x="79" y="29"/>
                    <a:pt x="65" y="14"/>
                  </a:cubicBezTo>
                  <a:close/>
                  <a:moveTo>
                    <a:pt x="58" y="59"/>
                  </a:moveTo>
                  <a:cubicBezTo>
                    <a:pt x="47" y="69"/>
                    <a:pt x="30" y="69"/>
                    <a:pt x="20" y="59"/>
                  </a:cubicBezTo>
                  <a:cubicBezTo>
                    <a:pt x="9" y="48"/>
                    <a:pt x="9" y="31"/>
                    <a:pt x="20" y="21"/>
                  </a:cubicBezTo>
                  <a:cubicBezTo>
                    <a:pt x="31" y="10"/>
                    <a:pt x="48" y="10"/>
                    <a:pt x="58" y="21"/>
                  </a:cubicBezTo>
                  <a:cubicBezTo>
                    <a:pt x="69" y="31"/>
                    <a:pt x="69" y="48"/>
                    <a:pt x="58" y="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46" name="Freeform 37">
              <a:extLst>
                <a:ext uri="{FF2B5EF4-FFF2-40B4-BE49-F238E27FC236}">
                  <a16:creationId xmlns:a16="http://schemas.microsoft.com/office/drawing/2014/main" xmlns="" id="{E2A9CC2F-DA5C-43A8-9B22-691678FB0D82}"/>
                </a:ext>
              </a:extLst>
            </p:cNvPr>
            <p:cNvSpPr/>
            <p:nvPr/>
          </p:nvSpPr>
          <p:spPr bwMode="auto">
            <a:xfrm>
              <a:off x="7160655" y="2400130"/>
              <a:ext cx="159730" cy="164722"/>
            </a:xfrm>
            <a:custGeom>
              <a:avLst/>
              <a:gdLst>
                <a:gd name="T0" fmla="*/ 0 w 64"/>
                <a:gd name="T1" fmla="*/ 52 h 66"/>
                <a:gd name="T2" fmla="*/ 12 w 64"/>
                <a:gd name="T3" fmla="*/ 66 h 66"/>
                <a:gd name="T4" fmla="*/ 64 w 64"/>
                <a:gd name="T5" fmla="*/ 8 h 66"/>
                <a:gd name="T6" fmla="*/ 55 w 64"/>
                <a:gd name="T7" fmla="*/ 0 h 66"/>
                <a:gd name="T8" fmla="*/ 0 w 64"/>
                <a:gd name="T9" fmla="*/ 5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6">
                  <a:moveTo>
                    <a:pt x="0" y="52"/>
                  </a:moveTo>
                  <a:lnTo>
                    <a:pt x="12" y="66"/>
                  </a:lnTo>
                  <a:lnTo>
                    <a:pt x="64" y="8"/>
                  </a:lnTo>
                  <a:lnTo>
                    <a:pt x="55" y="0"/>
                  </a:lnTo>
                  <a:lnTo>
                    <a:pt x="0" y="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47" name="Freeform 38">
              <a:extLst>
                <a:ext uri="{FF2B5EF4-FFF2-40B4-BE49-F238E27FC236}">
                  <a16:creationId xmlns:a16="http://schemas.microsoft.com/office/drawing/2014/main" xmlns="" id="{5CA5C435-0CD2-44AB-8DD2-3752D02461F9}"/>
                </a:ext>
              </a:extLst>
            </p:cNvPr>
            <p:cNvSpPr/>
            <p:nvPr/>
          </p:nvSpPr>
          <p:spPr bwMode="auto">
            <a:xfrm>
              <a:off x="7412728" y="2265358"/>
              <a:ext cx="99831" cy="119797"/>
            </a:xfrm>
            <a:custGeom>
              <a:avLst/>
              <a:gdLst>
                <a:gd name="T0" fmla="*/ 16 w 30"/>
                <a:gd name="T1" fmla="*/ 0 h 36"/>
                <a:gd name="T2" fmla="*/ 0 w 30"/>
                <a:gd name="T3" fmla="*/ 34 h 36"/>
                <a:gd name="T4" fmla="*/ 6 w 30"/>
                <a:gd name="T5" fmla="*/ 36 h 36"/>
                <a:gd name="T6" fmla="*/ 16 w 30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6">
                  <a:moveTo>
                    <a:pt x="16" y="0"/>
                  </a:moveTo>
                  <a:cubicBezTo>
                    <a:pt x="20" y="26"/>
                    <a:pt x="0" y="34"/>
                    <a:pt x="0" y="34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30" y="21"/>
                    <a:pt x="16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</p:grpSp>
      <p:grpSp>
        <p:nvGrpSpPr>
          <p:cNvPr id="48" name="Group 51">
            <a:extLst>
              <a:ext uri="{FF2B5EF4-FFF2-40B4-BE49-F238E27FC236}">
                <a16:creationId xmlns:a16="http://schemas.microsoft.com/office/drawing/2014/main" xmlns="" id="{7A61D66F-6B1A-49FE-B6F0-2341C743C29A}"/>
              </a:ext>
            </a:extLst>
          </p:cNvPr>
          <p:cNvGrpSpPr/>
          <p:nvPr/>
        </p:nvGrpSpPr>
        <p:grpSpPr>
          <a:xfrm>
            <a:off x="4407913" y="3713385"/>
            <a:ext cx="546149" cy="546149"/>
            <a:chOff x="6352022" y="2360197"/>
            <a:chExt cx="406813" cy="406813"/>
          </a:xfrm>
          <a:solidFill>
            <a:schemeClr val="bg1"/>
          </a:solidFill>
        </p:grpSpPr>
        <p:sp>
          <p:nvSpPr>
            <p:cNvPr id="49" name="Freeform 39">
              <a:extLst>
                <a:ext uri="{FF2B5EF4-FFF2-40B4-BE49-F238E27FC236}">
                  <a16:creationId xmlns:a16="http://schemas.microsoft.com/office/drawing/2014/main" xmlns="" id="{7D5303A9-C9DB-40BA-831A-EF2AEBE439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2022" y="2360197"/>
              <a:ext cx="406813" cy="406813"/>
            </a:xfrm>
            <a:custGeom>
              <a:avLst/>
              <a:gdLst>
                <a:gd name="T0" fmla="*/ 61 w 122"/>
                <a:gd name="T1" fmla="*/ 0 h 122"/>
                <a:gd name="T2" fmla="*/ 0 w 122"/>
                <a:gd name="T3" fmla="*/ 61 h 122"/>
                <a:gd name="T4" fmla="*/ 61 w 122"/>
                <a:gd name="T5" fmla="*/ 122 h 122"/>
                <a:gd name="T6" fmla="*/ 122 w 122"/>
                <a:gd name="T7" fmla="*/ 61 h 122"/>
                <a:gd name="T8" fmla="*/ 61 w 122"/>
                <a:gd name="T9" fmla="*/ 0 h 122"/>
                <a:gd name="T10" fmla="*/ 65 w 122"/>
                <a:gd name="T11" fmla="*/ 109 h 122"/>
                <a:gd name="T12" fmla="*/ 65 w 122"/>
                <a:gd name="T13" fmla="*/ 102 h 122"/>
                <a:gd name="T14" fmla="*/ 58 w 122"/>
                <a:gd name="T15" fmla="*/ 102 h 122"/>
                <a:gd name="T16" fmla="*/ 58 w 122"/>
                <a:gd name="T17" fmla="*/ 109 h 122"/>
                <a:gd name="T18" fmla="*/ 30 w 122"/>
                <a:gd name="T19" fmla="*/ 97 h 122"/>
                <a:gd name="T20" fmla="*/ 29 w 122"/>
                <a:gd name="T21" fmla="*/ 97 h 122"/>
                <a:gd name="T22" fmla="*/ 27 w 122"/>
                <a:gd name="T23" fmla="*/ 95 h 122"/>
                <a:gd name="T24" fmla="*/ 25 w 122"/>
                <a:gd name="T25" fmla="*/ 93 h 122"/>
                <a:gd name="T26" fmla="*/ 25 w 122"/>
                <a:gd name="T27" fmla="*/ 92 h 122"/>
                <a:gd name="T28" fmla="*/ 13 w 122"/>
                <a:gd name="T29" fmla="*/ 64 h 122"/>
                <a:gd name="T30" fmla="*/ 20 w 122"/>
                <a:gd name="T31" fmla="*/ 64 h 122"/>
                <a:gd name="T32" fmla="*/ 20 w 122"/>
                <a:gd name="T33" fmla="*/ 57 h 122"/>
                <a:gd name="T34" fmla="*/ 13 w 122"/>
                <a:gd name="T35" fmla="*/ 57 h 122"/>
                <a:gd name="T36" fmla="*/ 58 w 122"/>
                <a:gd name="T37" fmla="*/ 13 h 122"/>
                <a:gd name="T38" fmla="*/ 58 w 122"/>
                <a:gd name="T39" fmla="*/ 20 h 122"/>
                <a:gd name="T40" fmla="*/ 65 w 122"/>
                <a:gd name="T41" fmla="*/ 20 h 122"/>
                <a:gd name="T42" fmla="*/ 65 w 122"/>
                <a:gd name="T43" fmla="*/ 13 h 122"/>
                <a:gd name="T44" fmla="*/ 83 w 122"/>
                <a:gd name="T45" fmla="*/ 18 h 122"/>
                <a:gd name="T46" fmla="*/ 83 w 122"/>
                <a:gd name="T47" fmla="*/ 18 h 122"/>
                <a:gd name="T48" fmla="*/ 87 w 122"/>
                <a:gd name="T49" fmla="*/ 20 h 122"/>
                <a:gd name="T50" fmla="*/ 88 w 122"/>
                <a:gd name="T51" fmla="*/ 21 h 122"/>
                <a:gd name="T52" fmla="*/ 90 w 122"/>
                <a:gd name="T53" fmla="*/ 23 h 122"/>
                <a:gd name="T54" fmla="*/ 91 w 122"/>
                <a:gd name="T55" fmla="*/ 24 h 122"/>
                <a:gd name="T56" fmla="*/ 94 w 122"/>
                <a:gd name="T57" fmla="*/ 25 h 122"/>
                <a:gd name="T58" fmla="*/ 95 w 122"/>
                <a:gd name="T59" fmla="*/ 27 h 122"/>
                <a:gd name="T60" fmla="*/ 97 w 122"/>
                <a:gd name="T61" fmla="*/ 28 h 122"/>
                <a:gd name="T62" fmla="*/ 98 w 122"/>
                <a:gd name="T63" fmla="*/ 31 h 122"/>
                <a:gd name="T64" fmla="*/ 99 w 122"/>
                <a:gd name="T65" fmla="*/ 32 h 122"/>
                <a:gd name="T66" fmla="*/ 101 w 122"/>
                <a:gd name="T67" fmla="*/ 34 h 122"/>
                <a:gd name="T68" fmla="*/ 102 w 122"/>
                <a:gd name="T69" fmla="*/ 35 h 122"/>
                <a:gd name="T70" fmla="*/ 104 w 122"/>
                <a:gd name="T71" fmla="*/ 39 h 122"/>
                <a:gd name="T72" fmla="*/ 104 w 122"/>
                <a:gd name="T73" fmla="*/ 39 h 122"/>
                <a:gd name="T74" fmla="*/ 109 w 122"/>
                <a:gd name="T75" fmla="*/ 57 h 122"/>
                <a:gd name="T76" fmla="*/ 102 w 122"/>
                <a:gd name="T77" fmla="*/ 57 h 122"/>
                <a:gd name="T78" fmla="*/ 102 w 122"/>
                <a:gd name="T79" fmla="*/ 64 h 122"/>
                <a:gd name="T80" fmla="*/ 109 w 122"/>
                <a:gd name="T81" fmla="*/ 64 h 122"/>
                <a:gd name="T82" fmla="*/ 65 w 122"/>
                <a:gd name="T83" fmla="*/ 10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2" h="122">
                  <a:moveTo>
                    <a:pt x="61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5"/>
                    <a:pt x="27" y="122"/>
                    <a:pt x="61" y="122"/>
                  </a:cubicBezTo>
                  <a:cubicBezTo>
                    <a:pt x="95" y="122"/>
                    <a:pt x="122" y="95"/>
                    <a:pt x="122" y="61"/>
                  </a:cubicBezTo>
                  <a:cubicBezTo>
                    <a:pt x="122" y="27"/>
                    <a:pt x="95" y="0"/>
                    <a:pt x="61" y="0"/>
                  </a:cubicBezTo>
                  <a:close/>
                  <a:moveTo>
                    <a:pt x="65" y="109"/>
                  </a:moveTo>
                  <a:cubicBezTo>
                    <a:pt x="65" y="102"/>
                    <a:pt x="65" y="102"/>
                    <a:pt x="65" y="102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47" y="108"/>
                    <a:pt x="37" y="104"/>
                    <a:pt x="30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28" y="96"/>
                    <a:pt x="28" y="95"/>
                    <a:pt x="27" y="95"/>
                  </a:cubicBezTo>
                  <a:cubicBezTo>
                    <a:pt x="27" y="94"/>
                    <a:pt x="26" y="94"/>
                    <a:pt x="25" y="93"/>
                  </a:cubicBezTo>
                  <a:cubicBezTo>
                    <a:pt x="25" y="93"/>
                    <a:pt x="25" y="93"/>
                    <a:pt x="25" y="92"/>
                  </a:cubicBezTo>
                  <a:cubicBezTo>
                    <a:pt x="18" y="85"/>
                    <a:pt x="14" y="75"/>
                    <a:pt x="13" y="64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5" y="34"/>
                    <a:pt x="34" y="15"/>
                    <a:pt x="58" y="13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71" y="14"/>
                    <a:pt x="77" y="15"/>
                    <a:pt x="83" y="18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4" y="19"/>
                    <a:pt x="86" y="20"/>
                    <a:pt x="87" y="20"/>
                  </a:cubicBezTo>
                  <a:cubicBezTo>
                    <a:pt x="87" y="20"/>
                    <a:pt x="87" y="21"/>
                    <a:pt x="88" y="21"/>
                  </a:cubicBezTo>
                  <a:cubicBezTo>
                    <a:pt x="88" y="21"/>
                    <a:pt x="89" y="22"/>
                    <a:pt x="90" y="23"/>
                  </a:cubicBezTo>
                  <a:cubicBezTo>
                    <a:pt x="91" y="23"/>
                    <a:pt x="91" y="23"/>
                    <a:pt x="91" y="24"/>
                  </a:cubicBezTo>
                  <a:cubicBezTo>
                    <a:pt x="92" y="24"/>
                    <a:pt x="93" y="25"/>
                    <a:pt x="94" y="25"/>
                  </a:cubicBezTo>
                  <a:cubicBezTo>
                    <a:pt x="94" y="26"/>
                    <a:pt x="95" y="26"/>
                    <a:pt x="95" y="27"/>
                  </a:cubicBezTo>
                  <a:cubicBezTo>
                    <a:pt x="96" y="27"/>
                    <a:pt x="96" y="28"/>
                    <a:pt x="97" y="28"/>
                  </a:cubicBezTo>
                  <a:cubicBezTo>
                    <a:pt x="97" y="29"/>
                    <a:pt x="98" y="30"/>
                    <a:pt x="98" y="31"/>
                  </a:cubicBezTo>
                  <a:cubicBezTo>
                    <a:pt x="99" y="31"/>
                    <a:pt x="99" y="31"/>
                    <a:pt x="99" y="32"/>
                  </a:cubicBezTo>
                  <a:cubicBezTo>
                    <a:pt x="100" y="33"/>
                    <a:pt x="101" y="34"/>
                    <a:pt x="101" y="34"/>
                  </a:cubicBezTo>
                  <a:cubicBezTo>
                    <a:pt x="101" y="35"/>
                    <a:pt x="102" y="35"/>
                    <a:pt x="102" y="35"/>
                  </a:cubicBezTo>
                  <a:cubicBezTo>
                    <a:pt x="102" y="36"/>
                    <a:pt x="103" y="37"/>
                    <a:pt x="104" y="39"/>
                  </a:cubicBezTo>
                  <a:cubicBezTo>
                    <a:pt x="104" y="39"/>
                    <a:pt x="104" y="39"/>
                    <a:pt x="104" y="39"/>
                  </a:cubicBezTo>
                  <a:cubicBezTo>
                    <a:pt x="107" y="45"/>
                    <a:pt x="108" y="51"/>
                    <a:pt x="109" y="57"/>
                  </a:cubicBezTo>
                  <a:cubicBezTo>
                    <a:pt x="102" y="57"/>
                    <a:pt x="102" y="57"/>
                    <a:pt x="102" y="57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109" y="64"/>
                    <a:pt x="109" y="64"/>
                    <a:pt x="109" y="64"/>
                  </a:cubicBezTo>
                  <a:cubicBezTo>
                    <a:pt x="107" y="88"/>
                    <a:pt x="88" y="107"/>
                    <a:pt x="65" y="10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50" name="Freeform 40">
              <a:extLst>
                <a:ext uri="{FF2B5EF4-FFF2-40B4-BE49-F238E27FC236}">
                  <a16:creationId xmlns:a16="http://schemas.microsoft.com/office/drawing/2014/main" xmlns="" id="{FA7EE53C-B0BC-4EDD-B04C-3A8F8F1BEC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06761" y="2460029"/>
              <a:ext cx="119797" cy="177201"/>
            </a:xfrm>
            <a:custGeom>
              <a:avLst/>
              <a:gdLst>
                <a:gd name="T0" fmla="*/ 8 w 36"/>
                <a:gd name="T1" fmla="*/ 29 h 53"/>
                <a:gd name="T2" fmla="*/ 8 w 36"/>
                <a:gd name="T3" fmla="*/ 29 h 53"/>
                <a:gd name="T4" fmla="*/ 0 w 36"/>
                <a:gd name="T5" fmla="*/ 53 h 53"/>
                <a:gd name="T6" fmla="*/ 19 w 36"/>
                <a:gd name="T7" fmla="*/ 36 h 53"/>
                <a:gd name="T8" fmla="*/ 19 w 36"/>
                <a:gd name="T9" fmla="*/ 36 h 53"/>
                <a:gd name="T10" fmla="*/ 22 w 36"/>
                <a:gd name="T11" fmla="*/ 33 h 53"/>
                <a:gd name="T12" fmla="*/ 36 w 36"/>
                <a:gd name="T13" fmla="*/ 0 h 53"/>
                <a:gd name="T14" fmla="*/ 11 w 36"/>
                <a:gd name="T15" fmla="*/ 25 h 53"/>
                <a:gd name="T16" fmla="*/ 8 w 36"/>
                <a:gd name="T17" fmla="*/ 29 h 53"/>
                <a:gd name="T18" fmla="*/ 15 w 36"/>
                <a:gd name="T19" fmla="*/ 28 h 53"/>
                <a:gd name="T20" fmla="*/ 18 w 36"/>
                <a:gd name="T21" fmla="*/ 31 h 53"/>
                <a:gd name="T22" fmla="*/ 15 w 36"/>
                <a:gd name="T23" fmla="*/ 34 h 53"/>
                <a:gd name="T24" fmla="*/ 12 w 36"/>
                <a:gd name="T25" fmla="*/ 31 h 53"/>
                <a:gd name="T26" fmla="*/ 15 w 36"/>
                <a:gd name="T27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53">
                  <a:moveTo>
                    <a:pt x="8" y="29"/>
                  </a:moveTo>
                  <a:cubicBezTo>
                    <a:pt x="8" y="29"/>
                    <a:pt x="8" y="29"/>
                    <a:pt x="8" y="29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21" y="35"/>
                    <a:pt x="22" y="33"/>
                    <a:pt x="22" y="33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9" y="28"/>
                    <a:pt x="8" y="29"/>
                  </a:cubicBezTo>
                  <a:close/>
                  <a:moveTo>
                    <a:pt x="15" y="28"/>
                  </a:moveTo>
                  <a:cubicBezTo>
                    <a:pt x="17" y="28"/>
                    <a:pt x="18" y="29"/>
                    <a:pt x="18" y="31"/>
                  </a:cubicBezTo>
                  <a:cubicBezTo>
                    <a:pt x="18" y="33"/>
                    <a:pt x="17" y="34"/>
                    <a:pt x="15" y="34"/>
                  </a:cubicBezTo>
                  <a:cubicBezTo>
                    <a:pt x="13" y="34"/>
                    <a:pt x="12" y="33"/>
                    <a:pt x="12" y="31"/>
                  </a:cubicBezTo>
                  <a:cubicBezTo>
                    <a:pt x="12" y="29"/>
                    <a:pt x="13" y="28"/>
                    <a:pt x="15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51" name="Oval 41">
              <a:extLst>
                <a:ext uri="{FF2B5EF4-FFF2-40B4-BE49-F238E27FC236}">
                  <a16:creationId xmlns:a16="http://schemas.microsoft.com/office/drawing/2014/main" xmlns="" id="{519F9AF2-FA71-42F3-9232-342725A2C9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51685" y="2557365"/>
              <a:ext cx="9983" cy="998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</p:grpSp>
      <p:grpSp>
        <p:nvGrpSpPr>
          <p:cNvPr id="52" name="Group 55">
            <a:extLst>
              <a:ext uri="{FF2B5EF4-FFF2-40B4-BE49-F238E27FC236}">
                <a16:creationId xmlns:a16="http://schemas.microsoft.com/office/drawing/2014/main" xmlns="" id="{0FA681AB-3AA9-4DB9-914F-6AEE4EB41338}"/>
              </a:ext>
            </a:extLst>
          </p:cNvPr>
          <p:cNvGrpSpPr/>
          <p:nvPr/>
        </p:nvGrpSpPr>
        <p:grpSpPr>
          <a:xfrm>
            <a:off x="5269710" y="2891617"/>
            <a:ext cx="552852" cy="505943"/>
            <a:chOff x="6726389" y="1486674"/>
            <a:chExt cx="411805" cy="376863"/>
          </a:xfrm>
          <a:solidFill>
            <a:schemeClr val="bg1"/>
          </a:solidFill>
        </p:grpSpPr>
        <p:sp>
          <p:nvSpPr>
            <p:cNvPr id="53" name="Oval 52">
              <a:extLst>
                <a:ext uri="{FF2B5EF4-FFF2-40B4-BE49-F238E27FC236}">
                  <a16:creationId xmlns:a16="http://schemas.microsoft.com/office/drawing/2014/main" xmlns="" id="{E9413832-B360-43B2-93AD-4E279C0069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73808" y="1786168"/>
              <a:ext cx="44924" cy="42429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xmlns="" id="{3C17A0B0-62AC-4BD4-BC17-DF40DA79A2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48851" y="1836083"/>
              <a:ext cx="24958" cy="27454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55" name="Freeform 54">
              <a:extLst>
                <a:ext uri="{FF2B5EF4-FFF2-40B4-BE49-F238E27FC236}">
                  <a16:creationId xmlns:a16="http://schemas.microsoft.com/office/drawing/2014/main" xmlns="" id="{8DB5AC9D-2265-4AF0-B72E-763A6F8E56FB}"/>
                </a:ext>
              </a:extLst>
            </p:cNvPr>
            <p:cNvSpPr/>
            <p:nvPr/>
          </p:nvSpPr>
          <p:spPr bwMode="auto">
            <a:xfrm>
              <a:off x="6726389" y="1486674"/>
              <a:ext cx="411805" cy="292007"/>
            </a:xfrm>
            <a:custGeom>
              <a:avLst/>
              <a:gdLst>
                <a:gd name="T0" fmla="*/ 124 w 124"/>
                <a:gd name="T1" fmla="*/ 34 h 88"/>
                <a:gd name="T2" fmla="*/ 99 w 124"/>
                <a:gd name="T3" fmla="*/ 9 h 88"/>
                <a:gd name="T4" fmla="*/ 93 w 124"/>
                <a:gd name="T5" fmla="*/ 10 h 88"/>
                <a:gd name="T6" fmla="*/ 74 w 124"/>
                <a:gd name="T7" fmla="*/ 0 h 88"/>
                <a:gd name="T8" fmla="*/ 60 w 124"/>
                <a:gd name="T9" fmla="*/ 5 h 88"/>
                <a:gd name="T10" fmla="*/ 46 w 124"/>
                <a:gd name="T11" fmla="*/ 0 h 88"/>
                <a:gd name="T12" fmla="*/ 31 w 124"/>
                <a:gd name="T13" fmla="*/ 5 h 88"/>
                <a:gd name="T14" fmla="*/ 25 w 124"/>
                <a:gd name="T15" fmla="*/ 5 h 88"/>
                <a:gd name="T16" fmla="*/ 0 w 124"/>
                <a:gd name="T17" fmla="*/ 30 h 88"/>
                <a:gd name="T18" fmla="*/ 3 w 124"/>
                <a:gd name="T19" fmla="*/ 43 h 88"/>
                <a:gd name="T20" fmla="*/ 0 w 124"/>
                <a:gd name="T21" fmla="*/ 55 h 88"/>
                <a:gd name="T22" fmla="*/ 25 w 124"/>
                <a:gd name="T23" fmla="*/ 80 h 88"/>
                <a:gd name="T24" fmla="*/ 28 w 124"/>
                <a:gd name="T25" fmla="*/ 80 h 88"/>
                <a:gd name="T26" fmla="*/ 46 w 124"/>
                <a:gd name="T27" fmla="*/ 88 h 88"/>
                <a:gd name="T28" fmla="*/ 64 w 124"/>
                <a:gd name="T29" fmla="*/ 80 h 88"/>
                <a:gd name="T30" fmla="*/ 79 w 124"/>
                <a:gd name="T31" fmla="*/ 85 h 88"/>
                <a:gd name="T32" fmla="*/ 104 w 124"/>
                <a:gd name="T33" fmla="*/ 60 h 88"/>
                <a:gd name="T34" fmla="*/ 104 w 124"/>
                <a:gd name="T35" fmla="*/ 59 h 88"/>
                <a:gd name="T36" fmla="*/ 124 w 124"/>
                <a:gd name="T37" fmla="*/ 3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4" h="88">
                  <a:moveTo>
                    <a:pt x="124" y="34"/>
                  </a:moveTo>
                  <a:cubicBezTo>
                    <a:pt x="124" y="21"/>
                    <a:pt x="113" y="9"/>
                    <a:pt x="99" y="9"/>
                  </a:cubicBezTo>
                  <a:cubicBezTo>
                    <a:pt x="97" y="9"/>
                    <a:pt x="95" y="10"/>
                    <a:pt x="93" y="10"/>
                  </a:cubicBezTo>
                  <a:cubicBezTo>
                    <a:pt x="89" y="4"/>
                    <a:pt x="82" y="0"/>
                    <a:pt x="74" y="0"/>
                  </a:cubicBezTo>
                  <a:cubicBezTo>
                    <a:pt x="69" y="0"/>
                    <a:pt x="64" y="2"/>
                    <a:pt x="60" y="5"/>
                  </a:cubicBezTo>
                  <a:cubicBezTo>
                    <a:pt x="56" y="2"/>
                    <a:pt x="51" y="0"/>
                    <a:pt x="46" y="0"/>
                  </a:cubicBezTo>
                  <a:cubicBezTo>
                    <a:pt x="40" y="0"/>
                    <a:pt x="35" y="2"/>
                    <a:pt x="31" y="5"/>
                  </a:cubicBezTo>
                  <a:cubicBezTo>
                    <a:pt x="29" y="5"/>
                    <a:pt x="27" y="5"/>
                    <a:pt x="25" y="5"/>
                  </a:cubicBezTo>
                  <a:cubicBezTo>
                    <a:pt x="11" y="5"/>
                    <a:pt x="0" y="16"/>
                    <a:pt x="0" y="30"/>
                  </a:cubicBezTo>
                  <a:cubicBezTo>
                    <a:pt x="0" y="35"/>
                    <a:pt x="1" y="39"/>
                    <a:pt x="3" y="43"/>
                  </a:cubicBezTo>
                  <a:cubicBezTo>
                    <a:pt x="1" y="46"/>
                    <a:pt x="0" y="51"/>
                    <a:pt x="0" y="55"/>
                  </a:cubicBezTo>
                  <a:cubicBezTo>
                    <a:pt x="0" y="69"/>
                    <a:pt x="11" y="80"/>
                    <a:pt x="25" y="80"/>
                  </a:cubicBezTo>
                  <a:cubicBezTo>
                    <a:pt x="26" y="80"/>
                    <a:pt x="27" y="80"/>
                    <a:pt x="28" y="80"/>
                  </a:cubicBezTo>
                  <a:cubicBezTo>
                    <a:pt x="32" y="85"/>
                    <a:pt x="39" y="88"/>
                    <a:pt x="46" y="88"/>
                  </a:cubicBezTo>
                  <a:cubicBezTo>
                    <a:pt x="53" y="88"/>
                    <a:pt x="59" y="85"/>
                    <a:pt x="64" y="80"/>
                  </a:cubicBezTo>
                  <a:cubicBezTo>
                    <a:pt x="68" y="83"/>
                    <a:pt x="73" y="85"/>
                    <a:pt x="79" y="85"/>
                  </a:cubicBezTo>
                  <a:cubicBezTo>
                    <a:pt x="92" y="85"/>
                    <a:pt x="104" y="74"/>
                    <a:pt x="104" y="60"/>
                  </a:cubicBezTo>
                  <a:cubicBezTo>
                    <a:pt x="104" y="60"/>
                    <a:pt x="104" y="59"/>
                    <a:pt x="104" y="59"/>
                  </a:cubicBezTo>
                  <a:cubicBezTo>
                    <a:pt x="115" y="57"/>
                    <a:pt x="124" y="47"/>
                    <a:pt x="124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</p:grpSp>
      <p:sp>
        <p:nvSpPr>
          <p:cNvPr id="56" name="Freeform 55">
            <a:extLst>
              <a:ext uri="{FF2B5EF4-FFF2-40B4-BE49-F238E27FC236}">
                <a16:creationId xmlns:a16="http://schemas.microsoft.com/office/drawing/2014/main" xmlns="" id="{AF78E8E0-3D73-4879-B3E6-D10EE0FADA0B}"/>
              </a:ext>
            </a:extLst>
          </p:cNvPr>
          <p:cNvSpPr>
            <a:spLocks noEditPoints="1"/>
          </p:cNvSpPr>
          <p:nvPr/>
        </p:nvSpPr>
        <p:spPr bwMode="auto">
          <a:xfrm>
            <a:off x="7237338" y="3528368"/>
            <a:ext cx="576884" cy="605255"/>
          </a:xfrm>
          <a:custGeom>
            <a:avLst/>
            <a:gdLst>
              <a:gd name="T0" fmla="*/ 83 w 129"/>
              <a:gd name="T1" fmla="*/ 92 h 135"/>
              <a:gd name="T2" fmla="*/ 127 w 129"/>
              <a:gd name="T3" fmla="*/ 26 h 135"/>
              <a:gd name="T4" fmla="*/ 127 w 129"/>
              <a:gd name="T5" fmla="*/ 21 h 135"/>
              <a:gd name="T6" fmla="*/ 117 w 129"/>
              <a:gd name="T7" fmla="*/ 10 h 135"/>
              <a:gd name="T8" fmla="*/ 112 w 129"/>
              <a:gd name="T9" fmla="*/ 10 h 135"/>
              <a:gd name="T10" fmla="*/ 107 w 129"/>
              <a:gd name="T11" fmla="*/ 16 h 135"/>
              <a:gd name="T12" fmla="*/ 101 w 129"/>
              <a:gd name="T13" fmla="*/ 16 h 135"/>
              <a:gd name="T14" fmla="*/ 101 w 129"/>
              <a:gd name="T15" fmla="*/ 0 h 135"/>
              <a:gd name="T16" fmla="*/ 27 w 129"/>
              <a:gd name="T17" fmla="*/ 0 h 135"/>
              <a:gd name="T18" fmla="*/ 27 w 129"/>
              <a:gd name="T19" fmla="*/ 16 h 135"/>
              <a:gd name="T20" fmla="*/ 22 w 129"/>
              <a:gd name="T21" fmla="*/ 16 h 135"/>
              <a:gd name="T22" fmla="*/ 17 w 129"/>
              <a:gd name="T23" fmla="*/ 10 h 135"/>
              <a:gd name="T24" fmla="*/ 12 w 129"/>
              <a:gd name="T25" fmla="*/ 10 h 135"/>
              <a:gd name="T26" fmla="*/ 1 w 129"/>
              <a:gd name="T27" fmla="*/ 21 h 135"/>
              <a:gd name="T28" fmla="*/ 1 w 129"/>
              <a:gd name="T29" fmla="*/ 26 h 135"/>
              <a:gd name="T30" fmla="*/ 46 w 129"/>
              <a:gd name="T31" fmla="*/ 92 h 135"/>
              <a:gd name="T32" fmla="*/ 59 w 129"/>
              <a:gd name="T33" fmla="*/ 98 h 135"/>
              <a:gd name="T34" fmla="*/ 59 w 129"/>
              <a:gd name="T35" fmla="*/ 103 h 135"/>
              <a:gd name="T36" fmla="*/ 54 w 129"/>
              <a:gd name="T37" fmla="*/ 106 h 135"/>
              <a:gd name="T38" fmla="*/ 59 w 129"/>
              <a:gd name="T39" fmla="*/ 108 h 135"/>
              <a:gd name="T40" fmla="*/ 59 w 129"/>
              <a:gd name="T41" fmla="*/ 114 h 135"/>
              <a:gd name="T42" fmla="*/ 54 w 129"/>
              <a:gd name="T43" fmla="*/ 119 h 135"/>
              <a:gd name="T44" fmla="*/ 48 w 129"/>
              <a:gd name="T45" fmla="*/ 124 h 135"/>
              <a:gd name="T46" fmla="*/ 43 w 129"/>
              <a:gd name="T47" fmla="*/ 129 h 135"/>
              <a:gd name="T48" fmla="*/ 49 w 129"/>
              <a:gd name="T49" fmla="*/ 135 h 135"/>
              <a:gd name="T50" fmla="*/ 80 w 129"/>
              <a:gd name="T51" fmla="*/ 135 h 135"/>
              <a:gd name="T52" fmla="*/ 85 w 129"/>
              <a:gd name="T53" fmla="*/ 129 h 135"/>
              <a:gd name="T54" fmla="*/ 80 w 129"/>
              <a:gd name="T55" fmla="*/ 124 h 135"/>
              <a:gd name="T56" fmla="*/ 74 w 129"/>
              <a:gd name="T57" fmla="*/ 119 h 135"/>
              <a:gd name="T58" fmla="*/ 69 w 129"/>
              <a:gd name="T59" fmla="*/ 114 h 135"/>
              <a:gd name="T60" fmla="*/ 69 w 129"/>
              <a:gd name="T61" fmla="*/ 108 h 135"/>
              <a:gd name="T62" fmla="*/ 75 w 129"/>
              <a:gd name="T63" fmla="*/ 106 h 135"/>
              <a:gd name="T64" fmla="*/ 69 w 129"/>
              <a:gd name="T65" fmla="*/ 103 h 135"/>
              <a:gd name="T66" fmla="*/ 69 w 129"/>
              <a:gd name="T67" fmla="*/ 98 h 135"/>
              <a:gd name="T68" fmla="*/ 83 w 129"/>
              <a:gd name="T69" fmla="*/ 92 h 135"/>
              <a:gd name="T70" fmla="*/ 101 w 129"/>
              <a:gd name="T71" fmla="*/ 21 h 135"/>
              <a:gd name="T72" fmla="*/ 107 w 129"/>
              <a:gd name="T73" fmla="*/ 21 h 135"/>
              <a:gd name="T74" fmla="*/ 112 w 129"/>
              <a:gd name="T75" fmla="*/ 16 h 135"/>
              <a:gd name="T76" fmla="*/ 117 w 129"/>
              <a:gd name="T77" fmla="*/ 21 h 135"/>
              <a:gd name="T78" fmla="*/ 117 w 129"/>
              <a:gd name="T79" fmla="*/ 26 h 135"/>
              <a:gd name="T80" fmla="*/ 91 w 129"/>
              <a:gd name="T81" fmla="*/ 71 h 135"/>
              <a:gd name="T82" fmla="*/ 101 w 129"/>
              <a:gd name="T83" fmla="*/ 21 h 135"/>
              <a:gd name="T84" fmla="*/ 36 w 129"/>
              <a:gd name="T85" fmla="*/ 72 h 135"/>
              <a:gd name="T86" fmla="*/ 10 w 129"/>
              <a:gd name="T87" fmla="*/ 27 h 135"/>
              <a:gd name="T88" fmla="*/ 10 w 129"/>
              <a:gd name="T89" fmla="*/ 22 h 135"/>
              <a:gd name="T90" fmla="*/ 15 w 129"/>
              <a:gd name="T91" fmla="*/ 17 h 135"/>
              <a:gd name="T92" fmla="*/ 20 w 129"/>
              <a:gd name="T93" fmla="*/ 22 h 135"/>
              <a:gd name="T94" fmla="*/ 26 w 129"/>
              <a:gd name="T95" fmla="*/ 22 h 135"/>
              <a:gd name="T96" fmla="*/ 36 w 129"/>
              <a:gd name="T97" fmla="*/ 7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9" h="135">
                <a:moveTo>
                  <a:pt x="83" y="92"/>
                </a:moveTo>
                <a:cubicBezTo>
                  <a:pt x="129" y="63"/>
                  <a:pt x="127" y="26"/>
                  <a:pt x="127" y="26"/>
                </a:cubicBezTo>
                <a:cubicBezTo>
                  <a:pt x="127" y="21"/>
                  <a:pt x="127" y="21"/>
                  <a:pt x="127" y="21"/>
                </a:cubicBezTo>
                <a:cubicBezTo>
                  <a:pt x="127" y="21"/>
                  <a:pt x="128" y="10"/>
                  <a:pt x="117" y="10"/>
                </a:cubicBezTo>
                <a:cubicBezTo>
                  <a:pt x="114" y="10"/>
                  <a:pt x="112" y="10"/>
                  <a:pt x="112" y="10"/>
                </a:cubicBezTo>
                <a:cubicBezTo>
                  <a:pt x="107" y="10"/>
                  <a:pt x="107" y="16"/>
                  <a:pt x="107" y="16"/>
                </a:cubicBezTo>
                <a:cubicBezTo>
                  <a:pt x="107" y="16"/>
                  <a:pt x="104" y="16"/>
                  <a:pt x="101" y="16"/>
                </a:cubicBezTo>
                <a:cubicBezTo>
                  <a:pt x="101" y="12"/>
                  <a:pt x="101" y="0"/>
                  <a:pt x="101" y="0"/>
                </a:cubicBezTo>
                <a:cubicBezTo>
                  <a:pt x="56" y="7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3" y="16"/>
                  <a:pt x="22" y="16"/>
                  <a:pt x="22" y="16"/>
                </a:cubicBezTo>
                <a:cubicBezTo>
                  <a:pt x="22" y="16"/>
                  <a:pt x="22" y="10"/>
                  <a:pt x="17" y="10"/>
                </a:cubicBezTo>
                <a:cubicBezTo>
                  <a:pt x="17" y="10"/>
                  <a:pt x="15" y="10"/>
                  <a:pt x="12" y="10"/>
                </a:cubicBezTo>
                <a:cubicBezTo>
                  <a:pt x="1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6" y="92"/>
                </a:cubicBezTo>
                <a:cubicBezTo>
                  <a:pt x="46" y="92"/>
                  <a:pt x="52" y="98"/>
                  <a:pt x="59" y="98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3"/>
                  <a:pt x="54" y="106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4" y="119"/>
                </a:cubicBezTo>
                <a:cubicBezTo>
                  <a:pt x="54" y="124"/>
                  <a:pt x="48" y="124"/>
                  <a:pt x="48" y="124"/>
                </a:cubicBezTo>
                <a:cubicBezTo>
                  <a:pt x="48" y="124"/>
                  <a:pt x="43" y="125"/>
                  <a:pt x="43" y="129"/>
                </a:cubicBezTo>
                <a:cubicBezTo>
                  <a:pt x="43" y="129"/>
                  <a:pt x="42" y="135"/>
                  <a:pt x="49" y="135"/>
                </a:cubicBezTo>
                <a:cubicBezTo>
                  <a:pt x="56" y="135"/>
                  <a:pt x="80" y="135"/>
                  <a:pt x="80" y="135"/>
                </a:cubicBezTo>
                <a:cubicBezTo>
                  <a:pt x="85" y="135"/>
                  <a:pt x="85" y="129"/>
                  <a:pt x="85" y="129"/>
                </a:cubicBezTo>
                <a:cubicBezTo>
                  <a:pt x="85" y="129"/>
                  <a:pt x="85" y="124"/>
                  <a:pt x="80" y="124"/>
                </a:cubicBezTo>
                <a:cubicBezTo>
                  <a:pt x="74" y="124"/>
                  <a:pt x="74" y="119"/>
                  <a:pt x="74" y="119"/>
                </a:cubicBezTo>
                <a:cubicBezTo>
                  <a:pt x="74" y="119"/>
                  <a:pt x="69" y="119"/>
                  <a:pt x="69" y="114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08"/>
                  <a:pt x="75" y="109"/>
                  <a:pt x="75" y="106"/>
                </a:cubicBezTo>
                <a:cubicBezTo>
                  <a:pt x="75" y="103"/>
                  <a:pt x="69" y="103"/>
                  <a:pt x="69" y="103"/>
                </a:cubicBezTo>
                <a:cubicBezTo>
                  <a:pt x="69" y="98"/>
                  <a:pt x="69" y="98"/>
                  <a:pt x="69" y="98"/>
                </a:cubicBezTo>
                <a:cubicBezTo>
                  <a:pt x="75" y="98"/>
                  <a:pt x="79" y="96"/>
                  <a:pt x="83" y="92"/>
                </a:cubicBezTo>
                <a:close/>
                <a:moveTo>
                  <a:pt x="101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2" y="16"/>
                  <a:pt x="112" y="16"/>
                </a:cubicBezTo>
                <a:cubicBezTo>
                  <a:pt x="117" y="16"/>
                  <a:pt x="117" y="21"/>
                  <a:pt x="117" y="21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7" y="26"/>
                  <a:pt x="116" y="47"/>
                  <a:pt x="91" y="71"/>
                </a:cubicBezTo>
                <a:cubicBezTo>
                  <a:pt x="96" y="61"/>
                  <a:pt x="101" y="38"/>
                  <a:pt x="101" y="21"/>
                </a:cubicBezTo>
                <a:close/>
                <a:moveTo>
                  <a:pt x="36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7"/>
                  <a:pt x="15" y="17"/>
                </a:cubicBezTo>
                <a:cubicBezTo>
                  <a:pt x="15" y="17"/>
                  <a:pt x="15" y="22"/>
                  <a:pt x="20" y="22"/>
                </a:cubicBezTo>
                <a:cubicBezTo>
                  <a:pt x="20" y="22"/>
                  <a:pt x="24" y="22"/>
                  <a:pt x="26" y="22"/>
                </a:cubicBezTo>
                <a:cubicBezTo>
                  <a:pt x="26" y="39"/>
                  <a:pt x="30" y="62"/>
                  <a:pt x="36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68516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sz="1350">
              <a:cs typeface="+mn-ea"/>
              <a:sym typeface="+mn-lt"/>
            </a:endParaRPr>
          </a:p>
        </p:txBody>
      </p:sp>
      <p:sp>
        <p:nvSpPr>
          <p:cNvPr id="57" name="Freeform 61">
            <a:extLst>
              <a:ext uri="{FF2B5EF4-FFF2-40B4-BE49-F238E27FC236}">
                <a16:creationId xmlns:a16="http://schemas.microsoft.com/office/drawing/2014/main" xmlns="" id="{F48093EF-5D22-436F-A34E-BF158CC8B65F}"/>
              </a:ext>
            </a:extLst>
          </p:cNvPr>
          <p:cNvSpPr/>
          <p:nvPr/>
        </p:nvSpPr>
        <p:spPr bwMode="auto">
          <a:xfrm>
            <a:off x="752124" y="3329769"/>
            <a:ext cx="609984" cy="633626"/>
          </a:xfrm>
          <a:custGeom>
            <a:avLst/>
            <a:gdLst>
              <a:gd name="T0" fmla="*/ 99 w 137"/>
              <a:gd name="T1" fmla="*/ 57 h 142"/>
              <a:gd name="T2" fmla="*/ 137 w 137"/>
              <a:gd name="T3" fmla="*/ 57 h 142"/>
              <a:gd name="T4" fmla="*/ 76 w 137"/>
              <a:gd name="T5" fmla="*/ 4 h 142"/>
              <a:gd name="T6" fmla="*/ 69 w 137"/>
              <a:gd name="T7" fmla="*/ 0 h 142"/>
              <a:gd name="T8" fmla="*/ 62 w 137"/>
              <a:gd name="T9" fmla="*/ 4 h 142"/>
              <a:gd name="T10" fmla="*/ 0 w 137"/>
              <a:gd name="T11" fmla="*/ 57 h 142"/>
              <a:gd name="T12" fmla="*/ 39 w 137"/>
              <a:gd name="T13" fmla="*/ 57 h 142"/>
              <a:gd name="T14" fmla="*/ 62 w 137"/>
              <a:gd name="T15" fmla="*/ 4 h 142"/>
              <a:gd name="T16" fmla="*/ 62 w 137"/>
              <a:gd name="T17" fmla="*/ 5 h 142"/>
              <a:gd name="T18" fmla="*/ 43 w 137"/>
              <a:gd name="T19" fmla="*/ 57 h 142"/>
              <a:gd name="T20" fmla="*/ 64 w 137"/>
              <a:gd name="T21" fmla="*/ 57 h 142"/>
              <a:gd name="T22" fmla="*/ 64 w 137"/>
              <a:gd name="T23" fmla="*/ 122 h 142"/>
              <a:gd name="T24" fmla="*/ 64 w 137"/>
              <a:gd name="T25" fmla="*/ 125 h 142"/>
              <a:gd name="T26" fmla="*/ 64 w 137"/>
              <a:gd name="T27" fmla="*/ 130 h 142"/>
              <a:gd name="T28" fmla="*/ 76 w 137"/>
              <a:gd name="T29" fmla="*/ 142 h 142"/>
              <a:gd name="T30" fmla="*/ 87 w 137"/>
              <a:gd name="T31" fmla="*/ 130 h 142"/>
              <a:gd name="T32" fmla="*/ 87 w 137"/>
              <a:gd name="T33" fmla="*/ 125 h 142"/>
              <a:gd name="T34" fmla="*/ 79 w 137"/>
              <a:gd name="T35" fmla="*/ 125 h 142"/>
              <a:gd name="T36" fmla="*/ 79 w 137"/>
              <a:gd name="T37" fmla="*/ 127 h 142"/>
              <a:gd name="T38" fmla="*/ 79 w 137"/>
              <a:gd name="T39" fmla="*/ 129 h 142"/>
              <a:gd name="T40" fmla="*/ 76 w 137"/>
              <a:gd name="T41" fmla="*/ 133 h 142"/>
              <a:gd name="T42" fmla="*/ 72 w 137"/>
              <a:gd name="T43" fmla="*/ 129 h 142"/>
              <a:gd name="T44" fmla="*/ 72 w 137"/>
              <a:gd name="T45" fmla="*/ 127 h 142"/>
              <a:gd name="T46" fmla="*/ 72 w 137"/>
              <a:gd name="T47" fmla="*/ 125 h 142"/>
              <a:gd name="T48" fmla="*/ 72 w 137"/>
              <a:gd name="T49" fmla="*/ 111 h 142"/>
              <a:gd name="T50" fmla="*/ 72 w 137"/>
              <a:gd name="T51" fmla="*/ 57 h 142"/>
              <a:gd name="T52" fmla="*/ 94 w 137"/>
              <a:gd name="T53" fmla="*/ 57 h 142"/>
              <a:gd name="T54" fmla="*/ 76 w 137"/>
              <a:gd name="T55" fmla="*/ 5 h 142"/>
              <a:gd name="T56" fmla="*/ 76 w 137"/>
              <a:gd name="T57" fmla="*/ 4 h 142"/>
              <a:gd name="T58" fmla="*/ 99 w 137"/>
              <a:gd name="T59" fmla="*/ 5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7" h="142">
                <a:moveTo>
                  <a:pt x="99" y="57"/>
                </a:moveTo>
                <a:cubicBezTo>
                  <a:pt x="137" y="57"/>
                  <a:pt x="137" y="57"/>
                  <a:pt x="137" y="57"/>
                </a:cubicBezTo>
                <a:cubicBezTo>
                  <a:pt x="130" y="28"/>
                  <a:pt x="105" y="7"/>
                  <a:pt x="76" y="4"/>
                </a:cubicBezTo>
                <a:cubicBezTo>
                  <a:pt x="74" y="1"/>
                  <a:pt x="72" y="0"/>
                  <a:pt x="69" y="0"/>
                </a:cubicBezTo>
                <a:cubicBezTo>
                  <a:pt x="66" y="0"/>
                  <a:pt x="64" y="1"/>
                  <a:pt x="62" y="4"/>
                </a:cubicBezTo>
                <a:cubicBezTo>
                  <a:pt x="32" y="6"/>
                  <a:pt x="7" y="28"/>
                  <a:pt x="0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24"/>
                  <a:pt x="58" y="7"/>
                  <a:pt x="62" y="4"/>
                </a:cubicBezTo>
                <a:cubicBezTo>
                  <a:pt x="62" y="4"/>
                  <a:pt x="62" y="5"/>
                  <a:pt x="62" y="5"/>
                </a:cubicBezTo>
                <a:cubicBezTo>
                  <a:pt x="41" y="31"/>
                  <a:pt x="43" y="57"/>
                  <a:pt x="43" y="57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122"/>
                  <a:pt x="64" y="122"/>
                  <a:pt x="64" y="122"/>
                </a:cubicBezTo>
                <a:cubicBezTo>
                  <a:pt x="64" y="125"/>
                  <a:pt x="64" y="125"/>
                  <a:pt x="64" y="125"/>
                </a:cubicBezTo>
                <a:cubicBezTo>
                  <a:pt x="64" y="130"/>
                  <a:pt x="64" y="130"/>
                  <a:pt x="64" y="130"/>
                </a:cubicBezTo>
                <a:cubicBezTo>
                  <a:pt x="64" y="136"/>
                  <a:pt x="69" y="142"/>
                  <a:pt x="76" y="142"/>
                </a:cubicBezTo>
                <a:cubicBezTo>
                  <a:pt x="82" y="142"/>
                  <a:pt x="87" y="136"/>
                  <a:pt x="87" y="130"/>
                </a:cubicBezTo>
                <a:cubicBezTo>
                  <a:pt x="87" y="125"/>
                  <a:pt x="87" y="125"/>
                  <a:pt x="87" y="125"/>
                </a:cubicBezTo>
                <a:cubicBezTo>
                  <a:pt x="79" y="125"/>
                  <a:pt x="79" y="125"/>
                  <a:pt x="79" y="125"/>
                </a:cubicBezTo>
                <a:cubicBezTo>
                  <a:pt x="79" y="127"/>
                  <a:pt x="79" y="127"/>
                  <a:pt x="79" y="127"/>
                </a:cubicBezTo>
                <a:cubicBezTo>
                  <a:pt x="79" y="129"/>
                  <a:pt x="79" y="129"/>
                  <a:pt x="79" y="129"/>
                </a:cubicBezTo>
                <a:cubicBezTo>
                  <a:pt x="79" y="131"/>
                  <a:pt x="78" y="133"/>
                  <a:pt x="76" y="133"/>
                </a:cubicBezTo>
                <a:cubicBezTo>
                  <a:pt x="74" y="133"/>
                  <a:pt x="72" y="131"/>
                  <a:pt x="72" y="129"/>
                </a:cubicBezTo>
                <a:cubicBezTo>
                  <a:pt x="72" y="127"/>
                  <a:pt x="72" y="127"/>
                  <a:pt x="72" y="127"/>
                </a:cubicBezTo>
                <a:cubicBezTo>
                  <a:pt x="72" y="125"/>
                  <a:pt x="72" y="125"/>
                  <a:pt x="72" y="125"/>
                </a:cubicBezTo>
                <a:cubicBezTo>
                  <a:pt x="72" y="111"/>
                  <a:pt x="72" y="111"/>
                  <a:pt x="72" y="111"/>
                </a:cubicBezTo>
                <a:cubicBezTo>
                  <a:pt x="72" y="57"/>
                  <a:pt x="72" y="57"/>
                  <a:pt x="72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7" y="31"/>
                  <a:pt x="76" y="5"/>
                </a:cubicBezTo>
                <a:cubicBezTo>
                  <a:pt x="76" y="5"/>
                  <a:pt x="76" y="4"/>
                  <a:pt x="76" y="4"/>
                </a:cubicBezTo>
                <a:cubicBezTo>
                  <a:pt x="80" y="7"/>
                  <a:pt x="99" y="24"/>
                  <a:pt x="99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68516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sz="1350">
              <a:cs typeface="+mn-ea"/>
              <a:sym typeface="+mn-lt"/>
            </a:endParaRPr>
          </a:p>
        </p:txBody>
      </p:sp>
      <p:sp>
        <p:nvSpPr>
          <p:cNvPr id="58" name="Freeform 62">
            <a:extLst>
              <a:ext uri="{FF2B5EF4-FFF2-40B4-BE49-F238E27FC236}">
                <a16:creationId xmlns:a16="http://schemas.microsoft.com/office/drawing/2014/main" xmlns="" id="{7F2CDA3F-B6A2-4AA8-BDDC-5BB86DF25BCF}"/>
              </a:ext>
            </a:extLst>
          </p:cNvPr>
          <p:cNvSpPr>
            <a:spLocks noEditPoints="1"/>
          </p:cNvSpPr>
          <p:nvPr/>
        </p:nvSpPr>
        <p:spPr bwMode="auto">
          <a:xfrm>
            <a:off x="6506776" y="4320400"/>
            <a:ext cx="482313" cy="650177"/>
          </a:xfrm>
          <a:custGeom>
            <a:avLst/>
            <a:gdLst>
              <a:gd name="T0" fmla="*/ 108 w 108"/>
              <a:gd name="T1" fmla="*/ 145 h 145"/>
              <a:gd name="T2" fmla="*/ 0 w 108"/>
              <a:gd name="T3" fmla="*/ 145 h 145"/>
              <a:gd name="T4" fmla="*/ 0 w 108"/>
              <a:gd name="T5" fmla="*/ 136 h 145"/>
              <a:gd name="T6" fmla="*/ 13 w 108"/>
              <a:gd name="T7" fmla="*/ 125 h 145"/>
              <a:gd name="T8" fmla="*/ 96 w 108"/>
              <a:gd name="T9" fmla="*/ 125 h 145"/>
              <a:gd name="T10" fmla="*/ 108 w 108"/>
              <a:gd name="T11" fmla="*/ 135 h 145"/>
              <a:gd name="T12" fmla="*/ 108 w 108"/>
              <a:gd name="T13" fmla="*/ 145 h 145"/>
              <a:gd name="T14" fmla="*/ 16 w 108"/>
              <a:gd name="T15" fmla="*/ 116 h 145"/>
              <a:gd name="T16" fmla="*/ 24 w 108"/>
              <a:gd name="T17" fmla="*/ 91 h 145"/>
              <a:gd name="T18" fmla="*/ 85 w 108"/>
              <a:gd name="T19" fmla="*/ 91 h 145"/>
              <a:gd name="T20" fmla="*/ 92 w 108"/>
              <a:gd name="T21" fmla="*/ 116 h 145"/>
              <a:gd name="T22" fmla="*/ 16 w 108"/>
              <a:gd name="T23" fmla="*/ 116 h 145"/>
              <a:gd name="T24" fmla="*/ 28 w 108"/>
              <a:gd name="T25" fmla="*/ 76 h 145"/>
              <a:gd name="T26" fmla="*/ 36 w 108"/>
              <a:gd name="T27" fmla="*/ 51 h 145"/>
              <a:gd name="T28" fmla="*/ 72 w 108"/>
              <a:gd name="T29" fmla="*/ 51 h 145"/>
              <a:gd name="T30" fmla="*/ 80 w 108"/>
              <a:gd name="T31" fmla="*/ 76 h 145"/>
              <a:gd name="T32" fmla="*/ 28 w 108"/>
              <a:gd name="T33" fmla="*/ 76 h 145"/>
              <a:gd name="T34" fmla="*/ 48 w 108"/>
              <a:gd name="T35" fmla="*/ 12 h 145"/>
              <a:gd name="T36" fmla="*/ 60 w 108"/>
              <a:gd name="T37" fmla="*/ 12 h 145"/>
              <a:gd name="T38" fmla="*/ 67 w 108"/>
              <a:gd name="T39" fmla="*/ 37 h 145"/>
              <a:gd name="T40" fmla="*/ 41 w 108"/>
              <a:gd name="T41" fmla="*/ 37 h 145"/>
              <a:gd name="T42" fmla="*/ 48 w 108"/>
              <a:gd name="T43" fmla="*/ 12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8" h="145">
                <a:moveTo>
                  <a:pt x="108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36"/>
                  <a:pt x="0" y="136"/>
                  <a:pt x="0" y="136"/>
                </a:cubicBezTo>
                <a:cubicBezTo>
                  <a:pt x="13" y="125"/>
                  <a:pt x="13" y="125"/>
                  <a:pt x="13" y="125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108" y="135"/>
                  <a:pt x="108" y="135"/>
                  <a:pt x="108" y="135"/>
                </a:cubicBezTo>
                <a:lnTo>
                  <a:pt x="108" y="145"/>
                </a:lnTo>
                <a:close/>
                <a:moveTo>
                  <a:pt x="16" y="116"/>
                </a:moveTo>
                <a:cubicBezTo>
                  <a:pt x="24" y="91"/>
                  <a:pt x="24" y="91"/>
                  <a:pt x="24" y="91"/>
                </a:cubicBezTo>
                <a:cubicBezTo>
                  <a:pt x="85" y="91"/>
                  <a:pt x="85" y="91"/>
                  <a:pt x="85" y="91"/>
                </a:cubicBezTo>
                <a:cubicBezTo>
                  <a:pt x="92" y="116"/>
                  <a:pt x="92" y="116"/>
                  <a:pt x="92" y="116"/>
                </a:cubicBezTo>
                <a:lnTo>
                  <a:pt x="16" y="116"/>
                </a:lnTo>
                <a:close/>
                <a:moveTo>
                  <a:pt x="28" y="76"/>
                </a:moveTo>
                <a:cubicBezTo>
                  <a:pt x="36" y="51"/>
                  <a:pt x="36" y="51"/>
                  <a:pt x="36" y="51"/>
                </a:cubicBezTo>
                <a:cubicBezTo>
                  <a:pt x="72" y="51"/>
                  <a:pt x="72" y="51"/>
                  <a:pt x="72" y="51"/>
                </a:cubicBezTo>
                <a:cubicBezTo>
                  <a:pt x="80" y="76"/>
                  <a:pt x="80" y="76"/>
                  <a:pt x="80" y="76"/>
                </a:cubicBezTo>
                <a:lnTo>
                  <a:pt x="28" y="76"/>
                </a:lnTo>
                <a:close/>
                <a:moveTo>
                  <a:pt x="48" y="12"/>
                </a:moveTo>
                <a:cubicBezTo>
                  <a:pt x="48" y="12"/>
                  <a:pt x="54" y="0"/>
                  <a:pt x="60" y="12"/>
                </a:cubicBezTo>
                <a:cubicBezTo>
                  <a:pt x="67" y="37"/>
                  <a:pt x="67" y="37"/>
                  <a:pt x="67" y="37"/>
                </a:cubicBezTo>
                <a:cubicBezTo>
                  <a:pt x="41" y="37"/>
                  <a:pt x="41" y="37"/>
                  <a:pt x="41" y="37"/>
                </a:cubicBezTo>
                <a:lnTo>
                  <a:pt x="48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68516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sz="1350">
              <a:cs typeface="+mn-ea"/>
              <a:sym typeface="+mn-lt"/>
            </a:endParaRPr>
          </a:p>
        </p:txBody>
      </p:sp>
      <p:grpSp>
        <p:nvGrpSpPr>
          <p:cNvPr id="59" name="Group 62">
            <a:extLst>
              <a:ext uri="{FF2B5EF4-FFF2-40B4-BE49-F238E27FC236}">
                <a16:creationId xmlns:a16="http://schemas.microsoft.com/office/drawing/2014/main" xmlns="" id="{9F32E5BD-67F5-4159-951B-406EC1D62E27}"/>
              </a:ext>
            </a:extLst>
          </p:cNvPr>
          <p:cNvGrpSpPr/>
          <p:nvPr/>
        </p:nvGrpSpPr>
        <p:grpSpPr>
          <a:xfrm>
            <a:off x="4066102" y="2630830"/>
            <a:ext cx="636615" cy="472436"/>
            <a:chOff x="5129089" y="3156352"/>
            <a:chExt cx="474198" cy="351905"/>
          </a:xfrm>
          <a:solidFill>
            <a:schemeClr val="bg1"/>
          </a:solidFill>
        </p:grpSpPr>
        <p:sp>
          <p:nvSpPr>
            <p:cNvPr id="60" name="Freeform 66">
              <a:extLst>
                <a:ext uri="{FF2B5EF4-FFF2-40B4-BE49-F238E27FC236}">
                  <a16:creationId xmlns:a16="http://schemas.microsoft.com/office/drawing/2014/main" xmlns="" id="{A31DCE33-91F0-41C0-8FD1-8C77D8A667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39073" y="3156352"/>
              <a:ext cx="459224" cy="279527"/>
            </a:xfrm>
            <a:custGeom>
              <a:avLst/>
              <a:gdLst>
                <a:gd name="T0" fmla="*/ 184 w 184"/>
                <a:gd name="T1" fmla="*/ 0 h 112"/>
                <a:gd name="T2" fmla="*/ 0 w 184"/>
                <a:gd name="T3" fmla="*/ 0 h 112"/>
                <a:gd name="T4" fmla="*/ 0 w 184"/>
                <a:gd name="T5" fmla="*/ 112 h 112"/>
                <a:gd name="T6" fmla="*/ 184 w 184"/>
                <a:gd name="T7" fmla="*/ 112 h 112"/>
                <a:gd name="T8" fmla="*/ 184 w 184"/>
                <a:gd name="T9" fmla="*/ 0 h 112"/>
                <a:gd name="T10" fmla="*/ 176 w 184"/>
                <a:gd name="T11" fmla="*/ 102 h 112"/>
                <a:gd name="T12" fmla="*/ 8 w 184"/>
                <a:gd name="T13" fmla="*/ 102 h 112"/>
                <a:gd name="T14" fmla="*/ 8 w 184"/>
                <a:gd name="T15" fmla="*/ 8 h 112"/>
                <a:gd name="T16" fmla="*/ 176 w 184"/>
                <a:gd name="T17" fmla="*/ 8 h 112"/>
                <a:gd name="T18" fmla="*/ 176 w 184"/>
                <a:gd name="T1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112">
                  <a:moveTo>
                    <a:pt x="184" y="0"/>
                  </a:moveTo>
                  <a:lnTo>
                    <a:pt x="0" y="0"/>
                  </a:lnTo>
                  <a:lnTo>
                    <a:pt x="0" y="112"/>
                  </a:lnTo>
                  <a:lnTo>
                    <a:pt x="184" y="112"/>
                  </a:lnTo>
                  <a:lnTo>
                    <a:pt x="184" y="0"/>
                  </a:lnTo>
                  <a:close/>
                  <a:moveTo>
                    <a:pt x="176" y="102"/>
                  </a:moveTo>
                  <a:lnTo>
                    <a:pt x="8" y="102"/>
                  </a:lnTo>
                  <a:lnTo>
                    <a:pt x="8" y="8"/>
                  </a:lnTo>
                  <a:lnTo>
                    <a:pt x="176" y="8"/>
                  </a:lnTo>
                  <a:lnTo>
                    <a:pt x="176" y="10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61" name="Freeform 67">
              <a:extLst>
                <a:ext uri="{FF2B5EF4-FFF2-40B4-BE49-F238E27FC236}">
                  <a16:creationId xmlns:a16="http://schemas.microsoft.com/office/drawing/2014/main" xmlns="" id="{A8DD7328-E68A-4715-BCF8-A3571DB5079C}"/>
                </a:ext>
              </a:extLst>
            </p:cNvPr>
            <p:cNvSpPr/>
            <p:nvPr/>
          </p:nvSpPr>
          <p:spPr bwMode="auto">
            <a:xfrm>
              <a:off x="5129089" y="3448358"/>
              <a:ext cx="474198" cy="59899"/>
            </a:xfrm>
            <a:custGeom>
              <a:avLst/>
              <a:gdLst>
                <a:gd name="T0" fmla="*/ 190 w 190"/>
                <a:gd name="T1" fmla="*/ 16 h 24"/>
                <a:gd name="T2" fmla="*/ 188 w 190"/>
                <a:gd name="T3" fmla="*/ 0 h 24"/>
                <a:gd name="T4" fmla="*/ 3 w 190"/>
                <a:gd name="T5" fmla="*/ 0 h 24"/>
                <a:gd name="T6" fmla="*/ 0 w 190"/>
                <a:gd name="T7" fmla="*/ 16 h 24"/>
                <a:gd name="T8" fmla="*/ 0 w 190"/>
                <a:gd name="T9" fmla="*/ 16 h 24"/>
                <a:gd name="T10" fmla="*/ 0 w 190"/>
                <a:gd name="T11" fmla="*/ 24 h 24"/>
                <a:gd name="T12" fmla="*/ 190 w 190"/>
                <a:gd name="T13" fmla="*/ 24 h 24"/>
                <a:gd name="T14" fmla="*/ 190 w 190"/>
                <a:gd name="T15" fmla="*/ 16 h 24"/>
                <a:gd name="T16" fmla="*/ 190 w 190"/>
                <a:gd name="T17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24">
                  <a:moveTo>
                    <a:pt x="190" y="16"/>
                  </a:moveTo>
                  <a:lnTo>
                    <a:pt x="188" y="0"/>
                  </a:lnTo>
                  <a:lnTo>
                    <a:pt x="3" y="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190" y="24"/>
                  </a:lnTo>
                  <a:lnTo>
                    <a:pt x="190" y="16"/>
                  </a:lnTo>
                  <a:lnTo>
                    <a:pt x="19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</p:grpSp>
      <p:grpSp>
        <p:nvGrpSpPr>
          <p:cNvPr id="62" name="Group 65">
            <a:extLst>
              <a:ext uri="{FF2B5EF4-FFF2-40B4-BE49-F238E27FC236}">
                <a16:creationId xmlns:a16="http://schemas.microsoft.com/office/drawing/2014/main" xmlns="" id="{0078D556-4753-4121-8D04-BF9917F4C2E5}"/>
              </a:ext>
            </a:extLst>
          </p:cNvPr>
          <p:cNvGrpSpPr/>
          <p:nvPr/>
        </p:nvGrpSpPr>
        <p:grpSpPr>
          <a:xfrm>
            <a:off x="1906433" y="3353049"/>
            <a:ext cx="539754" cy="489834"/>
            <a:chOff x="5159039" y="3837700"/>
            <a:chExt cx="431771" cy="391838"/>
          </a:xfrm>
          <a:solidFill>
            <a:schemeClr val="bg1"/>
          </a:solidFill>
        </p:grpSpPr>
        <p:sp>
          <p:nvSpPr>
            <p:cNvPr id="63" name="Rectangle 72">
              <a:extLst>
                <a:ext uri="{FF2B5EF4-FFF2-40B4-BE49-F238E27FC236}">
                  <a16:creationId xmlns:a16="http://schemas.microsoft.com/office/drawing/2014/main" xmlns="" id="{75E70B11-3DBE-42CB-9BAC-A3B9912155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56374" y="3837700"/>
              <a:ext cx="242092" cy="69882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64" name="Freeform 73">
              <a:extLst>
                <a:ext uri="{FF2B5EF4-FFF2-40B4-BE49-F238E27FC236}">
                  <a16:creationId xmlns:a16="http://schemas.microsoft.com/office/drawing/2014/main" xmlns="" id="{82EE925B-0C6C-43C6-9C29-4D8A74D9FD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59039" y="3930044"/>
              <a:ext cx="431771" cy="177201"/>
            </a:xfrm>
            <a:custGeom>
              <a:avLst/>
              <a:gdLst>
                <a:gd name="T0" fmla="*/ 124 w 130"/>
                <a:gd name="T1" fmla="*/ 0 h 53"/>
                <a:gd name="T2" fmla="*/ 6 w 130"/>
                <a:gd name="T3" fmla="*/ 0 h 53"/>
                <a:gd name="T4" fmla="*/ 0 w 130"/>
                <a:gd name="T5" fmla="*/ 7 h 53"/>
                <a:gd name="T6" fmla="*/ 0 w 130"/>
                <a:gd name="T7" fmla="*/ 53 h 53"/>
                <a:gd name="T8" fmla="*/ 19 w 130"/>
                <a:gd name="T9" fmla="*/ 53 h 53"/>
                <a:gd name="T10" fmla="*/ 19 w 130"/>
                <a:gd name="T11" fmla="*/ 25 h 53"/>
                <a:gd name="T12" fmla="*/ 111 w 130"/>
                <a:gd name="T13" fmla="*/ 25 h 53"/>
                <a:gd name="T14" fmla="*/ 111 w 130"/>
                <a:gd name="T15" fmla="*/ 53 h 53"/>
                <a:gd name="T16" fmla="*/ 130 w 130"/>
                <a:gd name="T17" fmla="*/ 53 h 53"/>
                <a:gd name="T18" fmla="*/ 130 w 130"/>
                <a:gd name="T19" fmla="*/ 7 h 53"/>
                <a:gd name="T20" fmla="*/ 124 w 130"/>
                <a:gd name="T21" fmla="*/ 0 h 53"/>
                <a:gd name="T22" fmla="*/ 18 w 130"/>
                <a:gd name="T23" fmla="*/ 16 h 53"/>
                <a:gd name="T24" fmla="*/ 13 w 130"/>
                <a:gd name="T25" fmla="*/ 11 h 53"/>
                <a:gd name="T26" fmla="*/ 18 w 130"/>
                <a:gd name="T27" fmla="*/ 6 h 53"/>
                <a:gd name="T28" fmla="*/ 23 w 130"/>
                <a:gd name="T29" fmla="*/ 11 h 53"/>
                <a:gd name="T30" fmla="*/ 18 w 130"/>
                <a:gd name="T31" fmla="*/ 16 h 53"/>
                <a:gd name="T32" fmla="*/ 117 w 130"/>
                <a:gd name="T33" fmla="*/ 13 h 53"/>
                <a:gd name="T34" fmla="*/ 29 w 130"/>
                <a:gd name="T35" fmla="*/ 13 h 53"/>
                <a:gd name="T36" fmla="*/ 29 w 130"/>
                <a:gd name="T37" fmla="*/ 7 h 53"/>
                <a:gd name="T38" fmla="*/ 117 w 130"/>
                <a:gd name="T39" fmla="*/ 7 h 53"/>
                <a:gd name="T40" fmla="*/ 117 w 130"/>
                <a:gd name="T41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0" h="53">
                  <a:moveTo>
                    <a:pt x="12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11" y="25"/>
                    <a:pt x="111" y="25"/>
                    <a:pt x="111" y="25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30" y="53"/>
                    <a:pt x="130" y="53"/>
                    <a:pt x="130" y="53"/>
                  </a:cubicBezTo>
                  <a:cubicBezTo>
                    <a:pt x="130" y="7"/>
                    <a:pt x="130" y="7"/>
                    <a:pt x="130" y="7"/>
                  </a:cubicBezTo>
                  <a:cubicBezTo>
                    <a:pt x="130" y="3"/>
                    <a:pt x="127" y="0"/>
                    <a:pt x="124" y="0"/>
                  </a:cubicBezTo>
                  <a:close/>
                  <a:moveTo>
                    <a:pt x="18" y="16"/>
                  </a:moveTo>
                  <a:cubicBezTo>
                    <a:pt x="15" y="16"/>
                    <a:pt x="13" y="14"/>
                    <a:pt x="13" y="11"/>
                  </a:cubicBezTo>
                  <a:cubicBezTo>
                    <a:pt x="13" y="8"/>
                    <a:pt x="15" y="6"/>
                    <a:pt x="18" y="6"/>
                  </a:cubicBezTo>
                  <a:cubicBezTo>
                    <a:pt x="21" y="6"/>
                    <a:pt x="23" y="8"/>
                    <a:pt x="23" y="11"/>
                  </a:cubicBezTo>
                  <a:cubicBezTo>
                    <a:pt x="23" y="14"/>
                    <a:pt x="21" y="16"/>
                    <a:pt x="18" y="16"/>
                  </a:cubicBezTo>
                  <a:close/>
                  <a:moveTo>
                    <a:pt x="117" y="13"/>
                  </a:moveTo>
                  <a:cubicBezTo>
                    <a:pt x="29" y="13"/>
                    <a:pt x="29" y="13"/>
                    <a:pt x="29" y="13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117" y="7"/>
                    <a:pt x="117" y="7"/>
                    <a:pt x="117" y="7"/>
                  </a:cubicBezTo>
                  <a:lnTo>
                    <a:pt x="117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65" name="Freeform 74">
              <a:extLst>
                <a:ext uri="{FF2B5EF4-FFF2-40B4-BE49-F238E27FC236}">
                  <a16:creationId xmlns:a16="http://schemas.microsoft.com/office/drawing/2014/main" xmlns="" id="{982FEB28-4CB4-4A11-846A-42A32BC68B24}"/>
                </a:ext>
              </a:extLst>
            </p:cNvPr>
            <p:cNvSpPr/>
            <p:nvPr/>
          </p:nvSpPr>
          <p:spPr bwMode="auto">
            <a:xfrm>
              <a:off x="5248887" y="4039859"/>
              <a:ext cx="252075" cy="189679"/>
            </a:xfrm>
            <a:custGeom>
              <a:avLst/>
              <a:gdLst>
                <a:gd name="T0" fmla="*/ 66 w 76"/>
                <a:gd name="T1" fmla="*/ 49 h 57"/>
                <a:gd name="T2" fmla="*/ 25 w 76"/>
                <a:gd name="T3" fmla="*/ 49 h 57"/>
                <a:gd name="T4" fmla="*/ 10 w 76"/>
                <a:gd name="T5" fmla="*/ 49 h 57"/>
                <a:gd name="T6" fmla="*/ 10 w 76"/>
                <a:gd name="T7" fmla="*/ 0 h 57"/>
                <a:gd name="T8" fmla="*/ 1 w 76"/>
                <a:gd name="T9" fmla="*/ 0 h 57"/>
                <a:gd name="T10" fmla="*/ 1 w 76"/>
                <a:gd name="T11" fmla="*/ 50 h 57"/>
                <a:gd name="T12" fmla="*/ 8 w 76"/>
                <a:gd name="T13" fmla="*/ 57 h 57"/>
                <a:gd name="T14" fmla="*/ 69 w 76"/>
                <a:gd name="T15" fmla="*/ 57 h 57"/>
                <a:gd name="T16" fmla="*/ 76 w 76"/>
                <a:gd name="T17" fmla="*/ 48 h 57"/>
                <a:gd name="T18" fmla="*/ 76 w 76"/>
                <a:gd name="T19" fmla="*/ 0 h 57"/>
                <a:gd name="T20" fmla="*/ 66 w 76"/>
                <a:gd name="T21" fmla="*/ 0 h 57"/>
                <a:gd name="T22" fmla="*/ 66 w 76"/>
                <a:gd name="T23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57">
                  <a:moveTo>
                    <a:pt x="66" y="49"/>
                  </a:moveTo>
                  <a:cubicBezTo>
                    <a:pt x="25" y="49"/>
                    <a:pt x="25" y="49"/>
                    <a:pt x="25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1" y="50"/>
                    <a:pt x="0" y="57"/>
                    <a:pt x="8" y="57"/>
                  </a:cubicBezTo>
                  <a:cubicBezTo>
                    <a:pt x="16" y="57"/>
                    <a:pt x="69" y="57"/>
                    <a:pt x="69" y="57"/>
                  </a:cubicBezTo>
                  <a:cubicBezTo>
                    <a:pt x="75" y="57"/>
                    <a:pt x="76" y="53"/>
                    <a:pt x="76" y="48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66" y="0"/>
                    <a:pt x="66" y="0"/>
                    <a:pt x="66" y="0"/>
                  </a:cubicBezTo>
                  <a:lnTo>
                    <a:pt x="66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66" name="Rectangle 75">
              <a:extLst>
                <a:ext uri="{FF2B5EF4-FFF2-40B4-BE49-F238E27FC236}">
                  <a16:creationId xmlns:a16="http://schemas.microsoft.com/office/drawing/2014/main" xmlns="" id="{5786D913-F8B6-47C7-B4B0-155CF08B0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93811" y="4082286"/>
              <a:ext cx="157235" cy="27454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67" name="Rectangle 76">
              <a:extLst>
                <a:ext uri="{FF2B5EF4-FFF2-40B4-BE49-F238E27FC236}">
                  <a16:creationId xmlns:a16="http://schemas.microsoft.com/office/drawing/2014/main" xmlns="" id="{B5D0CDA0-2014-4C6F-9C2C-24AED13113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98803" y="4142185"/>
              <a:ext cx="152243" cy="27454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</p:grpSp>
      <p:grpSp>
        <p:nvGrpSpPr>
          <p:cNvPr id="68" name="Group 71">
            <a:extLst>
              <a:ext uri="{FF2B5EF4-FFF2-40B4-BE49-F238E27FC236}">
                <a16:creationId xmlns:a16="http://schemas.microsoft.com/office/drawing/2014/main" xmlns="" id="{C4E6C482-6C8A-48FA-B3FA-EE24CE7AFCEF}"/>
              </a:ext>
            </a:extLst>
          </p:cNvPr>
          <p:cNvGrpSpPr/>
          <p:nvPr/>
        </p:nvGrpSpPr>
        <p:grpSpPr>
          <a:xfrm>
            <a:off x="1656123" y="4234406"/>
            <a:ext cx="435580" cy="546149"/>
            <a:chOff x="5106627" y="2260366"/>
            <a:chExt cx="324452" cy="406813"/>
          </a:xfrm>
          <a:solidFill>
            <a:schemeClr val="bg1"/>
          </a:solidFill>
        </p:grpSpPr>
        <p:sp>
          <p:nvSpPr>
            <p:cNvPr id="69" name="Freeform 80">
              <a:extLst>
                <a:ext uri="{FF2B5EF4-FFF2-40B4-BE49-F238E27FC236}">
                  <a16:creationId xmlns:a16="http://schemas.microsoft.com/office/drawing/2014/main" xmlns="" id="{C36901B4-BFC8-4244-9C75-43CDE2BC7FB8}"/>
                </a:ext>
              </a:extLst>
            </p:cNvPr>
            <p:cNvSpPr/>
            <p:nvPr/>
          </p:nvSpPr>
          <p:spPr bwMode="auto">
            <a:xfrm>
              <a:off x="5106627" y="2430079"/>
              <a:ext cx="324452" cy="134772"/>
            </a:xfrm>
            <a:custGeom>
              <a:avLst/>
              <a:gdLst>
                <a:gd name="T0" fmla="*/ 49 w 98"/>
                <a:gd name="T1" fmla="*/ 16 h 40"/>
                <a:gd name="T2" fmla="*/ 2 w 98"/>
                <a:gd name="T3" fmla="*/ 0 h 40"/>
                <a:gd name="T4" fmla="*/ 0 w 98"/>
                <a:gd name="T5" fmla="*/ 5 h 40"/>
                <a:gd name="T6" fmla="*/ 0 w 98"/>
                <a:gd name="T7" fmla="*/ 20 h 40"/>
                <a:gd name="T8" fmla="*/ 49 w 98"/>
                <a:gd name="T9" fmla="*/ 40 h 40"/>
                <a:gd name="T10" fmla="*/ 98 w 98"/>
                <a:gd name="T11" fmla="*/ 20 h 40"/>
                <a:gd name="T12" fmla="*/ 98 w 98"/>
                <a:gd name="T13" fmla="*/ 5 h 40"/>
                <a:gd name="T14" fmla="*/ 96 w 98"/>
                <a:gd name="T15" fmla="*/ 0 h 40"/>
                <a:gd name="T16" fmla="*/ 49 w 98"/>
                <a:gd name="T17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49" y="16"/>
                  </a:moveTo>
                  <a:cubicBezTo>
                    <a:pt x="26" y="16"/>
                    <a:pt x="7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ubicBezTo>
                    <a:pt x="91" y="9"/>
                    <a:pt x="72" y="16"/>
                    <a:pt x="49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70" name="Freeform 81">
              <a:extLst>
                <a:ext uri="{FF2B5EF4-FFF2-40B4-BE49-F238E27FC236}">
                  <a16:creationId xmlns:a16="http://schemas.microsoft.com/office/drawing/2014/main" xmlns="" id="{A0AE560B-F78A-4914-A272-6F2AA26825B4}"/>
                </a:ext>
              </a:extLst>
            </p:cNvPr>
            <p:cNvSpPr/>
            <p:nvPr/>
          </p:nvSpPr>
          <p:spPr bwMode="auto">
            <a:xfrm>
              <a:off x="5106627" y="2534902"/>
              <a:ext cx="324452" cy="132277"/>
            </a:xfrm>
            <a:custGeom>
              <a:avLst/>
              <a:gdLst>
                <a:gd name="T0" fmla="*/ 49 w 98"/>
                <a:gd name="T1" fmla="*/ 15 h 40"/>
                <a:gd name="T2" fmla="*/ 2 w 98"/>
                <a:gd name="T3" fmla="*/ 0 h 40"/>
                <a:gd name="T4" fmla="*/ 0 w 98"/>
                <a:gd name="T5" fmla="*/ 4 h 40"/>
                <a:gd name="T6" fmla="*/ 0 w 98"/>
                <a:gd name="T7" fmla="*/ 19 h 40"/>
                <a:gd name="T8" fmla="*/ 49 w 98"/>
                <a:gd name="T9" fmla="*/ 40 h 40"/>
                <a:gd name="T10" fmla="*/ 98 w 98"/>
                <a:gd name="T11" fmla="*/ 19 h 40"/>
                <a:gd name="T12" fmla="*/ 98 w 98"/>
                <a:gd name="T13" fmla="*/ 4 h 40"/>
                <a:gd name="T14" fmla="*/ 96 w 98"/>
                <a:gd name="T15" fmla="*/ 0 h 40"/>
                <a:gd name="T16" fmla="*/ 49 w 98"/>
                <a:gd name="T17" fmla="*/ 1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49" y="15"/>
                  </a:moveTo>
                  <a:cubicBezTo>
                    <a:pt x="26" y="15"/>
                    <a:pt x="7" y="9"/>
                    <a:pt x="2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19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8" y="3"/>
                    <a:pt x="97" y="1"/>
                    <a:pt x="96" y="0"/>
                  </a:cubicBezTo>
                  <a:cubicBezTo>
                    <a:pt x="91" y="9"/>
                    <a:pt x="72" y="15"/>
                    <a:pt x="49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71" name="Freeform 82">
              <a:extLst>
                <a:ext uri="{FF2B5EF4-FFF2-40B4-BE49-F238E27FC236}">
                  <a16:creationId xmlns:a16="http://schemas.microsoft.com/office/drawing/2014/main" xmlns="" id="{6962120F-C410-4A77-AFD5-B315CDF33264}"/>
                </a:ext>
              </a:extLst>
            </p:cNvPr>
            <p:cNvSpPr/>
            <p:nvPr/>
          </p:nvSpPr>
          <p:spPr bwMode="auto">
            <a:xfrm>
              <a:off x="5106627" y="2330248"/>
              <a:ext cx="324452" cy="137269"/>
            </a:xfrm>
            <a:custGeom>
              <a:avLst/>
              <a:gdLst>
                <a:gd name="T0" fmla="*/ 96 w 98"/>
                <a:gd name="T1" fmla="*/ 0 h 41"/>
                <a:gd name="T2" fmla="*/ 49 w 98"/>
                <a:gd name="T3" fmla="*/ 15 h 41"/>
                <a:gd name="T4" fmla="*/ 2 w 98"/>
                <a:gd name="T5" fmla="*/ 0 h 41"/>
                <a:gd name="T6" fmla="*/ 0 w 98"/>
                <a:gd name="T7" fmla="*/ 5 h 41"/>
                <a:gd name="T8" fmla="*/ 0 w 98"/>
                <a:gd name="T9" fmla="*/ 20 h 41"/>
                <a:gd name="T10" fmla="*/ 49 w 98"/>
                <a:gd name="T11" fmla="*/ 41 h 41"/>
                <a:gd name="T12" fmla="*/ 98 w 98"/>
                <a:gd name="T13" fmla="*/ 20 h 41"/>
                <a:gd name="T14" fmla="*/ 98 w 98"/>
                <a:gd name="T15" fmla="*/ 5 h 41"/>
                <a:gd name="T16" fmla="*/ 96 w 98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1">
                  <a:moveTo>
                    <a:pt x="96" y="0"/>
                  </a:moveTo>
                  <a:cubicBezTo>
                    <a:pt x="95" y="9"/>
                    <a:pt x="75" y="15"/>
                    <a:pt x="49" y="15"/>
                  </a:cubicBezTo>
                  <a:cubicBezTo>
                    <a:pt x="24" y="15"/>
                    <a:pt x="3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1"/>
                    <a:pt x="49" y="41"/>
                  </a:cubicBezTo>
                  <a:cubicBezTo>
                    <a:pt x="76" y="41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72" name="Oval 83">
              <a:extLst>
                <a:ext uri="{FF2B5EF4-FFF2-40B4-BE49-F238E27FC236}">
                  <a16:creationId xmlns:a16="http://schemas.microsoft.com/office/drawing/2014/main" xmlns="" id="{347D7BC3-7871-4478-B9B8-802C520961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1618" y="2260366"/>
              <a:ext cx="316965" cy="107319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</p:grpSp>
      <p:grpSp>
        <p:nvGrpSpPr>
          <p:cNvPr id="73" name="Group 76">
            <a:extLst>
              <a:ext uri="{FF2B5EF4-FFF2-40B4-BE49-F238E27FC236}">
                <a16:creationId xmlns:a16="http://schemas.microsoft.com/office/drawing/2014/main" xmlns="" id="{59D3259E-2040-4FC7-8DEE-F641A34AE895}"/>
              </a:ext>
            </a:extLst>
          </p:cNvPr>
          <p:cNvGrpSpPr/>
          <p:nvPr/>
        </p:nvGrpSpPr>
        <p:grpSpPr>
          <a:xfrm>
            <a:off x="2238279" y="2246182"/>
            <a:ext cx="700277" cy="616513"/>
            <a:chOff x="6040049" y="4182118"/>
            <a:chExt cx="521619" cy="459224"/>
          </a:xfrm>
          <a:solidFill>
            <a:schemeClr val="bg1"/>
          </a:solidFill>
        </p:grpSpPr>
        <p:sp>
          <p:nvSpPr>
            <p:cNvPr id="74" name="Freeform 84">
              <a:extLst>
                <a:ext uri="{FF2B5EF4-FFF2-40B4-BE49-F238E27FC236}">
                  <a16:creationId xmlns:a16="http://schemas.microsoft.com/office/drawing/2014/main" xmlns="" id="{E44D0078-04CF-4D5E-AA87-A24DB922DD8F}"/>
                </a:ext>
              </a:extLst>
            </p:cNvPr>
            <p:cNvSpPr/>
            <p:nvPr/>
          </p:nvSpPr>
          <p:spPr bwMode="auto">
            <a:xfrm>
              <a:off x="6087469" y="4202084"/>
              <a:ext cx="194671" cy="419291"/>
            </a:xfrm>
            <a:custGeom>
              <a:avLst/>
              <a:gdLst>
                <a:gd name="T0" fmla="*/ 52 w 59"/>
                <a:gd name="T1" fmla="*/ 5 h 126"/>
                <a:gd name="T2" fmla="*/ 9 w 59"/>
                <a:gd name="T3" fmla="*/ 38 h 126"/>
                <a:gd name="T4" fmla="*/ 0 w 59"/>
                <a:gd name="T5" fmla="*/ 39 h 126"/>
                <a:gd name="T6" fmla="*/ 0 w 59"/>
                <a:gd name="T7" fmla="*/ 86 h 126"/>
                <a:gd name="T8" fmla="*/ 9 w 59"/>
                <a:gd name="T9" fmla="*/ 88 h 126"/>
                <a:gd name="T10" fmla="*/ 51 w 59"/>
                <a:gd name="T11" fmla="*/ 119 h 126"/>
                <a:gd name="T12" fmla="*/ 59 w 59"/>
                <a:gd name="T13" fmla="*/ 119 h 126"/>
                <a:gd name="T14" fmla="*/ 59 w 59"/>
                <a:gd name="T15" fmla="*/ 5 h 126"/>
                <a:gd name="T16" fmla="*/ 52 w 59"/>
                <a:gd name="T17" fmla="*/ 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126">
                  <a:moveTo>
                    <a:pt x="52" y="5"/>
                  </a:move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5" y="38"/>
                    <a:pt x="0" y="3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5" y="87"/>
                    <a:pt x="9" y="88"/>
                    <a:pt x="9" y="88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51" y="119"/>
                    <a:pt x="59" y="126"/>
                    <a:pt x="59" y="119"/>
                  </a:cubicBezTo>
                  <a:cubicBezTo>
                    <a:pt x="59" y="112"/>
                    <a:pt x="59" y="11"/>
                    <a:pt x="59" y="5"/>
                  </a:cubicBezTo>
                  <a:cubicBezTo>
                    <a:pt x="59" y="0"/>
                    <a:pt x="52" y="5"/>
                    <a:pt x="52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75" name="Freeform 85">
              <a:extLst>
                <a:ext uri="{FF2B5EF4-FFF2-40B4-BE49-F238E27FC236}">
                  <a16:creationId xmlns:a16="http://schemas.microsoft.com/office/drawing/2014/main" xmlns="" id="{763EF2FC-17CA-4A5A-9DF2-F2A80A65A630}"/>
                </a:ext>
              </a:extLst>
            </p:cNvPr>
            <p:cNvSpPr/>
            <p:nvPr/>
          </p:nvSpPr>
          <p:spPr bwMode="auto">
            <a:xfrm>
              <a:off x="6040049" y="4339353"/>
              <a:ext cx="27454" cy="147252"/>
            </a:xfrm>
            <a:custGeom>
              <a:avLst/>
              <a:gdLst>
                <a:gd name="T0" fmla="*/ 0 w 8"/>
                <a:gd name="T1" fmla="*/ 8 h 44"/>
                <a:gd name="T2" fmla="*/ 0 w 8"/>
                <a:gd name="T3" fmla="*/ 38 h 44"/>
                <a:gd name="T4" fmla="*/ 8 w 8"/>
                <a:gd name="T5" fmla="*/ 44 h 44"/>
                <a:gd name="T6" fmla="*/ 8 w 8"/>
                <a:gd name="T7" fmla="*/ 0 h 44"/>
                <a:gd name="T8" fmla="*/ 0 w 8"/>
                <a:gd name="T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4">
                  <a:moveTo>
                    <a:pt x="0" y="8"/>
                  </a:moveTo>
                  <a:cubicBezTo>
                    <a:pt x="0" y="16"/>
                    <a:pt x="0" y="32"/>
                    <a:pt x="0" y="38"/>
                  </a:cubicBezTo>
                  <a:cubicBezTo>
                    <a:pt x="0" y="40"/>
                    <a:pt x="4" y="42"/>
                    <a:pt x="8" y="4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2"/>
                    <a:pt x="0" y="4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76" name="Freeform 86">
              <a:extLst>
                <a:ext uri="{FF2B5EF4-FFF2-40B4-BE49-F238E27FC236}">
                  <a16:creationId xmlns:a16="http://schemas.microsoft.com/office/drawing/2014/main" xmlns="" id="{1B6C8D4E-34D0-4EA2-865A-D2897AFA3FB8}"/>
                </a:ext>
              </a:extLst>
            </p:cNvPr>
            <p:cNvSpPr/>
            <p:nvPr/>
          </p:nvSpPr>
          <p:spPr bwMode="auto">
            <a:xfrm>
              <a:off x="6329559" y="4296924"/>
              <a:ext cx="77370" cy="229612"/>
            </a:xfrm>
            <a:custGeom>
              <a:avLst/>
              <a:gdLst>
                <a:gd name="T0" fmla="*/ 10 w 23"/>
                <a:gd name="T1" fmla="*/ 2 h 69"/>
                <a:gd name="T2" fmla="*/ 2 w 23"/>
                <a:gd name="T3" fmla="*/ 2 h 69"/>
                <a:gd name="T4" fmla="*/ 2 w 23"/>
                <a:gd name="T5" fmla="*/ 10 h 69"/>
                <a:gd name="T6" fmla="*/ 12 w 23"/>
                <a:gd name="T7" fmla="*/ 35 h 69"/>
                <a:gd name="T8" fmla="*/ 2 w 23"/>
                <a:gd name="T9" fmla="*/ 60 h 69"/>
                <a:gd name="T10" fmla="*/ 2 w 23"/>
                <a:gd name="T11" fmla="*/ 67 h 69"/>
                <a:gd name="T12" fmla="*/ 6 w 23"/>
                <a:gd name="T13" fmla="*/ 69 h 69"/>
                <a:gd name="T14" fmla="*/ 10 w 23"/>
                <a:gd name="T15" fmla="*/ 67 h 69"/>
                <a:gd name="T16" fmla="*/ 23 w 23"/>
                <a:gd name="T17" fmla="*/ 35 h 69"/>
                <a:gd name="T18" fmla="*/ 10 w 23"/>
                <a:gd name="T19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69">
                  <a:moveTo>
                    <a:pt x="10" y="2"/>
                  </a:move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0" y="8"/>
                    <a:pt x="2" y="10"/>
                  </a:cubicBezTo>
                  <a:cubicBezTo>
                    <a:pt x="9" y="17"/>
                    <a:pt x="12" y="26"/>
                    <a:pt x="12" y="35"/>
                  </a:cubicBezTo>
                  <a:cubicBezTo>
                    <a:pt x="12" y="44"/>
                    <a:pt x="9" y="53"/>
                    <a:pt x="2" y="60"/>
                  </a:cubicBezTo>
                  <a:cubicBezTo>
                    <a:pt x="0" y="62"/>
                    <a:pt x="0" y="65"/>
                    <a:pt x="2" y="67"/>
                  </a:cubicBezTo>
                  <a:cubicBezTo>
                    <a:pt x="3" y="68"/>
                    <a:pt x="4" y="69"/>
                    <a:pt x="6" y="69"/>
                  </a:cubicBezTo>
                  <a:cubicBezTo>
                    <a:pt x="7" y="69"/>
                    <a:pt x="9" y="68"/>
                    <a:pt x="10" y="67"/>
                  </a:cubicBezTo>
                  <a:cubicBezTo>
                    <a:pt x="19" y="58"/>
                    <a:pt x="23" y="47"/>
                    <a:pt x="23" y="35"/>
                  </a:cubicBezTo>
                  <a:cubicBezTo>
                    <a:pt x="23" y="23"/>
                    <a:pt x="19" y="11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77" name="Freeform 87">
              <a:extLst>
                <a:ext uri="{FF2B5EF4-FFF2-40B4-BE49-F238E27FC236}">
                  <a16:creationId xmlns:a16="http://schemas.microsoft.com/office/drawing/2014/main" xmlns="" id="{B88C63C6-338F-4745-8AE3-746DFDE8A05B}"/>
                </a:ext>
              </a:extLst>
            </p:cNvPr>
            <p:cNvSpPr/>
            <p:nvPr/>
          </p:nvSpPr>
          <p:spPr bwMode="auto">
            <a:xfrm>
              <a:off x="6376980" y="4239521"/>
              <a:ext cx="102328" cy="341923"/>
            </a:xfrm>
            <a:custGeom>
              <a:avLst/>
              <a:gdLst>
                <a:gd name="T0" fmla="*/ 10 w 31"/>
                <a:gd name="T1" fmla="*/ 2 h 103"/>
                <a:gd name="T2" fmla="*/ 3 w 31"/>
                <a:gd name="T3" fmla="*/ 2 h 103"/>
                <a:gd name="T4" fmla="*/ 3 w 31"/>
                <a:gd name="T5" fmla="*/ 10 h 103"/>
                <a:gd name="T6" fmla="*/ 20 w 31"/>
                <a:gd name="T7" fmla="*/ 52 h 103"/>
                <a:gd name="T8" fmla="*/ 3 w 31"/>
                <a:gd name="T9" fmla="*/ 94 h 103"/>
                <a:gd name="T10" fmla="*/ 3 w 31"/>
                <a:gd name="T11" fmla="*/ 102 h 103"/>
                <a:gd name="T12" fmla="*/ 6 w 31"/>
                <a:gd name="T13" fmla="*/ 103 h 103"/>
                <a:gd name="T14" fmla="*/ 10 w 31"/>
                <a:gd name="T15" fmla="*/ 102 h 103"/>
                <a:gd name="T16" fmla="*/ 31 w 31"/>
                <a:gd name="T17" fmla="*/ 52 h 103"/>
                <a:gd name="T18" fmla="*/ 10 w 31"/>
                <a:gd name="T1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103">
                  <a:moveTo>
                    <a:pt x="10" y="2"/>
                  </a:moveTo>
                  <a:cubicBezTo>
                    <a:pt x="8" y="0"/>
                    <a:pt x="5" y="0"/>
                    <a:pt x="3" y="2"/>
                  </a:cubicBezTo>
                  <a:cubicBezTo>
                    <a:pt x="0" y="4"/>
                    <a:pt x="0" y="8"/>
                    <a:pt x="3" y="10"/>
                  </a:cubicBezTo>
                  <a:cubicBezTo>
                    <a:pt x="14" y="21"/>
                    <a:pt x="20" y="37"/>
                    <a:pt x="20" y="52"/>
                  </a:cubicBezTo>
                  <a:cubicBezTo>
                    <a:pt x="20" y="67"/>
                    <a:pt x="14" y="82"/>
                    <a:pt x="3" y="94"/>
                  </a:cubicBezTo>
                  <a:cubicBezTo>
                    <a:pt x="0" y="96"/>
                    <a:pt x="0" y="100"/>
                    <a:pt x="3" y="102"/>
                  </a:cubicBezTo>
                  <a:cubicBezTo>
                    <a:pt x="4" y="103"/>
                    <a:pt x="5" y="103"/>
                    <a:pt x="6" y="103"/>
                  </a:cubicBezTo>
                  <a:cubicBezTo>
                    <a:pt x="8" y="103"/>
                    <a:pt x="9" y="103"/>
                    <a:pt x="10" y="102"/>
                  </a:cubicBezTo>
                  <a:cubicBezTo>
                    <a:pt x="24" y="88"/>
                    <a:pt x="31" y="70"/>
                    <a:pt x="31" y="52"/>
                  </a:cubicBezTo>
                  <a:cubicBezTo>
                    <a:pt x="31" y="34"/>
                    <a:pt x="24" y="16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78" name="Freeform 88">
              <a:extLst>
                <a:ext uri="{FF2B5EF4-FFF2-40B4-BE49-F238E27FC236}">
                  <a16:creationId xmlns:a16="http://schemas.microsoft.com/office/drawing/2014/main" xmlns="" id="{B891C9D9-E12E-4377-AD7E-E4DA5BBCC647}"/>
                </a:ext>
              </a:extLst>
            </p:cNvPr>
            <p:cNvSpPr/>
            <p:nvPr/>
          </p:nvSpPr>
          <p:spPr bwMode="auto">
            <a:xfrm>
              <a:off x="6436879" y="4182118"/>
              <a:ext cx="124789" cy="459224"/>
            </a:xfrm>
            <a:custGeom>
              <a:avLst/>
              <a:gdLst>
                <a:gd name="T0" fmla="*/ 10 w 38"/>
                <a:gd name="T1" fmla="*/ 2 h 138"/>
                <a:gd name="T2" fmla="*/ 2 w 38"/>
                <a:gd name="T3" fmla="*/ 2 h 138"/>
                <a:gd name="T4" fmla="*/ 2 w 38"/>
                <a:gd name="T5" fmla="*/ 9 h 138"/>
                <a:gd name="T6" fmla="*/ 27 w 38"/>
                <a:gd name="T7" fmla="*/ 69 h 138"/>
                <a:gd name="T8" fmla="*/ 2 w 38"/>
                <a:gd name="T9" fmla="*/ 128 h 138"/>
                <a:gd name="T10" fmla="*/ 2 w 38"/>
                <a:gd name="T11" fmla="*/ 136 h 138"/>
                <a:gd name="T12" fmla="*/ 6 w 38"/>
                <a:gd name="T13" fmla="*/ 138 h 138"/>
                <a:gd name="T14" fmla="*/ 10 w 38"/>
                <a:gd name="T15" fmla="*/ 136 h 138"/>
                <a:gd name="T16" fmla="*/ 38 w 38"/>
                <a:gd name="T17" fmla="*/ 69 h 138"/>
                <a:gd name="T18" fmla="*/ 10 w 38"/>
                <a:gd name="T19" fmla="*/ 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138">
                  <a:moveTo>
                    <a:pt x="10" y="2"/>
                  </a:moveTo>
                  <a:cubicBezTo>
                    <a:pt x="8" y="0"/>
                    <a:pt x="5" y="0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  <a:cubicBezTo>
                    <a:pt x="19" y="26"/>
                    <a:pt x="27" y="47"/>
                    <a:pt x="27" y="69"/>
                  </a:cubicBezTo>
                  <a:cubicBezTo>
                    <a:pt x="27" y="90"/>
                    <a:pt x="19" y="112"/>
                    <a:pt x="2" y="128"/>
                  </a:cubicBezTo>
                  <a:cubicBezTo>
                    <a:pt x="0" y="130"/>
                    <a:pt x="0" y="134"/>
                    <a:pt x="2" y="136"/>
                  </a:cubicBezTo>
                  <a:cubicBezTo>
                    <a:pt x="4" y="137"/>
                    <a:pt x="5" y="138"/>
                    <a:pt x="6" y="138"/>
                  </a:cubicBezTo>
                  <a:cubicBezTo>
                    <a:pt x="8" y="138"/>
                    <a:pt x="9" y="137"/>
                    <a:pt x="10" y="136"/>
                  </a:cubicBezTo>
                  <a:cubicBezTo>
                    <a:pt x="29" y="117"/>
                    <a:pt x="38" y="93"/>
                    <a:pt x="38" y="69"/>
                  </a:cubicBezTo>
                  <a:cubicBezTo>
                    <a:pt x="38" y="45"/>
                    <a:pt x="29" y="20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</p:grpSp>
      <p:grpSp>
        <p:nvGrpSpPr>
          <p:cNvPr id="79" name="Group 82">
            <a:extLst>
              <a:ext uri="{FF2B5EF4-FFF2-40B4-BE49-F238E27FC236}">
                <a16:creationId xmlns:a16="http://schemas.microsoft.com/office/drawing/2014/main" xmlns="" id="{15C5E546-6D86-4CB3-9FB5-308A35DDFDBD}"/>
              </a:ext>
            </a:extLst>
          </p:cNvPr>
          <p:cNvGrpSpPr/>
          <p:nvPr/>
        </p:nvGrpSpPr>
        <p:grpSpPr>
          <a:xfrm>
            <a:off x="5496142" y="4892734"/>
            <a:ext cx="411040" cy="445294"/>
            <a:chOff x="6941027" y="4788593"/>
            <a:chExt cx="359392" cy="389342"/>
          </a:xfrm>
          <a:solidFill>
            <a:schemeClr val="bg1"/>
          </a:solidFill>
        </p:grpSpPr>
        <p:sp>
          <p:nvSpPr>
            <p:cNvPr id="80" name="Freeform 132">
              <a:extLst>
                <a:ext uri="{FF2B5EF4-FFF2-40B4-BE49-F238E27FC236}">
                  <a16:creationId xmlns:a16="http://schemas.microsoft.com/office/drawing/2014/main" xmlns="" id="{49F47CEA-1606-432E-B1D2-C434A5CBCB58}"/>
                </a:ext>
              </a:extLst>
            </p:cNvPr>
            <p:cNvSpPr/>
            <p:nvPr/>
          </p:nvSpPr>
          <p:spPr bwMode="auto">
            <a:xfrm>
              <a:off x="7018395" y="4880936"/>
              <a:ext cx="204654" cy="207151"/>
            </a:xfrm>
            <a:custGeom>
              <a:avLst/>
              <a:gdLst>
                <a:gd name="T0" fmla="*/ 0 w 82"/>
                <a:gd name="T1" fmla="*/ 29 h 83"/>
                <a:gd name="T2" fmla="*/ 58 w 82"/>
                <a:gd name="T3" fmla="*/ 29 h 83"/>
                <a:gd name="T4" fmla="*/ 58 w 82"/>
                <a:gd name="T5" fmla="*/ 83 h 83"/>
                <a:gd name="T6" fmla="*/ 82 w 82"/>
                <a:gd name="T7" fmla="*/ 83 h 83"/>
                <a:gd name="T8" fmla="*/ 82 w 82"/>
                <a:gd name="T9" fmla="*/ 0 h 83"/>
                <a:gd name="T10" fmla="*/ 0 w 82"/>
                <a:gd name="T11" fmla="*/ 0 h 83"/>
                <a:gd name="T12" fmla="*/ 0 w 82"/>
                <a:gd name="T13" fmla="*/ 2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83">
                  <a:moveTo>
                    <a:pt x="0" y="29"/>
                  </a:moveTo>
                  <a:lnTo>
                    <a:pt x="58" y="29"/>
                  </a:lnTo>
                  <a:lnTo>
                    <a:pt x="58" y="83"/>
                  </a:lnTo>
                  <a:lnTo>
                    <a:pt x="82" y="83"/>
                  </a:lnTo>
                  <a:lnTo>
                    <a:pt x="82" y="0"/>
                  </a:lnTo>
                  <a:lnTo>
                    <a:pt x="0" y="0"/>
                  </a:lnTo>
                  <a:lnTo>
                    <a:pt x="0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81" name="Freeform 133">
              <a:extLst>
                <a:ext uri="{FF2B5EF4-FFF2-40B4-BE49-F238E27FC236}">
                  <a16:creationId xmlns:a16="http://schemas.microsoft.com/office/drawing/2014/main" xmlns="" id="{039570FE-84C0-4BC9-A205-E82F51DC6E9D}"/>
                </a:ext>
              </a:extLst>
            </p:cNvPr>
            <p:cNvSpPr/>
            <p:nvPr/>
          </p:nvSpPr>
          <p:spPr bwMode="auto">
            <a:xfrm>
              <a:off x="7093268" y="4788593"/>
              <a:ext cx="207151" cy="204654"/>
            </a:xfrm>
            <a:custGeom>
              <a:avLst/>
              <a:gdLst>
                <a:gd name="T0" fmla="*/ 0 w 83"/>
                <a:gd name="T1" fmla="*/ 0 h 82"/>
                <a:gd name="T2" fmla="*/ 0 w 83"/>
                <a:gd name="T3" fmla="*/ 29 h 82"/>
                <a:gd name="T4" fmla="*/ 59 w 83"/>
                <a:gd name="T5" fmla="*/ 29 h 82"/>
                <a:gd name="T6" fmla="*/ 59 w 83"/>
                <a:gd name="T7" fmla="*/ 82 h 82"/>
                <a:gd name="T8" fmla="*/ 83 w 83"/>
                <a:gd name="T9" fmla="*/ 82 h 82"/>
                <a:gd name="T10" fmla="*/ 83 w 83"/>
                <a:gd name="T11" fmla="*/ 0 h 82"/>
                <a:gd name="T12" fmla="*/ 0 w 83"/>
                <a:gd name="T1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82">
                  <a:moveTo>
                    <a:pt x="0" y="0"/>
                  </a:moveTo>
                  <a:lnTo>
                    <a:pt x="0" y="29"/>
                  </a:lnTo>
                  <a:lnTo>
                    <a:pt x="59" y="29"/>
                  </a:lnTo>
                  <a:lnTo>
                    <a:pt x="59" y="82"/>
                  </a:lnTo>
                  <a:lnTo>
                    <a:pt x="83" y="82"/>
                  </a:lnTo>
                  <a:lnTo>
                    <a:pt x="8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82" name="Rectangle 134">
              <a:extLst>
                <a:ext uri="{FF2B5EF4-FFF2-40B4-BE49-F238E27FC236}">
                  <a16:creationId xmlns:a16="http://schemas.microsoft.com/office/drawing/2014/main" xmlns="" id="{951DCEE9-F67E-49E6-B7CB-77E33D3E75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41027" y="4970784"/>
              <a:ext cx="207151" cy="207151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</p:grpSp>
      <p:grpSp>
        <p:nvGrpSpPr>
          <p:cNvPr id="83" name="Group 86">
            <a:extLst>
              <a:ext uri="{FF2B5EF4-FFF2-40B4-BE49-F238E27FC236}">
                <a16:creationId xmlns:a16="http://schemas.microsoft.com/office/drawing/2014/main" xmlns="" id="{4CE6B2C4-4724-4BD6-8ECA-D93F3077B3DA}"/>
              </a:ext>
            </a:extLst>
          </p:cNvPr>
          <p:cNvGrpSpPr/>
          <p:nvPr/>
        </p:nvGrpSpPr>
        <p:grpSpPr>
          <a:xfrm>
            <a:off x="6100697" y="2308396"/>
            <a:ext cx="476336" cy="537264"/>
            <a:chOff x="5513440" y="1766202"/>
            <a:chExt cx="429274" cy="484183"/>
          </a:xfrm>
          <a:solidFill>
            <a:schemeClr val="bg1"/>
          </a:solidFill>
        </p:grpSpPr>
        <p:sp>
          <p:nvSpPr>
            <p:cNvPr id="84" name="Freeform 147">
              <a:extLst>
                <a:ext uri="{FF2B5EF4-FFF2-40B4-BE49-F238E27FC236}">
                  <a16:creationId xmlns:a16="http://schemas.microsoft.com/office/drawing/2014/main" xmlns="" id="{243A21D6-8533-46DA-92CB-44FBBEBBE33D}"/>
                </a:ext>
              </a:extLst>
            </p:cNvPr>
            <p:cNvSpPr/>
            <p:nvPr/>
          </p:nvSpPr>
          <p:spPr bwMode="auto">
            <a:xfrm>
              <a:off x="5513440" y="1766202"/>
              <a:ext cx="429274" cy="87353"/>
            </a:xfrm>
            <a:custGeom>
              <a:avLst/>
              <a:gdLst>
                <a:gd name="T0" fmla="*/ 68 w 129"/>
                <a:gd name="T1" fmla="*/ 8 h 26"/>
                <a:gd name="T2" fmla="*/ 68 w 129"/>
                <a:gd name="T3" fmla="*/ 4 h 26"/>
                <a:gd name="T4" fmla="*/ 64 w 129"/>
                <a:gd name="T5" fmla="*/ 0 h 26"/>
                <a:gd name="T6" fmla="*/ 61 w 129"/>
                <a:gd name="T7" fmla="*/ 4 h 26"/>
                <a:gd name="T8" fmla="*/ 61 w 129"/>
                <a:gd name="T9" fmla="*/ 8 h 26"/>
                <a:gd name="T10" fmla="*/ 0 w 129"/>
                <a:gd name="T11" fmla="*/ 8 h 26"/>
                <a:gd name="T12" fmla="*/ 0 w 129"/>
                <a:gd name="T13" fmla="*/ 26 h 26"/>
                <a:gd name="T14" fmla="*/ 129 w 129"/>
                <a:gd name="T15" fmla="*/ 26 h 26"/>
                <a:gd name="T16" fmla="*/ 129 w 129"/>
                <a:gd name="T17" fmla="*/ 8 h 26"/>
                <a:gd name="T18" fmla="*/ 68 w 129"/>
                <a:gd name="T19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26">
                  <a:moveTo>
                    <a:pt x="68" y="8"/>
                  </a:moveTo>
                  <a:cubicBezTo>
                    <a:pt x="68" y="4"/>
                    <a:pt x="68" y="4"/>
                    <a:pt x="68" y="4"/>
                  </a:cubicBezTo>
                  <a:cubicBezTo>
                    <a:pt x="68" y="2"/>
                    <a:pt x="66" y="0"/>
                    <a:pt x="64" y="0"/>
                  </a:cubicBezTo>
                  <a:cubicBezTo>
                    <a:pt x="63" y="0"/>
                    <a:pt x="61" y="2"/>
                    <a:pt x="61" y="4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29" y="8"/>
                    <a:pt x="129" y="8"/>
                    <a:pt x="129" y="8"/>
                  </a:cubicBezTo>
                  <a:lnTo>
                    <a:pt x="68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85" name="Freeform 148">
              <a:extLst>
                <a:ext uri="{FF2B5EF4-FFF2-40B4-BE49-F238E27FC236}">
                  <a16:creationId xmlns:a16="http://schemas.microsoft.com/office/drawing/2014/main" xmlns="" id="{B5032807-3FB6-4010-82C4-D9BAD22FD7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0876" y="1873521"/>
              <a:ext cx="356897" cy="376864"/>
            </a:xfrm>
            <a:custGeom>
              <a:avLst/>
              <a:gdLst>
                <a:gd name="T0" fmla="*/ 143 w 143"/>
                <a:gd name="T1" fmla="*/ 95 h 151"/>
                <a:gd name="T2" fmla="*/ 143 w 143"/>
                <a:gd name="T3" fmla="*/ 0 h 151"/>
                <a:gd name="T4" fmla="*/ 0 w 143"/>
                <a:gd name="T5" fmla="*/ 0 h 151"/>
                <a:gd name="T6" fmla="*/ 0 w 143"/>
                <a:gd name="T7" fmla="*/ 95 h 151"/>
                <a:gd name="T8" fmla="*/ 63 w 143"/>
                <a:gd name="T9" fmla="*/ 95 h 151"/>
                <a:gd name="T10" fmla="*/ 63 w 143"/>
                <a:gd name="T11" fmla="*/ 125 h 151"/>
                <a:gd name="T12" fmla="*/ 45 w 143"/>
                <a:gd name="T13" fmla="*/ 125 h 151"/>
                <a:gd name="T14" fmla="*/ 45 w 143"/>
                <a:gd name="T15" fmla="*/ 121 h 151"/>
                <a:gd name="T16" fmla="*/ 37 w 143"/>
                <a:gd name="T17" fmla="*/ 121 h 151"/>
                <a:gd name="T18" fmla="*/ 25 w 143"/>
                <a:gd name="T19" fmla="*/ 151 h 151"/>
                <a:gd name="T20" fmla="*/ 33 w 143"/>
                <a:gd name="T21" fmla="*/ 151 h 151"/>
                <a:gd name="T22" fmla="*/ 40 w 143"/>
                <a:gd name="T23" fmla="*/ 137 h 151"/>
                <a:gd name="T24" fmla="*/ 104 w 143"/>
                <a:gd name="T25" fmla="*/ 137 h 151"/>
                <a:gd name="T26" fmla="*/ 109 w 143"/>
                <a:gd name="T27" fmla="*/ 151 h 151"/>
                <a:gd name="T28" fmla="*/ 119 w 143"/>
                <a:gd name="T29" fmla="*/ 151 h 151"/>
                <a:gd name="T30" fmla="*/ 107 w 143"/>
                <a:gd name="T31" fmla="*/ 121 h 151"/>
                <a:gd name="T32" fmla="*/ 97 w 143"/>
                <a:gd name="T33" fmla="*/ 121 h 151"/>
                <a:gd name="T34" fmla="*/ 97 w 143"/>
                <a:gd name="T35" fmla="*/ 125 h 151"/>
                <a:gd name="T36" fmla="*/ 80 w 143"/>
                <a:gd name="T37" fmla="*/ 125 h 151"/>
                <a:gd name="T38" fmla="*/ 80 w 143"/>
                <a:gd name="T39" fmla="*/ 95 h 151"/>
                <a:gd name="T40" fmla="*/ 143 w 143"/>
                <a:gd name="T41" fmla="*/ 95 h 151"/>
                <a:gd name="T42" fmla="*/ 92 w 143"/>
                <a:gd name="T43" fmla="*/ 28 h 151"/>
                <a:gd name="T44" fmla="*/ 133 w 143"/>
                <a:gd name="T45" fmla="*/ 28 h 151"/>
                <a:gd name="T46" fmla="*/ 133 w 143"/>
                <a:gd name="T47" fmla="*/ 37 h 151"/>
                <a:gd name="T48" fmla="*/ 92 w 143"/>
                <a:gd name="T49" fmla="*/ 37 h 151"/>
                <a:gd name="T50" fmla="*/ 92 w 143"/>
                <a:gd name="T51" fmla="*/ 28 h 151"/>
                <a:gd name="T52" fmla="*/ 92 w 143"/>
                <a:gd name="T53" fmla="*/ 46 h 151"/>
                <a:gd name="T54" fmla="*/ 133 w 143"/>
                <a:gd name="T55" fmla="*/ 46 h 151"/>
                <a:gd name="T56" fmla="*/ 133 w 143"/>
                <a:gd name="T57" fmla="*/ 56 h 151"/>
                <a:gd name="T58" fmla="*/ 92 w 143"/>
                <a:gd name="T59" fmla="*/ 56 h 151"/>
                <a:gd name="T60" fmla="*/ 92 w 143"/>
                <a:gd name="T61" fmla="*/ 46 h 151"/>
                <a:gd name="T62" fmla="*/ 92 w 143"/>
                <a:gd name="T63" fmla="*/ 63 h 151"/>
                <a:gd name="T64" fmla="*/ 133 w 143"/>
                <a:gd name="T65" fmla="*/ 63 h 151"/>
                <a:gd name="T66" fmla="*/ 133 w 143"/>
                <a:gd name="T67" fmla="*/ 74 h 151"/>
                <a:gd name="T68" fmla="*/ 92 w 143"/>
                <a:gd name="T69" fmla="*/ 74 h 151"/>
                <a:gd name="T70" fmla="*/ 92 w 143"/>
                <a:gd name="T71" fmla="*/ 63 h 151"/>
                <a:gd name="T72" fmla="*/ 8 w 143"/>
                <a:gd name="T73" fmla="*/ 75 h 151"/>
                <a:gd name="T74" fmla="*/ 8 w 143"/>
                <a:gd name="T75" fmla="*/ 24 h 151"/>
                <a:gd name="T76" fmla="*/ 83 w 143"/>
                <a:gd name="T77" fmla="*/ 24 h 151"/>
                <a:gd name="T78" fmla="*/ 83 w 143"/>
                <a:gd name="T79" fmla="*/ 75 h 151"/>
                <a:gd name="T80" fmla="*/ 8 w 143"/>
                <a:gd name="T81" fmla="*/ 7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3" h="151">
                  <a:moveTo>
                    <a:pt x="143" y="95"/>
                  </a:moveTo>
                  <a:lnTo>
                    <a:pt x="143" y="0"/>
                  </a:lnTo>
                  <a:lnTo>
                    <a:pt x="0" y="0"/>
                  </a:lnTo>
                  <a:lnTo>
                    <a:pt x="0" y="95"/>
                  </a:lnTo>
                  <a:lnTo>
                    <a:pt x="63" y="95"/>
                  </a:lnTo>
                  <a:lnTo>
                    <a:pt x="63" y="125"/>
                  </a:lnTo>
                  <a:lnTo>
                    <a:pt x="45" y="125"/>
                  </a:lnTo>
                  <a:lnTo>
                    <a:pt x="45" y="121"/>
                  </a:lnTo>
                  <a:lnTo>
                    <a:pt x="37" y="121"/>
                  </a:lnTo>
                  <a:lnTo>
                    <a:pt x="25" y="151"/>
                  </a:lnTo>
                  <a:lnTo>
                    <a:pt x="33" y="151"/>
                  </a:lnTo>
                  <a:lnTo>
                    <a:pt x="40" y="137"/>
                  </a:lnTo>
                  <a:lnTo>
                    <a:pt x="104" y="137"/>
                  </a:lnTo>
                  <a:lnTo>
                    <a:pt x="109" y="151"/>
                  </a:lnTo>
                  <a:lnTo>
                    <a:pt x="119" y="151"/>
                  </a:lnTo>
                  <a:lnTo>
                    <a:pt x="107" y="121"/>
                  </a:lnTo>
                  <a:lnTo>
                    <a:pt x="97" y="121"/>
                  </a:lnTo>
                  <a:lnTo>
                    <a:pt x="97" y="125"/>
                  </a:lnTo>
                  <a:lnTo>
                    <a:pt x="80" y="125"/>
                  </a:lnTo>
                  <a:lnTo>
                    <a:pt x="80" y="95"/>
                  </a:lnTo>
                  <a:lnTo>
                    <a:pt x="143" y="95"/>
                  </a:lnTo>
                  <a:close/>
                  <a:moveTo>
                    <a:pt x="92" y="28"/>
                  </a:moveTo>
                  <a:lnTo>
                    <a:pt x="133" y="28"/>
                  </a:lnTo>
                  <a:lnTo>
                    <a:pt x="133" y="37"/>
                  </a:lnTo>
                  <a:lnTo>
                    <a:pt x="92" y="37"/>
                  </a:lnTo>
                  <a:lnTo>
                    <a:pt x="92" y="28"/>
                  </a:lnTo>
                  <a:close/>
                  <a:moveTo>
                    <a:pt x="92" y="46"/>
                  </a:moveTo>
                  <a:lnTo>
                    <a:pt x="133" y="46"/>
                  </a:lnTo>
                  <a:lnTo>
                    <a:pt x="133" y="56"/>
                  </a:lnTo>
                  <a:lnTo>
                    <a:pt x="92" y="56"/>
                  </a:lnTo>
                  <a:lnTo>
                    <a:pt x="92" y="46"/>
                  </a:lnTo>
                  <a:close/>
                  <a:moveTo>
                    <a:pt x="92" y="63"/>
                  </a:moveTo>
                  <a:lnTo>
                    <a:pt x="133" y="63"/>
                  </a:lnTo>
                  <a:lnTo>
                    <a:pt x="133" y="74"/>
                  </a:lnTo>
                  <a:lnTo>
                    <a:pt x="92" y="74"/>
                  </a:lnTo>
                  <a:lnTo>
                    <a:pt x="92" y="63"/>
                  </a:lnTo>
                  <a:close/>
                  <a:moveTo>
                    <a:pt x="8" y="75"/>
                  </a:moveTo>
                  <a:lnTo>
                    <a:pt x="8" y="24"/>
                  </a:lnTo>
                  <a:lnTo>
                    <a:pt x="83" y="24"/>
                  </a:lnTo>
                  <a:lnTo>
                    <a:pt x="83" y="75"/>
                  </a:lnTo>
                  <a:lnTo>
                    <a:pt x="8" y="7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86" name="Freeform 149">
              <a:extLst>
                <a:ext uri="{FF2B5EF4-FFF2-40B4-BE49-F238E27FC236}">
                  <a16:creationId xmlns:a16="http://schemas.microsoft.com/office/drawing/2014/main" xmlns="" id="{8A0A1C83-1DAE-427C-86B2-16C0CADF7546}"/>
                </a:ext>
              </a:extLst>
            </p:cNvPr>
            <p:cNvSpPr/>
            <p:nvPr/>
          </p:nvSpPr>
          <p:spPr bwMode="auto">
            <a:xfrm>
              <a:off x="5578330" y="1945898"/>
              <a:ext cx="174705" cy="102328"/>
            </a:xfrm>
            <a:custGeom>
              <a:avLst/>
              <a:gdLst>
                <a:gd name="T0" fmla="*/ 58 w 70"/>
                <a:gd name="T1" fmla="*/ 12 h 41"/>
                <a:gd name="T2" fmla="*/ 54 w 70"/>
                <a:gd name="T3" fmla="*/ 20 h 41"/>
                <a:gd name="T4" fmla="*/ 48 w 70"/>
                <a:gd name="T5" fmla="*/ 16 h 41"/>
                <a:gd name="T6" fmla="*/ 48 w 70"/>
                <a:gd name="T7" fmla="*/ 16 h 41"/>
                <a:gd name="T8" fmla="*/ 34 w 70"/>
                <a:gd name="T9" fmla="*/ 8 h 41"/>
                <a:gd name="T10" fmla="*/ 32 w 70"/>
                <a:gd name="T11" fmla="*/ 12 h 41"/>
                <a:gd name="T12" fmla="*/ 28 w 70"/>
                <a:gd name="T13" fmla="*/ 20 h 41"/>
                <a:gd name="T14" fmla="*/ 16 w 70"/>
                <a:gd name="T15" fmla="*/ 12 h 41"/>
                <a:gd name="T16" fmla="*/ 12 w 70"/>
                <a:gd name="T17" fmla="*/ 17 h 41"/>
                <a:gd name="T18" fmla="*/ 12 w 70"/>
                <a:gd name="T19" fmla="*/ 17 h 41"/>
                <a:gd name="T20" fmla="*/ 0 w 70"/>
                <a:gd name="T21" fmla="*/ 37 h 41"/>
                <a:gd name="T22" fmla="*/ 5 w 70"/>
                <a:gd name="T23" fmla="*/ 41 h 41"/>
                <a:gd name="T24" fmla="*/ 17 w 70"/>
                <a:gd name="T25" fmla="*/ 21 h 41"/>
                <a:gd name="T26" fmla="*/ 24 w 70"/>
                <a:gd name="T27" fmla="*/ 25 h 41"/>
                <a:gd name="T28" fmla="*/ 24 w 70"/>
                <a:gd name="T29" fmla="*/ 25 h 41"/>
                <a:gd name="T30" fmla="*/ 30 w 70"/>
                <a:gd name="T31" fmla="*/ 29 h 41"/>
                <a:gd name="T32" fmla="*/ 37 w 70"/>
                <a:gd name="T33" fmla="*/ 17 h 41"/>
                <a:gd name="T34" fmla="*/ 42 w 70"/>
                <a:gd name="T35" fmla="*/ 21 h 41"/>
                <a:gd name="T36" fmla="*/ 42 w 70"/>
                <a:gd name="T37" fmla="*/ 21 h 41"/>
                <a:gd name="T38" fmla="*/ 56 w 70"/>
                <a:gd name="T39" fmla="*/ 28 h 41"/>
                <a:gd name="T40" fmla="*/ 57 w 70"/>
                <a:gd name="T41" fmla="*/ 28 h 41"/>
                <a:gd name="T42" fmla="*/ 57 w 70"/>
                <a:gd name="T43" fmla="*/ 28 h 41"/>
                <a:gd name="T44" fmla="*/ 64 w 70"/>
                <a:gd name="T45" fmla="*/ 17 h 41"/>
                <a:gd name="T46" fmla="*/ 64 w 70"/>
                <a:gd name="T47" fmla="*/ 17 h 41"/>
                <a:gd name="T48" fmla="*/ 70 w 70"/>
                <a:gd name="T49" fmla="*/ 4 h 41"/>
                <a:gd name="T50" fmla="*/ 65 w 70"/>
                <a:gd name="T51" fmla="*/ 0 h 41"/>
                <a:gd name="T52" fmla="*/ 58 w 70"/>
                <a:gd name="T5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" h="41">
                  <a:moveTo>
                    <a:pt x="58" y="12"/>
                  </a:moveTo>
                  <a:lnTo>
                    <a:pt x="54" y="20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34" y="8"/>
                  </a:lnTo>
                  <a:lnTo>
                    <a:pt x="32" y="12"/>
                  </a:lnTo>
                  <a:lnTo>
                    <a:pt x="28" y="20"/>
                  </a:lnTo>
                  <a:lnTo>
                    <a:pt x="16" y="12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0" y="37"/>
                  </a:lnTo>
                  <a:lnTo>
                    <a:pt x="5" y="41"/>
                  </a:lnTo>
                  <a:lnTo>
                    <a:pt x="17" y="21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30" y="29"/>
                  </a:lnTo>
                  <a:lnTo>
                    <a:pt x="37" y="17"/>
                  </a:lnTo>
                  <a:lnTo>
                    <a:pt x="42" y="21"/>
                  </a:lnTo>
                  <a:lnTo>
                    <a:pt x="42" y="21"/>
                  </a:lnTo>
                  <a:lnTo>
                    <a:pt x="56" y="28"/>
                  </a:lnTo>
                  <a:lnTo>
                    <a:pt x="57" y="28"/>
                  </a:lnTo>
                  <a:lnTo>
                    <a:pt x="57" y="28"/>
                  </a:lnTo>
                  <a:lnTo>
                    <a:pt x="64" y="17"/>
                  </a:lnTo>
                  <a:lnTo>
                    <a:pt x="64" y="17"/>
                  </a:lnTo>
                  <a:lnTo>
                    <a:pt x="70" y="4"/>
                  </a:lnTo>
                  <a:lnTo>
                    <a:pt x="65" y="0"/>
                  </a:lnTo>
                  <a:lnTo>
                    <a:pt x="58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</p:grpSp>
      <p:grpSp>
        <p:nvGrpSpPr>
          <p:cNvPr id="87" name="Group 90">
            <a:extLst>
              <a:ext uri="{FF2B5EF4-FFF2-40B4-BE49-F238E27FC236}">
                <a16:creationId xmlns:a16="http://schemas.microsoft.com/office/drawing/2014/main" xmlns="" id="{035020EA-BAA1-4BDC-A35A-3C1C9010F693}"/>
              </a:ext>
            </a:extLst>
          </p:cNvPr>
          <p:cNvGrpSpPr/>
          <p:nvPr/>
        </p:nvGrpSpPr>
        <p:grpSpPr>
          <a:xfrm>
            <a:off x="5309080" y="3886097"/>
            <a:ext cx="509293" cy="505943"/>
            <a:chOff x="6853673" y="3715407"/>
            <a:chExt cx="379359" cy="376864"/>
          </a:xfrm>
          <a:solidFill>
            <a:schemeClr val="bg1"/>
          </a:solidFill>
        </p:grpSpPr>
        <p:sp>
          <p:nvSpPr>
            <p:cNvPr id="88" name="Freeform 150">
              <a:extLst>
                <a:ext uri="{FF2B5EF4-FFF2-40B4-BE49-F238E27FC236}">
                  <a16:creationId xmlns:a16="http://schemas.microsoft.com/office/drawing/2014/main" xmlns="" id="{43325DDB-2BB5-4A53-8F49-E8FF861B6E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53673" y="3715407"/>
              <a:ext cx="379359" cy="376864"/>
            </a:xfrm>
            <a:custGeom>
              <a:avLst/>
              <a:gdLst>
                <a:gd name="T0" fmla="*/ 57 w 114"/>
                <a:gd name="T1" fmla="*/ 0 h 114"/>
                <a:gd name="T2" fmla="*/ 0 w 114"/>
                <a:gd name="T3" fmla="*/ 57 h 114"/>
                <a:gd name="T4" fmla="*/ 57 w 114"/>
                <a:gd name="T5" fmla="*/ 114 h 114"/>
                <a:gd name="T6" fmla="*/ 114 w 114"/>
                <a:gd name="T7" fmla="*/ 57 h 114"/>
                <a:gd name="T8" fmla="*/ 57 w 114"/>
                <a:gd name="T9" fmla="*/ 0 h 114"/>
                <a:gd name="T10" fmla="*/ 57 w 114"/>
                <a:gd name="T11" fmla="*/ 108 h 114"/>
                <a:gd name="T12" fmla="*/ 6 w 114"/>
                <a:gd name="T13" fmla="*/ 57 h 114"/>
                <a:gd name="T14" fmla="*/ 57 w 114"/>
                <a:gd name="T15" fmla="*/ 6 h 114"/>
                <a:gd name="T16" fmla="*/ 108 w 114"/>
                <a:gd name="T17" fmla="*/ 57 h 114"/>
                <a:gd name="T18" fmla="*/ 57 w 114"/>
                <a:gd name="T19" fmla="*/ 10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89" name="Rectangle 151">
              <a:extLst>
                <a:ext uri="{FF2B5EF4-FFF2-40B4-BE49-F238E27FC236}">
                  <a16:creationId xmlns:a16="http://schemas.microsoft.com/office/drawing/2014/main" xmlns="" id="{B8D81DB9-0152-4155-A0B5-29D3FD80E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8429" y="3987447"/>
              <a:ext cx="22463" cy="42429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90" name="Rectangle 152">
              <a:extLst>
                <a:ext uri="{FF2B5EF4-FFF2-40B4-BE49-F238E27FC236}">
                  <a16:creationId xmlns:a16="http://schemas.microsoft.com/office/drawing/2014/main" xmlns="" id="{45729382-CB49-4AEB-840C-A0DDD58EBF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3370" y="3987447"/>
              <a:ext cx="19966" cy="42429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91" name="Rectangle 153">
              <a:extLst>
                <a:ext uri="{FF2B5EF4-FFF2-40B4-BE49-F238E27FC236}">
                  <a16:creationId xmlns:a16="http://schemas.microsoft.com/office/drawing/2014/main" xmlns="" id="{CAFE1E48-BC17-4AB2-84C5-2AE1812013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68311" y="3987447"/>
              <a:ext cx="19966" cy="42429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92" name="Freeform 154">
              <a:extLst>
                <a:ext uri="{FF2B5EF4-FFF2-40B4-BE49-F238E27FC236}">
                  <a16:creationId xmlns:a16="http://schemas.microsoft.com/office/drawing/2014/main" xmlns="" id="{EEE8C17B-89B7-4CB5-87CD-B4DD5BE6C547}"/>
                </a:ext>
              </a:extLst>
            </p:cNvPr>
            <p:cNvSpPr/>
            <p:nvPr/>
          </p:nvSpPr>
          <p:spPr bwMode="auto">
            <a:xfrm>
              <a:off x="6970976" y="3822725"/>
              <a:ext cx="82362" cy="84857"/>
            </a:xfrm>
            <a:custGeom>
              <a:avLst/>
              <a:gdLst>
                <a:gd name="T0" fmla="*/ 19 w 25"/>
                <a:gd name="T1" fmla="*/ 22 h 25"/>
                <a:gd name="T2" fmla="*/ 22 w 25"/>
                <a:gd name="T3" fmla="*/ 25 h 25"/>
                <a:gd name="T4" fmla="*/ 25 w 25"/>
                <a:gd name="T5" fmla="*/ 22 h 25"/>
                <a:gd name="T6" fmla="*/ 22 w 25"/>
                <a:gd name="T7" fmla="*/ 19 h 25"/>
                <a:gd name="T8" fmla="*/ 21 w 25"/>
                <a:gd name="T9" fmla="*/ 19 h 25"/>
                <a:gd name="T10" fmla="*/ 0 w 25"/>
                <a:gd name="T11" fmla="*/ 0 h 25"/>
                <a:gd name="T12" fmla="*/ 19 w 25"/>
                <a:gd name="T13" fmla="*/ 22 h 25"/>
                <a:gd name="T14" fmla="*/ 19 w 25"/>
                <a:gd name="T15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93" name="Freeform 155">
              <a:extLst>
                <a:ext uri="{FF2B5EF4-FFF2-40B4-BE49-F238E27FC236}">
                  <a16:creationId xmlns:a16="http://schemas.microsoft.com/office/drawing/2014/main" xmlns="" id="{F3B7336D-D6D8-41A2-875E-0FDFC76B0C16}"/>
                </a:ext>
              </a:extLst>
            </p:cNvPr>
            <p:cNvSpPr/>
            <p:nvPr/>
          </p:nvSpPr>
          <p:spPr bwMode="auto">
            <a:xfrm>
              <a:off x="6921060" y="3987447"/>
              <a:ext cx="22463" cy="19966"/>
            </a:xfrm>
            <a:custGeom>
              <a:avLst/>
              <a:gdLst>
                <a:gd name="T0" fmla="*/ 0 w 9"/>
                <a:gd name="T1" fmla="*/ 6 h 8"/>
                <a:gd name="T2" fmla="*/ 3 w 9"/>
                <a:gd name="T3" fmla="*/ 8 h 8"/>
                <a:gd name="T4" fmla="*/ 9 w 9"/>
                <a:gd name="T5" fmla="*/ 1 h 8"/>
                <a:gd name="T6" fmla="*/ 7 w 9"/>
                <a:gd name="T7" fmla="*/ 0 h 8"/>
                <a:gd name="T8" fmla="*/ 0 w 9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94" name="Freeform 156">
              <a:extLst>
                <a:ext uri="{FF2B5EF4-FFF2-40B4-BE49-F238E27FC236}">
                  <a16:creationId xmlns:a16="http://schemas.microsoft.com/office/drawing/2014/main" xmlns="" id="{0D4AC407-D211-469C-8F04-632FADD93C73}"/>
                </a:ext>
              </a:extLst>
            </p:cNvPr>
            <p:cNvSpPr/>
            <p:nvPr/>
          </p:nvSpPr>
          <p:spPr bwMode="auto">
            <a:xfrm>
              <a:off x="6901094" y="3942523"/>
              <a:ext cx="27454" cy="14975"/>
            </a:xfrm>
            <a:custGeom>
              <a:avLst/>
              <a:gdLst>
                <a:gd name="T0" fmla="*/ 9 w 11"/>
                <a:gd name="T1" fmla="*/ 0 h 6"/>
                <a:gd name="T2" fmla="*/ 0 w 11"/>
                <a:gd name="T3" fmla="*/ 3 h 6"/>
                <a:gd name="T4" fmla="*/ 1 w 11"/>
                <a:gd name="T5" fmla="*/ 6 h 6"/>
                <a:gd name="T6" fmla="*/ 11 w 11"/>
                <a:gd name="T7" fmla="*/ 3 h 6"/>
                <a:gd name="T8" fmla="*/ 9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95" name="Freeform 157">
              <a:extLst>
                <a:ext uri="{FF2B5EF4-FFF2-40B4-BE49-F238E27FC236}">
                  <a16:creationId xmlns:a16="http://schemas.microsoft.com/office/drawing/2014/main" xmlns="" id="{7A7C2010-866C-464B-9572-63361CF8012E}"/>
                </a:ext>
              </a:extLst>
            </p:cNvPr>
            <p:cNvSpPr/>
            <p:nvPr/>
          </p:nvSpPr>
          <p:spPr bwMode="auto">
            <a:xfrm>
              <a:off x="6933538" y="3790281"/>
              <a:ext cx="19966" cy="22463"/>
            </a:xfrm>
            <a:custGeom>
              <a:avLst/>
              <a:gdLst>
                <a:gd name="T0" fmla="*/ 0 w 8"/>
                <a:gd name="T1" fmla="*/ 3 h 9"/>
                <a:gd name="T2" fmla="*/ 7 w 8"/>
                <a:gd name="T3" fmla="*/ 9 h 9"/>
                <a:gd name="T4" fmla="*/ 8 w 8"/>
                <a:gd name="T5" fmla="*/ 7 h 9"/>
                <a:gd name="T6" fmla="*/ 2 w 8"/>
                <a:gd name="T7" fmla="*/ 0 h 9"/>
                <a:gd name="T8" fmla="*/ 0 w 8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96" name="Freeform 158">
              <a:extLst>
                <a:ext uri="{FF2B5EF4-FFF2-40B4-BE49-F238E27FC236}">
                  <a16:creationId xmlns:a16="http://schemas.microsoft.com/office/drawing/2014/main" xmlns="" id="{28FC4580-B56B-4C6C-9E3F-398C8F9D0B07}"/>
                </a:ext>
              </a:extLst>
            </p:cNvPr>
            <p:cNvSpPr/>
            <p:nvPr/>
          </p:nvSpPr>
          <p:spPr bwMode="auto">
            <a:xfrm>
              <a:off x="6903589" y="3840196"/>
              <a:ext cx="27454" cy="12480"/>
            </a:xfrm>
            <a:custGeom>
              <a:avLst/>
              <a:gdLst>
                <a:gd name="T0" fmla="*/ 11 w 11"/>
                <a:gd name="T1" fmla="*/ 3 h 5"/>
                <a:gd name="T2" fmla="*/ 2 w 11"/>
                <a:gd name="T3" fmla="*/ 0 h 5"/>
                <a:gd name="T4" fmla="*/ 0 w 11"/>
                <a:gd name="T5" fmla="*/ 3 h 5"/>
                <a:gd name="T6" fmla="*/ 10 w 11"/>
                <a:gd name="T7" fmla="*/ 5 h 5"/>
                <a:gd name="T8" fmla="*/ 11 w 11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97" name="Rectangle 159">
              <a:extLst>
                <a:ext uri="{FF2B5EF4-FFF2-40B4-BE49-F238E27FC236}">
                  <a16:creationId xmlns:a16="http://schemas.microsoft.com/office/drawing/2014/main" xmlns="" id="{344A05BE-C280-4B8A-B9BB-23FB8FAFCB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0858" y="3750348"/>
              <a:ext cx="7488" cy="22463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98" name="Freeform 160">
              <a:extLst>
                <a:ext uri="{FF2B5EF4-FFF2-40B4-BE49-F238E27FC236}">
                  <a16:creationId xmlns:a16="http://schemas.microsoft.com/office/drawing/2014/main" xmlns="" id="{E2F2A46E-A0C1-43E0-AF72-4022C96DD471}"/>
                </a:ext>
              </a:extLst>
            </p:cNvPr>
            <p:cNvSpPr/>
            <p:nvPr/>
          </p:nvSpPr>
          <p:spPr bwMode="auto">
            <a:xfrm>
              <a:off x="6973471" y="3760331"/>
              <a:ext cx="17471" cy="22463"/>
            </a:xfrm>
            <a:custGeom>
              <a:avLst/>
              <a:gdLst>
                <a:gd name="T0" fmla="*/ 7 w 7"/>
                <a:gd name="T1" fmla="*/ 8 h 9"/>
                <a:gd name="T2" fmla="*/ 3 w 7"/>
                <a:gd name="T3" fmla="*/ 0 h 9"/>
                <a:gd name="T4" fmla="*/ 0 w 7"/>
                <a:gd name="T5" fmla="*/ 2 h 9"/>
                <a:gd name="T6" fmla="*/ 4 w 7"/>
                <a:gd name="T7" fmla="*/ 9 h 9"/>
                <a:gd name="T8" fmla="*/ 7 w 7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99" name="Freeform 161">
              <a:extLst>
                <a:ext uri="{FF2B5EF4-FFF2-40B4-BE49-F238E27FC236}">
                  <a16:creationId xmlns:a16="http://schemas.microsoft.com/office/drawing/2014/main" xmlns="" id="{6C235701-DDE7-49EA-8596-F4288692A6CC}"/>
                </a:ext>
              </a:extLst>
            </p:cNvPr>
            <p:cNvSpPr/>
            <p:nvPr/>
          </p:nvSpPr>
          <p:spPr bwMode="auto">
            <a:xfrm>
              <a:off x="7088277" y="3760331"/>
              <a:ext cx="12480" cy="27454"/>
            </a:xfrm>
            <a:custGeom>
              <a:avLst/>
              <a:gdLst>
                <a:gd name="T0" fmla="*/ 0 w 5"/>
                <a:gd name="T1" fmla="*/ 9 h 11"/>
                <a:gd name="T2" fmla="*/ 2 w 5"/>
                <a:gd name="T3" fmla="*/ 11 h 11"/>
                <a:gd name="T4" fmla="*/ 5 w 5"/>
                <a:gd name="T5" fmla="*/ 2 h 11"/>
                <a:gd name="T6" fmla="*/ 2 w 5"/>
                <a:gd name="T7" fmla="*/ 0 h 11"/>
                <a:gd name="T8" fmla="*/ 0 w 5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100" name="Freeform 162">
              <a:extLst>
                <a:ext uri="{FF2B5EF4-FFF2-40B4-BE49-F238E27FC236}">
                  <a16:creationId xmlns:a16="http://schemas.microsoft.com/office/drawing/2014/main" xmlns="" id="{7D0DD57D-F28E-4288-9B7B-A21A0E69B854}"/>
                </a:ext>
              </a:extLst>
            </p:cNvPr>
            <p:cNvSpPr/>
            <p:nvPr/>
          </p:nvSpPr>
          <p:spPr bwMode="auto">
            <a:xfrm>
              <a:off x="7130706" y="3987447"/>
              <a:ext cx="22463" cy="19966"/>
            </a:xfrm>
            <a:custGeom>
              <a:avLst/>
              <a:gdLst>
                <a:gd name="T0" fmla="*/ 0 w 9"/>
                <a:gd name="T1" fmla="*/ 1 h 8"/>
                <a:gd name="T2" fmla="*/ 8 w 9"/>
                <a:gd name="T3" fmla="*/ 8 h 8"/>
                <a:gd name="T4" fmla="*/ 9 w 9"/>
                <a:gd name="T5" fmla="*/ 6 h 8"/>
                <a:gd name="T6" fmla="*/ 3 w 9"/>
                <a:gd name="T7" fmla="*/ 0 h 8"/>
                <a:gd name="T8" fmla="*/ 0 w 9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101" name="Freeform 163">
              <a:extLst>
                <a:ext uri="{FF2B5EF4-FFF2-40B4-BE49-F238E27FC236}">
                  <a16:creationId xmlns:a16="http://schemas.microsoft.com/office/drawing/2014/main" xmlns="" id="{F72A3EB0-B307-494A-B9DC-9C11748C70E6}"/>
                </a:ext>
              </a:extLst>
            </p:cNvPr>
            <p:cNvSpPr/>
            <p:nvPr/>
          </p:nvSpPr>
          <p:spPr bwMode="auto">
            <a:xfrm>
              <a:off x="7158159" y="3942523"/>
              <a:ext cx="24958" cy="14975"/>
            </a:xfrm>
            <a:custGeom>
              <a:avLst/>
              <a:gdLst>
                <a:gd name="T0" fmla="*/ 0 w 10"/>
                <a:gd name="T1" fmla="*/ 3 h 6"/>
                <a:gd name="T2" fmla="*/ 9 w 10"/>
                <a:gd name="T3" fmla="*/ 6 h 6"/>
                <a:gd name="T4" fmla="*/ 10 w 10"/>
                <a:gd name="T5" fmla="*/ 3 h 6"/>
                <a:gd name="T6" fmla="*/ 1 w 10"/>
                <a:gd name="T7" fmla="*/ 0 h 6"/>
                <a:gd name="T8" fmla="*/ 0 w 10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102" name="Freeform 164">
              <a:extLst>
                <a:ext uri="{FF2B5EF4-FFF2-40B4-BE49-F238E27FC236}">
                  <a16:creationId xmlns:a16="http://schemas.microsoft.com/office/drawing/2014/main" xmlns="" id="{205E1DCD-8568-48BE-871B-A1437DED4598}"/>
                </a:ext>
              </a:extLst>
            </p:cNvPr>
            <p:cNvSpPr/>
            <p:nvPr/>
          </p:nvSpPr>
          <p:spPr bwMode="auto">
            <a:xfrm>
              <a:off x="7128209" y="3790281"/>
              <a:ext cx="22463" cy="22463"/>
            </a:xfrm>
            <a:custGeom>
              <a:avLst/>
              <a:gdLst>
                <a:gd name="T0" fmla="*/ 9 w 9"/>
                <a:gd name="T1" fmla="*/ 3 h 9"/>
                <a:gd name="T2" fmla="*/ 8 w 9"/>
                <a:gd name="T3" fmla="*/ 0 h 9"/>
                <a:gd name="T4" fmla="*/ 0 w 9"/>
                <a:gd name="T5" fmla="*/ 7 h 9"/>
                <a:gd name="T6" fmla="*/ 2 w 9"/>
                <a:gd name="T7" fmla="*/ 9 h 9"/>
                <a:gd name="T8" fmla="*/ 9 w 9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103" name="Freeform 165">
              <a:extLst>
                <a:ext uri="{FF2B5EF4-FFF2-40B4-BE49-F238E27FC236}">
                  <a16:creationId xmlns:a16="http://schemas.microsoft.com/office/drawing/2014/main" xmlns="" id="{D5E5F6B9-BEAC-4894-A8DE-7D66E2A7B701}"/>
                </a:ext>
              </a:extLst>
            </p:cNvPr>
            <p:cNvSpPr/>
            <p:nvPr/>
          </p:nvSpPr>
          <p:spPr bwMode="auto">
            <a:xfrm>
              <a:off x="7153167" y="3840196"/>
              <a:ext cx="27454" cy="12480"/>
            </a:xfrm>
            <a:custGeom>
              <a:avLst/>
              <a:gdLst>
                <a:gd name="T0" fmla="*/ 10 w 11"/>
                <a:gd name="T1" fmla="*/ 0 h 5"/>
                <a:gd name="T2" fmla="*/ 0 w 11"/>
                <a:gd name="T3" fmla="*/ 3 h 5"/>
                <a:gd name="T4" fmla="*/ 2 w 11"/>
                <a:gd name="T5" fmla="*/ 5 h 5"/>
                <a:gd name="T6" fmla="*/ 11 w 11"/>
                <a:gd name="T7" fmla="*/ 3 h 5"/>
                <a:gd name="T8" fmla="*/ 10 w 1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104" name="Rectangle 166">
              <a:extLst>
                <a:ext uri="{FF2B5EF4-FFF2-40B4-BE49-F238E27FC236}">
                  <a16:creationId xmlns:a16="http://schemas.microsoft.com/office/drawing/2014/main" xmlns="" id="{823D06CE-5AF3-44E3-AD1E-97F7EC89AE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3606" y="3890112"/>
              <a:ext cx="24958" cy="74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105" name="Rectangle 167">
              <a:extLst>
                <a:ext uri="{FF2B5EF4-FFF2-40B4-BE49-F238E27FC236}">
                  <a16:creationId xmlns:a16="http://schemas.microsoft.com/office/drawing/2014/main" xmlns="" id="{E05F0D59-5EF9-4FEF-93D9-A0BAC91F7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70638" y="3892607"/>
              <a:ext cx="27454" cy="74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</p:grpSp>
      <p:grpSp>
        <p:nvGrpSpPr>
          <p:cNvPr id="106" name="Group 109">
            <a:extLst>
              <a:ext uri="{FF2B5EF4-FFF2-40B4-BE49-F238E27FC236}">
                <a16:creationId xmlns:a16="http://schemas.microsoft.com/office/drawing/2014/main" xmlns="" id="{0A1D4BF2-4A4D-4FD5-A522-C5DED922C8D6}"/>
              </a:ext>
            </a:extLst>
          </p:cNvPr>
          <p:cNvGrpSpPr/>
          <p:nvPr/>
        </p:nvGrpSpPr>
        <p:grpSpPr>
          <a:xfrm>
            <a:off x="951827" y="5049016"/>
            <a:ext cx="402075" cy="522695"/>
            <a:chOff x="6421904" y="4798576"/>
            <a:chExt cx="299494" cy="389342"/>
          </a:xfrm>
          <a:solidFill>
            <a:schemeClr val="bg1"/>
          </a:solidFill>
        </p:grpSpPr>
        <p:sp>
          <p:nvSpPr>
            <p:cNvPr id="107" name="Freeform 170">
              <a:extLst>
                <a:ext uri="{FF2B5EF4-FFF2-40B4-BE49-F238E27FC236}">
                  <a16:creationId xmlns:a16="http://schemas.microsoft.com/office/drawing/2014/main" xmlns="" id="{95157FB3-B63E-4CAB-B607-EA2FAA4FF97A}"/>
                </a:ext>
              </a:extLst>
            </p:cNvPr>
            <p:cNvSpPr/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108" name="Freeform 171">
              <a:extLst>
                <a:ext uri="{FF2B5EF4-FFF2-40B4-BE49-F238E27FC236}">
                  <a16:creationId xmlns:a16="http://schemas.microsoft.com/office/drawing/2014/main" xmlns="" id="{14F46685-8439-4C9A-A6A8-5FF591ED94DE}"/>
                </a:ext>
              </a:extLst>
            </p:cNvPr>
            <p:cNvSpPr/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</p:grpSp>
      <p:grpSp>
        <p:nvGrpSpPr>
          <p:cNvPr id="109" name="Group 112">
            <a:extLst>
              <a:ext uri="{FF2B5EF4-FFF2-40B4-BE49-F238E27FC236}">
                <a16:creationId xmlns:a16="http://schemas.microsoft.com/office/drawing/2014/main" xmlns="" id="{7534C42C-3B7F-4B62-9735-D7D481AAF8DC}"/>
              </a:ext>
            </a:extLst>
          </p:cNvPr>
          <p:cNvGrpSpPr/>
          <p:nvPr/>
        </p:nvGrpSpPr>
        <p:grpSpPr>
          <a:xfrm>
            <a:off x="6864744" y="2803874"/>
            <a:ext cx="512641" cy="417151"/>
            <a:chOff x="1550139" y="1314466"/>
            <a:chExt cx="509139" cy="414300"/>
          </a:xfrm>
          <a:solidFill>
            <a:schemeClr val="bg1"/>
          </a:solidFill>
        </p:grpSpPr>
        <p:sp>
          <p:nvSpPr>
            <p:cNvPr id="110" name="Freeform 5">
              <a:extLst>
                <a:ext uri="{FF2B5EF4-FFF2-40B4-BE49-F238E27FC236}">
                  <a16:creationId xmlns:a16="http://schemas.microsoft.com/office/drawing/2014/main" xmlns="" id="{F9CF5934-4356-478E-A293-46DB729192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50139" y="1314466"/>
              <a:ext cx="509139" cy="414300"/>
            </a:xfrm>
            <a:custGeom>
              <a:avLst/>
              <a:gdLst>
                <a:gd name="T0" fmla="*/ 78 w 153"/>
                <a:gd name="T1" fmla="*/ 0 h 125"/>
                <a:gd name="T2" fmla="*/ 0 w 153"/>
                <a:gd name="T3" fmla="*/ 69 h 125"/>
                <a:gd name="T4" fmla="*/ 15 w 153"/>
                <a:gd name="T5" fmla="*/ 69 h 125"/>
                <a:gd name="T6" fmla="*/ 21 w 153"/>
                <a:gd name="T7" fmla="*/ 64 h 125"/>
                <a:gd name="T8" fmla="*/ 21 w 153"/>
                <a:gd name="T9" fmla="*/ 121 h 125"/>
                <a:gd name="T10" fmla="*/ 24 w 153"/>
                <a:gd name="T11" fmla="*/ 125 h 125"/>
                <a:gd name="T12" fmla="*/ 62 w 153"/>
                <a:gd name="T13" fmla="*/ 125 h 125"/>
                <a:gd name="T14" fmla="*/ 63 w 153"/>
                <a:gd name="T15" fmla="*/ 93 h 125"/>
                <a:gd name="T16" fmla="*/ 67 w 153"/>
                <a:gd name="T17" fmla="*/ 88 h 125"/>
                <a:gd name="T18" fmla="*/ 83 w 153"/>
                <a:gd name="T19" fmla="*/ 88 h 125"/>
                <a:gd name="T20" fmla="*/ 89 w 153"/>
                <a:gd name="T21" fmla="*/ 93 h 125"/>
                <a:gd name="T22" fmla="*/ 89 w 153"/>
                <a:gd name="T23" fmla="*/ 125 h 125"/>
                <a:gd name="T24" fmla="*/ 126 w 153"/>
                <a:gd name="T25" fmla="*/ 125 h 125"/>
                <a:gd name="T26" fmla="*/ 130 w 153"/>
                <a:gd name="T27" fmla="*/ 120 h 125"/>
                <a:gd name="T28" fmla="*/ 130 w 153"/>
                <a:gd name="T29" fmla="*/ 63 h 125"/>
                <a:gd name="T30" fmla="*/ 136 w 153"/>
                <a:gd name="T31" fmla="*/ 69 h 125"/>
                <a:gd name="T32" fmla="*/ 153 w 153"/>
                <a:gd name="T33" fmla="*/ 69 h 125"/>
                <a:gd name="T34" fmla="*/ 78 w 153"/>
                <a:gd name="T35" fmla="*/ 0 h 125"/>
                <a:gd name="T36" fmla="*/ 76 w 153"/>
                <a:gd name="T37" fmla="*/ 76 h 125"/>
                <a:gd name="T38" fmla="*/ 60 w 153"/>
                <a:gd name="T39" fmla="*/ 60 h 125"/>
                <a:gd name="T40" fmla="*/ 76 w 153"/>
                <a:gd name="T41" fmla="*/ 43 h 125"/>
                <a:gd name="T42" fmla="*/ 92 w 153"/>
                <a:gd name="T43" fmla="*/ 60 h 125"/>
                <a:gd name="T44" fmla="*/ 76 w 153"/>
                <a:gd name="T45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25">
                  <a:moveTo>
                    <a:pt x="78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5" y="78"/>
                    <a:pt x="15" y="69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1" y="121"/>
                    <a:pt x="21" y="125"/>
                    <a:pt x="24" y="125"/>
                  </a:cubicBezTo>
                  <a:cubicBezTo>
                    <a:pt x="28" y="125"/>
                    <a:pt x="62" y="125"/>
                    <a:pt x="62" y="125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63" y="93"/>
                    <a:pt x="62" y="88"/>
                    <a:pt x="67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9" y="88"/>
                    <a:pt x="89" y="93"/>
                    <a:pt x="89" y="93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121" y="125"/>
                    <a:pt x="126" y="125"/>
                  </a:cubicBezTo>
                  <a:cubicBezTo>
                    <a:pt x="131" y="125"/>
                    <a:pt x="130" y="120"/>
                    <a:pt x="130" y="120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48" y="77"/>
                    <a:pt x="153" y="69"/>
                    <a:pt x="153" y="69"/>
                  </a:cubicBezTo>
                  <a:lnTo>
                    <a:pt x="78" y="0"/>
                  </a:lnTo>
                  <a:close/>
                  <a:moveTo>
                    <a:pt x="76" y="76"/>
                  </a:moveTo>
                  <a:cubicBezTo>
                    <a:pt x="67" y="76"/>
                    <a:pt x="60" y="69"/>
                    <a:pt x="60" y="60"/>
                  </a:cubicBezTo>
                  <a:cubicBezTo>
                    <a:pt x="60" y="50"/>
                    <a:pt x="67" y="43"/>
                    <a:pt x="76" y="43"/>
                  </a:cubicBezTo>
                  <a:cubicBezTo>
                    <a:pt x="85" y="43"/>
                    <a:pt x="92" y="50"/>
                    <a:pt x="92" y="60"/>
                  </a:cubicBezTo>
                  <a:cubicBezTo>
                    <a:pt x="92" y="69"/>
                    <a:pt x="85" y="76"/>
                    <a:pt x="76" y="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111" name="Freeform 6">
              <a:extLst>
                <a:ext uri="{FF2B5EF4-FFF2-40B4-BE49-F238E27FC236}">
                  <a16:creationId xmlns:a16="http://schemas.microsoft.com/office/drawing/2014/main" xmlns="" id="{8DEE8876-22FD-493B-85E3-03BA5F26F595}"/>
                </a:ext>
              </a:extLst>
            </p:cNvPr>
            <p:cNvSpPr/>
            <p:nvPr/>
          </p:nvSpPr>
          <p:spPr bwMode="auto">
            <a:xfrm>
              <a:off x="1949464" y="1366877"/>
              <a:ext cx="49916" cy="102328"/>
            </a:xfrm>
            <a:custGeom>
              <a:avLst/>
              <a:gdLst>
                <a:gd name="T0" fmla="*/ 20 w 20"/>
                <a:gd name="T1" fmla="*/ 41 h 41"/>
                <a:gd name="T2" fmla="*/ 20 w 20"/>
                <a:gd name="T3" fmla="*/ 0 h 41"/>
                <a:gd name="T4" fmla="*/ 0 w 20"/>
                <a:gd name="T5" fmla="*/ 0 h 41"/>
                <a:gd name="T6" fmla="*/ 0 w 20"/>
                <a:gd name="T7" fmla="*/ 24 h 41"/>
                <a:gd name="T8" fmla="*/ 20 w 20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1">
                  <a:moveTo>
                    <a:pt x="20" y="41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20" y="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112" name="Oval 7">
              <a:extLst>
                <a:ext uri="{FF2B5EF4-FFF2-40B4-BE49-F238E27FC236}">
                  <a16:creationId xmlns:a16="http://schemas.microsoft.com/office/drawing/2014/main" xmlns="" id="{351F192E-CAC3-4CEE-B151-1D6141597E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7255" y="1484179"/>
              <a:ext cx="52412" cy="54907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</p:grpSp>
      <p:grpSp>
        <p:nvGrpSpPr>
          <p:cNvPr id="113" name="Group 116">
            <a:extLst>
              <a:ext uri="{FF2B5EF4-FFF2-40B4-BE49-F238E27FC236}">
                <a16:creationId xmlns:a16="http://schemas.microsoft.com/office/drawing/2014/main" xmlns="" id="{F144D948-7343-43D8-A144-F188F0A9615B}"/>
              </a:ext>
            </a:extLst>
          </p:cNvPr>
          <p:cNvGrpSpPr/>
          <p:nvPr/>
        </p:nvGrpSpPr>
        <p:grpSpPr>
          <a:xfrm>
            <a:off x="4079505" y="1738652"/>
            <a:ext cx="378620" cy="376442"/>
            <a:chOff x="2306360" y="1306978"/>
            <a:chExt cx="434268" cy="431771"/>
          </a:xfrm>
          <a:solidFill>
            <a:schemeClr val="bg1"/>
          </a:solidFill>
        </p:grpSpPr>
        <p:sp>
          <p:nvSpPr>
            <p:cNvPr id="114" name="Freeform 8">
              <a:extLst>
                <a:ext uri="{FF2B5EF4-FFF2-40B4-BE49-F238E27FC236}">
                  <a16:creationId xmlns:a16="http://schemas.microsoft.com/office/drawing/2014/main" xmlns="" id="{0D3B033B-7C21-4D80-88DD-150B95C22575}"/>
                </a:ext>
              </a:extLst>
            </p:cNvPr>
            <p:cNvSpPr/>
            <p:nvPr/>
          </p:nvSpPr>
          <p:spPr bwMode="auto">
            <a:xfrm>
              <a:off x="2306360" y="1623943"/>
              <a:ext cx="114806" cy="114806"/>
            </a:xfrm>
            <a:custGeom>
              <a:avLst/>
              <a:gdLst>
                <a:gd name="T0" fmla="*/ 21 w 46"/>
                <a:gd name="T1" fmla="*/ 0 h 46"/>
                <a:gd name="T2" fmla="*/ 0 w 46"/>
                <a:gd name="T3" fmla="*/ 46 h 46"/>
                <a:gd name="T4" fmla="*/ 46 w 46"/>
                <a:gd name="T5" fmla="*/ 25 h 46"/>
                <a:gd name="T6" fmla="*/ 46 w 46"/>
                <a:gd name="T7" fmla="*/ 26 h 46"/>
                <a:gd name="T8" fmla="*/ 21 w 46"/>
                <a:gd name="T9" fmla="*/ 0 h 46"/>
                <a:gd name="T10" fmla="*/ 21 w 46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46">
                  <a:moveTo>
                    <a:pt x="21" y="0"/>
                  </a:moveTo>
                  <a:lnTo>
                    <a:pt x="0" y="46"/>
                  </a:lnTo>
                  <a:lnTo>
                    <a:pt x="46" y="25"/>
                  </a:lnTo>
                  <a:lnTo>
                    <a:pt x="46" y="26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115" name="Freeform 9">
              <a:extLst>
                <a:ext uri="{FF2B5EF4-FFF2-40B4-BE49-F238E27FC236}">
                  <a16:creationId xmlns:a16="http://schemas.microsoft.com/office/drawing/2014/main" xmlns="" id="{793166A3-1DB4-45B9-A831-3DDCCA98DAEC}"/>
                </a:ext>
              </a:extLst>
            </p:cNvPr>
            <p:cNvSpPr/>
            <p:nvPr/>
          </p:nvSpPr>
          <p:spPr bwMode="auto">
            <a:xfrm>
              <a:off x="2371251" y="1344415"/>
              <a:ext cx="289511" cy="292007"/>
            </a:xfrm>
            <a:custGeom>
              <a:avLst/>
              <a:gdLst>
                <a:gd name="T0" fmla="*/ 105 w 116"/>
                <a:gd name="T1" fmla="*/ 0 h 117"/>
                <a:gd name="T2" fmla="*/ 0 w 116"/>
                <a:gd name="T3" fmla="*/ 106 h 117"/>
                <a:gd name="T4" fmla="*/ 11 w 116"/>
                <a:gd name="T5" fmla="*/ 117 h 117"/>
                <a:gd name="T6" fmla="*/ 116 w 116"/>
                <a:gd name="T7" fmla="*/ 10 h 117"/>
                <a:gd name="T8" fmla="*/ 105 w 116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105" y="0"/>
                  </a:moveTo>
                  <a:lnTo>
                    <a:pt x="0" y="106"/>
                  </a:lnTo>
                  <a:lnTo>
                    <a:pt x="11" y="117"/>
                  </a:lnTo>
                  <a:lnTo>
                    <a:pt x="116" y="10"/>
                  </a:lnTo>
                  <a:lnTo>
                    <a:pt x="10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116" name="Freeform 10">
              <a:extLst>
                <a:ext uri="{FF2B5EF4-FFF2-40B4-BE49-F238E27FC236}">
                  <a16:creationId xmlns:a16="http://schemas.microsoft.com/office/drawing/2014/main" xmlns="" id="{B087279E-137A-4152-8F89-DEFCA8C48118}"/>
                </a:ext>
              </a:extLst>
            </p:cNvPr>
            <p:cNvSpPr/>
            <p:nvPr/>
          </p:nvSpPr>
          <p:spPr bwMode="auto">
            <a:xfrm>
              <a:off x="2411183" y="1384348"/>
              <a:ext cx="289511" cy="292007"/>
            </a:xfrm>
            <a:custGeom>
              <a:avLst/>
              <a:gdLst>
                <a:gd name="T0" fmla="*/ 107 w 116"/>
                <a:gd name="T1" fmla="*/ 0 h 117"/>
                <a:gd name="T2" fmla="*/ 0 w 116"/>
                <a:gd name="T3" fmla="*/ 106 h 117"/>
                <a:gd name="T4" fmla="*/ 11 w 116"/>
                <a:gd name="T5" fmla="*/ 117 h 117"/>
                <a:gd name="T6" fmla="*/ 116 w 116"/>
                <a:gd name="T7" fmla="*/ 10 h 117"/>
                <a:gd name="T8" fmla="*/ 107 w 116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107" y="0"/>
                  </a:moveTo>
                  <a:lnTo>
                    <a:pt x="0" y="106"/>
                  </a:lnTo>
                  <a:lnTo>
                    <a:pt x="11" y="117"/>
                  </a:lnTo>
                  <a:lnTo>
                    <a:pt x="116" y="10"/>
                  </a:lnTo>
                  <a:lnTo>
                    <a:pt x="10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117" name="Freeform 11">
              <a:extLst>
                <a:ext uri="{FF2B5EF4-FFF2-40B4-BE49-F238E27FC236}">
                  <a16:creationId xmlns:a16="http://schemas.microsoft.com/office/drawing/2014/main" xmlns="" id="{3707E149-11A3-480D-A2BB-6370A6F82DD1}"/>
                </a:ext>
              </a:extLst>
            </p:cNvPr>
            <p:cNvSpPr/>
            <p:nvPr/>
          </p:nvSpPr>
          <p:spPr bwMode="auto">
            <a:xfrm>
              <a:off x="2653275" y="1306978"/>
              <a:ext cx="87353" cy="87353"/>
            </a:xfrm>
            <a:custGeom>
              <a:avLst/>
              <a:gdLst>
                <a:gd name="T0" fmla="*/ 17 w 26"/>
                <a:gd name="T1" fmla="*/ 8 h 26"/>
                <a:gd name="T2" fmla="*/ 0 w 26"/>
                <a:gd name="T3" fmla="*/ 7 h 26"/>
                <a:gd name="T4" fmla="*/ 19 w 26"/>
                <a:gd name="T5" fmla="*/ 26 h 26"/>
                <a:gd name="T6" fmla="*/ 17 w 26"/>
                <a:gd name="T7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6">
                  <a:moveTo>
                    <a:pt x="17" y="8"/>
                  </a:moveTo>
                  <a:cubicBezTo>
                    <a:pt x="9" y="0"/>
                    <a:pt x="0" y="7"/>
                    <a:pt x="0" y="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26" y="17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</p:grpSp>
      <p:grpSp>
        <p:nvGrpSpPr>
          <p:cNvPr id="118" name="Group 121">
            <a:extLst>
              <a:ext uri="{FF2B5EF4-FFF2-40B4-BE49-F238E27FC236}">
                <a16:creationId xmlns:a16="http://schemas.microsoft.com/office/drawing/2014/main" xmlns="" id="{C0C928F0-3911-48A4-9D28-2E302EAD489F}"/>
              </a:ext>
            </a:extLst>
          </p:cNvPr>
          <p:cNvGrpSpPr/>
          <p:nvPr/>
        </p:nvGrpSpPr>
        <p:grpSpPr>
          <a:xfrm>
            <a:off x="3401216" y="2169204"/>
            <a:ext cx="339305" cy="288153"/>
            <a:chOff x="2950272" y="1314466"/>
            <a:chExt cx="496661" cy="421788"/>
          </a:xfrm>
          <a:solidFill>
            <a:schemeClr val="bg1"/>
          </a:solidFill>
        </p:grpSpPr>
        <p:sp>
          <p:nvSpPr>
            <p:cNvPr id="119" name="Freeform 12">
              <a:extLst>
                <a:ext uri="{FF2B5EF4-FFF2-40B4-BE49-F238E27FC236}">
                  <a16:creationId xmlns:a16="http://schemas.microsoft.com/office/drawing/2014/main" xmlns="" id="{3A2D865A-7846-4355-85A5-56ADE1545C17}"/>
                </a:ext>
              </a:extLst>
            </p:cNvPr>
            <p:cNvSpPr/>
            <p:nvPr/>
          </p:nvSpPr>
          <p:spPr bwMode="auto">
            <a:xfrm>
              <a:off x="3107507" y="1559052"/>
              <a:ext cx="89848" cy="89848"/>
            </a:xfrm>
            <a:custGeom>
              <a:avLst/>
              <a:gdLst>
                <a:gd name="T0" fmla="*/ 36 w 36"/>
                <a:gd name="T1" fmla="*/ 20 h 36"/>
                <a:gd name="T2" fmla="*/ 16 w 36"/>
                <a:gd name="T3" fmla="*/ 0 h 36"/>
                <a:gd name="T4" fmla="*/ 16 w 36"/>
                <a:gd name="T5" fmla="*/ 0 h 36"/>
                <a:gd name="T6" fmla="*/ 0 w 36"/>
                <a:gd name="T7" fmla="*/ 36 h 36"/>
                <a:gd name="T8" fmla="*/ 36 w 36"/>
                <a:gd name="T9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6" y="2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0" y="36"/>
                  </a:lnTo>
                  <a:lnTo>
                    <a:pt x="36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120" name="Rectangle 13">
              <a:extLst>
                <a:ext uri="{FF2B5EF4-FFF2-40B4-BE49-F238E27FC236}">
                  <a16:creationId xmlns:a16="http://schemas.microsoft.com/office/drawing/2014/main" xmlns="" id="{F6FBCED5-F112-4AC2-91FB-7739DA330B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7355" y="1608968"/>
              <a:ext cx="2497" cy="249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121" name="Freeform 14">
              <a:extLst>
                <a:ext uri="{FF2B5EF4-FFF2-40B4-BE49-F238E27FC236}">
                  <a16:creationId xmlns:a16="http://schemas.microsoft.com/office/drawing/2014/main" xmlns="" id="{F38E00BE-FE7D-4794-BF4F-C16D6877800B}"/>
                </a:ext>
              </a:extLst>
            </p:cNvPr>
            <p:cNvSpPr/>
            <p:nvPr/>
          </p:nvSpPr>
          <p:spPr bwMode="auto">
            <a:xfrm>
              <a:off x="3159917" y="1344415"/>
              <a:ext cx="227117" cy="222125"/>
            </a:xfrm>
            <a:custGeom>
              <a:avLst/>
              <a:gdLst>
                <a:gd name="T0" fmla="*/ 81 w 91"/>
                <a:gd name="T1" fmla="*/ 0 h 89"/>
                <a:gd name="T2" fmla="*/ 0 w 91"/>
                <a:gd name="T3" fmla="*/ 81 h 89"/>
                <a:gd name="T4" fmla="*/ 8 w 91"/>
                <a:gd name="T5" fmla="*/ 89 h 89"/>
                <a:gd name="T6" fmla="*/ 91 w 91"/>
                <a:gd name="T7" fmla="*/ 8 h 89"/>
                <a:gd name="T8" fmla="*/ 81 w 91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89">
                  <a:moveTo>
                    <a:pt x="81" y="0"/>
                  </a:moveTo>
                  <a:lnTo>
                    <a:pt x="0" y="81"/>
                  </a:lnTo>
                  <a:lnTo>
                    <a:pt x="8" y="89"/>
                  </a:lnTo>
                  <a:lnTo>
                    <a:pt x="91" y="8"/>
                  </a:lnTo>
                  <a:lnTo>
                    <a:pt x="8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122" name="Freeform 15">
              <a:extLst>
                <a:ext uri="{FF2B5EF4-FFF2-40B4-BE49-F238E27FC236}">
                  <a16:creationId xmlns:a16="http://schemas.microsoft.com/office/drawing/2014/main" xmlns="" id="{33EE9C77-9E8E-495A-AB23-7148B2DFF60C}"/>
                </a:ext>
              </a:extLst>
            </p:cNvPr>
            <p:cNvSpPr/>
            <p:nvPr/>
          </p:nvSpPr>
          <p:spPr bwMode="auto">
            <a:xfrm>
              <a:off x="3189867" y="1374365"/>
              <a:ext cx="227117" cy="224620"/>
            </a:xfrm>
            <a:custGeom>
              <a:avLst/>
              <a:gdLst>
                <a:gd name="T0" fmla="*/ 0 w 91"/>
                <a:gd name="T1" fmla="*/ 82 h 90"/>
                <a:gd name="T2" fmla="*/ 8 w 91"/>
                <a:gd name="T3" fmla="*/ 90 h 90"/>
                <a:gd name="T4" fmla="*/ 91 w 91"/>
                <a:gd name="T5" fmla="*/ 8 h 90"/>
                <a:gd name="T6" fmla="*/ 83 w 91"/>
                <a:gd name="T7" fmla="*/ 0 h 90"/>
                <a:gd name="T8" fmla="*/ 0 w 91"/>
                <a:gd name="T9" fmla="*/ 8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0">
                  <a:moveTo>
                    <a:pt x="0" y="82"/>
                  </a:moveTo>
                  <a:lnTo>
                    <a:pt x="8" y="90"/>
                  </a:lnTo>
                  <a:lnTo>
                    <a:pt x="91" y="8"/>
                  </a:lnTo>
                  <a:lnTo>
                    <a:pt x="83" y="0"/>
                  </a:lnTo>
                  <a:lnTo>
                    <a:pt x="0" y="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123" name="Freeform 16">
              <a:extLst>
                <a:ext uri="{FF2B5EF4-FFF2-40B4-BE49-F238E27FC236}">
                  <a16:creationId xmlns:a16="http://schemas.microsoft.com/office/drawing/2014/main" xmlns="" id="{45E5E264-F6B1-4232-B0B4-AC1F6CFB5D0F}"/>
                </a:ext>
              </a:extLst>
            </p:cNvPr>
            <p:cNvSpPr/>
            <p:nvPr/>
          </p:nvSpPr>
          <p:spPr bwMode="auto">
            <a:xfrm>
              <a:off x="3377051" y="1314466"/>
              <a:ext cx="69882" cy="64890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3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124" name="Freeform 17">
              <a:extLst>
                <a:ext uri="{FF2B5EF4-FFF2-40B4-BE49-F238E27FC236}">
                  <a16:creationId xmlns:a16="http://schemas.microsoft.com/office/drawing/2014/main" xmlns="" id="{8A5701D4-6211-4A68-B8E1-5D4E90E3740B}"/>
                </a:ext>
              </a:extLst>
            </p:cNvPr>
            <p:cNvSpPr/>
            <p:nvPr/>
          </p:nvSpPr>
          <p:spPr bwMode="auto">
            <a:xfrm>
              <a:off x="2950272" y="1324449"/>
              <a:ext cx="416796" cy="411805"/>
            </a:xfrm>
            <a:custGeom>
              <a:avLst/>
              <a:gdLst>
                <a:gd name="T0" fmla="*/ 147 w 167"/>
                <a:gd name="T1" fmla="*/ 145 h 165"/>
                <a:gd name="T2" fmla="*/ 20 w 167"/>
                <a:gd name="T3" fmla="*/ 145 h 165"/>
                <a:gd name="T4" fmla="*/ 20 w 167"/>
                <a:gd name="T5" fmla="*/ 20 h 165"/>
                <a:gd name="T6" fmla="*/ 139 w 167"/>
                <a:gd name="T7" fmla="*/ 20 h 165"/>
                <a:gd name="T8" fmla="*/ 160 w 167"/>
                <a:gd name="T9" fmla="*/ 0 h 165"/>
                <a:gd name="T10" fmla="*/ 0 w 167"/>
                <a:gd name="T11" fmla="*/ 0 h 165"/>
                <a:gd name="T12" fmla="*/ 0 w 167"/>
                <a:gd name="T13" fmla="*/ 165 h 165"/>
                <a:gd name="T14" fmla="*/ 167 w 167"/>
                <a:gd name="T15" fmla="*/ 165 h 165"/>
                <a:gd name="T16" fmla="*/ 167 w 167"/>
                <a:gd name="T17" fmla="*/ 61 h 165"/>
                <a:gd name="T18" fmla="*/ 147 w 167"/>
                <a:gd name="T19" fmla="*/ 81 h 165"/>
                <a:gd name="T20" fmla="*/ 147 w 167"/>
                <a:gd name="T21" fmla="*/ 14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7" h="165">
                  <a:moveTo>
                    <a:pt x="147" y="145"/>
                  </a:moveTo>
                  <a:lnTo>
                    <a:pt x="20" y="145"/>
                  </a:lnTo>
                  <a:lnTo>
                    <a:pt x="20" y="20"/>
                  </a:lnTo>
                  <a:lnTo>
                    <a:pt x="139" y="2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165"/>
                  </a:lnTo>
                  <a:lnTo>
                    <a:pt x="167" y="165"/>
                  </a:lnTo>
                  <a:lnTo>
                    <a:pt x="167" y="61"/>
                  </a:lnTo>
                  <a:lnTo>
                    <a:pt x="147" y="81"/>
                  </a:lnTo>
                  <a:lnTo>
                    <a:pt x="147" y="1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</p:grpSp>
      <p:sp>
        <p:nvSpPr>
          <p:cNvPr id="125" name="Freeform 45">
            <a:extLst>
              <a:ext uri="{FF2B5EF4-FFF2-40B4-BE49-F238E27FC236}">
                <a16:creationId xmlns:a16="http://schemas.microsoft.com/office/drawing/2014/main" xmlns="" id="{6E6A1037-E1FA-4943-A4E0-262D1E53FA66}"/>
              </a:ext>
            </a:extLst>
          </p:cNvPr>
          <p:cNvSpPr>
            <a:spLocks noEditPoints="1"/>
          </p:cNvSpPr>
          <p:nvPr/>
        </p:nvSpPr>
        <p:spPr bwMode="auto">
          <a:xfrm>
            <a:off x="3667278" y="3835724"/>
            <a:ext cx="321542" cy="416113"/>
          </a:xfrm>
          <a:custGeom>
            <a:avLst/>
            <a:gdLst>
              <a:gd name="T0" fmla="*/ 104 w 109"/>
              <a:gd name="T1" fmla="*/ 67 h 141"/>
              <a:gd name="T2" fmla="*/ 96 w 109"/>
              <a:gd name="T3" fmla="*/ 67 h 141"/>
              <a:gd name="T4" fmla="*/ 96 w 109"/>
              <a:gd name="T5" fmla="*/ 44 h 141"/>
              <a:gd name="T6" fmla="*/ 84 w 109"/>
              <a:gd name="T7" fmla="*/ 13 h 141"/>
              <a:gd name="T8" fmla="*/ 55 w 109"/>
              <a:gd name="T9" fmla="*/ 0 h 141"/>
              <a:gd name="T10" fmla="*/ 25 w 109"/>
              <a:gd name="T11" fmla="*/ 13 h 141"/>
              <a:gd name="T12" fmla="*/ 13 w 109"/>
              <a:gd name="T13" fmla="*/ 44 h 141"/>
              <a:gd name="T14" fmla="*/ 13 w 109"/>
              <a:gd name="T15" fmla="*/ 67 h 141"/>
              <a:gd name="T16" fmla="*/ 6 w 109"/>
              <a:gd name="T17" fmla="*/ 67 h 141"/>
              <a:gd name="T18" fmla="*/ 0 w 109"/>
              <a:gd name="T19" fmla="*/ 73 h 141"/>
              <a:gd name="T20" fmla="*/ 0 w 109"/>
              <a:gd name="T21" fmla="*/ 136 h 141"/>
              <a:gd name="T22" fmla="*/ 6 w 109"/>
              <a:gd name="T23" fmla="*/ 141 h 141"/>
              <a:gd name="T24" fmla="*/ 104 w 109"/>
              <a:gd name="T25" fmla="*/ 141 h 141"/>
              <a:gd name="T26" fmla="*/ 109 w 109"/>
              <a:gd name="T27" fmla="*/ 136 h 141"/>
              <a:gd name="T28" fmla="*/ 109 w 109"/>
              <a:gd name="T29" fmla="*/ 73 h 141"/>
              <a:gd name="T30" fmla="*/ 104 w 109"/>
              <a:gd name="T31" fmla="*/ 67 h 141"/>
              <a:gd name="T32" fmla="*/ 67 w 109"/>
              <a:gd name="T33" fmla="*/ 124 h 141"/>
              <a:gd name="T34" fmla="*/ 55 w 109"/>
              <a:gd name="T35" fmla="*/ 136 h 141"/>
              <a:gd name="T36" fmla="*/ 43 w 109"/>
              <a:gd name="T37" fmla="*/ 124 h 141"/>
              <a:gd name="T38" fmla="*/ 43 w 109"/>
              <a:gd name="T39" fmla="*/ 102 h 141"/>
              <a:gd name="T40" fmla="*/ 55 w 109"/>
              <a:gd name="T41" fmla="*/ 90 h 141"/>
              <a:gd name="T42" fmla="*/ 67 w 109"/>
              <a:gd name="T43" fmla="*/ 102 h 141"/>
              <a:gd name="T44" fmla="*/ 67 w 109"/>
              <a:gd name="T45" fmla="*/ 124 h 141"/>
              <a:gd name="T46" fmla="*/ 77 w 109"/>
              <a:gd name="T47" fmla="*/ 67 h 141"/>
              <a:gd name="T48" fmla="*/ 33 w 109"/>
              <a:gd name="T49" fmla="*/ 67 h 141"/>
              <a:gd name="T50" fmla="*/ 33 w 109"/>
              <a:gd name="T51" fmla="*/ 44 h 141"/>
              <a:gd name="T52" fmla="*/ 39 w 109"/>
              <a:gd name="T53" fmla="*/ 26 h 141"/>
              <a:gd name="T54" fmla="*/ 55 w 109"/>
              <a:gd name="T55" fmla="*/ 19 h 141"/>
              <a:gd name="T56" fmla="*/ 70 w 109"/>
              <a:gd name="T57" fmla="*/ 26 h 141"/>
              <a:gd name="T58" fmla="*/ 77 w 109"/>
              <a:gd name="T59" fmla="*/ 44 h 141"/>
              <a:gd name="T60" fmla="*/ 77 w 109"/>
              <a:gd name="T61" fmla="*/ 67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09" h="141">
                <a:moveTo>
                  <a:pt x="104" y="67"/>
                </a:moveTo>
                <a:cubicBezTo>
                  <a:pt x="96" y="67"/>
                  <a:pt x="96" y="67"/>
                  <a:pt x="96" y="67"/>
                </a:cubicBezTo>
                <a:cubicBezTo>
                  <a:pt x="96" y="44"/>
                  <a:pt x="96" y="44"/>
                  <a:pt x="96" y="44"/>
                </a:cubicBezTo>
                <a:cubicBezTo>
                  <a:pt x="96" y="32"/>
                  <a:pt x="92" y="21"/>
                  <a:pt x="84" y="13"/>
                </a:cubicBezTo>
                <a:cubicBezTo>
                  <a:pt x="77" y="5"/>
                  <a:pt x="66" y="0"/>
                  <a:pt x="55" y="0"/>
                </a:cubicBezTo>
                <a:cubicBezTo>
                  <a:pt x="43" y="0"/>
                  <a:pt x="32" y="5"/>
                  <a:pt x="25" y="13"/>
                </a:cubicBezTo>
                <a:cubicBezTo>
                  <a:pt x="18" y="21"/>
                  <a:pt x="13" y="32"/>
                  <a:pt x="13" y="44"/>
                </a:cubicBezTo>
                <a:cubicBezTo>
                  <a:pt x="13" y="67"/>
                  <a:pt x="13" y="67"/>
                  <a:pt x="13" y="67"/>
                </a:cubicBezTo>
                <a:cubicBezTo>
                  <a:pt x="6" y="67"/>
                  <a:pt x="6" y="67"/>
                  <a:pt x="6" y="67"/>
                </a:cubicBezTo>
                <a:cubicBezTo>
                  <a:pt x="3" y="67"/>
                  <a:pt x="0" y="70"/>
                  <a:pt x="0" y="73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39"/>
                  <a:pt x="3" y="141"/>
                  <a:pt x="6" y="141"/>
                </a:cubicBezTo>
                <a:cubicBezTo>
                  <a:pt x="104" y="141"/>
                  <a:pt x="104" y="141"/>
                  <a:pt x="104" y="141"/>
                </a:cubicBezTo>
                <a:cubicBezTo>
                  <a:pt x="107" y="141"/>
                  <a:pt x="109" y="139"/>
                  <a:pt x="109" y="136"/>
                </a:cubicBezTo>
                <a:cubicBezTo>
                  <a:pt x="109" y="73"/>
                  <a:pt x="109" y="73"/>
                  <a:pt x="109" y="73"/>
                </a:cubicBezTo>
                <a:cubicBezTo>
                  <a:pt x="109" y="70"/>
                  <a:pt x="107" y="67"/>
                  <a:pt x="104" y="67"/>
                </a:cubicBezTo>
                <a:close/>
                <a:moveTo>
                  <a:pt x="67" y="124"/>
                </a:moveTo>
                <a:cubicBezTo>
                  <a:pt x="67" y="130"/>
                  <a:pt x="61" y="136"/>
                  <a:pt x="55" y="136"/>
                </a:cubicBezTo>
                <a:cubicBezTo>
                  <a:pt x="48" y="136"/>
                  <a:pt x="43" y="130"/>
                  <a:pt x="43" y="124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43" y="95"/>
                  <a:pt x="48" y="90"/>
                  <a:pt x="55" y="90"/>
                </a:cubicBezTo>
                <a:cubicBezTo>
                  <a:pt x="61" y="90"/>
                  <a:pt x="67" y="95"/>
                  <a:pt x="67" y="102"/>
                </a:cubicBezTo>
                <a:lnTo>
                  <a:pt x="67" y="124"/>
                </a:lnTo>
                <a:close/>
                <a:moveTo>
                  <a:pt x="77" y="67"/>
                </a:moveTo>
                <a:cubicBezTo>
                  <a:pt x="33" y="67"/>
                  <a:pt x="33" y="67"/>
                  <a:pt x="33" y="67"/>
                </a:cubicBezTo>
                <a:cubicBezTo>
                  <a:pt x="33" y="44"/>
                  <a:pt x="33" y="44"/>
                  <a:pt x="33" y="44"/>
                </a:cubicBezTo>
                <a:cubicBezTo>
                  <a:pt x="33" y="37"/>
                  <a:pt x="35" y="31"/>
                  <a:pt x="39" y="26"/>
                </a:cubicBezTo>
                <a:cubicBezTo>
                  <a:pt x="44" y="22"/>
                  <a:pt x="49" y="19"/>
                  <a:pt x="55" y="19"/>
                </a:cubicBezTo>
                <a:cubicBezTo>
                  <a:pt x="61" y="19"/>
                  <a:pt x="66" y="22"/>
                  <a:pt x="70" y="26"/>
                </a:cubicBezTo>
                <a:cubicBezTo>
                  <a:pt x="74" y="31"/>
                  <a:pt x="77" y="37"/>
                  <a:pt x="77" y="44"/>
                </a:cubicBezTo>
                <a:lnTo>
                  <a:pt x="77" y="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68516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sz="1350">
              <a:cs typeface="+mn-ea"/>
              <a:sym typeface="+mn-lt"/>
            </a:endParaRPr>
          </a:p>
        </p:txBody>
      </p:sp>
      <p:grpSp>
        <p:nvGrpSpPr>
          <p:cNvPr id="126" name="Group 130">
            <a:extLst>
              <a:ext uri="{FF2B5EF4-FFF2-40B4-BE49-F238E27FC236}">
                <a16:creationId xmlns:a16="http://schemas.microsoft.com/office/drawing/2014/main" xmlns="" id="{A60EE24D-2A3F-45E9-9904-8CEB6DE2C49D}"/>
              </a:ext>
            </a:extLst>
          </p:cNvPr>
          <p:cNvGrpSpPr/>
          <p:nvPr/>
        </p:nvGrpSpPr>
        <p:grpSpPr>
          <a:xfrm>
            <a:off x="474689" y="4308274"/>
            <a:ext cx="433270" cy="426394"/>
            <a:chOff x="1587575" y="2265358"/>
            <a:chExt cx="314468" cy="309477"/>
          </a:xfrm>
          <a:solidFill>
            <a:schemeClr val="bg1"/>
          </a:solidFill>
        </p:grpSpPr>
        <p:sp>
          <p:nvSpPr>
            <p:cNvPr id="127" name="Freeform 59">
              <a:extLst>
                <a:ext uri="{FF2B5EF4-FFF2-40B4-BE49-F238E27FC236}">
                  <a16:creationId xmlns:a16="http://schemas.microsoft.com/office/drawing/2014/main" xmlns="" id="{A101C079-E2CB-49EE-B59D-F3D24BC31C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87575" y="2265358"/>
              <a:ext cx="314468" cy="309477"/>
            </a:xfrm>
            <a:custGeom>
              <a:avLst/>
              <a:gdLst>
                <a:gd name="T0" fmla="*/ 82 w 95"/>
                <a:gd name="T1" fmla="*/ 57 h 93"/>
                <a:gd name="T2" fmla="*/ 95 w 95"/>
                <a:gd name="T3" fmla="*/ 51 h 93"/>
                <a:gd name="T4" fmla="*/ 95 w 95"/>
                <a:gd name="T5" fmla="*/ 41 h 93"/>
                <a:gd name="T6" fmla="*/ 82 w 95"/>
                <a:gd name="T7" fmla="*/ 36 h 93"/>
                <a:gd name="T8" fmla="*/ 80 w 95"/>
                <a:gd name="T9" fmla="*/ 30 h 93"/>
                <a:gd name="T10" fmla="*/ 85 w 95"/>
                <a:gd name="T11" fmla="*/ 17 h 93"/>
                <a:gd name="T12" fmla="*/ 77 w 95"/>
                <a:gd name="T13" fmla="*/ 10 h 93"/>
                <a:gd name="T14" fmla="*/ 64 w 95"/>
                <a:gd name="T15" fmla="*/ 15 h 93"/>
                <a:gd name="T16" fmla="*/ 59 w 95"/>
                <a:gd name="T17" fmla="*/ 13 h 93"/>
                <a:gd name="T18" fmla="*/ 53 w 95"/>
                <a:gd name="T19" fmla="*/ 0 h 93"/>
                <a:gd name="T20" fmla="*/ 42 w 95"/>
                <a:gd name="T21" fmla="*/ 0 h 93"/>
                <a:gd name="T22" fmla="*/ 37 w 95"/>
                <a:gd name="T23" fmla="*/ 13 h 93"/>
                <a:gd name="T24" fmla="*/ 31 w 95"/>
                <a:gd name="T25" fmla="*/ 15 h 93"/>
                <a:gd name="T26" fmla="*/ 18 w 95"/>
                <a:gd name="T27" fmla="*/ 10 h 93"/>
                <a:gd name="T28" fmla="*/ 10 w 95"/>
                <a:gd name="T29" fmla="*/ 17 h 93"/>
                <a:gd name="T30" fmla="*/ 16 w 95"/>
                <a:gd name="T31" fmla="*/ 30 h 93"/>
                <a:gd name="T32" fmla="*/ 13 w 95"/>
                <a:gd name="T33" fmla="*/ 36 h 93"/>
                <a:gd name="T34" fmla="*/ 0 w 95"/>
                <a:gd name="T35" fmla="*/ 41 h 93"/>
                <a:gd name="T36" fmla="*/ 0 w 95"/>
                <a:gd name="T37" fmla="*/ 52 h 93"/>
                <a:gd name="T38" fmla="*/ 13 w 95"/>
                <a:gd name="T39" fmla="*/ 57 h 93"/>
                <a:gd name="T40" fmla="*/ 16 w 95"/>
                <a:gd name="T41" fmla="*/ 63 h 93"/>
                <a:gd name="T42" fmla="*/ 11 w 95"/>
                <a:gd name="T43" fmla="*/ 76 h 93"/>
                <a:gd name="T44" fmla="*/ 18 w 95"/>
                <a:gd name="T45" fmla="*/ 83 h 93"/>
                <a:gd name="T46" fmla="*/ 31 w 95"/>
                <a:gd name="T47" fmla="*/ 78 h 93"/>
                <a:gd name="T48" fmla="*/ 37 w 95"/>
                <a:gd name="T49" fmla="*/ 80 h 93"/>
                <a:gd name="T50" fmla="*/ 43 w 95"/>
                <a:gd name="T51" fmla="*/ 93 h 93"/>
                <a:gd name="T52" fmla="*/ 53 w 95"/>
                <a:gd name="T53" fmla="*/ 93 h 93"/>
                <a:gd name="T54" fmla="*/ 59 w 95"/>
                <a:gd name="T55" fmla="*/ 80 h 93"/>
                <a:gd name="T56" fmla="*/ 64 w 95"/>
                <a:gd name="T57" fmla="*/ 78 h 93"/>
                <a:gd name="T58" fmla="*/ 78 w 95"/>
                <a:gd name="T59" fmla="*/ 83 h 93"/>
                <a:gd name="T60" fmla="*/ 85 w 95"/>
                <a:gd name="T61" fmla="*/ 75 h 93"/>
                <a:gd name="T62" fmla="*/ 80 w 95"/>
                <a:gd name="T63" fmla="*/ 63 h 93"/>
                <a:gd name="T64" fmla="*/ 82 w 95"/>
                <a:gd name="T65" fmla="*/ 57 h 93"/>
                <a:gd name="T66" fmla="*/ 48 w 95"/>
                <a:gd name="T67" fmla="*/ 61 h 93"/>
                <a:gd name="T68" fmla="*/ 33 w 95"/>
                <a:gd name="T69" fmla="*/ 46 h 93"/>
                <a:gd name="T70" fmla="*/ 48 w 95"/>
                <a:gd name="T71" fmla="*/ 32 h 93"/>
                <a:gd name="T72" fmla="*/ 63 w 95"/>
                <a:gd name="T73" fmla="*/ 46 h 93"/>
                <a:gd name="T74" fmla="*/ 48 w 95"/>
                <a:gd name="T75" fmla="*/ 6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" h="93">
                  <a:moveTo>
                    <a:pt x="82" y="57"/>
                  </a:moveTo>
                  <a:cubicBezTo>
                    <a:pt x="82" y="57"/>
                    <a:pt x="95" y="52"/>
                    <a:pt x="95" y="5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0"/>
                    <a:pt x="82" y="36"/>
                    <a:pt x="82" y="36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5" y="17"/>
                    <a:pt x="85" y="17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9"/>
                    <a:pt x="64" y="15"/>
                    <a:pt x="64" y="15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3"/>
                    <a:pt x="53" y="0"/>
                    <a:pt x="5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37" y="13"/>
                    <a:pt x="37" y="1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18" y="10"/>
                    <a:pt x="18" y="10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6" y="30"/>
                    <a:pt x="16" y="30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3" y="57"/>
                    <a:pt x="13" y="57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0" y="75"/>
                    <a:pt x="11" y="7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9" y="84"/>
                    <a:pt x="31" y="78"/>
                    <a:pt x="31" y="78"/>
                  </a:cubicBezTo>
                  <a:cubicBezTo>
                    <a:pt x="37" y="80"/>
                    <a:pt x="37" y="80"/>
                    <a:pt x="37" y="80"/>
                  </a:cubicBezTo>
                  <a:cubicBezTo>
                    <a:pt x="37" y="80"/>
                    <a:pt x="42" y="93"/>
                    <a:pt x="43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4" y="93"/>
                    <a:pt x="59" y="80"/>
                    <a:pt x="59" y="80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3"/>
                    <a:pt x="78" y="83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6" y="75"/>
                    <a:pt x="80" y="63"/>
                    <a:pt x="80" y="63"/>
                  </a:cubicBezTo>
                  <a:lnTo>
                    <a:pt x="82" y="57"/>
                  </a:lnTo>
                  <a:close/>
                  <a:moveTo>
                    <a:pt x="48" y="61"/>
                  </a:moveTo>
                  <a:cubicBezTo>
                    <a:pt x="39" y="61"/>
                    <a:pt x="33" y="55"/>
                    <a:pt x="33" y="46"/>
                  </a:cubicBezTo>
                  <a:cubicBezTo>
                    <a:pt x="33" y="38"/>
                    <a:pt x="39" y="32"/>
                    <a:pt x="48" y="32"/>
                  </a:cubicBezTo>
                  <a:cubicBezTo>
                    <a:pt x="56" y="32"/>
                    <a:pt x="63" y="38"/>
                    <a:pt x="63" y="46"/>
                  </a:cubicBezTo>
                  <a:cubicBezTo>
                    <a:pt x="63" y="55"/>
                    <a:pt x="56" y="61"/>
                    <a:pt x="48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128" name="Oval 60">
              <a:extLst>
                <a:ext uri="{FF2B5EF4-FFF2-40B4-BE49-F238E27FC236}">
                  <a16:creationId xmlns:a16="http://schemas.microsoft.com/office/drawing/2014/main" xmlns="" id="{D03F5F91-BB08-4C62-941E-C7CF9D7FDA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2364" y="2387652"/>
              <a:ext cx="64890" cy="62395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</p:grpSp>
      <p:grpSp>
        <p:nvGrpSpPr>
          <p:cNvPr id="129" name="Group 133">
            <a:extLst>
              <a:ext uri="{FF2B5EF4-FFF2-40B4-BE49-F238E27FC236}">
                <a16:creationId xmlns:a16="http://schemas.microsoft.com/office/drawing/2014/main" xmlns="" id="{6F591A27-E787-4233-A6E1-A947955EDC0F}"/>
              </a:ext>
            </a:extLst>
          </p:cNvPr>
          <p:cNvGrpSpPr/>
          <p:nvPr/>
        </p:nvGrpSpPr>
        <p:grpSpPr>
          <a:xfrm>
            <a:off x="1400562" y="2542355"/>
            <a:ext cx="300336" cy="341762"/>
            <a:chOff x="2927811" y="2108124"/>
            <a:chExt cx="361887" cy="411804"/>
          </a:xfrm>
          <a:solidFill>
            <a:schemeClr val="bg1"/>
          </a:solidFill>
        </p:grpSpPr>
        <p:sp>
          <p:nvSpPr>
            <p:cNvPr id="130" name="Freeform 68">
              <a:extLst>
                <a:ext uri="{FF2B5EF4-FFF2-40B4-BE49-F238E27FC236}">
                  <a16:creationId xmlns:a16="http://schemas.microsoft.com/office/drawing/2014/main" xmlns="" id="{9F522D2E-6F45-48C0-81BA-BEE67272C3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7811" y="2108124"/>
              <a:ext cx="164722" cy="299494"/>
            </a:xfrm>
            <a:custGeom>
              <a:avLst/>
              <a:gdLst>
                <a:gd name="T0" fmla="*/ 50 w 50"/>
                <a:gd name="T1" fmla="*/ 83 h 90"/>
                <a:gd name="T2" fmla="*/ 50 w 50"/>
                <a:gd name="T3" fmla="*/ 7 h 90"/>
                <a:gd name="T4" fmla="*/ 44 w 50"/>
                <a:gd name="T5" fmla="*/ 0 h 90"/>
                <a:gd name="T6" fmla="*/ 6 w 50"/>
                <a:gd name="T7" fmla="*/ 0 h 90"/>
                <a:gd name="T8" fmla="*/ 0 w 50"/>
                <a:gd name="T9" fmla="*/ 7 h 90"/>
                <a:gd name="T10" fmla="*/ 0 w 50"/>
                <a:gd name="T11" fmla="*/ 83 h 90"/>
                <a:gd name="T12" fmla="*/ 6 w 50"/>
                <a:gd name="T13" fmla="*/ 90 h 90"/>
                <a:gd name="T14" fmla="*/ 44 w 50"/>
                <a:gd name="T15" fmla="*/ 90 h 90"/>
                <a:gd name="T16" fmla="*/ 50 w 50"/>
                <a:gd name="T17" fmla="*/ 83 h 90"/>
                <a:gd name="T18" fmla="*/ 39 w 50"/>
                <a:gd name="T19" fmla="*/ 5 h 90"/>
                <a:gd name="T20" fmla="*/ 41 w 50"/>
                <a:gd name="T21" fmla="*/ 6 h 90"/>
                <a:gd name="T22" fmla="*/ 39 w 50"/>
                <a:gd name="T23" fmla="*/ 8 h 90"/>
                <a:gd name="T24" fmla="*/ 38 w 50"/>
                <a:gd name="T25" fmla="*/ 6 h 90"/>
                <a:gd name="T26" fmla="*/ 39 w 50"/>
                <a:gd name="T27" fmla="*/ 5 h 90"/>
                <a:gd name="T28" fmla="*/ 16 w 50"/>
                <a:gd name="T29" fmla="*/ 5 h 90"/>
                <a:gd name="T30" fmla="*/ 34 w 50"/>
                <a:gd name="T31" fmla="*/ 5 h 90"/>
                <a:gd name="T32" fmla="*/ 34 w 50"/>
                <a:gd name="T33" fmla="*/ 7 h 90"/>
                <a:gd name="T34" fmla="*/ 16 w 50"/>
                <a:gd name="T35" fmla="*/ 7 h 90"/>
                <a:gd name="T36" fmla="*/ 16 w 50"/>
                <a:gd name="T37" fmla="*/ 5 h 90"/>
                <a:gd name="T38" fmla="*/ 5 w 50"/>
                <a:gd name="T39" fmla="*/ 69 h 90"/>
                <a:gd name="T40" fmla="*/ 5 w 50"/>
                <a:gd name="T41" fmla="*/ 11 h 90"/>
                <a:gd name="T42" fmla="*/ 45 w 50"/>
                <a:gd name="T43" fmla="*/ 11 h 90"/>
                <a:gd name="T44" fmla="*/ 45 w 50"/>
                <a:gd name="T45" fmla="*/ 69 h 90"/>
                <a:gd name="T46" fmla="*/ 5 w 50"/>
                <a:gd name="T47" fmla="*/ 69 h 90"/>
                <a:gd name="T48" fmla="*/ 25 w 50"/>
                <a:gd name="T49" fmla="*/ 83 h 90"/>
                <a:gd name="T50" fmla="*/ 21 w 50"/>
                <a:gd name="T51" fmla="*/ 79 h 90"/>
                <a:gd name="T52" fmla="*/ 25 w 50"/>
                <a:gd name="T53" fmla="*/ 75 h 90"/>
                <a:gd name="T54" fmla="*/ 29 w 50"/>
                <a:gd name="T55" fmla="*/ 79 h 90"/>
                <a:gd name="T56" fmla="*/ 25 w 50"/>
                <a:gd name="T57" fmla="*/ 8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" h="90">
                  <a:moveTo>
                    <a:pt x="50" y="83"/>
                  </a:moveTo>
                  <a:cubicBezTo>
                    <a:pt x="50" y="7"/>
                    <a:pt x="50" y="7"/>
                    <a:pt x="50" y="7"/>
                  </a:cubicBezTo>
                  <a:cubicBezTo>
                    <a:pt x="50" y="3"/>
                    <a:pt x="47" y="0"/>
                    <a:pt x="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6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7" y="90"/>
                    <a:pt x="50" y="87"/>
                    <a:pt x="50" y="83"/>
                  </a:cubicBezTo>
                  <a:close/>
                  <a:moveTo>
                    <a:pt x="39" y="5"/>
                  </a:moveTo>
                  <a:cubicBezTo>
                    <a:pt x="40" y="5"/>
                    <a:pt x="41" y="5"/>
                    <a:pt x="41" y="6"/>
                  </a:cubicBezTo>
                  <a:cubicBezTo>
                    <a:pt x="41" y="7"/>
                    <a:pt x="40" y="8"/>
                    <a:pt x="39" y="8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8" y="5"/>
                    <a:pt x="38" y="5"/>
                    <a:pt x="39" y="5"/>
                  </a:cubicBezTo>
                  <a:close/>
                  <a:moveTo>
                    <a:pt x="16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6" y="7"/>
                    <a:pt x="16" y="7"/>
                    <a:pt x="16" y="7"/>
                  </a:cubicBezTo>
                  <a:lnTo>
                    <a:pt x="16" y="5"/>
                  </a:lnTo>
                  <a:close/>
                  <a:moveTo>
                    <a:pt x="5" y="69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69"/>
                    <a:pt x="45" y="69"/>
                    <a:pt x="45" y="69"/>
                  </a:cubicBezTo>
                  <a:lnTo>
                    <a:pt x="5" y="69"/>
                  </a:lnTo>
                  <a:close/>
                  <a:moveTo>
                    <a:pt x="25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5" y="75"/>
                  </a:cubicBezTo>
                  <a:cubicBezTo>
                    <a:pt x="27" y="75"/>
                    <a:pt x="29" y="77"/>
                    <a:pt x="29" y="79"/>
                  </a:cubicBezTo>
                  <a:cubicBezTo>
                    <a:pt x="29" y="81"/>
                    <a:pt x="27" y="83"/>
                    <a:pt x="25" y="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131" name="Freeform 69">
              <a:extLst>
                <a:ext uri="{FF2B5EF4-FFF2-40B4-BE49-F238E27FC236}">
                  <a16:creationId xmlns:a16="http://schemas.microsoft.com/office/drawing/2014/main" xmlns="" id="{5668F54B-C27D-476F-A6DA-236F88E838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19985" y="2220434"/>
              <a:ext cx="169713" cy="299494"/>
            </a:xfrm>
            <a:custGeom>
              <a:avLst/>
              <a:gdLst>
                <a:gd name="T0" fmla="*/ 44 w 51"/>
                <a:gd name="T1" fmla="*/ 0 h 90"/>
                <a:gd name="T2" fmla="*/ 7 w 51"/>
                <a:gd name="T3" fmla="*/ 0 h 90"/>
                <a:gd name="T4" fmla="*/ 0 w 51"/>
                <a:gd name="T5" fmla="*/ 7 h 90"/>
                <a:gd name="T6" fmla="*/ 0 w 51"/>
                <a:gd name="T7" fmla="*/ 83 h 90"/>
                <a:gd name="T8" fmla="*/ 7 w 51"/>
                <a:gd name="T9" fmla="*/ 90 h 90"/>
                <a:gd name="T10" fmla="*/ 44 w 51"/>
                <a:gd name="T11" fmla="*/ 90 h 90"/>
                <a:gd name="T12" fmla="*/ 51 w 51"/>
                <a:gd name="T13" fmla="*/ 83 h 90"/>
                <a:gd name="T14" fmla="*/ 51 w 51"/>
                <a:gd name="T15" fmla="*/ 7 h 90"/>
                <a:gd name="T16" fmla="*/ 44 w 51"/>
                <a:gd name="T17" fmla="*/ 0 h 90"/>
                <a:gd name="T18" fmla="*/ 40 w 51"/>
                <a:gd name="T19" fmla="*/ 5 h 90"/>
                <a:gd name="T20" fmla="*/ 42 w 51"/>
                <a:gd name="T21" fmla="*/ 6 h 90"/>
                <a:gd name="T22" fmla="*/ 40 w 51"/>
                <a:gd name="T23" fmla="*/ 8 h 90"/>
                <a:gd name="T24" fmla="*/ 38 w 51"/>
                <a:gd name="T25" fmla="*/ 6 h 90"/>
                <a:gd name="T26" fmla="*/ 40 w 51"/>
                <a:gd name="T27" fmla="*/ 5 h 90"/>
                <a:gd name="T28" fmla="*/ 17 w 51"/>
                <a:gd name="T29" fmla="*/ 5 h 90"/>
                <a:gd name="T30" fmla="*/ 34 w 51"/>
                <a:gd name="T31" fmla="*/ 5 h 90"/>
                <a:gd name="T32" fmla="*/ 34 w 51"/>
                <a:gd name="T33" fmla="*/ 7 h 90"/>
                <a:gd name="T34" fmla="*/ 17 w 51"/>
                <a:gd name="T35" fmla="*/ 7 h 90"/>
                <a:gd name="T36" fmla="*/ 17 w 51"/>
                <a:gd name="T37" fmla="*/ 5 h 90"/>
                <a:gd name="T38" fmla="*/ 26 w 51"/>
                <a:gd name="T39" fmla="*/ 83 h 90"/>
                <a:gd name="T40" fmla="*/ 21 w 51"/>
                <a:gd name="T41" fmla="*/ 79 h 90"/>
                <a:gd name="T42" fmla="*/ 26 w 51"/>
                <a:gd name="T43" fmla="*/ 75 h 90"/>
                <a:gd name="T44" fmla="*/ 30 w 51"/>
                <a:gd name="T45" fmla="*/ 79 h 90"/>
                <a:gd name="T46" fmla="*/ 26 w 51"/>
                <a:gd name="T47" fmla="*/ 83 h 90"/>
                <a:gd name="T48" fmla="*/ 46 w 51"/>
                <a:gd name="T49" fmla="*/ 69 h 90"/>
                <a:gd name="T50" fmla="*/ 5 w 51"/>
                <a:gd name="T51" fmla="*/ 69 h 90"/>
                <a:gd name="T52" fmla="*/ 5 w 51"/>
                <a:gd name="T53" fmla="*/ 11 h 90"/>
                <a:gd name="T54" fmla="*/ 46 w 51"/>
                <a:gd name="T55" fmla="*/ 11 h 90"/>
                <a:gd name="T56" fmla="*/ 46 w 51"/>
                <a:gd name="T57" fmla="*/ 6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90">
                  <a:moveTo>
                    <a:pt x="4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7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8" y="90"/>
                    <a:pt x="51" y="87"/>
                    <a:pt x="51" y="83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3"/>
                    <a:pt x="48" y="0"/>
                    <a:pt x="44" y="0"/>
                  </a:cubicBezTo>
                  <a:close/>
                  <a:moveTo>
                    <a:pt x="40" y="5"/>
                  </a:moveTo>
                  <a:cubicBezTo>
                    <a:pt x="41" y="5"/>
                    <a:pt x="42" y="5"/>
                    <a:pt x="42" y="6"/>
                  </a:cubicBezTo>
                  <a:cubicBezTo>
                    <a:pt x="42" y="7"/>
                    <a:pt x="41" y="8"/>
                    <a:pt x="40" y="8"/>
                  </a:cubicBezTo>
                  <a:cubicBezTo>
                    <a:pt x="39" y="8"/>
                    <a:pt x="38" y="7"/>
                    <a:pt x="38" y="6"/>
                  </a:cubicBezTo>
                  <a:cubicBezTo>
                    <a:pt x="38" y="5"/>
                    <a:pt x="39" y="5"/>
                    <a:pt x="40" y="5"/>
                  </a:cubicBezTo>
                  <a:close/>
                  <a:moveTo>
                    <a:pt x="17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7" y="7"/>
                    <a:pt x="17" y="7"/>
                    <a:pt x="17" y="7"/>
                  </a:cubicBezTo>
                  <a:lnTo>
                    <a:pt x="17" y="5"/>
                  </a:lnTo>
                  <a:close/>
                  <a:moveTo>
                    <a:pt x="26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6" y="75"/>
                  </a:cubicBezTo>
                  <a:cubicBezTo>
                    <a:pt x="28" y="75"/>
                    <a:pt x="30" y="77"/>
                    <a:pt x="30" y="79"/>
                  </a:cubicBezTo>
                  <a:cubicBezTo>
                    <a:pt x="30" y="81"/>
                    <a:pt x="28" y="83"/>
                    <a:pt x="26" y="83"/>
                  </a:cubicBezTo>
                  <a:close/>
                  <a:moveTo>
                    <a:pt x="46" y="69"/>
                  </a:moveTo>
                  <a:cubicBezTo>
                    <a:pt x="5" y="69"/>
                    <a:pt x="5" y="69"/>
                    <a:pt x="5" y="69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6" y="11"/>
                    <a:pt x="46" y="11"/>
                    <a:pt x="46" y="11"/>
                  </a:cubicBezTo>
                  <a:lnTo>
                    <a:pt x="46" y="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132" name="Freeform 70">
              <a:extLst>
                <a:ext uri="{FF2B5EF4-FFF2-40B4-BE49-F238E27FC236}">
                  <a16:creationId xmlns:a16="http://schemas.microsoft.com/office/drawing/2014/main" xmlns="" id="{B27F08A3-F24B-4D66-8FEE-770121801CBC}"/>
                </a:ext>
              </a:extLst>
            </p:cNvPr>
            <p:cNvSpPr/>
            <p:nvPr/>
          </p:nvSpPr>
          <p:spPr bwMode="auto">
            <a:xfrm>
              <a:off x="3107507" y="2125594"/>
              <a:ext cx="99831" cy="82362"/>
            </a:xfrm>
            <a:custGeom>
              <a:avLst/>
              <a:gdLst>
                <a:gd name="T0" fmla="*/ 32 w 40"/>
                <a:gd name="T1" fmla="*/ 33 h 33"/>
                <a:gd name="T2" fmla="*/ 40 w 40"/>
                <a:gd name="T3" fmla="*/ 33 h 33"/>
                <a:gd name="T4" fmla="*/ 40 w 40"/>
                <a:gd name="T5" fmla="*/ 8 h 33"/>
                <a:gd name="T6" fmla="*/ 40 w 40"/>
                <a:gd name="T7" fmla="*/ 0 h 33"/>
                <a:gd name="T8" fmla="*/ 32 w 40"/>
                <a:gd name="T9" fmla="*/ 0 h 33"/>
                <a:gd name="T10" fmla="*/ 0 w 40"/>
                <a:gd name="T11" fmla="*/ 0 h 33"/>
                <a:gd name="T12" fmla="*/ 0 w 40"/>
                <a:gd name="T13" fmla="*/ 8 h 33"/>
                <a:gd name="T14" fmla="*/ 32 w 40"/>
                <a:gd name="T15" fmla="*/ 8 h 33"/>
                <a:gd name="T16" fmla="*/ 32 w 40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33">
                  <a:moveTo>
                    <a:pt x="32" y="33"/>
                  </a:moveTo>
                  <a:lnTo>
                    <a:pt x="40" y="33"/>
                  </a:lnTo>
                  <a:lnTo>
                    <a:pt x="40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32" y="8"/>
                  </a:lnTo>
                  <a:lnTo>
                    <a:pt x="32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133" name="Freeform 71">
              <a:extLst>
                <a:ext uri="{FF2B5EF4-FFF2-40B4-BE49-F238E27FC236}">
                  <a16:creationId xmlns:a16="http://schemas.microsoft.com/office/drawing/2014/main" xmlns="" id="{F7B2B412-DC5B-4627-905B-9FD13D6B455D}"/>
                </a:ext>
              </a:extLst>
            </p:cNvPr>
            <p:cNvSpPr/>
            <p:nvPr/>
          </p:nvSpPr>
          <p:spPr bwMode="auto">
            <a:xfrm>
              <a:off x="3017659" y="2425088"/>
              <a:ext cx="82362" cy="82362"/>
            </a:xfrm>
            <a:custGeom>
              <a:avLst/>
              <a:gdLst>
                <a:gd name="T0" fmla="*/ 8 w 33"/>
                <a:gd name="T1" fmla="*/ 0 h 33"/>
                <a:gd name="T2" fmla="*/ 0 w 33"/>
                <a:gd name="T3" fmla="*/ 0 h 33"/>
                <a:gd name="T4" fmla="*/ 0 w 33"/>
                <a:gd name="T5" fmla="*/ 25 h 33"/>
                <a:gd name="T6" fmla="*/ 0 w 33"/>
                <a:gd name="T7" fmla="*/ 33 h 33"/>
                <a:gd name="T8" fmla="*/ 8 w 33"/>
                <a:gd name="T9" fmla="*/ 33 h 33"/>
                <a:gd name="T10" fmla="*/ 33 w 33"/>
                <a:gd name="T11" fmla="*/ 33 h 33"/>
                <a:gd name="T12" fmla="*/ 33 w 33"/>
                <a:gd name="T13" fmla="*/ 25 h 33"/>
                <a:gd name="T14" fmla="*/ 8 w 33"/>
                <a:gd name="T15" fmla="*/ 25 h 33"/>
                <a:gd name="T16" fmla="*/ 8 w 33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3">
                  <a:moveTo>
                    <a:pt x="8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0" y="33"/>
                  </a:lnTo>
                  <a:lnTo>
                    <a:pt x="8" y="33"/>
                  </a:lnTo>
                  <a:lnTo>
                    <a:pt x="33" y="33"/>
                  </a:lnTo>
                  <a:lnTo>
                    <a:pt x="33" y="25"/>
                  </a:lnTo>
                  <a:lnTo>
                    <a:pt x="8" y="25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</p:grpSp>
      <p:grpSp>
        <p:nvGrpSpPr>
          <p:cNvPr id="134" name="Group 138">
            <a:extLst>
              <a:ext uri="{FF2B5EF4-FFF2-40B4-BE49-F238E27FC236}">
                <a16:creationId xmlns:a16="http://schemas.microsoft.com/office/drawing/2014/main" xmlns="" id="{2CC38B0F-6BF1-47B8-BF5E-6C5B2F868CF1}"/>
              </a:ext>
            </a:extLst>
          </p:cNvPr>
          <p:cNvGrpSpPr/>
          <p:nvPr/>
        </p:nvGrpSpPr>
        <p:grpSpPr>
          <a:xfrm>
            <a:off x="1909526" y="5176336"/>
            <a:ext cx="522639" cy="386039"/>
            <a:chOff x="2563427" y="3717902"/>
            <a:chExt cx="439257" cy="324452"/>
          </a:xfrm>
          <a:solidFill>
            <a:schemeClr val="bg1"/>
          </a:solidFill>
        </p:grpSpPr>
        <p:sp>
          <p:nvSpPr>
            <p:cNvPr id="135" name="Freeform 92">
              <a:extLst>
                <a:ext uri="{FF2B5EF4-FFF2-40B4-BE49-F238E27FC236}">
                  <a16:creationId xmlns:a16="http://schemas.microsoft.com/office/drawing/2014/main" xmlns="" id="{30EB911E-7799-4FAD-ABBF-310BE1140DB4}"/>
                </a:ext>
              </a:extLst>
            </p:cNvPr>
            <p:cNvSpPr/>
            <p:nvPr/>
          </p:nvSpPr>
          <p:spPr bwMode="auto">
            <a:xfrm>
              <a:off x="2720660" y="3942523"/>
              <a:ext cx="127286" cy="99831"/>
            </a:xfrm>
            <a:custGeom>
              <a:avLst/>
              <a:gdLst>
                <a:gd name="T0" fmla="*/ 37 w 38"/>
                <a:gd name="T1" fmla="*/ 10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7 w 38"/>
                <a:gd name="T11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0">
                  <a:moveTo>
                    <a:pt x="37" y="10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1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1"/>
                    <a:pt x="37" y="11"/>
                    <a:pt x="37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136" name="Freeform 93">
              <a:extLst>
                <a:ext uri="{FF2B5EF4-FFF2-40B4-BE49-F238E27FC236}">
                  <a16:creationId xmlns:a16="http://schemas.microsoft.com/office/drawing/2014/main" xmlns="" id="{B21650ED-0447-4059-B2A4-9A361ADEF1EC}"/>
                </a:ext>
              </a:extLst>
            </p:cNvPr>
            <p:cNvSpPr/>
            <p:nvPr/>
          </p:nvSpPr>
          <p:spPr bwMode="auto">
            <a:xfrm>
              <a:off x="2638300" y="3830213"/>
              <a:ext cx="292007" cy="129781"/>
            </a:xfrm>
            <a:custGeom>
              <a:avLst/>
              <a:gdLst>
                <a:gd name="T0" fmla="*/ 87 w 88"/>
                <a:gd name="T1" fmla="*/ 23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8 w 88"/>
                <a:gd name="T15" fmla="*/ 26 h 39"/>
                <a:gd name="T16" fmla="*/ 88 w 88"/>
                <a:gd name="T17" fmla="*/ 26 h 39"/>
                <a:gd name="T18" fmla="*/ 88 w 88"/>
                <a:gd name="T19" fmla="*/ 24 h 39"/>
                <a:gd name="T20" fmla="*/ 87 w 88"/>
                <a:gd name="T21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39">
                  <a:moveTo>
                    <a:pt x="87" y="23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4" y="39"/>
                    <a:pt x="75" y="39"/>
                    <a:pt x="75" y="38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5"/>
                    <a:pt x="88" y="24"/>
                    <a:pt x="88" y="24"/>
                  </a:cubicBezTo>
                  <a:lnTo>
                    <a:pt x="87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137" name="Freeform 94">
              <a:extLst>
                <a:ext uri="{FF2B5EF4-FFF2-40B4-BE49-F238E27FC236}">
                  <a16:creationId xmlns:a16="http://schemas.microsoft.com/office/drawing/2014/main" xmlns="" id="{89E43AEB-92ED-443F-8C51-C69B995A4124}"/>
                </a:ext>
              </a:extLst>
            </p:cNvPr>
            <p:cNvSpPr/>
            <p:nvPr/>
          </p:nvSpPr>
          <p:spPr bwMode="auto">
            <a:xfrm>
              <a:off x="2563427" y="3717902"/>
              <a:ext cx="439257" cy="169713"/>
            </a:xfrm>
            <a:custGeom>
              <a:avLst/>
              <a:gdLst>
                <a:gd name="T0" fmla="*/ 131 w 132"/>
                <a:gd name="T1" fmla="*/ 36 h 51"/>
                <a:gd name="T2" fmla="*/ 131 w 132"/>
                <a:gd name="T3" fmla="*/ 36 h 51"/>
                <a:gd name="T4" fmla="*/ 1 w 132"/>
                <a:gd name="T5" fmla="*/ 36 h 51"/>
                <a:gd name="T6" fmla="*/ 1 w 132"/>
                <a:gd name="T7" fmla="*/ 38 h 51"/>
                <a:gd name="T8" fmla="*/ 14 w 132"/>
                <a:gd name="T9" fmla="*/ 51 h 51"/>
                <a:gd name="T10" fmla="*/ 16 w 132"/>
                <a:gd name="T11" fmla="*/ 51 h 51"/>
                <a:gd name="T12" fmla="*/ 116 w 132"/>
                <a:gd name="T13" fmla="*/ 51 h 51"/>
                <a:gd name="T14" fmla="*/ 118 w 132"/>
                <a:gd name="T15" fmla="*/ 51 h 51"/>
                <a:gd name="T16" fmla="*/ 131 w 132"/>
                <a:gd name="T17" fmla="*/ 38 h 51"/>
                <a:gd name="T18" fmla="*/ 131 w 132"/>
                <a:gd name="T19" fmla="*/ 38 h 51"/>
                <a:gd name="T20" fmla="*/ 131 w 132"/>
                <a:gd name="T21" fmla="*/ 3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51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7" y="0"/>
                    <a:pt x="1" y="36"/>
                  </a:cubicBezTo>
                  <a:cubicBezTo>
                    <a:pt x="0" y="37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5" y="51"/>
                    <a:pt x="16" y="51"/>
                  </a:cubicBezTo>
                  <a:cubicBezTo>
                    <a:pt x="43" y="23"/>
                    <a:pt x="89" y="23"/>
                    <a:pt x="116" y="51"/>
                  </a:cubicBezTo>
                  <a:cubicBezTo>
                    <a:pt x="117" y="51"/>
                    <a:pt x="118" y="51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7"/>
                    <a:pt x="132" y="36"/>
                    <a:pt x="131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</p:grpSp>
      <p:sp>
        <p:nvSpPr>
          <p:cNvPr id="138" name="Freeform 145">
            <a:extLst>
              <a:ext uri="{FF2B5EF4-FFF2-40B4-BE49-F238E27FC236}">
                <a16:creationId xmlns:a16="http://schemas.microsoft.com/office/drawing/2014/main" xmlns="" id="{3794F7BC-CA0E-4E79-8BC7-E294F4CDE151}"/>
              </a:ext>
            </a:extLst>
          </p:cNvPr>
          <p:cNvSpPr/>
          <p:nvPr/>
        </p:nvSpPr>
        <p:spPr bwMode="auto">
          <a:xfrm>
            <a:off x="2738118" y="3930295"/>
            <a:ext cx="416113" cy="326270"/>
          </a:xfrm>
          <a:custGeom>
            <a:avLst/>
            <a:gdLst>
              <a:gd name="T0" fmla="*/ 145 w 147"/>
              <a:gd name="T1" fmla="*/ 47 h 116"/>
              <a:gd name="T2" fmla="*/ 118 w 147"/>
              <a:gd name="T3" fmla="*/ 30 h 116"/>
              <a:gd name="T4" fmla="*/ 114 w 147"/>
              <a:gd name="T5" fmla="*/ 31 h 116"/>
              <a:gd name="T6" fmla="*/ 114 w 147"/>
              <a:gd name="T7" fmla="*/ 38 h 116"/>
              <a:gd name="T8" fmla="*/ 110 w 147"/>
              <a:gd name="T9" fmla="*/ 38 h 116"/>
              <a:gd name="T10" fmla="*/ 81 w 147"/>
              <a:gd name="T11" fmla="*/ 38 h 116"/>
              <a:gd name="T12" fmla="*/ 81 w 147"/>
              <a:gd name="T13" fmla="*/ 11 h 116"/>
              <a:gd name="T14" fmla="*/ 84 w 147"/>
              <a:gd name="T15" fmla="*/ 6 h 116"/>
              <a:gd name="T16" fmla="*/ 79 w 147"/>
              <a:gd name="T17" fmla="*/ 0 h 116"/>
              <a:gd name="T18" fmla="*/ 70 w 147"/>
              <a:gd name="T19" fmla="*/ 0 h 116"/>
              <a:gd name="T20" fmla="*/ 65 w 147"/>
              <a:gd name="T21" fmla="*/ 6 h 116"/>
              <a:gd name="T22" fmla="*/ 68 w 147"/>
              <a:gd name="T23" fmla="*/ 11 h 116"/>
              <a:gd name="T24" fmla="*/ 68 w 147"/>
              <a:gd name="T25" fmla="*/ 17 h 116"/>
              <a:gd name="T26" fmla="*/ 37 w 147"/>
              <a:gd name="T27" fmla="*/ 17 h 116"/>
              <a:gd name="T28" fmla="*/ 32 w 147"/>
              <a:gd name="T29" fmla="*/ 17 h 116"/>
              <a:gd name="T30" fmla="*/ 32 w 147"/>
              <a:gd name="T31" fmla="*/ 9 h 116"/>
              <a:gd name="T32" fmla="*/ 28 w 147"/>
              <a:gd name="T33" fmla="*/ 9 h 116"/>
              <a:gd name="T34" fmla="*/ 2 w 147"/>
              <a:gd name="T35" fmla="*/ 27 h 116"/>
              <a:gd name="T36" fmla="*/ 1 w 147"/>
              <a:gd name="T37" fmla="*/ 29 h 116"/>
              <a:gd name="T38" fmla="*/ 29 w 147"/>
              <a:gd name="T39" fmla="*/ 47 h 116"/>
              <a:gd name="T40" fmla="*/ 32 w 147"/>
              <a:gd name="T41" fmla="*/ 46 h 116"/>
              <a:gd name="T42" fmla="*/ 32 w 147"/>
              <a:gd name="T43" fmla="*/ 39 h 116"/>
              <a:gd name="T44" fmla="*/ 37 w 147"/>
              <a:gd name="T45" fmla="*/ 39 h 116"/>
              <a:gd name="T46" fmla="*/ 68 w 147"/>
              <a:gd name="T47" fmla="*/ 39 h 116"/>
              <a:gd name="T48" fmla="*/ 68 w 147"/>
              <a:gd name="T49" fmla="*/ 109 h 116"/>
              <a:gd name="T50" fmla="*/ 65 w 147"/>
              <a:gd name="T51" fmla="*/ 108 h 116"/>
              <a:gd name="T52" fmla="*/ 68 w 147"/>
              <a:gd name="T53" fmla="*/ 115 h 116"/>
              <a:gd name="T54" fmla="*/ 63 w 147"/>
              <a:gd name="T55" fmla="*/ 111 h 116"/>
              <a:gd name="T56" fmla="*/ 65 w 147"/>
              <a:gd name="T57" fmla="*/ 116 h 116"/>
              <a:gd name="T58" fmla="*/ 68 w 147"/>
              <a:gd name="T59" fmla="*/ 116 h 116"/>
              <a:gd name="T60" fmla="*/ 68 w 147"/>
              <a:gd name="T61" fmla="*/ 116 h 116"/>
              <a:gd name="T62" fmla="*/ 68 w 147"/>
              <a:gd name="T63" fmla="*/ 116 h 116"/>
              <a:gd name="T64" fmla="*/ 73 w 147"/>
              <a:gd name="T65" fmla="*/ 116 h 116"/>
              <a:gd name="T66" fmla="*/ 78 w 147"/>
              <a:gd name="T67" fmla="*/ 116 h 116"/>
              <a:gd name="T68" fmla="*/ 81 w 147"/>
              <a:gd name="T69" fmla="*/ 116 h 116"/>
              <a:gd name="T70" fmla="*/ 83 w 147"/>
              <a:gd name="T71" fmla="*/ 116 h 116"/>
              <a:gd name="T72" fmla="*/ 83 w 147"/>
              <a:gd name="T73" fmla="*/ 116 h 116"/>
              <a:gd name="T74" fmla="*/ 86 w 147"/>
              <a:gd name="T75" fmla="*/ 116 h 116"/>
              <a:gd name="T76" fmla="*/ 88 w 147"/>
              <a:gd name="T77" fmla="*/ 111 h 116"/>
              <a:gd name="T78" fmla="*/ 83 w 147"/>
              <a:gd name="T79" fmla="*/ 115 h 116"/>
              <a:gd name="T80" fmla="*/ 87 w 147"/>
              <a:gd name="T81" fmla="*/ 108 h 116"/>
              <a:gd name="T82" fmla="*/ 81 w 147"/>
              <a:gd name="T83" fmla="*/ 111 h 116"/>
              <a:gd name="T84" fmla="*/ 81 w 147"/>
              <a:gd name="T85" fmla="*/ 59 h 116"/>
              <a:gd name="T86" fmla="*/ 110 w 147"/>
              <a:gd name="T87" fmla="*/ 59 h 116"/>
              <a:gd name="T88" fmla="*/ 115 w 147"/>
              <a:gd name="T89" fmla="*/ 59 h 116"/>
              <a:gd name="T90" fmla="*/ 115 w 147"/>
              <a:gd name="T91" fmla="*/ 68 h 116"/>
              <a:gd name="T92" fmla="*/ 118 w 147"/>
              <a:gd name="T93" fmla="*/ 68 h 116"/>
              <a:gd name="T94" fmla="*/ 145 w 147"/>
              <a:gd name="T95" fmla="*/ 50 h 116"/>
              <a:gd name="T96" fmla="*/ 145 w 147"/>
              <a:gd name="T97" fmla="*/ 47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47" h="116">
                <a:moveTo>
                  <a:pt x="145" y="47"/>
                </a:moveTo>
                <a:cubicBezTo>
                  <a:pt x="143" y="46"/>
                  <a:pt x="118" y="30"/>
                  <a:pt x="118" y="30"/>
                </a:cubicBezTo>
                <a:cubicBezTo>
                  <a:pt x="118" y="30"/>
                  <a:pt x="114" y="28"/>
                  <a:pt x="114" y="31"/>
                </a:cubicBezTo>
                <a:cubicBezTo>
                  <a:pt x="114" y="33"/>
                  <a:pt x="114" y="38"/>
                  <a:pt x="114" y="38"/>
                </a:cubicBezTo>
                <a:cubicBezTo>
                  <a:pt x="114" y="38"/>
                  <a:pt x="112" y="38"/>
                  <a:pt x="110" y="38"/>
                </a:cubicBezTo>
                <a:cubicBezTo>
                  <a:pt x="102" y="38"/>
                  <a:pt x="89" y="38"/>
                  <a:pt x="81" y="38"/>
                </a:cubicBezTo>
                <a:cubicBezTo>
                  <a:pt x="81" y="11"/>
                  <a:pt x="81" y="11"/>
                  <a:pt x="81" y="11"/>
                </a:cubicBezTo>
                <a:cubicBezTo>
                  <a:pt x="83" y="10"/>
                  <a:pt x="84" y="8"/>
                  <a:pt x="84" y="6"/>
                </a:cubicBezTo>
                <a:cubicBezTo>
                  <a:pt x="84" y="3"/>
                  <a:pt x="82" y="0"/>
                  <a:pt x="79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67" y="0"/>
                  <a:pt x="65" y="3"/>
                  <a:pt x="65" y="6"/>
                </a:cubicBezTo>
                <a:cubicBezTo>
                  <a:pt x="65" y="8"/>
                  <a:pt x="66" y="10"/>
                  <a:pt x="68" y="11"/>
                </a:cubicBezTo>
                <a:cubicBezTo>
                  <a:pt x="68" y="17"/>
                  <a:pt x="68" y="17"/>
                  <a:pt x="68" y="17"/>
                </a:cubicBezTo>
                <a:cubicBezTo>
                  <a:pt x="60" y="17"/>
                  <a:pt x="45" y="17"/>
                  <a:pt x="37" y="17"/>
                </a:cubicBezTo>
                <a:cubicBezTo>
                  <a:pt x="34" y="17"/>
                  <a:pt x="32" y="17"/>
                  <a:pt x="32" y="17"/>
                </a:cubicBezTo>
                <a:cubicBezTo>
                  <a:pt x="32" y="17"/>
                  <a:pt x="32" y="12"/>
                  <a:pt x="32" y="9"/>
                </a:cubicBezTo>
                <a:cubicBezTo>
                  <a:pt x="32" y="7"/>
                  <a:pt x="28" y="9"/>
                  <a:pt x="28" y="9"/>
                </a:cubicBezTo>
                <a:cubicBezTo>
                  <a:pt x="2" y="27"/>
                  <a:pt x="2" y="27"/>
                  <a:pt x="2" y="27"/>
                </a:cubicBezTo>
                <a:cubicBezTo>
                  <a:pt x="2" y="27"/>
                  <a:pt x="0" y="28"/>
                  <a:pt x="1" y="29"/>
                </a:cubicBezTo>
                <a:cubicBezTo>
                  <a:pt x="4" y="31"/>
                  <a:pt x="29" y="47"/>
                  <a:pt x="29" y="47"/>
                </a:cubicBezTo>
                <a:cubicBezTo>
                  <a:pt x="29" y="47"/>
                  <a:pt x="32" y="49"/>
                  <a:pt x="32" y="46"/>
                </a:cubicBezTo>
                <a:cubicBezTo>
                  <a:pt x="32" y="43"/>
                  <a:pt x="32" y="39"/>
                  <a:pt x="32" y="39"/>
                </a:cubicBezTo>
                <a:cubicBezTo>
                  <a:pt x="32" y="39"/>
                  <a:pt x="34" y="39"/>
                  <a:pt x="37" y="39"/>
                </a:cubicBezTo>
                <a:cubicBezTo>
                  <a:pt x="45" y="39"/>
                  <a:pt x="60" y="39"/>
                  <a:pt x="68" y="39"/>
                </a:cubicBezTo>
                <a:cubicBezTo>
                  <a:pt x="68" y="109"/>
                  <a:pt x="68" y="109"/>
                  <a:pt x="68" y="109"/>
                </a:cubicBezTo>
                <a:cubicBezTo>
                  <a:pt x="66" y="108"/>
                  <a:pt x="65" y="108"/>
                  <a:pt x="65" y="108"/>
                </a:cubicBezTo>
                <a:cubicBezTo>
                  <a:pt x="68" y="110"/>
                  <a:pt x="68" y="114"/>
                  <a:pt x="68" y="115"/>
                </a:cubicBezTo>
                <a:cubicBezTo>
                  <a:pt x="66" y="111"/>
                  <a:pt x="63" y="111"/>
                  <a:pt x="63" y="111"/>
                </a:cubicBezTo>
                <a:cubicBezTo>
                  <a:pt x="65" y="113"/>
                  <a:pt x="65" y="116"/>
                  <a:pt x="65" y="116"/>
                </a:cubicBezTo>
                <a:cubicBezTo>
                  <a:pt x="68" y="116"/>
                  <a:pt x="68" y="116"/>
                  <a:pt x="68" y="116"/>
                </a:cubicBezTo>
                <a:cubicBezTo>
                  <a:pt x="68" y="116"/>
                  <a:pt x="68" y="116"/>
                  <a:pt x="68" y="116"/>
                </a:cubicBezTo>
                <a:cubicBezTo>
                  <a:pt x="68" y="116"/>
                  <a:pt x="68" y="116"/>
                  <a:pt x="68" y="116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78" y="116"/>
                  <a:pt x="78" y="116"/>
                  <a:pt x="78" y="116"/>
                </a:cubicBezTo>
                <a:cubicBezTo>
                  <a:pt x="81" y="116"/>
                  <a:pt x="81" y="116"/>
                  <a:pt x="81" y="116"/>
                </a:cubicBezTo>
                <a:cubicBezTo>
                  <a:pt x="83" y="116"/>
                  <a:pt x="83" y="116"/>
                  <a:pt x="83" y="116"/>
                </a:cubicBezTo>
                <a:cubicBezTo>
                  <a:pt x="83" y="116"/>
                  <a:pt x="83" y="116"/>
                  <a:pt x="83" y="116"/>
                </a:cubicBezTo>
                <a:cubicBezTo>
                  <a:pt x="86" y="116"/>
                  <a:pt x="86" y="116"/>
                  <a:pt x="86" y="116"/>
                </a:cubicBezTo>
                <a:cubicBezTo>
                  <a:pt x="86" y="116"/>
                  <a:pt x="86" y="113"/>
                  <a:pt x="88" y="111"/>
                </a:cubicBezTo>
                <a:cubicBezTo>
                  <a:pt x="88" y="111"/>
                  <a:pt x="85" y="111"/>
                  <a:pt x="83" y="115"/>
                </a:cubicBezTo>
                <a:cubicBezTo>
                  <a:pt x="83" y="114"/>
                  <a:pt x="84" y="110"/>
                  <a:pt x="87" y="108"/>
                </a:cubicBezTo>
                <a:cubicBezTo>
                  <a:pt x="87" y="108"/>
                  <a:pt x="84" y="107"/>
                  <a:pt x="81" y="111"/>
                </a:cubicBezTo>
                <a:cubicBezTo>
                  <a:pt x="81" y="59"/>
                  <a:pt x="81" y="59"/>
                  <a:pt x="81" y="59"/>
                </a:cubicBezTo>
                <a:cubicBezTo>
                  <a:pt x="89" y="59"/>
                  <a:pt x="102" y="59"/>
                  <a:pt x="110" y="59"/>
                </a:cubicBezTo>
                <a:cubicBezTo>
                  <a:pt x="113" y="59"/>
                  <a:pt x="115" y="59"/>
                  <a:pt x="115" y="59"/>
                </a:cubicBezTo>
                <a:cubicBezTo>
                  <a:pt x="115" y="59"/>
                  <a:pt x="115" y="65"/>
                  <a:pt x="115" y="68"/>
                </a:cubicBezTo>
                <a:cubicBezTo>
                  <a:pt x="115" y="70"/>
                  <a:pt x="118" y="68"/>
                  <a:pt x="118" y="68"/>
                </a:cubicBezTo>
                <a:cubicBezTo>
                  <a:pt x="145" y="50"/>
                  <a:pt x="145" y="50"/>
                  <a:pt x="145" y="50"/>
                </a:cubicBezTo>
                <a:cubicBezTo>
                  <a:pt x="145" y="50"/>
                  <a:pt x="147" y="49"/>
                  <a:pt x="145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68516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sz="1350">
              <a:cs typeface="+mn-ea"/>
              <a:sym typeface="+mn-lt"/>
            </a:endParaRPr>
          </a:p>
        </p:txBody>
      </p:sp>
      <p:grpSp>
        <p:nvGrpSpPr>
          <p:cNvPr id="139" name="组合 138">
            <a:extLst>
              <a:ext uri="{FF2B5EF4-FFF2-40B4-BE49-F238E27FC236}">
                <a16:creationId xmlns:a16="http://schemas.microsoft.com/office/drawing/2014/main" xmlns="" id="{A9DE53AD-7A5D-412D-AAFA-03E4C2C6D954}"/>
              </a:ext>
            </a:extLst>
          </p:cNvPr>
          <p:cNvGrpSpPr/>
          <p:nvPr/>
        </p:nvGrpSpPr>
        <p:grpSpPr>
          <a:xfrm>
            <a:off x="6441555" y="991963"/>
            <a:ext cx="5300662" cy="2071095"/>
            <a:chOff x="566738" y="1368224"/>
            <a:chExt cx="5300662" cy="2071095"/>
          </a:xfrm>
        </p:grpSpPr>
        <p:grpSp>
          <p:nvGrpSpPr>
            <p:cNvPr id="140" name="Group 332">
              <a:extLst>
                <a:ext uri="{FF2B5EF4-FFF2-40B4-BE49-F238E27FC236}">
                  <a16:creationId xmlns:a16="http://schemas.microsoft.com/office/drawing/2014/main" xmlns="" id="{660359A3-87DD-4D23-81C2-D874EDD3504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6738" y="1428926"/>
              <a:ext cx="507682" cy="508087"/>
              <a:chOff x="4643438" y="2786064"/>
              <a:chExt cx="288476" cy="288476"/>
            </a:xfrm>
          </p:grpSpPr>
          <p:sp>
            <p:nvSpPr>
              <p:cNvPr id="142" name="Oval 326">
                <a:extLst>
                  <a:ext uri="{FF2B5EF4-FFF2-40B4-BE49-F238E27FC236}">
                    <a16:creationId xmlns:a16="http://schemas.microsoft.com/office/drawing/2014/main" xmlns="" id="{B85C5A30-755E-4D07-8A10-C5F432B967E9}"/>
                  </a:ext>
                </a:extLst>
              </p:cNvPr>
              <p:cNvSpPr/>
              <p:nvPr/>
            </p:nvSpPr>
            <p:spPr>
              <a:xfrm>
                <a:off x="4643438" y="2786064"/>
                <a:ext cx="288883" cy="288653"/>
              </a:xfrm>
              <a:prstGeom prst="ellipse">
                <a:avLst/>
              </a:prstGeom>
              <a:solidFill>
                <a:srgbClr val="FF9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3" name="Freeform 26">
                <a:extLst>
                  <a:ext uri="{FF2B5EF4-FFF2-40B4-BE49-F238E27FC236}">
                    <a16:creationId xmlns:a16="http://schemas.microsoft.com/office/drawing/2014/main" xmlns="" id="{5F82EAD1-D3B1-4500-AC6D-7859EBFF6B0D}"/>
                  </a:ext>
                </a:extLst>
              </p:cNvPr>
              <p:cNvSpPr/>
              <p:nvPr/>
            </p:nvSpPr>
            <p:spPr bwMode="auto">
              <a:xfrm>
                <a:off x="4735500" y="2871708"/>
                <a:ext cx="114283" cy="118950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sz="13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1" name="Content Placeholder 2">
              <a:extLst>
                <a:ext uri="{FF2B5EF4-FFF2-40B4-BE49-F238E27FC236}">
                  <a16:creationId xmlns:a16="http://schemas.microsoft.com/office/drawing/2014/main" xmlns="" id="{C9D17030-BCA9-4C4D-9FA1-EC8BE42DB18D}"/>
                </a:ext>
              </a:extLst>
            </p:cNvPr>
            <p:cNvSpPr txBox="1"/>
            <p:nvPr/>
          </p:nvSpPr>
          <p:spPr bwMode="auto">
            <a:xfrm>
              <a:off x="1091898" y="1368224"/>
              <a:ext cx="4775502" cy="2071095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200000"/>
                </a:lnSpc>
                <a:buNone/>
                <a:defRPr/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您的内容打在这里，或者通过复制您的文本后，在此框中选择粘贴，并选择只保留。您的内容打在这里，或者通过复制您的文本后，在此框中选择粘贴，并选择只保留。</a:t>
              </a:r>
            </a:p>
            <a:p>
              <a:pPr marL="0" indent="0" fontAlgn="auto">
                <a:lnSpc>
                  <a:spcPct val="200000"/>
                </a:lnSpc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F8216E92-E4D5-4660-BE8F-9368A509CBC1}"/>
              </a:ext>
            </a:extLst>
          </p:cNvPr>
          <p:cNvGrpSpPr/>
          <p:nvPr/>
        </p:nvGrpSpPr>
        <p:grpSpPr>
          <a:xfrm>
            <a:off x="7754776" y="2666881"/>
            <a:ext cx="3827624" cy="2071095"/>
            <a:chOff x="566738" y="1368224"/>
            <a:chExt cx="3827624" cy="2071095"/>
          </a:xfrm>
        </p:grpSpPr>
        <p:grpSp>
          <p:nvGrpSpPr>
            <p:cNvPr id="145" name="Group 332">
              <a:extLst>
                <a:ext uri="{FF2B5EF4-FFF2-40B4-BE49-F238E27FC236}">
                  <a16:creationId xmlns:a16="http://schemas.microsoft.com/office/drawing/2014/main" xmlns="" id="{6850479B-F521-46CA-995A-E1DED883484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6738" y="1428926"/>
              <a:ext cx="507682" cy="508087"/>
              <a:chOff x="4643438" y="2786064"/>
              <a:chExt cx="288476" cy="288476"/>
            </a:xfrm>
          </p:grpSpPr>
          <p:sp>
            <p:nvSpPr>
              <p:cNvPr id="147" name="Oval 326">
                <a:extLst>
                  <a:ext uri="{FF2B5EF4-FFF2-40B4-BE49-F238E27FC236}">
                    <a16:creationId xmlns:a16="http://schemas.microsoft.com/office/drawing/2014/main" xmlns="" id="{8D98653F-04AD-4C1F-8F1A-1C180D92A275}"/>
                  </a:ext>
                </a:extLst>
              </p:cNvPr>
              <p:cNvSpPr/>
              <p:nvPr/>
            </p:nvSpPr>
            <p:spPr>
              <a:xfrm>
                <a:off x="4643438" y="2786064"/>
                <a:ext cx="288883" cy="288653"/>
              </a:xfrm>
              <a:prstGeom prst="ellipse">
                <a:avLst/>
              </a:prstGeom>
              <a:solidFill>
                <a:srgbClr val="FF9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8" name="Freeform 26">
                <a:extLst>
                  <a:ext uri="{FF2B5EF4-FFF2-40B4-BE49-F238E27FC236}">
                    <a16:creationId xmlns:a16="http://schemas.microsoft.com/office/drawing/2014/main" xmlns="" id="{AE84830C-E6DE-4C47-8195-9844F1ECF4C0}"/>
                  </a:ext>
                </a:extLst>
              </p:cNvPr>
              <p:cNvSpPr/>
              <p:nvPr/>
            </p:nvSpPr>
            <p:spPr bwMode="auto">
              <a:xfrm>
                <a:off x="4735500" y="2871708"/>
                <a:ext cx="114283" cy="118950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sz="13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6" name="Content Placeholder 2">
              <a:extLst>
                <a:ext uri="{FF2B5EF4-FFF2-40B4-BE49-F238E27FC236}">
                  <a16:creationId xmlns:a16="http://schemas.microsoft.com/office/drawing/2014/main" xmlns="" id="{91AD5A26-69CF-443B-A492-0707579EE5CF}"/>
                </a:ext>
              </a:extLst>
            </p:cNvPr>
            <p:cNvSpPr txBox="1"/>
            <p:nvPr/>
          </p:nvSpPr>
          <p:spPr bwMode="auto">
            <a:xfrm>
              <a:off x="1091898" y="1368224"/>
              <a:ext cx="3302464" cy="2071095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200000"/>
                </a:lnSpc>
                <a:buNone/>
                <a:defRPr/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您的内容打在这里，或者通过复制您的文本后，在此框中选择粘贴，并选择只保留。您的内容打在这里，或者通过复制您的文本后，在此框中选择粘贴，并选择只保留。</a:t>
              </a:r>
            </a:p>
            <a:p>
              <a:pPr marL="0" indent="0" fontAlgn="auto">
                <a:lnSpc>
                  <a:spcPct val="200000"/>
                </a:lnSpc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9" name="组合 148">
            <a:extLst>
              <a:ext uri="{FF2B5EF4-FFF2-40B4-BE49-F238E27FC236}">
                <a16:creationId xmlns:a16="http://schemas.microsoft.com/office/drawing/2014/main" xmlns="" id="{F408C398-8B11-4D76-9E34-F07A687EE96B}"/>
              </a:ext>
            </a:extLst>
          </p:cNvPr>
          <p:cNvGrpSpPr/>
          <p:nvPr/>
        </p:nvGrpSpPr>
        <p:grpSpPr>
          <a:xfrm>
            <a:off x="7440655" y="5091395"/>
            <a:ext cx="4301562" cy="2071095"/>
            <a:chOff x="566738" y="1368224"/>
            <a:chExt cx="4301562" cy="2071095"/>
          </a:xfrm>
        </p:grpSpPr>
        <p:grpSp>
          <p:nvGrpSpPr>
            <p:cNvPr id="150" name="Group 332">
              <a:extLst>
                <a:ext uri="{FF2B5EF4-FFF2-40B4-BE49-F238E27FC236}">
                  <a16:creationId xmlns:a16="http://schemas.microsoft.com/office/drawing/2014/main" xmlns="" id="{86CE3334-30A2-43B0-AD83-0D3C362DB99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6738" y="1428926"/>
              <a:ext cx="507682" cy="508087"/>
              <a:chOff x="4643438" y="2786064"/>
              <a:chExt cx="288476" cy="288476"/>
            </a:xfrm>
          </p:grpSpPr>
          <p:sp>
            <p:nvSpPr>
              <p:cNvPr id="152" name="Oval 326">
                <a:extLst>
                  <a:ext uri="{FF2B5EF4-FFF2-40B4-BE49-F238E27FC236}">
                    <a16:creationId xmlns:a16="http://schemas.microsoft.com/office/drawing/2014/main" xmlns="" id="{0F4210AE-4AF2-4178-A77D-C3AB988BF9D0}"/>
                  </a:ext>
                </a:extLst>
              </p:cNvPr>
              <p:cNvSpPr/>
              <p:nvPr/>
            </p:nvSpPr>
            <p:spPr>
              <a:xfrm>
                <a:off x="4643438" y="2786064"/>
                <a:ext cx="288883" cy="288653"/>
              </a:xfrm>
              <a:prstGeom prst="ellipse">
                <a:avLst/>
              </a:prstGeom>
              <a:solidFill>
                <a:srgbClr val="FF9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3" name="Freeform 26">
                <a:extLst>
                  <a:ext uri="{FF2B5EF4-FFF2-40B4-BE49-F238E27FC236}">
                    <a16:creationId xmlns:a16="http://schemas.microsoft.com/office/drawing/2014/main" xmlns="" id="{51A1B6C2-4685-46BB-B5BC-6CC6B1E186A9}"/>
                  </a:ext>
                </a:extLst>
              </p:cNvPr>
              <p:cNvSpPr/>
              <p:nvPr/>
            </p:nvSpPr>
            <p:spPr bwMode="auto">
              <a:xfrm>
                <a:off x="4735500" y="2871708"/>
                <a:ext cx="114283" cy="118950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sz="13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51" name="Content Placeholder 2">
              <a:extLst>
                <a:ext uri="{FF2B5EF4-FFF2-40B4-BE49-F238E27FC236}">
                  <a16:creationId xmlns:a16="http://schemas.microsoft.com/office/drawing/2014/main" xmlns="" id="{D142A3E6-67FB-4CBE-BDDE-069CE0FAC6E1}"/>
                </a:ext>
              </a:extLst>
            </p:cNvPr>
            <p:cNvSpPr txBox="1"/>
            <p:nvPr/>
          </p:nvSpPr>
          <p:spPr bwMode="auto">
            <a:xfrm>
              <a:off x="1091897" y="1368224"/>
              <a:ext cx="3776403" cy="2071095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200000"/>
                </a:lnSpc>
                <a:buNone/>
                <a:defRPr/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您的内容打在这里，或者通过复制您的文本后，在此框中选择粘贴，并选择只保留。</a:t>
              </a:r>
            </a:p>
          </p:txBody>
        </p:sp>
      </p:grpSp>
      <p:sp>
        <p:nvSpPr>
          <p:cNvPr id="154" name="矩形 153">
            <a:extLst>
              <a:ext uri="{FF2B5EF4-FFF2-40B4-BE49-F238E27FC236}">
                <a16:creationId xmlns:a16="http://schemas.microsoft.com/office/drawing/2014/main" xmlns="" id="{A2170C27-CC15-47F3-80A6-51D586B6BAC9}"/>
              </a:ext>
            </a:extLst>
          </p:cNvPr>
          <p:cNvSpPr/>
          <p:nvPr/>
        </p:nvSpPr>
        <p:spPr>
          <a:xfrm>
            <a:off x="400050" y="0"/>
            <a:ext cx="476250" cy="742950"/>
          </a:xfrm>
          <a:prstGeom prst="rect">
            <a:avLst/>
          </a:prstGeom>
          <a:solidFill>
            <a:srgbClr val="FF9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56" name="图片 155">
            <a:extLst>
              <a:ext uri="{FF2B5EF4-FFF2-40B4-BE49-F238E27FC236}">
                <a16:creationId xmlns:a16="http://schemas.microsoft.com/office/drawing/2014/main" xmlns="" id="{AAE3B70C-916B-4EA5-88E3-7F4A192379D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7988" y="4864102"/>
            <a:ext cx="2132472" cy="1345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5189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8" name="Group 2">
            <a:extLst>
              <a:ext uri="{FF2B5EF4-FFF2-40B4-BE49-F238E27FC236}">
                <a16:creationId xmlns:a16="http://schemas.microsoft.com/office/drawing/2014/main" xmlns="" id="{14B34D2F-4187-4FDA-A6E3-6E8E78878CB3}"/>
              </a:ext>
            </a:extLst>
          </p:cNvPr>
          <p:cNvGrpSpPr>
            <a:grpSpLocks/>
          </p:cNvGrpSpPr>
          <p:nvPr/>
        </p:nvGrpSpPr>
        <p:grpSpPr bwMode="auto">
          <a:xfrm>
            <a:off x="4857750" y="3366641"/>
            <a:ext cx="7162800" cy="2807386"/>
            <a:chOff x="3381376" y="4711640"/>
            <a:chExt cx="5467350" cy="2143186"/>
          </a:xfrm>
          <a:solidFill>
            <a:srgbClr val="FF9063"/>
          </a:solidFill>
        </p:grpSpPr>
        <p:sp>
          <p:nvSpPr>
            <p:cNvPr id="230" name="Freeform 5">
              <a:extLst>
                <a:ext uri="{FF2B5EF4-FFF2-40B4-BE49-F238E27FC236}">
                  <a16:creationId xmlns:a16="http://schemas.microsoft.com/office/drawing/2014/main" xmlns="" id="{236C73C4-01F6-4703-91EB-0A34B65CB9B3}"/>
                </a:ext>
              </a:extLst>
            </p:cNvPr>
            <p:cNvSpPr/>
            <p:nvPr/>
          </p:nvSpPr>
          <p:spPr bwMode="auto">
            <a:xfrm>
              <a:off x="3381376" y="4711640"/>
              <a:ext cx="5467350" cy="2143186"/>
            </a:xfrm>
            <a:custGeom>
              <a:avLst/>
              <a:gdLst>
                <a:gd name="T0" fmla="*/ 0 w 1770"/>
                <a:gd name="T1" fmla="*/ 658 h 694"/>
                <a:gd name="T2" fmla="*/ 0 w 1770"/>
                <a:gd name="T3" fmla="*/ 661 h 694"/>
                <a:gd name="T4" fmla="*/ 0 w 1770"/>
                <a:gd name="T5" fmla="*/ 661 h 694"/>
                <a:gd name="T6" fmla="*/ 0 w 1770"/>
                <a:gd name="T7" fmla="*/ 661 h 694"/>
                <a:gd name="T8" fmla="*/ 110 w 1770"/>
                <a:gd name="T9" fmla="*/ 694 h 694"/>
                <a:gd name="T10" fmla="*/ 1696 w 1770"/>
                <a:gd name="T11" fmla="*/ 693 h 694"/>
                <a:gd name="T12" fmla="*/ 1764 w 1770"/>
                <a:gd name="T13" fmla="*/ 667 h 694"/>
                <a:gd name="T14" fmla="*/ 1766 w 1770"/>
                <a:gd name="T15" fmla="*/ 624 h 694"/>
                <a:gd name="T16" fmla="*/ 1766 w 1770"/>
                <a:gd name="T17" fmla="*/ 624 h 694"/>
                <a:gd name="T18" fmla="*/ 1743 w 1770"/>
                <a:gd name="T19" fmla="*/ 577 h 694"/>
                <a:gd name="T20" fmla="*/ 1281 w 1770"/>
                <a:gd name="T21" fmla="*/ 37 h 694"/>
                <a:gd name="T22" fmla="*/ 1189 w 1770"/>
                <a:gd name="T23" fmla="*/ 0 h 694"/>
                <a:gd name="T24" fmla="*/ 557 w 1770"/>
                <a:gd name="T25" fmla="*/ 1 h 694"/>
                <a:gd name="T26" fmla="*/ 478 w 1770"/>
                <a:gd name="T27" fmla="*/ 30 h 694"/>
                <a:gd name="T28" fmla="*/ 21 w 1770"/>
                <a:gd name="T29" fmla="*/ 578 h 694"/>
                <a:gd name="T30" fmla="*/ 3 w 1770"/>
                <a:gd name="T31" fmla="*/ 612 h 694"/>
                <a:gd name="T32" fmla="*/ 3 w 1770"/>
                <a:gd name="T33" fmla="*/ 612 h 694"/>
                <a:gd name="T34" fmla="*/ 0 w 1770"/>
                <a:gd name="T35" fmla="*/ 658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70" h="694">
                  <a:moveTo>
                    <a:pt x="0" y="658"/>
                  </a:moveTo>
                  <a:cubicBezTo>
                    <a:pt x="0" y="659"/>
                    <a:pt x="0" y="660"/>
                    <a:pt x="0" y="661"/>
                  </a:cubicBezTo>
                  <a:cubicBezTo>
                    <a:pt x="0" y="661"/>
                    <a:pt x="0" y="661"/>
                    <a:pt x="0" y="661"/>
                  </a:cubicBezTo>
                  <a:cubicBezTo>
                    <a:pt x="0" y="661"/>
                    <a:pt x="0" y="661"/>
                    <a:pt x="0" y="661"/>
                  </a:cubicBezTo>
                  <a:cubicBezTo>
                    <a:pt x="0" y="680"/>
                    <a:pt x="27" y="694"/>
                    <a:pt x="110" y="694"/>
                  </a:cubicBezTo>
                  <a:cubicBezTo>
                    <a:pt x="1696" y="693"/>
                    <a:pt x="1696" y="693"/>
                    <a:pt x="1696" y="693"/>
                  </a:cubicBezTo>
                  <a:cubicBezTo>
                    <a:pt x="1747" y="693"/>
                    <a:pt x="1764" y="683"/>
                    <a:pt x="1764" y="667"/>
                  </a:cubicBezTo>
                  <a:cubicBezTo>
                    <a:pt x="1766" y="624"/>
                    <a:pt x="1766" y="624"/>
                    <a:pt x="1766" y="624"/>
                  </a:cubicBezTo>
                  <a:cubicBezTo>
                    <a:pt x="1766" y="624"/>
                    <a:pt x="1766" y="624"/>
                    <a:pt x="1766" y="624"/>
                  </a:cubicBezTo>
                  <a:cubicBezTo>
                    <a:pt x="1770" y="612"/>
                    <a:pt x="1759" y="595"/>
                    <a:pt x="1743" y="577"/>
                  </a:cubicBezTo>
                  <a:cubicBezTo>
                    <a:pt x="1281" y="37"/>
                    <a:pt x="1281" y="37"/>
                    <a:pt x="1281" y="37"/>
                  </a:cubicBezTo>
                  <a:cubicBezTo>
                    <a:pt x="1263" y="16"/>
                    <a:pt x="1245" y="0"/>
                    <a:pt x="1189" y="0"/>
                  </a:cubicBezTo>
                  <a:cubicBezTo>
                    <a:pt x="557" y="1"/>
                    <a:pt x="557" y="1"/>
                    <a:pt x="557" y="1"/>
                  </a:cubicBezTo>
                  <a:cubicBezTo>
                    <a:pt x="512" y="1"/>
                    <a:pt x="495" y="9"/>
                    <a:pt x="478" y="30"/>
                  </a:cubicBezTo>
                  <a:cubicBezTo>
                    <a:pt x="21" y="578"/>
                    <a:pt x="21" y="578"/>
                    <a:pt x="21" y="578"/>
                  </a:cubicBezTo>
                  <a:cubicBezTo>
                    <a:pt x="11" y="590"/>
                    <a:pt x="4" y="602"/>
                    <a:pt x="3" y="612"/>
                  </a:cubicBezTo>
                  <a:cubicBezTo>
                    <a:pt x="3" y="612"/>
                    <a:pt x="3" y="612"/>
                    <a:pt x="3" y="612"/>
                  </a:cubicBezTo>
                  <a:lnTo>
                    <a:pt x="0" y="65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231" name="Freeform 7">
              <a:extLst>
                <a:ext uri="{FF2B5EF4-FFF2-40B4-BE49-F238E27FC236}">
                  <a16:creationId xmlns:a16="http://schemas.microsoft.com/office/drawing/2014/main" xmlns="" id="{F20F2CA0-52FD-4FA5-B21B-2FB3D5771D1D}"/>
                </a:ext>
              </a:extLst>
            </p:cNvPr>
            <p:cNvSpPr/>
            <p:nvPr/>
          </p:nvSpPr>
          <p:spPr bwMode="auto">
            <a:xfrm>
              <a:off x="5664685" y="4750387"/>
              <a:ext cx="845041" cy="31481"/>
            </a:xfrm>
            <a:custGeom>
              <a:avLst/>
              <a:gdLst>
                <a:gd name="T0" fmla="*/ 260 w 274"/>
                <a:gd name="T1" fmla="*/ 0 h 10"/>
                <a:gd name="T2" fmla="*/ 137 w 274"/>
                <a:gd name="T3" fmla="*/ 0 h 10"/>
                <a:gd name="T4" fmla="*/ 14 w 274"/>
                <a:gd name="T5" fmla="*/ 0 h 10"/>
                <a:gd name="T6" fmla="*/ 1 w 274"/>
                <a:gd name="T7" fmla="*/ 5 h 10"/>
                <a:gd name="T8" fmla="*/ 1 w 274"/>
                <a:gd name="T9" fmla="*/ 5 h 10"/>
                <a:gd name="T10" fmla="*/ 12 w 274"/>
                <a:gd name="T11" fmla="*/ 10 h 10"/>
                <a:gd name="T12" fmla="*/ 137 w 274"/>
                <a:gd name="T13" fmla="*/ 10 h 10"/>
                <a:gd name="T14" fmla="*/ 262 w 274"/>
                <a:gd name="T15" fmla="*/ 10 h 10"/>
                <a:gd name="T16" fmla="*/ 273 w 274"/>
                <a:gd name="T17" fmla="*/ 5 h 10"/>
                <a:gd name="T18" fmla="*/ 273 w 274"/>
                <a:gd name="T19" fmla="*/ 5 h 10"/>
                <a:gd name="T20" fmla="*/ 260 w 274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4" h="10">
                  <a:moveTo>
                    <a:pt x="260" y="0"/>
                  </a:moveTo>
                  <a:cubicBezTo>
                    <a:pt x="219" y="0"/>
                    <a:pt x="178" y="0"/>
                    <a:pt x="137" y="0"/>
                  </a:cubicBezTo>
                  <a:cubicBezTo>
                    <a:pt x="96" y="0"/>
                    <a:pt x="55" y="0"/>
                    <a:pt x="14" y="0"/>
                  </a:cubicBezTo>
                  <a:cubicBezTo>
                    <a:pt x="8" y="0"/>
                    <a:pt x="2" y="3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8"/>
                    <a:pt x="5" y="10"/>
                    <a:pt x="12" y="10"/>
                  </a:cubicBezTo>
                  <a:cubicBezTo>
                    <a:pt x="54" y="10"/>
                    <a:pt x="95" y="10"/>
                    <a:pt x="137" y="10"/>
                  </a:cubicBezTo>
                  <a:cubicBezTo>
                    <a:pt x="179" y="10"/>
                    <a:pt x="220" y="10"/>
                    <a:pt x="262" y="10"/>
                  </a:cubicBezTo>
                  <a:cubicBezTo>
                    <a:pt x="269" y="10"/>
                    <a:pt x="274" y="8"/>
                    <a:pt x="273" y="5"/>
                  </a:cubicBezTo>
                  <a:cubicBezTo>
                    <a:pt x="273" y="5"/>
                    <a:pt x="273" y="5"/>
                    <a:pt x="273" y="5"/>
                  </a:cubicBezTo>
                  <a:cubicBezTo>
                    <a:pt x="272" y="2"/>
                    <a:pt x="266" y="0"/>
                    <a:pt x="2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232" name="Freeform 8">
              <a:extLst>
                <a:ext uri="{FF2B5EF4-FFF2-40B4-BE49-F238E27FC236}">
                  <a16:creationId xmlns:a16="http://schemas.microsoft.com/office/drawing/2014/main" xmlns="" id="{FEB35F00-CA7B-498F-A773-E53E3B8763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31756" y="6556960"/>
              <a:ext cx="561747" cy="101711"/>
            </a:xfrm>
            <a:custGeom>
              <a:avLst/>
              <a:gdLst>
                <a:gd name="T0" fmla="*/ 91 w 182"/>
                <a:gd name="T1" fmla="*/ 7 h 33"/>
                <a:gd name="T2" fmla="*/ 119 w 182"/>
                <a:gd name="T3" fmla="*/ 18 h 33"/>
                <a:gd name="T4" fmla="*/ 119 w 182"/>
                <a:gd name="T5" fmla="*/ 30 h 33"/>
                <a:gd name="T6" fmla="*/ 98 w 182"/>
                <a:gd name="T7" fmla="*/ 30 h 33"/>
                <a:gd name="T8" fmla="*/ 99 w 182"/>
                <a:gd name="T9" fmla="*/ 25 h 33"/>
                <a:gd name="T10" fmla="*/ 90 w 182"/>
                <a:gd name="T11" fmla="*/ 21 h 33"/>
                <a:gd name="T12" fmla="*/ 90 w 182"/>
                <a:gd name="T13" fmla="*/ 21 h 33"/>
                <a:gd name="T14" fmla="*/ 90 w 182"/>
                <a:gd name="T15" fmla="*/ 33 h 33"/>
                <a:gd name="T16" fmla="*/ 91 w 182"/>
                <a:gd name="T17" fmla="*/ 33 h 33"/>
                <a:gd name="T18" fmla="*/ 181 w 182"/>
                <a:gd name="T19" fmla="*/ 17 h 33"/>
                <a:gd name="T20" fmla="*/ 90 w 182"/>
                <a:gd name="T21" fmla="*/ 0 h 33"/>
                <a:gd name="T22" fmla="*/ 90 w 182"/>
                <a:gd name="T23" fmla="*/ 3 h 33"/>
                <a:gd name="T24" fmla="*/ 91 w 182"/>
                <a:gd name="T25" fmla="*/ 2 h 33"/>
                <a:gd name="T26" fmla="*/ 130 w 182"/>
                <a:gd name="T27" fmla="*/ 17 h 33"/>
                <a:gd name="T28" fmla="*/ 126 w 182"/>
                <a:gd name="T29" fmla="*/ 19 h 33"/>
                <a:gd name="T30" fmla="*/ 91 w 182"/>
                <a:gd name="T31" fmla="*/ 5 h 33"/>
                <a:gd name="T32" fmla="*/ 90 w 182"/>
                <a:gd name="T33" fmla="*/ 6 h 33"/>
                <a:gd name="T34" fmla="*/ 90 w 182"/>
                <a:gd name="T35" fmla="*/ 8 h 33"/>
                <a:gd name="T36" fmla="*/ 91 w 182"/>
                <a:gd name="T37" fmla="*/ 7 h 33"/>
                <a:gd name="T38" fmla="*/ 90 w 182"/>
                <a:gd name="T39" fmla="*/ 21 h 33"/>
                <a:gd name="T40" fmla="*/ 81 w 182"/>
                <a:gd name="T41" fmla="*/ 25 h 33"/>
                <a:gd name="T42" fmla="*/ 81 w 182"/>
                <a:gd name="T43" fmla="*/ 30 h 33"/>
                <a:gd name="T44" fmla="*/ 61 w 182"/>
                <a:gd name="T45" fmla="*/ 30 h 33"/>
                <a:gd name="T46" fmla="*/ 62 w 182"/>
                <a:gd name="T47" fmla="*/ 18 h 33"/>
                <a:gd name="T48" fmla="*/ 90 w 182"/>
                <a:gd name="T49" fmla="*/ 8 h 33"/>
                <a:gd name="T50" fmla="*/ 90 w 182"/>
                <a:gd name="T51" fmla="*/ 6 h 33"/>
                <a:gd name="T52" fmla="*/ 55 w 182"/>
                <a:gd name="T53" fmla="*/ 19 h 33"/>
                <a:gd name="T54" fmla="*/ 51 w 182"/>
                <a:gd name="T55" fmla="*/ 17 h 33"/>
                <a:gd name="T56" fmla="*/ 68 w 182"/>
                <a:gd name="T57" fmla="*/ 11 h 33"/>
                <a:gd name="T58" fmla="*/ 68 w 182"/>
                <a:gd name="T59" fmla="*/ 4 h 33"/>
                <a:gd name="T60" fmla="*/ 77 w 182"/>
                <a:gd name="T61" fmla="*/ 4 h 33"/>
                <a:gd name="T62" fmla="*/ 77 w 182"/>
                <a:gd name="T63" fmla="*/ 8 h 33"/>
                <a:gd name="T64" fmla="*/ 90 w 182"/>
                <a:gd name="T65" fmla="*/ 3 h 33"/>
                <a:gd name="T66" fmla="*/ 90 w 182"/>
                <a:gd name="T67" fmla="*/ 0 h 33"/>
                <a:gd name="T68" fmla="*/ 90 w 182"/>
                <a:gd name="T69" fmla="*/ 0 h 33"/>
                <a:gd name="T70" fmla="*/ 0 w 182"/>
                <a:gd name="T71" fmla="*/ 17 h 33"/>
                <a:gd name="T72" fmla="*/ 90 w 182"/>
                <a:gd name="T73" fmla="*/ 33 h 33"/>
                <a:gd name="T74" fmla="*/ 90 w 182"/>
                <a:gd name="T7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2" h="33">
                  <a:moveTo>
                    <a:pt x="91" y="7"/>
                  </a:moveTo>
                  <a:cubicBezTo>
                    <a:pt x="119" y="18"/>
                    <a:pt x="119" y="18"/>
                    <a:pt x="119" y="18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98" y="30"/>
                    <a:pt x="98" y="30"/>
                    <a:pt x="98" y="30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99" y="23"/>
                    <a:pt x="95" y="21"/>
                    <a:pt x="90" y="21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141" y="33"/>
                    <a:pt x="182" y="26"/>
                    <a:pt x="181" y="17"/>
                  </a:cubicBezTo>
                  <a:cubicBezTo>
                    <a:pt x="180" y="8"/>
                    <a:pt x="139" y="0"/>
                    <a:pt x="90" y="0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130" y="17"/>
                    <a:pt x="130" y="17"/>
                    <a:pt x="130" y="17"/>
                  </a:cubicBezTo>
                  <a:cubicBezTo>
                    <a:pt x="126" y="19"/>
                    <a:pt x="126" y="19"/>
                    <a:pt x="126" y="19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0" y="8"/>
                    <a:pt x="90" y="8"/>
                    <a:pt x="90" y="8"/>
                  </a:cubicBezTo>
                  <a:lnTo>
                    <a:pt x="91" y="7"/>
                  </a:lnTo>
                  <a:close/>
                  <a:moveTo>
                    <a:pt x="90" y="21"/>
                  </a:moveTo>
                  <a:cubicBezTo>
                    <a:pt x="85" y="21"/>
                    <a:pt x="82" y="23"/>
                    <a:pt x="81" y="25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41" y="0"/>
                    <a:pt x="1" y="8"/>
                    <a:pt x="0" y="17"/>
                  </a:cubicBezTo>
                  <a:cubicBezTo>
                    <a:pt x="0" y="26"/>
                    <a:pt x="40" y="33"/>
                    <a:pt x="90" y="33"/>
                  </a:cubicBezTo>
                  <a:lnTo>
                    <a:pt x="90" y="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1015">
                <a:cs typeface="+mn-ea"/>
                <a:sym typeface="+mn-lt"/>
              </a:endParaRPr>
            </a:p>
          </p:txBody>
        </p:sp>
      </p:grpSp>
      <p:sp>
        <p:nvSpPr>
          <p:cNvPr id="245" name="矩形 244">
            <a:extLst>
              <a:ext uri="{FF2B5EF4-FFF2-40B4-BE49-F238E27FC236}">
                <a16:creationId xmlns:a16="http://schemas.microsoft.com/office/drawing/2014/main" xmlns="" id="{D48AA908-69FF-4F83-9926-30B4D47EAEF9}"/>
              </a:ext>
            </a:extLst>
          </p:cNvPr>
          <p:cNvSpPr/>
          <p:nvPr/>
        </p:nvSpPr>
        <p:spPr>
          <a:xfrm>
            <a:off x="6023143" y="3575159"/>
            <a:ext cx="4875528" cy="2202539"/>
          </a:xfrm>
          <a:custGeom>
            <a:avLst/>
            <a:gdLst>
              <a:gd name="connsiteX0" fmla="*/ 0 w 2807580"/>
              <a:gd name="connsiteY0" fmla="*/ 0 h 2738679"/>
              <a:gd name="connsiteX1" fmla="*/ 2807580 w 2807580"/>
              <a:gd name="connsiteY1" fmla="*/ 0 h 2738679"/>
              <a:gd name="connsiteX2" fmla="*/ 2807580 w 2807580"/>
              <a:gd name="connsiteY2" fmla="*/ 2738679 h 2738679"/>
              <a:gd name="connsiteX3" fmla="*/ 0 w 2807580"/>
              <a:gd name="connsiteY3" fmla="*/ 2738679 h 2738679"/>
              <a:gd name="connsiteX4" fmla="*/ 0 w 2807580"/>
              <a:gd name="connsiteY4" fmla="*/ 0 h 2738679"/>
              <a:gd name="connsiteX0" fmla="*/ 0 w 2807580"/>
              <a:gd name="connsiteY0" fmla="*/ 0 h 2738679"/>
              <a:gd name="connsiteX1" fmla="*/ 2723173 w 2807580"/>
              <a:gd name="connsiteY1" fmla="*/ 759655 h 2738679"/>
              <a:gd name="connsiteX2" fmla="*/ 2807580 w 2807580"/>
              <a:gd name="connsiteY2" fmla="*/ 2738679 h 2738679"/>
              <a:gd name="connsiteX3" fmla="*/ 0 w 2807580"/>
              <a:gd name="connsiteY3" fmla="*/ 2738679 h 2738679"/>
              <a:gd name="connsiteX4" fmla="*/ 0 w 2807580"/>
              <a:gd name="connsiteY4" fmla="*/ 0 h 2738679"/>
              <a:gd name="connsiteX0" fmla="*/ 196948 w 2807580"/>
              <a:gd name="connsiteY0" fmla="*/ 211015 h 1979024"/>
              <a:gd name="connsiteX1" fmla="*/ 2723173 w 2807580"/>
              <a:gd name="connsiteY1" fmla="*/ 0 h 1979024"/>
              <a:gd name="connsiteX2" fmla="*/ 2807580 w 2807580"/>
              <a:gd name="connsiteY2" fmla="*/ 1979024 h 1979024"/>
              <a:gd name="connsiteX3" fmla="*/ 0 w 2807580"/>
              <a:gd name="connsiteY3" fmla="*/ 1979024 h 1979024"/>
              <a:gd name="connsiteX4" fmla="*/ 196948 w 2807580"/>
              <a:gd name="connsiteY4" fmla="*/ 211015 h 1979024"/>
              <a:gd name="connsiteX0" fmla="*/ 196948 w 3679777"/>
              <a:gd name="connsiteY0" fmla="*/ 211015 h 2190039"/>
              <a:gd name="connsiteX1" fmla="*/ 2723173 w 3679777"/>
              <a:gd name="connsiteY1" fmla="*/ 0 h 2190039"/>
              <a:gd name="connsiteX2" fmla="*/ 3679777 w 3679777"/>
              <a:gd name="connsiteY2" fmla="*/ 2190039 h 2190039"/>
              <a:gd name="connsiteX3" fmla="*/ 0 w 3679777"/>
              <a:gd name="connsiteY3" fmla="*/ 1979024 h 2190039"/>
              <a:gd name="connsiteX4" fmla="*/ 196948 w 3679777"/>
              <a:gd name="connsiteY4" fmla="*/ 211015 h 2190039"/>
              <a:gd name="connsiteX0" fmla="*/ 872197 w 4355026"/>
              <a:gd name="connsiteY0" fmla="*/ 211015 h 2190039"/>
              <a:gd name="connsiteX1" fmla="*/ 3398422 w 4355026"/>
              <a:gd name="connsiteY1" fmla="*/ 0 h 2190039"/>
              <a:gd name="connsiteX2" fmla="*/ 4355026 w 4355026"/>
              <a:gd name="connsiteY2" fmla="*/ 2190039 h 2190039"/>
              <a:gd name="connsiteX3" fmla="*/ 0 w 4355026"/>
              <a:gd name="connsiteY3" fmla="*/ 2161904 h 2190039"/>
              <a:gd name="connsiteX4" fmla="*/ 872197 w 4355026"/>
              <a:gd name="connsiteY4" fmla="*/ 211015 h 2190039"/>
              <a:gd name="connsiteX0" fmla="*/ 872197 w 4355026"/>
              <a:gd name="connsiteY0" fmla="*/ 56271 h 2035295"/>
              <a:gd name="connsiteX1" fmla="*/ 3510964 w 4355026"/>
              <a:gd name="connsiteY1" fmla="*/ 0 h 2035295"/>
              <a:gd name="connsiteX2" fmla="*/ 4355026 w 4355026"/>
              <a:gd name="connsiteY2" fmla="*/ 2035295 h 2035295"/>
              <a:gd name="connsiteX3" fmla="*/ 0 w 4355026"/>
              <a:gd name="connsiteY3" fmla="*/ 2007160 h 2035295"/>
              <a:gd name="connsiteX4" fmla="*/ 872197 w 4355026"/>
              <a:gd name="connsiteY4" fmla="*/ 56271 h 2035295"/>
              <a:gd name="connsiteX0" fmla="*/ 872197 w 4355026"/>
              <a:gd name="connsiteY0" fmla="*/ 70339 h 2049363"/>
              <a:gd name="connsiteX1" fmla="*/ 3510964 w 4355026"/>
              <a:gd name="connsiteY1" fmla="*/ 0 h 2049363"/>
              <a:gd name="connsiteX2" fmla="*/ 4355026 w 4355026"/>
              <a:gd name="connsiteY2" fmla="*/ 2049363 h 2049363"/>
              <a:gd name="connsiteX3" fmla="*/ 0 w 4355026"/>
              <a:gd name="connsiteY3" fmla="*/ 2021228 h 2049363"/>
              <a:gd name="connsiteX4" fmla="*/ 872197 w 4355026"/>
              <a:gd name="connsiteY4" fmla="*/ 70339 h 2049363"/>
              <a:gd name="connsiteX0" fmla="*/ 872197 w 4355026"/>
              <a:gd name="connsiteY0" fmla="*/ 0 h 1979024"/>
              <a:gd name="connsiteX1" fmla="*/ 3525032 w 4355026"/>
              <a:gd name="connsiteY1" fmla="*/ 0 h 1979024"/>
              <a:gd name="connsiteX2" fmla="*/ 4355026 w 4355026"/>
              <a:gd name="connsiteY2" fmla="*/ 1979024 h 1979024"/>
              <a:gd name="connsiteX3" fmla="*/ 0 w 4355026"/>
              <a:gd name="connsiteY3" fmla="*/ 1950889 h 1979024"/>
              <a:gd name="connsiteX4" fmla="*/ 872197 w 4355026"/>
              <a:gd name="connsiteY4" fmla="*/ 0 h 1979024"/>
              <a:gd name="connsiteX0" fmla="*/ 872197 w 4355026"/>
              <a:gd name="connsiteY0" fmla="*/ 84407 h 1979024"/>
              <a:gd name="connsiteX1" fmla="*/ 3525032 w 4355026"/>
              <a:gd name="connsiteY1" fmla="*/ 0 h 1979024"/>
              <a:gd name="connsiteX2" fmla="*/ 4355026 w 4355026"/>
              <a:gd name="connsiteY2" fmla="*/ 1979024 h 1979024"/>
              <a:gd name="connsiteX3" fmla="*/ 0 w 4355026"/>
              <a:gd name="connsiteY3" fmla="*/ 1950889 h 1979024"/>
              <a:gd name="connsiteX4" fmla="*/ 872197 w 4355026"/>
              <a:gd name="connsiteY4" fmla="*/ 84407 h 1979024"/>
              <a:gd name="connsiteX0" fmla="*/ 872197 w 4355026"/>
              <a:gd name="connsiteY0" fmla="*/ 14069 h 1908686"/>
              <a:gd name="connsiteX1" fmla="*/ 3454693 w 4355026"/>
              <a:gd name="connsiteY1" fmla="*/ 0 h 1908686"/>
              <a:gd name="connsiteX2" fmla="*/ 4355026 w 4355026"/>
              <a:gd name="connsiteY2" fmla="*/ 1908686 h 1908686"/>
              <a:gd name="connsiteX3" fmla="*/ 0 w 4355026"/>
              <a:gd name="connsiteY3" fmla="*/ 1880551 h 1908686"/>
              <a:gd name="connsiteX4" fmla="*/ 872197 w 4355026"/>
              <a:gd name="connsiteY4" fmla="*/ 14069 h 1908686"/>
              <a:gd name="connsiteX0" fmla="*/ 872197 w 4355026"/>
              <a:gd name="connsiteY0" fmla="*/ 14069 h 1908686"/>
              <a:gd name="connsiteX1" fmla="*/ 3454693 w 4355026"/>
              <a:gd name="connsiteY1" fmla="*/ 0 h 1908686"/>
              <a:gd name="connsiteX2" fmla="*/ 4355026 w 4355026"/>
              <a:gd name="connsiteY2" fmla="*/ 1908686 h 1908686"/>
              <a:gd name="connsiteX3" fmla="*/ 0 w 4355026"/>
              <a:gd name="connsiteY3" fmla="*/ 1880551 h 1908686"/>
              <a:gd name="connsiteX4" fmla="*/ 872197 w 4355026"/>
              <a:gd name="connsiteY4" fmla="*/ 14069 h 1908686"/>
              <a:gd name="connsiteX0" fmla="*/ 872197 w 4523838"/>
              <a:gd name="connsiteY0" fmla="*/ 14069 h 1936822"/>
              <a:gd name="connsiteX1" fmla="*/ 3454693 w 4523838"/>
              <a:gd name="connsiteY1" fmla="*/ 0 h 1936822"/>
              <a:gd name="connsiteX2" fmla="*/ 4523838 w 4523838"/>
              <a:gd name="connsiteY2" fmla="*/ 1936822 h 1936822"/>
              <a:gd name="connsiteX3" fmla="*/ 0 w 4523838"/>
              <a:gd name="connsiteY3" fmla="*/ 1880551 h 1936822"/>
              <a:gd name="connsiteX4" fmla="*/ 872197 w 4523838"/>
              <a:gd name="connsiteY4" fmla="*/ 14069 h 1936822"/>
              <a:gd name="connsiteX0" fmla="*/ 1167618 w 4819259"/>
              <a:gd name="connsiteY0" fmla="*/ 14069 h 2035296"/>
              <a:gd name="connsiteX1" fmla="*/ 3750114 w 4819259"/>
              <a:gd name="connsiteY1" fmla="*/ 0 h 2035296"/>
              <a:gd name="connsiteX2" fmla="*/ 4819259 w 4819259"/>
              <a:gd name="connsiteY2" fmla="*/ 1936822 h 2035296"/>
              <a:gd name="connsiteX3" fmla="*/ 0 w 4819259"/>
              <a:gd name="connsiteY3" fmla="*/ 2035296 h 2035296"/>
              <a:gd name="connsiteX4" fmla="*/ 1167618 w 4819259"/>
              <a:gd name="connsiteY4" fmla="*/ 14069 h 2035296"/>
              <a:gd name="connsiteX0" fmla="*/ 1097280 w 4819259"/>
              <a:gd name="connsiteY0" fmla="*/ 0 h 2049362"/>
              <a:gd name="connsiteX1" fmla="*/ 3750114 w 4819259"/>
              <a:gd name="connsiteY1" fmla="*/ 14066 h 2049362"/>
              <a:gd name="connsiteX2" fmla="*/ 4819259 w 4819259"/>
              <a:gd name="connsiteY2" fmla="*/ 1950888 h 2049362"/>
              <a:gd name="connsiteX3" fmla="*/ 0 w 4819259"/>
              <a:gd name="connsiteY3" fmla="*/ 2049362 h 2049362"/>
              <a:gd name="connsiteX4" fmla="*/ 1097280 w 4819259"/>
              <a:gd name="connsiteY4" fmla="*/ 0 h 2049362"/>
              <a:gd name="connsiteX0" fmla="*/ 1097280 w 4819259"/>
              <a:gd name="connsiteY0" fmla="*/ 0 h 2049362"/>
              <a:gd name="connsiteX1" fmla="*/ 3637572 w 4819259"/>
              <a:gd name="connsiteY1" fmla="*/ 14066 h 2049362"/>
              <a:gd name="connsiteX2" fmla="*/ 4819259 w 4819259"/>
              <a:gd name="connsiteY2" fmla="*/ 1950888 h 2049362"/>
              <a:gd name="connsiteX3" fmla="*/ 0 w 4819259"/>
              <a:gd name="connsiteY3" fmla="*/ 2049362 h 2049362"/>
              <a:gd name="connsiteX4" fmla="*/ 1097280 w 4819259"/>
              <a:gd name="connsiteY4" fmla="*/ 0 h 2049362"/>
              <a:gd name="connsiteX0" fmla="*/ 1097280 w 4819259"/>
              <a:gd name="connsiteY0" fmla="*/ 56272 h 2105634"/>
              <a:gd name="connsiteX1" fmla="*/ 3806385 w 4819259"/>
              <a:gd name="connsiteY1" fmla="*/ 0 h 2105634"/>
              <a:gd name="connsiteX2" fmla="*/ 4819259 w 4819259"/>
              <a:gd name="connsiteY2" fmla="*/ 2007160 h 2105634"/>
              <a:gd name="connsiteX3" fmla="*/ 0 w 4819259"/>
              <a:gd name="connsiteY3" fmla="*/ 2105634 h 2105634"/>
              <a:gd name="connsiteX4" fmla="*/ 1097280 w 4819259"/>
              <a:gd name="connsiteY4" fmla="*/ 56272 h 2105634"/>
              <a:gd name="connsiteX0" fmla="*/ 1097280 w 4819259"/>
              <a:gd name="connsiteY0" fmla="*/ 84408 h 2133770"/>
              <a:gd name="connsiteX1" fmla="*/ 3721978 w 4819259"/>
              <a:gd name="connsiteY1" fmla="*/ 0 h 2133770"/>
              <a:gd name="connsiteX2" fmla="*/ 4819259 w 4819259"/>
              <a:gd name="connsiteY2" fmla="*/ 2035296 h 2133770"/>
              <a:gd name="connsiteX3" fmla="*/ 0 w 4819259"/>
              <a:gd name="connsiteY3" fmla="*/ 2133770 h 2133770"/>
              <a:gd name="connsiteX4" fmla="*/ 1097280 w 4819259"/>
              <a:gd name="connsiteY4" fmla="*/ 84408 h 2133770"/>
              <a:gd name="connsiteX0" fmla="*/ 1181686 w 4819259"/>
              <a:gd name="connsiteY0" fmla="*/ 84408 h 2133770"/>
              <a:gd name="connsiteX1" fmla="*/ 3721978 w 4819259"/>
              <a:gd name="connsiteY1" fmla="*/ 0 h 2133770"/>
              <a:gd name="connsiteX2" fmla="*/ 4819259 w 4819259"/>
              <a:gd name="connsiteY2" fmla="*/ 2035296 h 2133770"/>
              <a:gd name="connsiteX3" fmla="*/ 0 w 4819259"/>
              <a:gd name="connsiteY3" fmla="*/ 2133770 h 2133770"/>
              <a:gd name="connsiteX4" fmla="*/ 1181686 w 4819259"/>
              <a:gd name="connsiteY4" fmla="*/ 84408 h 2133770"/>
              <a:gd name="connsiteX0" fmla="*/ 1181686 w 4847394"/>
              <a:gd name="connsiteY0" fmla="*/ 84408 h 2190041"/>
              <a:gd name="connsiteX1" fmla="*/ 3721978 w 4847394"/>
              <a:gd name="connsiteY1" fmla="*/ 0 h 2190041"/>
              <a:gd name="connsiteX2" fmla="*/ 4847394 w 4847394"/>
              <a:gd name="connsiteY2" fmla="*/ 2190041 h 2190041"/>
              <a:gd name="connsiteX3" fmla="*/ 0 w 4847394"/>
              <a:gd name="connsiteY3" fmla="*/ 2133770 h 2190041"/>
              <a:gd name="connsiteX4" fmla="*/ 1181686 w 4847394"/>
              <a:gd name="connsiteY4" fmla="*/ 84408 h 2190041"/>
              <a:gd name="connsiteX0" fmla="*/ 1195753 w 4861461"/>
              <a:gd name="connsiteY0" fmla="*/ 84408 h 2232244"/>
              <a:gd name="connsiteX1" fmla="*/ 3736045 w 4861461"/>
              <a:gd name="connsiteY1" fmla="*/ 0 h 2232244"/>
              <a:gd name="connsiteX2" fmla="*/ 4861461 w 4861461"/>
              <a:gd name="connsiteY2" fmla="*/ 2190041 h 2232244"/>
              <a:gd name="connsiteX3" fmla="*/ 0 w 4861461"/>
              <a:gd name="connsiteY3" fmla="*/ 2232244 h 2232244"/>
              <a:gd name="connsiteX4" fmla="*/ 1195753 w 4861461"/>
              <a:gd name="connsiteY4" fmla="*/ 84408 h 2232244"/>
              <a:gd name="connsiteX0" fmla="*/ 1167618 w 4833326"/>
              <a:gd name="connsiteY0" fmla="*/ 84408 h 2190041"/>
              <a:gd name="connsiteX1" fmla="*/ 3707910 w 4833326"/>
              <a:gd name="connsiteY1" fmla="*/ 0 h 2190041"/>
              <a:gd name="connsiteX2" fmla="*/ 4833326 w 4833326"/>
              <a:gd name="connsiteY2" fmla="*/ 2190041 h 2190041"/>
              <a:gd name="connsiteX3" fmla="*/ 0 w 4833326"/>
              <a:gd name="connsiteY3" fmla="*/ 2175973 h 2190041"/>
              <a:gd name="connsiteX4" fmla="*/ 1167618 w 4833326"/>
              <a:gd name="connsiteY4" fmla="*/ 84408 h 2190041"/>
              <a:gd name="connsiteX0" fmla="*/ 1209821 w 4875529"/>
              <a:gd name="connsiteY0" fmla="*/ 84408 h 2218176"/>
              <a:gd name="connsiteX1" fmla="*/ 3750113 w 4875529"/>
              <a:gd name="connsiteY1" fmla="*/ 0 h 2218176"/>
              <a:gd name="connsiteX2" fmla="*/ 4875529 w 4875529"/>
              <a:gd name="connsiteY2" fmla="*/ 2190041 h 2218176"/>
              <a:gd name="connsiteX3" fmla="*/ 0 w 4875529"/>
              <a:gd name="connsiteY3" fmla="*/ 2218176 h 2218176"/>
              <a:gd name="connsiteX4" fmla="*/ 1209821 w 4875529"/>
              <a:gd name="connsiteY4" fmla="*/ 84408 h 2218176"/>
              <a:gd name="connsiteX0" fmla="*/ 1181685 w 4847393"/>
              <a:gd name="connsiteY0" fmla="*/ 84408 h 2190041"/>
              <a:gd name="connsiteX1" fmla="*/ 3721977 w 4847393"/>
              <a:gd name="connsiteY1" fmla="*/ 0 h 2190041"/>
              <a:gd name="connsiteX2" fmla="*/ 4847393 w 4847393"/>
              <a:gd name="connsiteY2" fmla="*/ 2190041 h 2190041"/>
              <a:gd name="connsiteX3" fmla="*/ 0 w 4847393"/>
              <a:gd name="connsiteY3" fmla="*/ 2119702 h 2190041"/>
              <a:gd name="connsiteX4" fmla="*/ 1181685 w 4847393"/>
              <a:gd name="connsiteY4" fmla="*/ 84408 h 2190041"/>
              <a:gd name="connsiteX0" fmla="*/ 1181685 w 4875528"/>
              <a:gd name="connsiteY0" fmla="*/ 84408 h 2133770"/>
              <a:gd name="connsiteX1" fmla="*/ 3721977 w 4875528"/>
              <a:gd name="connsiteY1" fmla="*/ 0 h 2133770"/>
              <a:gd name="connsiteX2" fmla="*/ 4875528 w 4875528"/>
              <a:gd name="connsiteY2" fmla="*/ 2133770 h 2133770"/>
              <a:gd name="connsiteX3" fmla="*/ 0 w 4875528"/>
              <a:gd name="connsiteY3" fmla="*/ 2119702 h 2133770"/>
              <a:gd name="connsiteX4" fmla="*/ 1181685 w 4875528"/>
              <a:gd name="connsiteY4" fmla="*/ 84408 h 2133770"/>
              <a:gd name="connsiteX0" fmla="*/ 1181685 w 4875528"/>
              <a:gd name="connsiteY0" fmla="*/ 196950 h 2246312"/>
              <a:gd name="connsiteX1" fmla="*/ 3806383 w 4875528"/>
              <a:gd name="connsiteY1" fmla="*/ 0 h 2246312"/>
              <a:gd name="connsiteX2" fmla="*/ 4875528 w 4875528"/>
              <a:gd name="connsiteY2" fmla="*/ 2246312 h 2246312"/>
              <a:gd name="connsiteX3" fmla="*/ 0 w 4875528"/>
              <a:gd name="connsiteY3" fmla="*/ 2232244 h 2246312"/>
              <a:gd name="connsiteX4" fmla="*/ 1181685 w 4875528"/>
              <a:gd name="connsiteY4" fmla="*/ 196950 h 2246312"/>
              <a:gd name="connsiteX0" fmla="*/ 1111346 w 4875528"/>
              <a:gd name="connsiteY0" fmla="*/ 14070 h 2246312"/>
              <a:gd name="connsiteX1" fmla="*/ 3806383 w 4875528"/>
              <a:gd name="connsiteY1" fmla="*/ 0 h 2246312"/>
              <a:gd name="connsiteX2" fmla="*/ 4875528 w 4875528"/>
              <a:gd name="connsiteY2" fmla="*/ 2246312 h 2246312"/>
              <a:gd name="connsiteX3" fmla="*/ 0 w 4875528"/>
              <a:gd name="connsiteY3" fmla="*/ 2232244 h 2246312"/>
              <a:gd name="connsiteX4" fmla="*/ 1111346 w 4875528"/>
              <a:gd name="connsiteY4" fmla="*/ 14070 h 2246312"/>
              <a:gd name="connsiteX0" fmla="*/ 1111346 w 4875528"/>
              <a:gd name="connsiteY0" fmla="*/ 0 h 2232242"/>
              <a:gd name="connsiteX1" fmla="*/ 3890789 w 4875528"/>
              <a:gd name="connsiteY1" fmla="*/ 140675 h 2232242"/>
              <a:gd name="connsiteX2" fmla="*/ 4875528 w 4875528"/>
              <a:gd name="connsiteY2" fmla="*/ 2232242 h 2232242"/>
              <a:gd name="connsiteX3" fmla="*/ 0 w 4875528"/>
              <a:gd name="connsiteY3" fmla="*/ 2218174 h 2232242"/>
              <a:gd name="connsiteX4" fmla="*/ 1111346 w 4875528"/>
              <a:gd name="connsiteY4" fmla="*/ 0 h 2232242"/>
              <a:gd name="connsiteX0" fmla="*/ 1097279 w 4875528"/>
              <a:gd name="connsiteY0" fmla="*/ 2 h 2091567"/>
              <a:gd name="connsiteX1" fmla="*/ 3890789 w 4875528"/>
              <a:gd name="connsiteY1" fmla="*/ 0 h 2091567"/>
              <a:gd name="connsiteX2" fmla="*/ 4875528 w 4875528"/>
              <a:gd name="connsiteY2" fmla="*/ 2091567 h 2091567"/>
              <a:gd name="connsiteX3" fmla="*/ 0 w 4875528"/>
              <a:gd name="connsiteY3" fmla="*/ 2077499 h 2091567"/>
              <a:gd name="connsiteX4" fmla="*/ 1097279 w 4875528"/>
              <a:gd name="connsiteY4" fmla="*/ 2 h 2091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75528" h="2091567">
                <a:moveTo>
                  <a:pt x="1097279" y="2"/>
                </a:moveTo>
                <a:lnTo>
                  <a:pt x="3890789" y="0"/>
                </a:lnTo>
                <a:lnTo>
                  <a:pt x="4875528" y="2091567"/>
                </a:lnTo>
                <a:lnTo>
                  <a:pt x="0" y="2077499"/>
                </a:lnTo>
                <a:lnTo>
                  <a:pt x="1097279" y="2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xmlns="" id="{F0D04245-F117-49AB-996F-CE8263F13BD8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gradFill flip="none" rotWithShape="1">
            <a:gsLst>
              <a:gs pos="74000">
                <a:schemeClr val="bg1">
                  <a:alpha val="0"/>
                </a:schemeClr>
              </a:gs>
              <a:gs pos="97000">
                <a:schemeClr val="bg1">
                  <a:lumMod val="84000"/>
                  <a:alpha val="49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33" name="矩形 232">
            <a:extLst>
              <a:ext uri="{FF2B5EF4-FFF2-40B4-BE49-F238E27FC236}">
                <a16:creationId xmlns:a16="http://schemas.microsoft.com/office/drawing/2014/main" xmlns="" id="{1A02D84B-F109-4C62-ADA3-6C3FA53EDEFC}"/>
              </a:ext>
            </a:extLst>
          </p:cNvPr>
          <p:cNvSpPr/>
          <p:nvPr/>
        </p:nvSpPr>
        <p:spPr>
          <a:xfrm>
            <a:off x="400050" y="0"/>
            <a:ext cx="476250" cy="742950"/>
          </a:xfrm>
          <a:prstGeom prst="rect">
            <a:avLst/>
          </a:prstGeom>
          <a:solidFill>
            <a:srgbClr val="FF9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34" name="组合 233">
            <a:extLst>
              <a:ext uri="{FF2B5EF4-FFF2-40B4-BE49-F238E27FC236}">
                <a16:creationId xmlns:a16="http://schemas.microsoft.com/office/drawing/2014/main" xmlns="" id="{BAD85668-09D3-49D0-A875-D98126939E7F}"/>
              </a:ext>
            </a:extLst>
          </p:cNvPr>
          <p:cNvGrpSpPr/>
          <p:nvPr/>
        </p:nvGrpSpPr>
        <p:grpSpPr>
          <a:xfrm>
            <a:off x="499559" y="1647120"/>
            <a:ext cx="5300662" cy="2071095"/>
            <a:chOff x="566738" y="1368224"/>
            <a:chExt cx="5300662" cy="2071095"/>
          </a:xfrm>
        </p:grpSpPr>
        <p:grpSp>
          <p:nvGrpSpPr>
            <p:cNvPr id="235" name="Group 332">
              <a:extLst>
                <a:ext uri="{FF2B5EF4-FFF2-40B4-BE49-F238E27FC236}">
                  <a16:creationId xmlns:a16="http://schemas.microsoft.com/office/drawing/2014/main" xmlns="" id="{0BE5C98F-1E90-48DE-BA16-9191DBFF25B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6738" y="1428926"/>
              <a:ext cx="507682" cy="508087"/>
              <a:chOff x="4643438" y="2786064"/>
              <a:chExt cx="288476" cy="288476"/>
            </a:xfrm>
          </p:grpSpPr>
          <p:sp>
            <p:nvSpPr>
              <p:cNvPr id="237" name="Oval 326">
                <a:extLst>
                  <a:ext uri="{FF2B5EF4-FFF2-40B4-BE49-F238E27FC236}">
                    <a16:creationId xmlns:a16="http://schemas.microsoft.com/office/drawing/2014/main" xmlns="" id="{28B4D4E9-4DBB-4368-AF59-744DE533DBC1}"/>
                  </a:ext>
                </a:extLst>
              </p:cNvPr>
              <p:cNvSpPr/>
              <p:nvPr/>
            </p:nvSpPr>
            <p:spPr>
              <a:xfrm>
                <a:off x="4643438" y="2786064"/>
                <a:ext cx="288883" cy="288653"/>
              </a:xfrm>
              <a:prstGeom prst="ellipse">
                <a:avLst/>
              </a:prstGeom>
              <a:solidFill>
                <a:srgbClr val="FF9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sz="13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8" name="Freeform 26">
                <a:extLst>
                  <a:ext uri="{FF2B5EF4-FFF2-40B4-BE49-F238E27FC236}">
                    <a16:creationId xmlns:a16="http://schemas.microsoft.com/office/drawing/2014/main" xmlns="" id="{51E57AC9-EC22-40FB-804B-3392827E1351}"/>
                  </a:ext>
                </a:extLst>
              </p:cNvPr>
              <p:cNvSpPr/>
              <p:nvPr/>
            </p:nvSpPr>
            <p:spPr bwMode="auto">
              <a:xfrm>
                <a:off x="4735500" y="2871708"/>
                <a:ext cx="114283" cy="118950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sz="13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36" name="Content Placeholder 2">
              <a:extLst>
                <a:ext uri="{FF2B5EF4-FFF2-40B4-BE49-F238E27FC236}">
                  <a16:creationId xmlns:a16="http://schemas.microsoft.com/office/drawing/2014/main" xmlns="" id="{7DCC3C26-F2CD-4C5D-A539-A49E451034A8}"/>
                </a:ext>
              </a:extLst>
            </p:cNvPr>
            <p:cNvSpPr txBox="1"/>
            <p:nvPr/>
          </p:nvSpPr>
          <p:spPr bwMode="auto">
            <a:xfrm>
              <a:off x="1091898" y="1368224"/>
              <a:ext cx="4775502" cy="2071095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200000"/>
                </a:lnSpc>
                <a:buNone/>
                <a:defRPr/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您的内容打在这里，或者通过复制您的文本后，在此框中选择粘贴，并选择只保留。您的内容打在这里，或者通过复制您的文本后，在此框中选择粘贴，并选择只保留。</a:t>
              </a:r>
            </a:p>
            <a:p>
              <a:pPr marL="0" indent="0" fontAlgn="auto">
                <a:lnSpc>
                  <a:spcPct val="200000"/>
                </a:lnSpc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9" name="组合 238">
            <a:extLst>
              <a:ext uri="{FF2B5EF4-FFF2-40B4-BE49-F238E27FC236}">
                <a16:creationId xmlns:a16="http://schemas.microsoft.com/office/drawing/2014/main" xmlns="" id="{102CF14E-C04C-42D9-A040-EA9D68B19791}"/>
              </a:ext>
            </a:extLst>
          </p:cNvPr>
          <p:cNvGrpSpPr/>
          <p:nvPr/>
        </p:nvGrpSpPr>
        <p:grpSpPr>
          <a:xfrm>
            <a:off x="515177" y="3477775"/>
            <a:ext cx="5300662" cy="2071095"/>
            <a:chOff x="566738" y="1368224"/>
            <a:chExt cx="5300662" cy="2071095"/>
          </a:xfrm>
        </p:grpSpPr>
        <p:grpSp>
          <p:nvGrpSpPr>
            <p:cNvPr id="240" name="Group 332">
              <a:extLst>
                <a:ext uri="{FF2B5EF4-FFF2-40B4-BE49-F238E27FC236}">
                  <a16:creationId xmlns:a16="http://schemas.microsoft.com/office/drawing/2014/main" xmlns="" id="{06F38572-0845-4563-97FA-C607AA821C0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6738" y="1428926"/>
              <a:ext cx="507682" cy="508087"/>
              <a:chOff x="4643438" y="2786064"/>
              <a:chExt cx="288476" cy="288476"/>
            </a:xfrm>
          </p:grpSpPr>
          <p:sp>
            <p:nvSpPr>
              <p:cNvPr id="242" name="Oval 326">
                <a:extLst>
                  <a:ext uri="{FF2B5EF4-FFF2-40B4-BE49-F238E27FC236}">
                    <a16:creationId xmlns:a16="http://schemas.microsoft.com/office/drawing/2014/main" xmlns="" id="{74EACD22-0987-43D2-A9BE-1A1C5BB01003}"/>
                  </a:ext>
                </a:extLst>
              </p:cNvPr>
              <p:cNvSpPr/>
              <p:nvPr/>
            </p:nvSpPr>
            <p:spPr>
              <a:xfrm>
                <a:off x="4643438" y="2786064"/>
                <a:ext cx="288883" cy="288653"/>
              </a:xfrm>
              <a:prstGeom prst="ellipse">
                <a:avLst/>
              </a:prstGeom>
              <a:solidFill>
                <a:srgbClr val="FF9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sz="13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3" name="Freeform 26">
                <a:extLst>
                  <a:ext uri="{FF2B5EF4-FFF2-40B4-BE49-F238E27FC236}">
                    <a16:creationId xmlns:a16="http://schemas.microsoft.com/office/drawing/2014/main" xmlns="" id="{F084B227-A0AF-45F4-94FF-4DFAB1339849}"/>
                  </a:ext>
                </a:extLst>
              </p:cNvPr>
              <p:cNvSpPr/>
              <p:nvPr/>
            </p:nvSpPr>
            <p:spPr bwMode="auto">
              <a:xfrm>
                <a:off x="4735500" y="2871708"/>
                <a:ext cx="114283" cy="118950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sz="13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41" name="Content Placeholder 2">
              <a:extLst>
                <a:ext uri="{FF2B5EF4-FFF2-40B4-BE49-F238E27FC236}">
                  <a16:creationId xmlns:a16="http://schemas.microsoft.com/office/drawing/2014/main" xmlns="" id="{7688B210-0B1F-4809-997A-6A4EBDDD79FB}"/>
                </a:ext>
              </a:extLst>
            </p:cNvPr>
            <p:cNvSpPr txBox="1"/>
            <p:nvPr/>
          </p:nvSpPr>
          <p:spPr bwMode="auto">
            <a:xfrm>
              <a:off x="1091898" y="1368224"/>
              <a:ext cx="4775502" cy="2071095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200000"/>
                </a:lnSpc>
                <a:buNone/>
                <a:defRPr/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您的内容打在这里，或者通过复制您的文本后，在此框中选择粘贴，并选择只保留。您的内容打在这里，或者通过复制您的文本后，在此框中选择粘贴，并选择只保留。</a:t>
              </a:r>
            </a:p>
            <a:p>
              <a:pPr marL="0" indent="0" fontAlgn="auto">
                <a:lnSpc>
                  <a:spcPct val="200000"/>
                </a:lnSpc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9" name="Group 8">
            <a:extLst>
              <a:ext uri="{FF2B5EF4-FFF2-40B4-BE49-F238E27FC236}">
                <a16:creationId xmlns:a16="http://schemas.microsoft.com/office/drawing/2014/main" xmlns="" id="{B713B348-34F3-4FBB-8FAE-68BA8299E32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955327" y="958948"/>
            <a:ext cx="4225354" cy="3391070"/>
            <a:chOff x="5600877" y="500139"/>
            <a:chExt cx="5497535" cy="4412709"/>
          </a:xfrm>
        </p:grpSpPr>
        <p:sp>
          <p:nvSpPr>
            <p:cNvPr id="161" name="Oval Callout 10">
              <a:extLst>
                <a:ext uri="{FF2B5EF4-FFF2-40B4-BE49-F238E27FC236}">
                  <a16:creationId xmlns:a16="http://schemas.microsoft.com/office/drawing/2014/main" xmlns="" id="{A0C943B8-926B-4C44-8DC3-9877454C4CA8}"/>
                </a:ext>
              </a:extLst>
            </p:cNvPr>
            <p:cNvSpPr/>
            <p:nvPr/>
          </p:nvSpPr>
          <p:spPr>
            <a:xfrm>
              <a:off x="6682224" y="3199775"/>
              <a:ext cx="1341367" cy="895752"/>
            </a:xfrm>
            <a:prstGeom prst="wedgeEllipseCallout">
              <a:avLst>
                <a:gd name="adj1" fmla="val 26187"/>
                <a:gd name="adj2" fmla="val 62500"/>
              </a:avLst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id-ID" sz="1015">
                <a:cs typeface="+mn-ea"/>
                <a:sym typeface="+mn-lt"/>
              </a:endParaRPr>
            </a:p>
          </p:txBody>
        </p:sp>
        <p:sp>
          <p:nvSpPr>
            <p:cNvPr id="162" name="Oval Callout 11">
              <a:extLst>
                <a:ext uri="{FF2B5EF4-FFF2-40B4-BE49-F238E27FC236}">
                  <a16:creationId xmlns:a16="http://schemas.microsoft.com/office/drawing/2014/main" xmlns="" id="{3B80BB75-1706-41BE-9BA3-C37EE20C6CC5}"/>
                </a:ext>
              </a:extLst>
            </p:cNvPr>
            <p:cNvSpPr/>
            <p:nvPr/>
          </p:nvSpPr>
          <p:spPr>
            <a:xfrm>
              <a:off x="9546556" y="2526931"/>
              <a:ext cx="1543602" cy="1031971"/>
            </a:xfrm>
            <a:prstGeom prst="wedgeEllipseCallout">
              <a:avLst>
                <a:gd name="adj1" fmla="val 23309"/>
                <a:gd name="adj2" fmla="val 57620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id-ID" sz="1015">
                <a:cs typeface="+mn-ea"/>
                <a:sym typeface="+mn-lt"/>
              </a:endParaRPr>
            </a:p>
          </p:txBody>
        </p:sp>
        <p:sp>
          <p:nvSpPr>
            <p:cNvPr id="163" name="Oval Callout 12">
              <a:extLst>
                <a:ext uri="{FF2B5EF4-FFF2-40B4-BE49-F238E27FC236}">
                  <a16:creationId xmlns:a16="http://schemas.microsoft.com/office/drawing/2014/main" xmlns="" id="{2C47E31A-A306-403F-BDE2-BD05AE738687}"/>
                </a:ext>
              </a:extLst>
            </p:cNvPr>
            <p:cNvSpPr/>
            <p:nvPr/>
          </p:nvSpPr>
          <p:spPr>
            <a:xfrm>
              <a:off x="8126772" y="2621871"/>
              <a:ext cx="1176276" cy="788427"/>
            </a:xfrm>
            <a:prstGeom prst="wedgeEllipseCallout">
              <a:avLst>
                <a:gd name="adj1" fmla="val 11299"/>
                <a:gd name="adj2" fmla="val 66763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id-ID" sz="1015">
                <a:cs typeface="+mn-ea"/>
                <a:sym typeface="+mn-lt"/>
              </a:endParaRPr>
            </a:p>
          </p:txBody>
        </p:sp>
        <p:sp>
          <p:nvSpPr>
            <p:cNvPr id="164" name="Oval Callout 13">
              <a:extLst>
                <a:ext uri="{FF2B5EF4-FFF2-40B4-BE49-F238E27FC236}">
                  <a16:creationId xmlns:a16="http://schemas.microsoft.com/office/drawing/2014/main" xmlns="" id="{82389272-3055-464A-A72A-8F8ADE451E2F}"/>
                </a:ext>
              </a:extLst>
            </p:cNvPr>
            <p:cNvSpPr/>
            <p:nvPr/>
          </p:nvSpPr>
          <p:spPr>
            <a:xfrm>
              <a:off x="10103739" y="1705481"/>
              <a:ext cx="994673" cy="664591"/>
            </a:xfrm>
            <a:prstGeom prst="wedgeEllipseCallout">
              <a:avLst>
                <a:gd name="adj1" fmla="val 39098"/>
                <a:gd name="adj2" fmla="val 65020"/>
              </a:avLst>
            </a:prstGeom>
            <a:solidFill>
              <a:srgbClr val="FF9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id-ID" sz="1015">
                <a:cs typeface="+mn-ea"/>
                <a:sym typeface="+mn-lt"/>
              </a:endParaRPr>
            </a:p>
          </p:txBody>
        </p:sp>
        <p:sp>
          <p:nvSpPr>
            <p:cNvPr id="165" name="Oval Callout 14">
              <a:extLst>
                <a:ext uri="{FF2B5EF4-FFF2-40B4-BE49-F238E27FC236}">
                  <a16:creationId xmlns:a16="http://schemas.microsoft.com/office/drawing/2014/main" xmlns="" id="{EA1D6DE8-0999-4890-A161-24D5CFF6202D}"/>
                </a:ext>
              </a:extLst>
            </p:cNvPr>
            <p:cNvSpPr/>
            <p:nvPr/>
          </p:nvSpPr>
          <p:spPr>
            <a:xfrm>
              <a:off x="5600877" y="2370072"/>
              <a:ext cx="1287711" cy="862726"/>
            </a:xfrm>
            <a:prstGeom prst="wedgeEllipseCallout">
              <a:avLst>
                <a:gd name="adj1" fmla="val 8488"/>
                <a:gd name="adj2" fmla="val 70280"/>
              </a:avLst>
            </a:prstGeom>
            <a:solidFill>
              <a:srgbClr val="A5A5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id-ID" sz="1015">
                <a:cs typeface="+mn-ea"/>
                <a:sym typeface="+mn-lt"/>
              </a:endParaRPr>
            </a:p>
          </p:txBody>
        </p:sp>
        <p:sp>
          <p:nvSpPr>
            <p:cNvPr id="166" name="Oval Callout 15">
              <a:extLst>
                <a:ext uri="{FF2B5EF4-FFF2-40B4-BE49-F238E27FC236}">
                  <a16:creationId xmlns:a16="http://schemas.microsoft.com/office/drawing/2014/main" xmlns="" id="{044A10F6-7F9B-4117-B87E-B9365996E5F7}"/>
                </a:ext>
              </a:extLst>
            </p:cNvPr>
            <p:cNvSpPr/>
            <p:nvPr/>
          </p:nvSpPr>
          <p:spPr>
            <a:xfrm>
              <a:off x="6727626" y="1544495"/>
              <a:ext cx="1564237" cy="1048482"/>
            </a:xfrm>
            <a:prstGeom prst="wedgeEllipseCallout">
              <a:avLst>
                <a:gd name="adj1" fmla="val 6540"/>
                <a:gd name="adj2" fmla="val 75183"/>
              </a:avLst>
            </a:prstGeom>
            <a:solidFill>
              <a:srgbClr val="FF9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id-ID" sz="1015">
                <a:cs typeface="+mn-ea"/>
                <a:sym typeface="+mn-lt"/>
              </a:endParaRPr>
            </a:p>
          </p:txBody>
        </p:sp>
        <p:sp>
          <p:nvSpPr>
            <p:cNvPr id="167" name="Oval Callout 16">
              <a:extLst>
                <a:ext uri="{FF2B5EF4-FFF2-40B4-BE49-F238E27FC236}">
                  <a16:creationId xmlns:a16="http://schemas.microsoft.com/office/drawing/2014/main" xmlns="" id="{DADFE194-295C-407C-BF26-04C908639BA7}"/>
                </a:ext>
              </a:extLst>
            </p:cNvPr>
            <p:cNvSpPr/>
            <p:nvPr/>
          </p:nvSpPr>
          <p:spPr>
            <a:xfrm>
              <a:off x="8667447" y="1527983"/>
              <a:ext cx="1176273" cy="788424"/>
            </a:xfrm>
            <a:prstGeom prst="wedgeEllipseCallout">
              <a:avLst/>
            </a:prstGeom>
            <a:solidFill>
              <a:srgbClr val="FF9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id-ID" sz="1015">
                <a:cs typeface="+mn-ea"/>
                <a:sym typeface="+mn-lt"/>
              </a:endParaRPr>
            </a:p>
          </p:txBody>
        </p:sp>
        <p:sp>
          <p:nvSpPr>
            <p:cNvPr id="169" name="Oval Callout 18">
              <a:extLst>
                <a:ext uri="{FF2B5EF4-FFF2-40B4-BE49-F238E27FC236}">
                  <a16:creationId xmlns:a16="http://schemas.microsoft.com/office/drawing/2014/main" xmlns="" id="{5C5539CA-4F73-4A2A-9706-FE9DDFE7CC93}"/>
                </a:ext>
              </a:extLst>
            </p:cNvPr>
            <p:cNvSpPr/>
            <p:nvPr/>
          </p:nvSpPr>
          <p:spPr>
            <a:xfrm>
              <a:off x="7111461" y="4248257"/>
              <a:ext cx="994675" cy="664591"/>
            </a:xfrm>
            <a:prstGeom prst="wedgeEllipseCallout">
              <a:avLst>
                <a:gd name="adj1" fmla="val 39098"/>
                <a:gd name="adj2" fmla="val 65020"/>
              </a:avLst>
            </a:prstGeom>
            <a:solidFill>
              <a:srgbClr val="A5A5A5"/>
            </a:solidFill>
            <a:ln>
              <a:noFill/>
            </a:ln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id-ID" sz="1015">
                <a:cs typeface="+mn-ea"/>
                <a:sym typeface="+mn-lt"/>
              </a:endParaRPr>
            </a:p>
          </p:txBody>
        </p:sp>
        <p:sp>
          <p:nvSpPr>
            <p:cNvPr id="170" name="Oval Callout 19">
              <a:extLst>
                <a:ext uri="{FF2B5EF4-FFF2-40B4-BE49-F238E27FC236}">
                  <a16:creationId xmlns:a16="http://schemas.microsoft.com/office/drawing/2014/main" xmlns="" id="{7D29386C-DD34-4255-8303-8B07E2EA474E}"/>
                </a:ext>
              </a:extLst>
            </p:cNvPr>
            <p:cNvSpPr/>
            <p:nvPr/>
          </p:nvSpPr>
          <p:spPr>
            <a:xfrm>
              <a:off x="9538301" y="500139"/>
              <a:ext cx="1341367" cy="895752"/>
            </a:xfrm>
            <a:prstGeom prst="wedgeEllipseCallout">
              <a:avLst>
                <a:gd name="adj1" fmla="val -12056"/>
                <a:gd name="adj2" fmla="val 69050"/>
              </a:avLst>
            </a:prstGeom>
            <a:solidFill>
              <a:srgbClr val="FF9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id-ID" sz="1015">
                <a:cs typeface="+mn-ea"/>
                <a:sym typeface="+mn-lt"/>
              </a:endParaRPr>
            </a:p>
          </p:txBody>
        </p:sp>
        <p:sp>
          <p:nvSpPr>
            <p:cNvPr id="171" name="Oval Callout 20">
              <a:extLst>
                <a:ext uri="{FF2B5EF4-FFF2-40B4-BE49-F238E27FC236}">
                  <a16:creationId xmlns:a16="http://schemas.microsoft.com/office/drawing/2014/main" xmlns="" id="{40FCD071-3676-41C6-96F0-12328E45653F}"/>
                </a:ext>
              </a:extLst>
            </p:cNvPr>
            <p:cNvSpPr/>
            <p:nvPr/>
          </p:nvSpPr>
          <p:spPr>
            <a:xfrm>
              <a:off x="8089628" y="690022"/>
              <a:ext cx="994673" cy="664591"/>
            </a:xfrm>
            <a:prstGeom prst="wedgeEllipseCallout">
              <a:avLst>
                <a:gd name="adj1" fmla="val -5639"/>
                <a:gd name="adj2" fmla="val 66280"/>
              </a:avLst>
            </a:prstGeom>
            <a:solidFill>
              <a:srgbClr val="FF9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id-ID" sz="1015">
                <a:cs typeface="+mn-ea"/>
                <a:sym typeface="+mn-lt"/>
              </a:endParaRPr>
            </a:p>
          </p:txBody>
        </p:sp>
        <p:sp>
          <p:nvSpPr>
            <p:cNvPr id="172" name="Freeform 45">
              <a:extLst>
                <a:ext uri="{FF2B5EF4-FFF2-40B4-BE49-F238E27FC236}">
                  <a16:creationId xmlns:a16="http://schemas.microsoft.com/office/drawing/2014/main" xmlns="" id="{F9C6A042-BE3B-4D1E-80CA-8CAE0EA5C8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81718" y="2795242"/>
              <a:ext cx="466384" cy="466452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68580" tIns="34290" rIns="68580" bIns="34290"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id-ID" sz="1015">
                <a:cs typeface="+mn-ea"/>
                <a:sym typeface="+mn-lt"/>
              </a:endParaRPr>
            </a:p>
          </p:txBody>
        </p:sp>
        <p:grpSp>
          <p:nvGrpSpPr>
            <p:cNvPr id="173" name="Group 22">
              <a:extLst>
                <a:ext uri="{FF2B5EF4-FFF2-40B4-BE49-F238E27FC236}">
                  <a16:creationId xmlns:a16="http://schemas.microsoft.com/office/drawing/2014/main" xmlns="" id="{1DE5C10B-59C3-4801-9893-D09585BD6F04}"/>
                </a:ext>
              </a:extLst>
            </p:cNvPr>
            <p:cNvGrpSpPr/>
            <p:nvPr/>
          </p:nvGrpSpPr>
          <p:grpSpPr>
            <a:xfrm>
              <a:off x="7366971" y="4407847"/>
              <a:ext cx="482600" cy="392113"/>
              <a:chOff x="2974975" y="5006976"/>
              <a:chExt cx="482600" cy="392113"/>
            </a:xfrm>
            <a:solidFill>
              <a:schemeClr val="bg1"/>
            </a:solidFill>
          </p:grpSpPr>
          <p:sp>
            <p:nvSpPr>
              <p:cNvPr id="226" name="Freeform 46">
                <a:extLst>
                  <a:ext uri="{FF2B5EF4-FFF2-40B4-BE49-F238E27FC236}">
                    <a16:creationId xmlns:a16="http://schemas.microsoft.com/office/drawing/2014/main" xmlns="" id="{D544D607-B385-403C-9F40-1AC7C2DEEE1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06763" y="5127626"/>
                <a:ext cx="90487" cy="120650"/>
              </a:xfrm>
              <a:custGeom>
                <a:avLst/>
                <a:gdLst>
                  <a:gd name="T0" fmla="*/ 11 w 24"/>
                  <a:gd name="T1" fmla="*/ 2 h 32"/>
                  <a:gd name="T2" fmla="*/ 8 w 24"/>
                  <a:gd name="T3" fmla="*/ 0 h 32"/>
                  <a:gd name="T4" fmla="*/ 4 w 24"/>
                  <a:gd name="T5" fmla="*/ 0 h 32"/>
                  <a:gd name="T6" fmla="*/ 0 w 24"/>
                  <a:gd name="T7" fmla="*/ 4 h 32"/>
                  <a:gd name="T8" fmla="*/ 0 w 24"/>
                  <a:gd name="T9" fmla="*/ 28 h 32"/>
                  <a:gd name="T10" fmla="*/ 4 w 24"/>
                  <a:gd name="T11" fmla="*/ 32 h 32"/>
                  <a:gd name="T12" fmla="*/ 20 w 24"/>
                  <a:gd name="T13" fmla="*/ 32 h 32"/>
                  <a:gd name="T14" fmla="*/ 24 w 24"/>
                  <a:gd name="T15" fmla="*/ 28 h 32"/>
                  <a:gd name="T16" fmla="*/ 24 w 24"/>
                  <a:gd name="T17" fmla="*/ 22 h 32"/>
                  <a:gd name="T18" fmla="*/ 23 w 24"/>
                  <a:gd name="T19" fmla="*/ 20 h 32"/>
                  <a:gd name="T20" fmla="*/ 11 w 24"/>
                  <a:gd name="T21" fmla="*/ 2 h 32"/>
                  <a:gd name="T22" fmla="*/ 20 w 24"/>
                  <a:gd name="T23" fmla="*/ 28 h 32"/>
                  <a:gd name="T24" fmla="*/ 4 w 24"/>
                  <a:gd name="T25" fmla="*/ 28 h 32"/>
                  <a:gd name="T26" fmla="*/ 4 w 24"/>
                  <a:gd name="T27" fmla="*/ 4 h 32"/>
                  <a:gd name="T28" fmla="*/ 8 w 24"/>
                  <a:gd name="T29" fmla="*/ 4 h 32"/>
                  <a:gd name="T30" fmla="*/ 20 w 24"/>
                  <a:gd name="T31" fmla="*/ 22 h 32"/>
                  <a:gd name="T32" fmla="*/ 20 w 24"/>
                  <a:gd name="T33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4" h="32">
                    <a:moveTo>
                      <a:pt x="11" y="2"/>
                    </a:moveTo>
                    <a:cubicBezTo>
                      <a:pt x="11" y="1"/>
                      <a:pt x="9" y="0"/>
                      <a:pt x="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0"/>
                      <a:pt x="2" y="32"/>
                      <a:pt x="4" y="32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2" y="32"/>
                      <a:pt x="24" y="30"/>
                      <a:pt x="24" y="28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1"/>
                      <a:pt x="24" y="20"/>
                      <a:pt x="23" y="20"/>
                    </a:cubicBezTo>
                    <a:lnTo>
                      <a:pt x="11" y="2"/>
                    </a:lnTo>
                    <a:close/>
                    <a:moveTo>
                      <a:pt x="20" y="28"/>
                    </a:moveTo>
                    <a:cubicBezTo>
                      <a:pt x="4" y="28"/>
                      <a:pt x="4" y="28"/>
                      <a:pt x="4" y="28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20" y="22"/>
                      <a:pt x="20" y="22"/>
                      <a:pt x="20" y="22"/>
                    </a:cubicBezTo>
                    <a:lnTo>
                      <a:pt x="20" y="2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227" name="Freeform 47">
                <a:extLst>
                  <a:ext uri="{FF2B5EF4-FFF2-40B4-BE49-F238E27FC236}">
                    <a16:creationId xmlns:a16="http://schemas.microsoft.com/office/drawing/2014/main" xmlns="" id="{DC5B70E9-1A8B-4A05-B42C-9991333865E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74975" y="5006976"/>
                <a:ext cx="482600" cy="392113"/>
              </a:xfrm>
              <a:custGeom>
                <a:avLst/>
                <a:gdLst>
                  <a:gd name="T0" fmla="*/ 126 w 128"/>
                  <a:gd name="T1" fmla="*/ 49 h 104"/>
                  <a:gd name="T2" fmla="*/ 110 w 128"/>
                  <a:gd name="T3" fmla="*/ 25 h 104"/>
                  <a:gd name="T4" fmla="*/ 100 w 128"/>
                  <a:gd name="T5" fmla="*/ 20 h 104"/>
                  <a:gd name="T6" fmla="*/ 84 w 128"/>
                  <a:gd name="T7" fmla="*/ 20 h 104"/>
                  <a:gd name="T8" fmla="*/ 84 w 128"/>
                  <a:gd name="T9" fmla="*/ 12 h 104"/>
                  <a:gd name="T10" fmla="*/ 72 w 128"/>
                  <a:gd name="T11" fmla="*/ 0 h 104"/>
                  <a:gd name="T12" fmla="*/ 12 w 128"/>
                  <a:gd name="T13" fmla="*/ 0 h 104"/>
                  <a:gd name="T14" fmla="*/ 0 w 128"/>
                  <a:gd name="T15" fmla="*/ 12 h 104"/>
                  <a:gd name="T16" fmla="*/ 0 w 128"/>
                  <a:gd name="T17" fmla="*/ 56 h 104"/>
                  <a:gd name="T18" fmla="*/ 12 w 128"/>
                  <a:gd name="T19" fmla="*/ 68 h 104"/>
                  <a:gd name="T20" fmla="*/ 12 w 128"/>
                  <a:gd name="T21" fmla="*/ 68 h 104"/>
                  <a:gd name="T22" fmla="*/ 12 w 128"/>
                  <a:gd name="T23" fmla="*/ 80 h 104"/>
                  <a:gd name="T24" fmla="*/ 24 w 128"/>
                  <a:gd name="T25" fmla="*/ 92 h 104"/>
                  <a:gd name="T26" fmla="*/ 29 w 128"/>
                  <a:gd name="T27" fmla="*/ 92 h 104"/>
                  <a:gd name="T28" fmla="*/ 44 w 128"/>
                  <a:gd name="T29" fmla="*/ 104 h 104"/>
                  <a:gd name="T30" fmla="*/ 59 w 128"/>
                  <a:gd name="T31" fmla="*/ 92 h 104"/>
                  <a:gd name="T32" fmla="*/ 81 w 128"/>
                  <a:gd name="T33" fmla="*/ 92 h 104"/>
                  <a:gd name="T34" fmla="*/ 96 w 128"/>
                  <a:gd name="T35" fmla="*/ 104 h 104"/>
                  <a:gd name="T36" fmla="*/ 111 w 128"/>
                  <a:gd name="T37" fmla="*/ 92 h 104"/>
                  <a:gd name="T38" fmla="*/ 116 w 128"/>
                  <a:gd name="T39" fmla="*/ 92 h 104"/>
                  <a:gd name="T40" fmla="*/ 128 w 128"/>
                  <a:gd name="T41" fmla="*/ 80 h 104"/>
                  <a:gd name="T42" fmla="*/ 128 w 128"/>
                  <a:gd name="T43" fmla="*/ 56 h 104"/>
                  <a:gd name="T44" fmla="*/ 126 w 128"/>
                  <a:gd name="T45" fmla="*/ 49 h 104"/>
                  <a:gd name="T46" fmla="*/ 12 w 128"/>
                  <a:gd name="T47" fmla="*/ 60 h 104"/>
                  <a:gd name="T48" fmla="*/ 8 w 128"/>
                  <a:gd name="T49" fmla="*/ 56 h 104"/>
                  <a:gd name="T50" fmla="*/ 8 w 128"/>
                  <a:gd name="T51" fmla="*/ 12 h 104"/>
                  <a:gd name="T52" fmla="*/ 12 w 128"/>
                  <a:gd name="T53" fmla="*/ 8 h 104"/>
                  <a:gd name="T54" fmla="*/ 72 w 128"/>
                  <a:gd name="T55" fmla="*/ 8 h 104"/>
                  <a:gd name="T56" fmla="*/ 76 w 128"/>
                  <a:gd name="T57" fmla="*/ 12 h 104"/>
                  <a:gd name="T58" fmla="*/ 76 w 128"/>
                  <a:gd name="T59" fmla="*/ 20 h 104"/>
                  <a:gd name="T60" fmla="*/ 76 w 128"/>
                  <a:gd name="T61" fmla="*/ 28 h 104"/>
                  <a:gd name="T62" fmla="*/ 76 w 128"/>
                  <a:gd name="T63" fmla="*/ 56 h 104"/>
                  <a:gd name="T64" fmla="*/ 72 w 128"/>
                  <a:gd name="T65" fmla="*/ 60 h 104"/>
                  <a:gd name="T66" fmla="*/ 12 w 128"/>
                  <a:gd name="T67" fmla="*/ 60 h 104"/>
                  <a:gd name="T68" fmla="*/ 44 w 128"/>
                  <a:gd name="T69" fmla="*/ 96 h 104"/>
                  <a:gd name="T70" fmla="*/ 36 w 128"/>
                  <a:gd name="T71" fmla="*/ 88 h 104"/>
                  <a:gd name="T72" fmla="*/ 44 w 128"/>
                  <a:gd name="T73" fmla="*/ 80 h 104"/>
                  <a:gd name="T74" fmla="*/ 52 w 128"/>
                  <a:gd name="T75" fmla="*/ 88 h 104"/>
                  <a:gd name="T76" fmla="*/ 44 w 128"/>
                  <a:gd name="T77" fmla="*/ 96 h 104"/>
                  <a:gd name="T78" fmla="*/ 96 w 128"/>
                  <a:gd name="T79" fmla="*/ 96 h 104"/>
                  <a:gd name="T80" fmla="*/ 88 w 128"/>
                  <a:gd name="T81" fmla="*/ 88 h 104"/>
                  <a:gd name="T82" fmla="*/ 96 w 128"/>
                  <a:gd name="T83" fmla="*/ 80 h 104"/>
                  <a:gd name="T84" fmla="*/ 104 w 128"/>
                  <a:gd name="T85" fmla="*/ 88 h 104"/>
                  <a:gd name="T86" fmla="*/ 96 w 128"/>
                  <a:gd name="T87" fmla="*/ 96 h 104"/>
                  <a:gd name="T88" fmla="*/ 120 w 128"/>
                  <a:gd name="T89" fmla="*/ 80 h 104"/>
                  <a:gd name="T90" fmla="*/ 116 w 128"/>
                  <a:gd name="T91" fmla="*/ 84 h 104"/>
                  <a:gd name="T92" fmla="*/ 111 w 128"/>
                  <a:gd name="T93" fmla="*/ 84 h 104"/>
                  <a:gd name="T94" fmla="*/ 96 w 128"/>
                  <a:gd name="T95" fmla="*/ 72 h 104"/>
                  <a:gd name="T96" fmla="*/ 81 w 128"/>
                  <a:gd name="T97" fmla="*/ 84 h 104"/>
                  <a:gd name="T98" fmla="*/ 59 w 128"/>
                  <a:gd name="T99" fmla="*/ 84 h 104"/>
                  <a:gd name="T100" fmla="*/ 44 w 128"/>
                  <a:gd name="T101" fmla="*/ 72 h 104"/>
                  <a:gd name="T102" fmla="*/ 29 w 128"/>
                  <a:gd name="T103" fmla="*/ 84 h 104"/>
                  <a:gd name="T104" fmla="*/ 24 w 128"/>
                  <a:gd name="T105" fmla="*/ 84 h 104"/>
                  <a:gd name="T106" fmla="*/ 20 w 128"/>
                  <a:gd name="T107" fmla="*/ 80 h 104"/>
                  <a:gd name="T108" fmla="*/ 20 w 128"/>
                  <a:gd name="T109" fmla="*/ 68 h 104"/>
                  <a:gd name="T110" fmla="*/ 72 w 128"/>
                  <a:gd name="T111" fmla="*/ 68 h 104"/>
                  <a:gd name="T112" fmla="*/ 84 w 128"/>
                  <a:gd name="T113" fmla="*/ 56 h 104"/>
                  <a:gd name="T114" fmla="*/ 84 w 128"/>
                  <a:gd name="T115" fmla="*/ 28 h 104"/>
                  <a:gd name="T116" fmla="*/ 100 w 128"/>
                  <a:gd name="T117" fmla="*/ 28 h 104"/>
                  <a:gd name="T118" fmla="*/ 103 w 128"/>
                  <a:gd name="T119" fmla="*/ 30 h 104"/>
                  <a:gd name="T120" fmla="*/ 119 w 128"/>
                  <a:gd name="T121" fmla="*/ 54 h 104"/>
                  <a:gd name="T122" fmla="*/ 120 w 128"/>
                  <a:gd name="T123" fmla="*/ 56 h 104"/>
                  <a:gd name="T124" fmla="*/ 120 w 128"/>
                  <a:gd name="T125" fmla="*/ 8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8" h="104">
                    <a:moveTo>
                      <a:pt x="126" y="49"/>
                    </a:moveTo>
                    <a:cubicBezTo>
                      <a:pt x="110" y="25"/>
                      <a:pt x="110" y="25"/>
                      <a:pt x="110" y="25"/>
                    </a:cubicBezTo>
                    <a:cubicBezTo>
                      <a:pt x="108" y="22"/>
                      <a:pt x="104" y="20"/>
                      <a:pt x="100" y="20"/>
                    </a:cubicBezTo>
                    <a:cubicBezTo>
                      <a:pt x="84" y="20"/>
                      <a:pt x="84" y="20"/>
                      <a:pt x="84" y="20"/>
                    </a:cubicBezTo>
                    <a:cubicBezTo>
                      <a:pt x="84" y="12"/>
                      <a:pt x="84" y="12"/>
                      <a:pt x="84" y="12"/>
                    </a:cubicBezTo>
                    <a:cubicBezTo>
                      <a:pt x="84" y="5"/>
                      <a:pt x="79" y="0"/>
                      <a:pt x="7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63"/>
                      <a:pt x="5" y="68"/>
                      <a:pt x="12" y="68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2" y="80"/>
                      <a:pt x="12" y="80"/>
                      <a:pt x="12" y="80"/>
                    </a:cubicBezTo>
                    <a:cubicBezTo>
                      <a:pt x="12" y="87"/>
                      <a:pt x="17" y="92"/>
                      <a:pt x="24" y="92"/>
                    </a:cubicBezTo>
                    <a:cubicBezTo>
                      <a:pt x="29" y="92"/>
                      <a:pt x="29" y="92"/>
                      <a:pt x="29" y="92"/>
                    </a:cubicBezTo>
                    <a:cubicBezTo>
                      <a:pt x="30" y="99"/>
                      <a:pt x="37" y="104"/>
                      <a:pt x="44" y="104"/>
                    </a:cubicBezTo>
                    <a:cubicBezTo>
                      <a:pt x="51" y="104"/>
                      <a:pt x="58" y="99"/>
                      <a:pt x="59" y="92"/>
                    </a:cubicBezTo>
                    <a:cubicBezTo>
                      <a:pt x="81" y="92"/>
                      <a:pt x="81" y="92"/>
                      <a:pt x="81" y="92"/>
                    </a:cubicBezTo>
                    <a:cubicBezTo>
                      <a:pt x="82" y="99"/>
                      <a:pt x="89" y="104"/>
                      <a:pt x="96" y="104"/>
                    </a:cubicBezTo>
                    <a:cubicBezTo>
                      <a:pt x="103" y="104"/>
                      <a:pt x="110" y="99"/>
                      <a:pt x="111" y="92"/>
                    </a:cubicBezTo>
                    <a:cubicBezTo>
                      <a:pt x="116" y="92"/>
                      <a:pt x="116" y="92"/>
                      <a:pt x="116" y="92"/>
                    </a:cubicBezTo>
                    <a:cubicBezTo>
                      <a:pt x="123" y="92"/>
                      <a:pt x="128" y="87"/>
                      <a:pt x="128" y="80"/>
                    </a:cubicBezTo>
                    <a:cubicBezTo>
                      <a:pt x="128" y="56"/>
                      <a:pt x="128" y="56"/>
                      <a:pt x="128" y="56"/>
                    </a:cubicBezTo>
                    <a:cubicBezTo>
                      <a:pt x="128" y="54"/>
                      <a:pt x="127" y="51"/>
                      <a:pt x="126" y="49"/>
                    </a:cubicBezTo>
                    <a:close/>
                    <a:moveTo>
                      <a:pt x="12" y="60"/>
                    </a:moveTo>
                    <a:cubicBezTo>
                      <a:pt x="10" y="60"/>
                      <a:pt x="8" y="58"/>
                      <a:pt x="8" y="56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0"/>
                      <a:pt x="10" y="8"/>
                      <a:pt x="1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4" y="8"/>
                      <a:pt x="76" y="10"/>
                      <a:pt x="76" y="12"/>
                    </a:cubicBezTo>
                    <a:cubicBezTo>
                      <a:pt x="76" y="20"/>
                      <a:pt x="76" y="20"/>
                      <a:pt x="76" y="20"/>
                    </a:cubicBezTo>
                    <a:cubicBezTo>
                      <a:pt x="76" y="28"/>
                      <a:pt x="76" y="28"/>
                      <a:pt x="76" y="28"/>
                    </a:cubicBezTo>
                    <a:cubicBezTo>
                      <a:pt x="76" y="56"/>
                      <a:pt x="76" y="56"/>
                      <a:pt x="76" y="56"/>
                    </a:cubicBezTo>
                    <a:cubicBezTo>
                      <a:pt x="76" y="58"/>
                      <a:pt x="74" y="60"/>
                      <a:pt x="72" y="60"/>
                    </a:cubicBezTo>
                    <a:lnTo>
                      <a:pt x="12" y="60"/>
                    </a:lnTo>
                    <a:close/>
                    <a:moveTo>
                      <a:pt x="44" y="96"/>
                    </a:moveTo>
                    <a:cubicBezTo>
                      <a:pt x="40" y="96"/>
                      <a:pt x="36" y="92"/>
                      <a:pt x="36" y="88"/>
                    </a:cubicBezTo>
                    <a:cubicBezTo>
                      <a:pt x="36" y="84"/>
                      <a:pt x="40" y="80"/>
                      <a:pt x="44" y="80"/>
                    </a:cubicBezTo>
                    <a:cubicBezTo>
                      <a:pt x="48" y="80"/>
                      <a:pt x="52" y="84"/>
                      <a:pt x="52" y="88"/>
                    </a:cubicBezTo>
                    <a:cubicBezTo>
                      <a:pt x="52" y="92"/>
                      <a:pt x="48" y="96"/>
                      <a:pt x="44" y="96"/>
                    </a:cubicBezTo>
                    <a:close/>
                    <a:moveTo>
                      <a:pt x="96" y="96"/>
                    </a:moveTo>
                    <a:cubicBezTo>
                      <a:pt x="92" y="96"/>
                      <a:pt x="88" y="92"/>
                      <a:pt x="88" y="88"/>
                    </a:cubicBezTo>
                    <a:cubicBezTo>
                      <a:pt x="88" y="84"/>
                      <a:pt x="92" y="80"/>
                      <a:pt x="96" y="80"/>
                    </a:cubicBezTo>
                    <a:cubicBezTo>
                      <a:pt x="100" y="80"/>
                      <a:pt x="104" y="84"/>
                      <a:pt x="104" y="88"/>
                    </a:cubicBezTo>
                    <a:cubicBezTo>
                      <a:pt x="104" y="92"/>
                      <a:pt x="100" y="96"/>
                      <a:pt x="96" y="96"/>
                    </a:cubicBezTo>
                    <a:close/>
                    <a:moveTo>
                      <a:pt x="120" y="80"/>
                    </a:moveTo>
                    <a:cubicBezTo>
                      <a:pt x="120" y="82"/>
                      <a:pt x="118" y="84"/>
                      <a:pt x="116" y="84"/>
                    </a:cubicBezTo>
                    <a:cubicBezTo>
                      <a:pt x="111" y="84"/>
                      <a:pt x="111" y="84"/>
                      <a:pt x="111" y="84"/>
                    </a:cubicBezTo>
                    <a:cubicBezTo>
                      <a:pt x="110" y="77"/>
                      <a:pt x="103" y="72"/>
                      <a:pt x="96" y="72"/>
                    </a:cubicBezTo>
                    <a:cubicBezTo>
                      <a:pt x="89" y="72"/>
                      <a:pt x="82" y="77"/>
                      <a:pt x="81" y="84"/>
                    </a:cubicBezTo>
                    <a:cubicBezTo>
                      <a:pt x="59" y="84"/>
                      <a:pt x="59" y="84"/>
                      <a:pt x="59" y="84"/>
                    </a:cubicBezTo>
                    <a:cubicBezTo>
                      <a:pt x="58" y="77"/>
                      <a:pt x="51" y="72"/>
                      <a:pt x="44" y="72"/>
                    </a:cubicBezTo>
                    <a:cubicBezTo>
                      <a:pt x="37" y="72"/>
                      <a:pt x="30" y="77"/>
                      <a:pt x="29" y="84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22" y="84"/>
                      <a:pt x="20" y="82"/>
                      <a:pt x="20" y="80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72" y="68"/>
                      <a:pt x="72" y="68"/>
                      <a:pt x="72" y="68"/>
                    </a:cubicBezTo>
                    <a:cubicBezTo>
                      <a:pt x="79" y="68"/>
                      <a:pt x="84" y="63"/>
                      <a:pt x="84" y="56"/>
                    </a:cubicBezTo>
                    <a:cubicBezTo>
                      <a:pt x="84" y="28"/>
                      <a:pt x="84" y="28"/>
                      <a:pt x="84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1" y="28"/>
                      <a:pt x="103" y="29"/>
                      <a:pt x="103" y="30"/>
                    </a:cubicBezTo>
                    <a:cubicBezTo>
                      <a:pt x="119" y="54"/>
                      <a:pt x="119" y="54"/>
                      <a:pt x="119" y="54"/>
                    </a:cubicBezTo>
                    <a:cubicBezTo>
                      <a:pt x="120" y="54"/>
                      <a:pt x="120" y="55"/>
                      <a:pt x="120" y="56"/>
                    </a:cubicBezTo>
                    <a:lnTo>
                      <a:pt x="120" y="8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id-ID" sz="1015">
                  <a:cs typeface="+mn-ea"/>
                  <a:sym typeface="+mn-lt"/>
                </a:endParaRPr>
              </a:p>
            </p:txBody>
          </p:sp>
        </p:grpSp>
        <p:grpSp>
          <p:nvGrpSpPr>
            <p:cNvPr id="174" name="Group 23">
              <a:extLst>
                <a:ext uri="{FF2B5EF4-FFF2-40B4-BE49-F238E27FC236}">
                  <a16:creationId xmlns:a16="http://schemas.microsoft.com/office/drawing/2014/main" xmlns="" id="{2EE49C45-4AA1-4801-8610-F157E2F780FD}"/>
                </a:ext>
              </a:extLst>
            </p:cNvPr>
            <p:cNvGrpSpPr/>
            <p:nvPr/>
          </p:nvGrpSpPr>
          <p:grpSpPr>
            <a:xfrm>
              <a:off x="7210457" y="1807833"/>
              <a:ext cx="549275" cy="549275"/>
              <a:chOff x="1978025" y="4927601"/>
              <a:chExt cx="549275" cy="549275"/>
            </a:xfrm>
            <a:solidFill>
              <a:schemeClr val="bg1"/>
            </a:solidFill>
          </p:grpSpPr>
          <p:sp>
            <p:nvSpPr>
              <p:cNvPr id="217" name="Freeform 48">
                <a:extLst>
                  <a:ext uri="{FF2B5EF4-FFF2-40B4-BE49-F238E27FC236}">
                    <a16:creationId xmlns:a16="http://schemas.microsoft.com/office/drawing/2014/main" xmlns="" id="{FA31A419-2504-4136-9DA5-EAA8F4F738C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78025" y="4927601"/>
                <a:ext cx="549275" cy="549275"/>
              </a:xfrm>
              <a:custGeom>
                <a:avLst/>
                <a:gdLst>
                  <a:gd name="T0" fmla="*/ 97 w 146"/>
                  <a:gd name="T1" fmla="*/ 14 h 146"/>
                  <a:gd name="T2" fmla="*/ 14 w 146"/>
                  <a:gd name="T3" fmla="*/ 49 h 146"/>
                  <a:gd name="T4" fmla="*/ 49 w 146"/>
                  <a:gd name="T5" fmla="*/ 132 h 146"/>
                  <a:gd name="T6" fmla="*/ 132 w 146"/>
                  <a:gd name="T7" fmla="*/ 97 h 146"/>
                  <a:gd name="T8" fmla="*/ 97 w 146"/>
                  <a:gd name="T9" fmla="*/ 14 h 146"/>
                  <a:gd name="T10" fmla="*/ 52 w 146"/>
                  <a:gd name="T11" fmla="*/ 125 h 146"/>
                  <a:gd name="T12" fmla="*/ 21 w 146"/>
                  <a:gd name="T13" fmla="*/ 52 h 146"/>
                  <a:gd name="T14" fmla="*/ 94 w 146"/>
                  <a:gd name="T15" fmla="*/ 21 h 146"/>
                  <a:gd name="T16" fmla="*/ 125 w 146"/>
                  <a:gd name="T17" fmla="*/ 94 h 146"/>
                  <a:gd name="T18" fmla="*/ 52 w 146"/>
                  <a:gd name="T19" fmla="*/ 125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6" h="146">
                    <a:moveTo>
                      <a:pt x="97" y="14"/>
                    </a:moveTo>
                    <a:cubicBezTo>
                      <a:pt x="64" y="0"/>
                      <a:pt x="27" y="16"/>
                      <a:pt x="14" y="49"/>
                    </a:cubicBezTo>
                    <a:cubicBezTo>
                      <a:pt x="0" y="82"/>
                      <a:pt x="16" y="119"/>
                      <a:pt x="49" y="132"/>
                    </a:cubicBezTo>
                    <a:cubicBezTo>
                      <a:pt x="82" y="146"/>
                      <a:pt x="119" y="130"/>
                      <a:pt x="132" y="97"/>
                    </a:cubicBezTo>
                    <a:cubicBezTo>
                      <a:pt x="146" y="64"/>
                      <a:pt x="130" y="27"/>
                      <a:pt x="97" y="14"/>
                    </a:cubicBezTo>
                    <a:close/>
                    <a:moveTo>
                      <a:pt x="52" y="125"/>
                    </a:moveTo>
                    <a:cubicBezTo>
                      <a:pt x="24" y="114"/>
                      <a:pt x="10" y="81"/>
                      <a:pt x="21" y="52"/>
                    </a:cubicBezTo>
                    <a:cubicBezTo>
                      <a:pt x="33" y="24"/>
                      <a:pt x="65" y="10"/>
                      <a:pt x="94" y="21"/>
                    </a:cubicBezTo>
                    <a:cubicBezTo>
                      <a:pt x="123" y="33"/>
                      <a:pt x="136" y="65"/>
                      <a:pt x="125" y="94"/>
                    </a:cubicBezTo>
                    <a:cubicBezTo>
                      <a:pt x="114" y="123"/>
                      <a:pt x="81" y="136"/>
                      <a:pt x="52" y="1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218" name="Freeform 49">
                <a:extLst>
                  <a:ext uri="{FF2B5EF4-FFF2-40B4-BE49-F238E27FC236}">
                    <a16:creationId xmlns:a16="http://schemas.microsoft.com/office/drawing/2014/main" xmlns="" id="{66B1EA9D-1D1F-464A-86BF-2358A93290C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19325" y="5168901"/>
                <a:ext cx="66675" cy="68263"/>
              </a:xfrm>
              <a:custGeom>
                <a:avLst/>
                <a:gdLst>
                  <a:gd name="T0" fmla="*/ 12 w 18"/>
                  <a:gd name="T1" fmla="*/ 2 h 18"/>
                  <a:gd name="T2" fmla="*/ 2 w 18"/>
                  <a:gd name="T3" fmla="*/ 6 h 18"/>
                  <a:gd name="T4" fmla="*/ 6 w 18"/>
                  <a:gd name="T5" fmla="*/ 16 h 18"/>
                  <a:gd name="T6" fmla="*/ 16 w 18"/>
                  <a:gd name="T7" fmla="*/ 12 h 18"/>
                  <a:gd name="T8" fmla="*/ 12 w 18"/>
                  <a:gd name="T9" fmla="*/ 2 h 18"/>
                  <a:gd name="T10" fmla="*/ 8 w 18"/>
                  <a:gd name="T11" fmla="*/ 13 h 18"/>
                  <a:gd name="T12" fmla="*/ 5 w 18"/>
                  <a:gd name="T13" fmla="*/ 8 h 18"/>
                  <a:gd name="T14" fmla="*/ 11 w 18"/>
                  <a:gd name="T15" fmla="*/ 5 h 18"/>
                  <a:gd name="T16" fmla="*/ 13 w 18"/>
                  <a:gd name="T17" fmla="*/ 11 h 18"/>
                  <a:gd name="T18" fmla="*/ 8 w 18"/>
                  <a:gd name="T19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8">
                    <a:moveTo>
                      <a:pt x="12" y="2"/>
                    </a:moveTo>
                    <a:cubicBezTo>
                      <a:pt x="8" y="0"/>
                      <a:pt x="3" y="2"/>
                      <a:pt x="2" y="6"/>
                    </a:cubicBezTo>
                    <a:cubicBezTo>
                      <a:pt x="0" y="10"/>
                      <a:pt x="2" y="15"/>
                      <a:pt x="6" y="16"/>
                    </a:cubicBezTo>
                    <a:cubicBezTo>
                      <a:pt x="10" y="18"/>
                      <a:pt x="15" y="16"/>
                      <a:pt x="16" y="12"/>
                    </a:cubicBezTo>
                    <a:cubicBezTo>
                      <a:pt x="18" y="8"/>
                      <a:pt x="16" y="3"/>
                      <a:pt x="12" y="2"/>
                    </a:cubicBezTo>
                    <a:close/>
                    <a:moveTo>
                      <a:pt x="8" y="13"/>
                    </a:moveTo>
                    <a:cubicBezTo>
                      <a:pt x="5" y="12"/>
                      <a:pt x="4" y="10"/>
                      <a:pt x="5" y="8"/>
                    </a:cubicBezTo>
                    <a:cubicBezTo>
                      <a:pt x="6" y="5"/>
                      <a:pt x="8" y="4"/>
                      <a:pt x="11" y="5"/>
                    </a:cubicBezTo>
                    <a:cubicBezTo>
                      <a:pt x="13" y="6"/>
                      <a:pt x="14" y="8"/>
                      <a:pt x="13" y="11"/>
                    </a:cubicBezTo>
                    <a:cubicBezTo>
                      <a:pt x="12" y="13"/>
                      <a:pt x="10" y="14"/>
                      <a:pt x="8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219" name="Freeform 50">
                <a:extLst>
                  <a:ext uri="{FF2B5EF4-FFF2-40B4-BE49-F238E27FC236}">
                    <a16:creationId xmlns:a16="http://schemas.microsoft.com/office/drawing/2014/main" xmlns="" id="{967F092A-77AC-4802-9759-C15DF70C8BA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51063" y="5100638"/>
                <a:ext cx="203200" cy="203200"/>
              </a:xfrm>
              <a:custGeom>
                <a:avLst/>
                <a:gdLst>
                  <a:gd name="T0" fmla="*/ 36 w 54"/>
                  <a:gd name="T1" fmla="*/ 5 h 54"/>
                  <a:gd name="T2" fmla="*/ 5 w 54"/>
                  <a:gd name="T3" fmla="*/ 18 h 54"/>
                  <a:gd name="T4" fmla="*/ 18 w 54"/>
                  <a:gd name="T5" fmla="*/ 49 h 54"/>
                  <a:gd name="T6" fmla="*/ 49 w 54"/>
                  <a:gd name="T7" fmla="*/ 36 h 54"/>
                  <a:gd name="T8" fmla="*/ 36 w 54"/>
                  <a:gd name="T9" fmla="*/ 5 h 54"/>
                  <a:gd name="T10" fmla="*/ 21 w 54"/>
                  <a:gd name="T11" fmla="*/ 42 h 54"/>
                  <a:gd name="T12" fmla="*/ 12 w 54"/>
                  <a:gd name="T13" fmla="*/ 21 h 54"/>
                  <a:gd name="T14" fmla="*/ 33 w 54"/>
                  <a:gd name="T15" fmla="*/ 12 h 54"/>
                  <a:gd name="T16" fmla="*/ 42 w 54"/>
                  <a:gd name="T17" fmla="*/ 33 h 54"/>
                  <a:gd name="T18" fmla="*/ 21 w 54"/>
                  <a:gd name="T19" fmla="*/ 4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54">
                    <a:moveTo>
                      <a:pt x="36" y="5"/>
                    </a:moveTo>
                    <a:cubicBezTo>
                      <a:pt x="24" y="0"/>
                      <a:pt x="10" y="6"/>
                      <a:pt x="5" y="18"/>
                    </a:cubicBezTo>
                    <a:cubicBezTo>
                      <a:pt x="0" y="30"/>
                      <a:pt x="6" y="44"/>
                      <a:pt x="18" y="49"/>
                    </a:cubicBezTo>
                    <a:cubicBezTo>
                      <a:pt x="30" y="54"/>
                      <a:pt x="44" y="48"/>
                      <a:pt x="49" y="36"/>
                    </a:cubicBezTo>
                    <a:cubicBezTo>
                      <a:pt x="54" y="24"/>
                      <a:pt x="48" y="10"/>
                      <a:pt x="36" y="5"/>
                    </a:cubicBezTo>
                    <a:close/>
                    <a:moveTo>
                      <a:pt x="21" y="42"/>
                    </a:moveTo>
                    <a:cubicBezTo>
                      <a:pt x="13" y="39"/>
                      <a:pt x="9" y="29"/>
                      <a:pt x="12" y="21"/>
                    </a:cubicBezTo>
                    <a:cubicBezTo>
                      <a:pt x="15" y="13"/>
                      <a:pt x="25" y="9"/>
                      <a:pt x="33" y="12"/>
                    </a:cubicBezTo>
                    <a:cubicBezTo>
                      <a:pt x="41" y="15"/>
                      <a:pt x="45" y="25"/>
                      <a:pt x="42" y="33"/>
                    </a:cubicBezTo>
                    <a:cubicBezTo>
                      <a:pt x="39" y="41"/>
                      <a:pt x="29" y="45"/>
                      <a:pt x="21" y="4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220" name="Freeform 51">
                <a:extLst>
                  <a:ext uri="{FF2B5EF4-FFF2-40B4-BE49-F238E27FC236}">
                    <a16:creationId xmlns:a16="http://schemas.microsoft.com/office/drawing/2014/main" xmlns="" id="{8CE83E54-90D8-4265-A586-4908A1CE9E0C}"/>
                  </a:ext>
                </a:extLst>
              </p:cNvPr>
              <p:cNvSpPr/>
              <p:nvPr/>
            </p:nvSpPr>
            <p:spPr bwMode="auto">
              <a:xfrm>
                <a:off x="2290763" y="5237163"/>
                <a:ext cx="74612" cy="77788"/>
              </a:xfrm>
              <a:custGeom>
                <a:avLst/>
                <a:gdLst>
                  <a:gd name="T0" fmla="*/ 20 w 20"/>
                  <a:gd name="T1" fmla="*/ 3 h 21"/>
                  <a:gd name="T2" fmla="*/ 19 w 20"/>
                  <a:gd name="T3" fmla="*/ 0 h 21"/>
                  <a:gd name="T4" fmla="*/ 16 w 20"/>
                  <a:gd name="T5" fmla="*/ 1 h 21"/>
                  <a:gd name="T6" fmla="*/ 16 w 20"/>
                  <a:gd name="T7" fmla="*/ 1 h 21"/>
                  <a:gd name="T8" fmla="*/ 1 w 20"/>
                  <a:gd name="T9" fmla="*/ 17 h 21"/>
                  <a:gd name="T10" fmla="*/ 0 w 20"/>
                  <a:gd name="T11" fmla="*/ 19 h 21"/>
                  <a:gd name="T12" fmla="*/ 3 w 20"/>
                  <a:gd name="T13" fmla="*/ 20 h 21"/>
                  <a:gd name="T14" fmla="*/ 3 w 20"/>
                  <a:gd name="T15" fmla="*/ 20 h 21"/>
                  <a:gd name="T16" fmla="*/ 20 w 20"/>
                  <a:gd name="T17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21">
                    <a:moveTo>
                      <a:pt x="20" y="3"/>
                    </a:moveTo>
                    <a:cubicBezTo>
                      <a:pt x="20" y="2"/>
                      <a:pt x="20" y="1"/>
                      <a:pt x="19" y="0"/>
                    </a:cubicBezTo>
                    <a:cubicBezTo>
                      <a:pt x="18" y="0"/>
                      <a:pt x="16" y="0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3" y="9"/>
                      <a:pt x="8" y="14"/>
                      <a:pt x="1" y="17"/>
                    </a:cubicBezTo>
                    <a:cubicBezTo>
                      <a:pt x="0" y="17"/>
                      <a:pt x="0" y="18"/>
                      <a:pt x="0" y="19"/>
                    </a:cubicBezTo>
                    <a:cubicBezTo>
                      <a:pt x="0" y="20"/>
                      <a:pt x="2" y="21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0" y="17"/>
                      <a:pt x="16" y="11"/>
                      <a:pt x="2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221" name="Freeform 52">
                <a:extLst>
                  <a:ext uri="{FF2B5EF4-FFF2-40B4-BE49-F238E27FC236}">
                    <a16:creationId xmlns:a16="http://schemas.microsoft.com/office/drawing/2014/main" xmlns="" id="{24A8B14F-0D62-4FED-9197-1ECF62EB26D5}"/>
                  </a:ext>
                </a:extLst>
              </p:cNvPr>
              <p:cNvSpPr/>
              <p:nvPr/>
            </p:nvSpPr>
            <p:spPr bwMode="auto">
              <a:xfrm>
                <a:off x="2312988" y="5259388"/>
                <a:ext cx="109537" cy="112713"/>
              </a:xfrm>
              <a:custGeom>
                <a:avLst/>
                <a:gdLst>
                  <a:gd name="T0" fmla="*/ 27 w 29"/>
                  <a:gd name="T1" fmla="*/ 0 h 30"/>
                  <a:gd name="T2" fmla="*/ 25 w 29"/>
                  <a:gd name="T3" fmla="*/ 1 h 30"/>
                  <a:gd name="T4" fmla="*/ 1 w 29"/>
                  <a:gd name="T5" fmla="*/ 25 h 30"/>
                  <a:gd name="T6" fmla="*/ 0 w 29"/>
                  <a:gd name="T7" fmla="*/ 28 h 30"/>
                  <a:gd name="T8" fmla="*/ 3 w 29"/>
                  <a:gd name="T9" fmla="*/ 29 h 30"/>
                  <a:gd name="T10" fmla="*/ 3 w 29"/>
                  <a:gd name="T11" fmla="*/ 29 h 30"/>
                  <a:gd name="T12" fmla="*/ 29 w 29"/>
                  <a:gd name="T13" fmla="*/ 3 h 30"/>
                  <a:gd name="T14" fmla="*/ 27 w 29"/>
                  <a:gd name="T1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30">
                    <a:moveTo>
                      <a:pt x="27" y="0"/>
                    </a:moveTo>
                    <a:cubicBezTo>
                      <a:pt x="26" y="0"/>
                      <a:pt x="25" y="0"/>
                      <a:pt x="25" y="1"/>
                    </a:cubicBezTo>
                    <a:cubicBezTo>
                      <a:pt x="20" y="13"/>
                      <a:pt x="12" y="21"/>
                      <a:pt x="1" y="25"/>
                    </a:cubicBezTo>
                    <a:cubicBezTo>
                      <a:pt x="0" y="26"/>
                      <a:pt x="0" y="27"/>
                      <a:pt x="0" y="28"/>
                    </a:cubicBezTo>
                    <a:cubicBezTo>
                      <a:pt x="1" y="29"/>
                      <a:pt x="2" y="30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14" y="24"/>
                      <a:pt x="24" y="15"/>
                      <a:pt x="29" y="3"/>
                    </a:cubicBezTo>
                    <a:cubicBezTo>
                      <a:pt x="29" y="2"/>
                      <a:pt x="28" y="1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222" name="Freeform 53">
                <a:extLst>
                  <a:ext uri="{FF2B5EF4-FFF2-40B4-BE49-F238E27FC236}">
                    <a16:creationId xmlns:a16="http://schemas.microsoft.com/office/drawing/2014/main" xmlns="" id="{E6413B49-279D-49CB-95EC-320C4839B4ED}"/>
                  </a:ext>
                </a:extLst>
              </p:cNvPr>
              <p:cNvSpPr/>
              <p:nvPr/>
            </p:nvSpPr>
            <p:spPr bwMode="auto">
              <a:xfrm>
                <a:off x="2301875" y="5248276"/>
                <a:ext cx="93662" cy="93663"/>
              </a:xfrm>
              <a:custGeom>
                <a:avLst/>
                <a:gdLst>
                  <a:gd name="T0" fmla="*/ 23 w 25"/>
                  <a:gd name="T1" fmla="*/ 0 h 25"/>
                  <a:gd name="T2" fmla="*/ 20 w 25"/>
                  <a:gd name="T3" fmla="*/ 1 h 25"/>
                  <a:gd name="T4" fmla="*/ 1 w 25"/>
                  <a:gd name="T5" fmla="*/ 21 h 25"/>
                  <a:gd name="T6" fmla="*/ 1 w 25"/>
                  <a:gd name="T7" fmla="*/ 21 h 25"/>
                  <a:gd name="T8" fmla="*/ 0 w 25"/>
                  <a:gd name="T9" fmla="*/ 24 h 25"/>
                  <a:gd name="T10" fmla="*/ 3 w 25"/>
                  <a:gd name="T11" fmla="*/ 25 h 25"/>
                  <a:gd name="T12" fmla="*/ 3 w 25"/>
                  <a:gd name="T13" fmla="*/ 25 h 25"/>
                  <a:gd name="T14" fmla="*/ 24 w 25"/>
                  <a:gd name="T15" fmla="*/ 3 h 25"/>
                  <a:gd name="T16" fmla="*/ 23 w 25"/>
                  <a:gd name="T1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5">
                    <a:moveTo>
                      <a:pt x="23" y="0"/>
                    </a:moveTo>
                    <a:cubicBezTo>
                      <a:pt x="22" y="0"/>
                      <a:pt x="21" y="0"/>
                      <a:pt x="20" y="1"/>
                    </a:cubicBezTo>
                    <a:cubicBezTo>
                      <a:pt x="17" y="11"/>
                      <a:pt x="10" y="17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2"/>
                      <a:pt x="0" y="23"/>
                      <a:pt x="0" y="24"/>
                    </a:cubicBezTo>
                    <a:cubicBezTo>
                      <a:pt x="1" y="25"/>
                      <a:pt x="2" y="25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12" y="21"/>
                      <a:pt x="20" y="13"/>
                      <a:pt x="24" y="3"/>
                    </a:cubicBezTo>
                    <a:cubicBezTo>
                      <a:pt x="25" y="2"/>
                      <a:pt x="24" y="1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223" name="Freeform 54">
                <a:extLst>
                  <a:ext uri="{FF2B5EF4-FFF2-40B4-BE49-F238E27FC236}">
                    <a16:creationId xmlns:a16="http://schemas.microsoft.com/office/drawing/2014/main" xmlns="" id="{434112F3-5893-4F79-902C-13D878D548E0}"/>
                  </a:ext>
                </a:extLst>
              </p:cNvPr>
              <p:cNvSpPr/>
              <p:nvPr/>
            </p:nvSpPr>
            <p:spPr bwMode="auto">
              <a:xfrm>
                <a:off x="2139950" y="5089526"/>
                <a:ext cx="74612" cy="79375"/>
              </a:xfrm>
              <a:custGeom>
                <a:avLst/>
                <a:gdLst>
                  <a:gd name="T0" fmla="*/ 20 w 20"/>
                  <a:gd name="T1" fmla="*/ 2 h 21"/>
                  <a:gd name="T2" fmla="*/ 17 w 20"/>
                  <a:gd name="T3" fmla="*/ 1 h 21"/>
                  <a:gd name="T4" fmla="*/ 17 w 20"/>
                  <a:gd name="T5" fmla="*/ 1 h 21"/>
                  <a:gd name="T6" fmla="*/ 0 w 20"/>
                  <a:gd name="T7" fmla="*/ 18 h 21"/>
                  <a:gd name="T8" fmla="*/ 0 w 20"/>
                  <a:gd name="T9" fmla="*/ 18 h 21"/>
                  <a:gd name="T10" fmla="*/ 1 w 20"/>
                  <a:gd name="T11" fmla="*/ 21 h 21"/>
                  <a:gd name="T12" fmla="*/ 4 w 20"/>
                  <a:gd name="T13" fmla="*/ 20 h 21"/>
                  <a:gd name="T14" fmla="*/ 4 w 20"/>
                  <a:gd name="T15" fmla="*/ 20 h 21"/>
                  <a:gd name="T16" fmla="*/ 19 w 20"/>
                  <a:gd name="T17" fmla="*/ 4 h 21"/>
                  <a:gd name="T18" fmla="*/ 20 w 20"/>
                  <a:gd name="T1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1">
                    <a:moveTo>
                      <a:pt x="20" y="2"/>
                    </a:moveTo>
                    <a:cubicBezTo>
                      <a:pt x="20" y="1"/>
                      <a:pt x="18" y="0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0" y="4"/>
                      <a:pt x="4" y="10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20"/>
                      <a:pt x="1" y="21"/>
                    </a:cubicBezTo>
                    <a:cubicBezTo>
                      <a:pt x="2" y="21"/>
                      <a:pt x="4" y="21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7" y="12"/>
                      <a:pt x="12" y="7"/>
                      <a:pt x="19" y="4"/>
                    </a:cubicBezTo>
                    <a:cubicBezTo>
                      <a:pt x="20" y="4"/>
                      <a:pt x="20" y="3"/>
                      <a:pt x="2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224" name="Freeform 55">
                <a:extLst>
                  <a:ext uri="{FF2B5EF4-FFF2-40B4-BE49-F238E27FC236}">
                    <a16:creationId xmlns:a16="http://schemas.microsoft.com/office/drawing/2014/main" xmlns="" id="{E1D842AD-256B-46D2-B9B5-B02B5A03BEC9}"/>
                  </a:ext>
                </a:extLst>
              </p:cNvPr>
              <p:cNvSpPr/>
              <p:nvPr/>
            </p:nvSpPr>
            <p:spPr bwMode="auto">
              <a:xfrm>
                <a:off x="2082800" y="5033963"/>
                <a:ext cx="109537" cy="112713"/>
              </a:xfrm>
              <a:custGeom>
                <a:avLst/>
                <a:gdLst>
                  <a:gd name="T0" fmla="*/ 29 w 29"/>
                  <a:gd name="T1" fmla="*/ 2 h 30"/>
                  <a:gd name="T2" fmla="*/ 26 w 29"/>
                  <a:gd name="T3" fmla="*/ 1 h 30"/>
                  <a:gd name="T4" fmla="*/ 26 w 29"/>
                  <a:gd name="T5" fmla="*/ 1 h 30"/>
                  <a:gd name="T6" fmla="*/ 0 w 29"/>
                  <a:gd name="T7" fmla="*/ 27 h 30"/>
                  <a:gd name="T8" fmla="*/ 2 w 29"/>
                  <a:gd name="T9" fmla="*/ 30 h 30"/>
                  <a:gd name="T10" fmla="*/ 4 w 29"/>
                  <a:gd name="T11" fmla="*/ 29 h 30"/>
                  <a:gd name="T12" fmla="*/ 28 w 29"/>
                  <a:gd name="T13" fmla="*/ 5 h 30"/>
                  <a:gd name="T14" fmla="*/ 29 w 29"/>
                  <a:gd name="T15" fmla="*/ 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30">
                    <a:moveTo>
                      <a:pt x="29" y="2"/>
                    </a:moveTo>
                    <a:cubicBezTo>
                      <a:pt x="28" y="1"/>
                      <a:pt x="27" y="0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15" y="6"/>
                      <a:pt x="5" y="15"/>
                      <a:pt x="0" y="27"/>
                    </a:cubicBezTo>
                    <a:cubicBezTo>
                      <a:pt x="0" y="28"/>
                      <a:pt x="1" y="29"/>
                      <a:pt x="2" y="30"/>
                    </a:cubicBezTo>
                    <a:cubicBezTo>
                      <a:pt x="3" y="30"/>
                      <a:pt x="4" y="30"/>
                      <a:pt x="4" y="29"/>
                    </a:cubicBezTo>
                    <a:cubicBezTo>
                      <a:pt x="9" y="17"/>
                      <a:pt x="17" y="9"/>
                      <a:pt x="28" y="5"/>
                    </a:cubicBezTo>
                    <a:cubicBezTo>
                      <a:pt x="29" y="4"/>
                      <a:pt x="29" y="3"/>
                      <a:pt x="29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225" name="Freeform 56">
                <a:extLst>
                  <a:ext uri="{FF2B5EF4-FFF2-40B4-BE49-F238E27FC236}">
                    <a16:creationId xmlns:a16="http://schemas.microsoft.com/office/drawing/2014/main" xmlns="" id="{B0A2E470-7043-42D7-BC07-7B5FBD523CD8}"/>
                  </a:ext>
                </a:extLst>
              </p:cNvPr>
              <p:cNvSpPr/>
              <p:nvPr/>
            </p:nvSpPr>
            <p:spPr bwMode="auto">
              <a:xfrm>
                <a:off x="2109788" y="5064126"/>
                <a:ext cx="93662" cy="93663"/>
              </a:xfrm>
              <a:custGeom>
                <a:avLst/>
                <a:gdLst>
                  <a:gd name="T0" fmla="*/ 24 w 25"/>
                  <a:gd name="T1" fmla="*/ 4 h 25"/>
                  <a:gd name="T2" fmla="*/ 25 w 25"/>
                  <a:gd name="T3" fmla="*/ 1 h 25"/>
                  <a:gd name="T4" fmla="*/ 22 w 25"/>
                  <a:gd name="T5" fmla="*/ 0 h 25"/>
                  <a:gd name="T6" fmla="*/ 22 w 25"/>
                  <a:gd name="T7" fmla="*/ 0 h 25"/>
                  <a:gd name="T8" fmla="*/ 1 w 25"/>
                  <a:gd name="T9" fmla="*/ 22 h 25"/>
                  <a:gd name="T10" fmla="*/ 2 w 25"/>
                  <a:gd name="T11" fmla="*/ 25 h 25"/>
                  <a:gd name="T12" fmla="*/ 5 w 25"/>
                  <a:gd name="T13" fmla="*/ 24 h 25"/>
                  <a:gd name="T14" fmla="*/ 24 w 25"/>
                  <a:gd name="T15" fmla="*/ 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5">
                    <a:moveTo>
                      <a:pt x="24" y="4"/>
                    </a:moveTo>
                    <a:cubicBezTo>
                      <a:pt x="25" y="3"/>
                      <a:pt x="25" y="2"/>
                      <a:pt x="25" y="1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3" y="4"/>
                      <a:pt x="5" y="12"/>
                      <a:pt x="1" y="22"/>
                    </a:cubicBezTo>
                    <a:cubicBezTo>
                      <a:pt x="0" y="23"/>
                      <a:pt x="1" y="24"/>
                      <a:pt x="2" y="25"/>
                    </a:cubicBezTo>
                    <a:cubicBezTo>
                      <a:pt x="3" y="25"/>
                      <a:pt x="4" y="25"/>
                      <a:pt x="5" y="24"/>
                    </a:cubicBezTo>
                    <a:cubicBezTo>
                      <a:pt x="8" y="14"/>
                      <a:pt x="15" y="8"/>
                      <a:pt x="24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id-ID" sz="1015">
                  <a:cs typeface="+mn-ea"/>
                  <a:sym typeface="+mn-lt"/>
                </a:endParaRPr>
              </a:p>
            </p:txBody>
          </p:sp>
        </p:grpSp>
        <p:grpSp>
          <p:nvGrpSpPr>
            <p:cNvPr id="175" name="Group 24">
              <a:extLst>
                <a:ext uri="{FF2B5EF4-FFF2-40B4-BE49-F238E27FC236}">
                  <a16:creationId xmlns:a16="http://schemas.microsoft.com/office/drawing/2014/main" xmlns="" id="{C9A6D736-262B-4380-9DA0-C78342A51C07}"/>
                </a:ext>
              </a:extLst>
            </p:cNvPr>
            <p:cNvGrpSpPr/>
            <p:nvPr/>
          </p:nvGrpSpPr>
          <p:grpSpPr>
            <a:xfrm>
              <a:off x="8806221" y="3987764"/>
              <a:ext cx="495300" cy="466725"/>
              <a:chOff x="1049338" y="4976813"/>
              <a:chExt cx="495300" cy="466725"/>
            </a:xfrm>
            <a:solidFill>
              <a:schemeClr val="bg1"/>
            </a:solidFill>
          </p:grpSpPr>
          <p:sp>
            <p:nvSpPr>
              <p:cNvPr id="215" name="Oval 57">
                <a:extLst>
                  <a:ext uri="{FF2B5EF4-FFF2-40B4-BE49-F238E27FC236}">
                    <a16:creationId xmlns:a16="http://schemas.microsoft.com/office/drawing/2014/main" xmlns="" id="{4F658C6D-8AE9-492E-B479-132DE967AA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89050" y="5232401"/>
                <a:ext cx="60325" cy="6032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216" name="Freeform 58">
                <a:extLst>
                  <a:ext uri="{FF2B5EF4-FFF2-40B4-BE49-F238E27FC236}">
                    <a16:creationId xmlns:a16="http://schemas.microsoft.com/office/drawing/2014/main" xmlns="" id="{1FC5D349-E623-4F58-8353-96BC88BEEF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9338" y="4976813"/>
                <a:ext cx="495300" cy="466725"/>
              </a:xfrm>
              <a:custGeom>
                <a:avLst/>
                <a:gdLst>
                  <a:gd name="T0" fmla="*/ 116 w 132"/>
                  <a:gd name="T1" fmla="*/ 48 h 124"/>
                  <a:gd name="T2" fmla="*/ 116 w 132"/>
                  <a:gd name="T3" fmla="*/ 22 h 124"/>
                  <a:gd name="T4" fmla="*/ 104 w 132"/>
                  <a:gd name="T5" fmla="*/ 0 h 124"/>
                  <a:gd name="T6" fmla="*/ 22 w 132"/>
                  <a:gd name="T7" fmla="*/ 0 h 124"/>
                  <a:gd name="T8" fmla="*/ 0 w 132"/>
                  <a:gd name="T9" fmla="*/ 102 h 124"/>
                  <a:gd name="T10" fmla="*/ 94 w 132"/>
                  <a:gd name="T11" fmla="*/ 124 h 124"/>
                  <a:gd name="T12" fmla="*/ 116 w 132"/>
                  <a:gd name="T13" fmla="*/ 96 h 124"/>
                  <a:gd name="T14" fmla="*/ 116 w 132"/>
                  <a:gd name="T15" fmla="*/ 48 h 124"/>
                  <a:gd name="T16" fmla="*/ 88 w 132"/>
                  <a:gd name="T17" fmla="*/ 8 h 124"/>
                  <a:gd name="T18" fmla="*/ 108 w 132"/>
                  <a:gd name="T19" fmla="*/ 12 h 124"/>
                  <a:gd name="T20" fmla="*/ 108 w 132"/>
                  <a:gd name="T21" fmla="*/ 24 h 124"/>
                  <a:gd name="T22" fmla="*/ 104 w 132"/>
                  <a:gd name="T23" fmla="*/ 36 h 124"/>
                  <a:gd name="T24" fmla="*/ 104 w 132"/>
                  <a:gd name="T25" fmla="*/ 32 h 124"/>
                  <a:gd name="T26" fmla="*/ 104 w 132"/>
                  <a:gd name="T27" fmla="*/ 16 h 124"/>
                  <a:gd name="T28" fmla="*/ 16 w 132"/>
                  <a:gd name="T29" fmla="*/ 12 h 124"/>
                  <a:gd name="T30" fmla="*/ 12 w 132"/>
                  <a:gd name="T31" fmla="*/ 24 h 124"/>
                  <a:gd name="T32" fmla="*/ 8 w 132"/>
                  <a:gd name="T33" fmla="*/ 22 h 124"/>
                  <a:gd name="T34" fmla="*/ 100 w 132"/>
                  <a:gd name="T35" fmla="*/ 20 h 124"/>
                  <a:gd name="T36" fmla="*/ 16 w 132"/>
                  <a:gd name="T37" fmla="*/ 16 h 124"/>
                  <a:gd name="T38" fmla="*/ 100 w 132"/>
                  <a:gd name="T39" fmla="*/ 20 h 124"/>
                  <a:gd name="T40" fmla="*/ 100 w 132"/>
                  <a:gd name="T41" fmla="*/ 28 h 124"/>
                  <a:gd name="T42" fmla="*/ 16 w 132"/>
                  <a:gd name="T43" fmla="*/ 24 h 124"/>
                  <a:gd name="T44" fmla="*/ 100 w 132"/>
                  <a:gd name="T45" fmla="*/ 32 h 124"/>
                  <a:gd name="T46" fmla="*/ 88 w 132"/>
                  <a:gd name="T47" fmla="*/ 36 h 124"/>
                  <a:gd name="T48" fmla="*/ 16 w 132"/>
                  <a:gd name="T49" fmla="*/ 35 h 124"/>
                  <a:gd name="T50" fmla="*/ 100 w 132"/>
                  <a:gd name="T51" fmla="*/ 32 h 124"/>
                  <a:gd name="T52" fmla="*/ 94 w 132"/>
                  <a:gd name="T53" fmla="*/ 116 h 124"/>
                  <a:gd name="T54" fmla="*/ 8 w 132"/>
                  <a:gd name="T55" fmla="*/ 102 h 124"/>
                  <a:gd name="T56" fmla="*/ 22 w 132"/>
                  <a:gd name="T57" fmla="*/ 44 h 124"/>
                  <a:gd name="T58" fmla="*/ 104 w 132"/>
                  <a:gd name="T59" fmla="*/ 44 h 124"/>
                  <a:gd name="T60" fmla="*/ 108 w 132"/>
                  <a:gd name="T61" fmla="*/ 56 h 124"/>
                  <a:gd name="T62" fmla="*/ 52 w 132"/>
                  <a:gd name="T63" fmla="*/ 76 h 124"/>
                  <a:gd name="T64" fmla="*/ 108 w 132"/>
                  <a:gd name="T65" fmla="*/ 96 h 124"/>
                  <a:gd name="T66" fmla="*/ 113 w 132"/>
                  <a:gd name="T67" fmla="*/ 88 h 124"/>
                  <a:gd name="T68" fmla="*/ 60 w 132"/>
                  <a:gd name="T69" fmla="*/ 76 h 124"/>
                  <a:gd name="T70" fmla="*/ 108 w 132"/>
                  <a:gd name="T71" fmla="*/ 64 h 124"/>
                  <a:gd name="T72" fmla="*/ 115 w 132"/>
                  <a:gd name="T73" fmla="*/ 59 h 124"/>
                  <a:gd name="T74" fmla="*/ 120 w 132"/>
                  <a:gd name="T75" fmla="*/ 7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2" h="124"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16" y="22"/>
                      <a:pt x="116" y="22"/>
                      <a:pt x="116" y="22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6" y="5"/>
                      <a:pt x="111" y="0"/>
                      <a:pt x="104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14"/>
                      <a:pt x="10" y="124"/>
                      <a:pt x="22" y="124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106" y="124"/>
                      <a:pt x="116" y="114"/>
                      <a:pt x="116" y="102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32" y="84"/>
                      <a:pt x="132" y="60"/>
                      <a:pt x="116" y="48"/>
                    </a:cubicBezTo>
                    <a:close/>
                    <a:moveTo>
                      <a:pt x="22" y="8"/>
                    </a:moveTo>
                    <a:cubicBezTo>
                      <a:pt x="88" y="8"/>
                      <a:pt x="88" y="8"/>
                      <a:pt x="88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6" y="8"/>
                      <a:pt x="108" y="10"/>
                      <a:pt x="108" y="1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8" y="24"/>
                      <a:pt x="108" y="24"/>
                      <a:pt x="108" y="24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7" y="36"/>
                      <a:pt x="105" y="36"/>
                      <a:pt x="104" y="36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2"/>
                      <a:pt x="104" y="32"/>
                      <a:pt x="104" y="32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104" y="14"/>
                      <a:pt x="102" y="12"/>
                      <a:pt x="100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4" y="12"/>
                      <a:pt x="12" y="14"/>
                      <a:pt x="12" y="16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0" y="29"/>
                      <a:pt x="8" y="26"/>
                      <a:pt x="8" y="22"/>
                    </a:cubicBezTo>
                    <a:cubicBezTo>
                      <a:pt x="8" y="14"/>
                      <a:pt x="14" y="8"/>
                      <a:pt x="22" y="8"/>
                    </a:cubicBezTo>
                    <a:close/>
                    <a:moveTo>
                      <a:pt x="100" y="20"/>
                    </a:move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00" y="16"/>
                      <a:pt x="100" y="16"/>
                      <a:pt x="100" y="16"/>
                    </a:cubicBezTo>
                    <a:lnTo>
                      <a:pt x="100" y="20"/>
                    </a:lnTo>
                    <a:close/>
                    <a:moveTo>
                      <a:pt x="100" y="24"/>
                    </a:moveTo>
                    <a:cubicBezTo>
                      <a:pt x="100" y="28"/>
                      <a:pt x="100" y="28"/>
                      <a:pt x="100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4"/>
                      <a:pt x="16" y="24"/>
                      <a:pt x="16" y="24"/>
                    </a:cubicBezTo>
                    <a:lnTo>
                      <a:pt x="100" y="24"/>
                    </a:lnTo>
                    <a:close/>
                    <a:moveTo>
                      <a:pt x="100" y="32"/>
                    </a:moveTo>
                    <a:cubicBezTo>
                      <a:pt x="100" y="36"/>
                      <a:pt x="100" y="36"/>
                      <a:pt x="100" y="36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0" y="36"/>
                      <a:pt x="18" y="35"/>
                      <a:pt x="16" y="35"/>
                    </a:cubicBezTo>
                    <a:cubicBezTo>
                      <a:pt x="16" y="32"/>
                      <a:pt x="16" y="32"/>
                      <a:pt x="16" y="32"/>
                    </a:cubicBezTo>
                    <a:lnTo>
                      <a:pt x="100" y="32"/>
                    </a:lnTo>
                    <a:close/>
                    <a:moveTo>
                      <a:pt x="108" y="102"/>
                    </a:moveTo>
                    <a:cubicBezTo>
                      <a:pt x="108" y="110"/>
                      <a:pt x="102" y="116"/>
                      <a:pt x="94" y="116"/>
                    </a:cubicBezTo>
                    <a:cubicBezTo>
                      <a:pt x="22" y="116"/>
                      <a:pt x="22" y="116"/>
                      <a:pt x="22" y="116"/>
                    </a:cubicBezTo>
                    <a:cubicBezTo>
                      <a:pt x="14" y="116"/>
                      <a:pt x="8" y="110"/>
                      <a:pt x="8" y="102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12" y="42"/>
                      <a:pt x="17" y="44"/>
                      <a:pt x="22" y="4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6" y="44"/>
                      <a:pt x="108" y="46"/>
                      <a:pt x="108" y="48"/>
                    </a:cubicBezTo>
                    <a:cubicBezTo>
                      <a:pt x="108" y="56"/>
                      <a:pt x="108" y="56"/>
                      <a:pt x="108" y="56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61" y="56"/>
                      <a:pt x="52" y="65"/>
                      <a:pt x="52" y="76"/>
                    </a:cubicBezTo>
                    <a:cubicBezTo>
                      <a:pt x="52" y="87"/>
                      <a:pt x="61" y="96"/>
                      <a:pt x="72" y="96"/>
                    </a:cubicBezTo>
                    <a:cubicBezTo>
                      <a:pt x="108" y="96"/>
                      <a:pt x="108" y="96"/>
                      <a:pt x="108" y="96"/>
                    </a:cubicBezTo>
                    <a:lnTo>
                      <a:pt x="108" y="102"/>
                    </a:lnTo>
                    <a:close/>
                    <a:moveTo>
                      <a:pt x="113" y="88"/>
                    </a:moveTo>
                    <a:cubicBezTo>
                      <a:pt x="72" y="88"/>
                      <a:pt x="72" y="88"/>
                      <a:pt x="72" y="88"/>
                    </a:cubicBezTo>
                    <a:cubicBezTo>
                      <a:pt x="65" y="88"/>
                      <a:pt x="60" y="83"/>
                      <a:pt x="60" y="76"/>
                    </a:cubicBezTo>
                    <a:cubicBezTo>
                      <a:pt x="60" y="69"/>
                      <a:pt x="65" y="64"/>
                      <a:pt x="72" y="64"/>
                    </a:cubicBezTo>
                    <a:cubicBezTo>
                      <a:pt x="108" y="64"/>
                      <a:pt x="108" y="64"/>
                      <a:pt x="108" y="64"/>
                    </a:cubicBezTo>
                    <a:cubicBezTo>
                      <a:pt x="110" y="64"/>
                      <a:pt x="113" y="63"/>
                      <a:pt x="114" y="61"/>
                    </a:cubicBezTo>
                    <a:cubicBezTo>
                      <a:pt x="115" y="60"/>
                      <a:pt x="115" y="60"/>
                      <a:pt x="115" y="59"/>
                    </a:cubicBezTo>
                    <a:cubicBezTo>
                      <a:pt x="115" y="59"/>
                      <a:pt x="116" y="59"/>
                      <a:pt x="116" y="59"/>
                    </a:cubicBezTo>
                    <a:cubicBezTo>
                      <a:pt x="118" y="62"/>
                      <a:pt x="120" y="67"/>
                      <a:pt x="120" y="72"/>
                    </a:cubicBezTo>
                    <a:cubicBezTo>
                      <a:pt x="120" y="78"/>
                      <a:pt x="118" y="84"/>
                      <a:pt x="113" y="8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id-ID" sz="1015">
                  <a:cs typeface="+mn-ea"/>
                  <a:sym typeface="+mn-lt"/>
                </a:endParaRPr>
              </a:p>
            </p:txBody>
          </p:sp>
        </p:grpSp>
        <p:sp>
          <p:nvSpPr>
            <p:cNvPr id="176" name="Freeform 59">
              <a:extLst>
                <a:ext uri="{FF2B5EF4-FFF2-40B4-BE49-F238E27FC236}">
                  <a16:creationId xmlns:a16="http://schemas.microsoft.com/office/drawing/2014/main" xmlns="" id="{858F54B4-CE52-4398-8FD3-83D3A325B2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59631" y="1779783"/>
              <a:ext cx="482890" cy="478835"/>
            </a:xfrm>
            <a:custGeom>
              <a:avLst/>
              <a:gdLst>
                <a:gd name="T0" fmla="*/ 81 w 128"/>
                <a:gd name="T1" fmla="*/ 14 h 128"/>
                <a:gd name="T2" fmla="*/ 53 w 128"/>
                <a:gd name="T3" fmla="*/ 36 h 128"/>
                <a:gd name="T4" fmla="*/ 33 w 128"/>
                <a:gd name="T5" fmla="*/ 36 h 128"/>
                <a:gd name="T6" fmla="*/ 0 w 128"/>
                <a:gd name="T7" fmla="*/ 56 h 128"/>
                <a:gd name="T8" fmla="*/ 24 w 128"/>
                <a:gd name="T9" fmla="*/ 84 h 128"/>
                <a:gd name="T10" fmla="*/ 32 w 128"/>
                <a:gd name="T11" fmla="*/ 128 h 128"/>
                <a:gd name="T12" fmla="*/ 56 w 128"/>
                <a:gd name="T13" fmla="*/ 120 h 128"/>
                <a:gd name="T14" fmla="*/ 52 w 128"/>
                <a:gd name="T15" fmla="*/ 108 h 128"/>
                <a:gd name="T16" fmla="*/ 52 w 128"/>
                <a:gd name="T17" fmla="*/ 80 h 128"/>
                <a:gd name="T18" fmla="*/ 53 w 128"/>
                <a:gd name="T19" fmla="*/ 78 h 128"/>
                <a:gd name="T20" fmla="*/ 54 w 128"/>
                <a:gd name="T21" fmla="*/ 77 h 128"/>
                <a:gd name="T22" fmla="*/ 55 w 128"/>
                <a:gd name="T23" fmla="*/ 76 h 128"/>
                <a:gd name="T24" fmla="*/ 81 w 128"/>
                <a:gd name="T25" fmla="*/ 98 h 128"/>
                <a:gd name="T26" fmla="*/ 128 w 128"/>
                <a:gd name="T27" fmla="*/ 56 h 128"/>
                <a:gd name="T28" fmla="*/ 80 w 128"/>
                <a:gd name="T29" fmla="*/ 56 h 128"/>
                <a:gd name="T30" fmla="*/ 92 w 128"/>
                <a:gd name="T31" fmla="*/ 44 h 128"/>
                <a:gd name="T32" fmla="*/ 92 w 128"/>
                <a:gd name="T33" fmla="*/ 68 h 128"/>
                <a:gd name="T34" fmla="*/ 80 w 128"/>
                <a:gd name="T35" fmla="*/ 56 h 128"/>
                <a:gd name="T36" fmla="*/ 16 w 128"/>
                <a:gd name="T37" fmla="*/ 44 h 128"/>
                <a:gd name="T38" fmla="*/ 40 w 128"/>
                <a:gd name="T39" fmla="*/ 56 h 128"/>
                <a:gd name="T40" fmla="*/ 16 w 128"/>
                <a:gd name="T41" fmla="*/ 68 h 128"/>
                <a:gd name="T42" fmla="*/ 48 w 128"/>
                <a:gd name="T43" fmla="*/ 120 h 128"/>
                <a:gd name="T44" fmla="*/ 32 w 128"/>
                <a:gd name="T45" fmla="*/ 84 h 128"/>
                <a:gd name="T46" fmla="*/ 33 w 128"/>
                <a:gd name="T47" fmla="*/ 76 h 128"/>
                <a:gd name="T48" fmla="*/ 45 w 128"/>
                <a:gd name="T49" fmla="*/ 76 h 128"/>
                <a:gd name="T50" fmla="*/ 44 w 128"/>
                <a:gd name="T51" fmla="*/ 108 h 128"/>
                <a:gd name="T52" fmla="*/ 48 w 128"/>
                <a:gd name="T53" fmla="*/ 117 h 128"/>
                <a:gd name="T54" fmla="*/ 53 w 128"/>
                <a:gd name="T55" fmla="*/ 68 h 128"/>
                <a:gd name="T56" fmla="*/ 52 w 128"/>
                <a:gd name="T57" fmla="*/ 68 h 128"/>
                <a:gd name="T58" fmla="*/ 52 w 128"/>
                <a:gd name="T59" fmla="*/ 44 h 128"/>
                <a:gd name="T60" fmla="*/ 74 w 128"/>
                <a:gd name="T61" fmla="*/ 36 h 128"/>
                <a:gd name="T62" fmla="*/ 74 w 128"/>
                <a:gd name="T63" fmla="*/ 76 h 128"/>
                <a:gd name="T64" fmla="*/ 100 w 128"/>
                <a:gd name="T65" fmla="*/ 104 h 128"/>
                <a:gd name="T66" fmla="*/ 92 w 128"/>
                <a:gd name="T67" fmla="*/ 76 h 128"/>
                <a:gd name="T68" fmla="*/ 92 w 128"/>
                <a:gd name="T69" fmla="*/ 36 h 128"/>
                <a:gd name="T70" fmla="*/ 100 w 128"/>
                <a:gd name="T71" fmla="*/ 8 h 128"/>
                <a:gd name="T72" fmla="*/ 100 w 128"/>
                <a:gd name="T73" fmla="*/ 10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8" h="128">
                  <a:moveTo>
                    <a:pt x="100" y="0"/>
                  </a:moveTo>
                  <a:cubicBezTo>
                    <a:pt x="92" y="0"/>
                    <a:pt x="85" y="6"/>
                    <a:pt x="81" y="1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74" y="27"/>
                    <a:pt x="64" y="36"/>
                    <a:pt x="53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7" y="36"/>
                    <a:pt x="0" y="45"/>
                    <a:pt x="0" y="56"/>
                  </a:cubicBezTo>
                  <a:cubicBezTo>
                    <a:pt x="0" y="67"/>
                    <a:pt x="7" y="76"/>
                    <a:pt x="16" y="76"/>
                  </a:cubicBezTo>
                  <a:cubicBezTo>
                    <a:pt x="20" y="76"/>
                    <a:pt x="24" y="80"/>
                    <a:pt x="24" y="84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4"/>
                    <a:pt x="28" y="128"/>
                    <a:pt x="32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2" y="128"/>
                    <a:pt x="56" y="124"/>
                    <a:pt x="56" y="120"/>
                  </a:cubicBezTo>
                  <a:cubicBezTo>
                    <a:pt x="56" y="116"/>
                    <a:pt x="56" y="116"/>
                    <a:pt x="56" y="116"/>
                  </a:cubicBezTo>
                  <a:cubicBezTo>
                    <a:pt x="56" y="112"/>
                    <a:pt x="52" y="110"/>
                    <a:pt x="52" y="108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79"/>
                    <a:pt x="52" y="79"/>
                    <a:pt x="53" y="78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7"/>
                    <a:pt x="53" y="77"/>
                    <a:pt x="54" y="77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4" y="76"/>
                    <a:pt x="55" y="76"/>
                    <a:pt x="55" y="76"/>
                  </a:cubicBezTo>
                  <a:cubicBezTo>
                    <a:pt x="65" y="77"/>
                    <a:pt x="74" y="85"/>
                    <a:pt x="81" y="98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85" y="106"/>
                    <a:pt x="92" y="112"/>
                    <a:pt x="100" y="112"/>
                  </a:cubicBezTo>
                  <a:cubicBezTo>
                    <a:pt x="118" y="112"/>
                    <a:pt x="128" y="84"/>
                    <a:pt x="128" y="56"/>
                  </a:cubicBezTo>
                  <a:cubicBezTo>
                    <a:pt x="128" y="28"/>
                    <a:pt x="118" y="0"/>
                    <a:pt x="100" y="0"/>
                  </a:cubicBezTo>
                  <a:close/>
                  <a:moveTo>
                    <a:pt x="80" y="56"/>
                  </a:moveTo>
                  <a:cubicBezTo>
                    <a:pt x="80" y="52"/>
                    <a:pt x="80" y="48"/>
                    <a:pt x="81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6" y="44"/>
                    <a:pt x="100" y="49"/>
                    <a:pt x="100" y="56"/>
                  </a:cubicBezTo>
                  <a:cubicBezTo>
                    <a:pt x="100" y="63"/>
                    <a:pt x="96" y="68"/>
                    <a:pt x="92" y="68"/>
                  </a:cubicBezTo>
                  <a:cubicBezTo>
                    <a:pt x="81" y="68"/>
                    <a:pt x="81" y="68"/>
                    <a:pt x="81" y="68"/>
                  </a:cubicBezTo>
                  <a:cubicBezTo>
                    <a:pt x="80" y="64"/>
                    <a:pt x="80" y="60"/>
                    <a:pt x="80" y="56"/>
                  </a:cubicBezTo>
                  <a:close/>
                  <a:moveTo>
                    <a:pt x="8" y="56"/>
                  </a:moveTo>
                  <a:cubicBezTo>
                    <a:pt x="8" y="49"/>
                    <a:pt x="12" y="44"/>
                    <a:pt x="16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2" y="47"/>
                    <a:pt x="40" y="51"/>
                    <a:pt x="40" y="56"/>
                  </a:cubicBezTo>
                  <a:cubicBezTo>
                    <a:pt x="40" y="61"/>
                    <a:pt x="42" y="65"/>
                    <a:pt x="44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2" y="68"/>
                    <a:pt x="8" y="63"/>
                    <a:pt x="8" y="56"/>
                  </a:cubicBezTo>
                  <a:close/>
                  <a:moveTo>
                    <a:pt x="48" y="120"/>
                  </a:moveTo>
                  <a:cubicBezTo>
                    <a:pt x="32" y="120"/>
                    <a:pt x="32" y="120"/>
                    <a:pt x="32" y="120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1"/>
                    <a:pt x="31" y="78"/>
                    <a:pt x="30" y="76"/>
                  </a:cubicBezTo>
                  <a:cubicBezTo>
                    <a:pt x="33" y="76"/>
                    <a:pt x="33" y="76"/>
                    <a:pt x="33" y="76"/>
                  </a:cubicBezTo>
                  <a:cubicBezTo>
                    <a:pt x="33" y="76"/>
                    <a:pt x="33" y="76"/>
                    <a:pt x="33" y="76"/>
                  </a:cubicBezTo>
                  <a:cubicBezTo>
                    <a:pt x="45" y="76"/>
                    <a:pt x="45" y="76"/>
                    <a:pt x="45" y="76"/>
                  </a:cubicBezTo>
                  <a:cubicBezTo>
                    <a:pt x="44" y="77"/>
                    <a:pt x="44" y="79"/>
                    <a:pt x="44" y="80"/>
                  </a:cubicBezTo>
                  <a:cubicBezTo>
                    <a:pt x="44" y="108"/>
                    <a:pt x="44" y="108"/>
                    <a:pt x="44" y="108"/>
                  </a:cubicBezTo>
                  <a:cubicBezTo>
                    <a:pt x="44" y="112"/>
                    <a:pt x="46" y="114"/>
                    <a:pt x="47" y="116"/>
                  </a:cubicBezTo>
                  <a:cubicBezTo>
                    <a:pt x="48" y="116"/>
                    <a:pt x="48" y="116"/>
                    <a:pt x="48" y="117"/>
                  </a:cubicBezTo>
                  <a:lnTo>
                    <a:pt x="48" y="120"/>
                  </a:lnTo>
                  <a:close/>
                  <a:moveTo>
                    <a:pt x="53" y="68"/>
                  </a:move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48" y="68"/>
                    <a:pt x="44" y="63"/>
                    <a:pt x="44" y="56"/>
                  </a:cubicBezTo>
                  <a:cubicBezTo>
                    <a:pt x="44" y="49"/>
                    <a:pt x="48" y="44"/>
                    <a:pt x="52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60" y="44"/>
                    <a:pt x="68" y="41"/>
                    <a:pt x="74" y="36"/>
                  </a:cubicBezTo>
                  <a:cubicBezTo>
                    <a:pt x="73" y="42"/>
                    <a:pt x="72" y="49"/>
                    <a:pt x="72" y="56"/>
                  </a:cubicBezTo>
                  <a:cubicBezTo>
                    <a:pt x="72" y="63"/>
                    <a:pt x="73" y="70"/>
                    <a:pt x="74" y="76"/>
                  </a:cubicBezTo>
                  <a:cubicBezTo>
                    <a:pt x="68" y="71"/>
                    <a:pt x="60" y="68"/>
                    <a:pt x="53" y="68"/>
                  </a:cubicBezTo>
                  <a:close/>
                  <a:moveTo>
                    <a:pt x="100" y="104"/>
                  </a:moveTo>
                  <a:cubicBezTo>
                    <a:pt x="92" y="104"/>
                    <a:pt x="85" y="93"/>
                    <a:pt x="82" y="76"/>
                  </a:cubicBezTo>
                  <a:cubicBezTo>
                    <a:pt x="92" y="76"/>
                    <a:pt x="92" y="76"/>
                    <a:pt x="92" y="76"/>
                  </a:cubicBezTo>
                  <a:cubicBezTo>
                    <a:pt x="101" y="76"/>
                    <a:pt x="108" y="67"/>
                    <a:pt x="108" y="56"/>
                  </a:cubicBezTo>
                  <a:cubicBezTo>
                    <a:pt x="108" y="45"/>
                    <a:pt x="101" y="36"/>
                    <a:pt x="92" y="36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85" y="19"/>
                    <a:pt x="92" y="8"/>
                    <a:pt x="100" y="8"/>
                  </a:cubicBezTo>
                  <a:cubicBezTo>
                    <a:pt x="111" y="8"/>
                    <a:pt x="120" y="29"/>
                    <a:pt x="120" y="56"/>
                  </a:cubicBezTo>
                  <a:cubicBezTo>
                    <a:pt x="120" y="83"/>
                    <a:pt x="111" y="104"/>
                    <a:pt x="100" y="1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68580" tIns="34290" rIns="68580" bIns="34290"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id-ID" sz="1015">
                <a:cs typeface="+mn-ea"/>
                <a:sym typeface="+mn-lt"/>
              </a:endParaRPr>
            </a:p>
          </p:txBody>
        </p:sp>
        <p:sp>
          <p:nvSpPr>
            <p:cNvPr id="177" name="Freeform 60">
              <a:extLst>
                <a:ext uri="{FF2B5EF4-FFF2-40B4-BE49-F238E27FC236}">
                  <a16:creationId xmlns:a16="http://schemas.microsoft.com/office/drawing/2014/main" xmlns="" id="{3D941FCD-28F0-4F00-B488-9309AE3C36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22805" y="2564081"/>
              <a:ext cx="482893" cy="482964"/>
            </a:xfrm>
            <a:custGeom>
              <a:avLst/>
              <a:gdLst>
                <a:gd name="T0" fmla="*/ 126 w 129"/>
                <a:gd name="T1" fmla="*/ 2 h 128"/>
                <a:gd name="T2" fmla="*/ 121 w 129"/>
                <a:gd name="T3" fmla="*/ 0 h 128"/>
                <a:gd name="T4" fmla="*/ 120 w 129"/>
                <a:gd name="T5" fmla="*/ 0 h 128"/>
                <a:gd name="T6" fmla="*/ 52 w 129"/>
                <a:gd name="T7" fmla="*/ 12 h 128"/>
                <a:gd name="T8" fmla="*/ 45 w 129"/>
                <a:gd name="T9" fmla="*/ 20 h 128"/>
                <a:gd name="T10" fmla="*/ 45 w 129"/>
                <a:gd name="T11" fmla="*/ 28 h 128"/>
                <a:gd name="T12" fmla="*/ 45 w 129"/>
                <a:gd name="T13" fmla="*/ 32 h 128"/>
                <a:gd name="T14" fmla="*/ 45 w 129"/>
                <a:gd name="T15" fmla="*/ 89 h 128"/>
                <a:gd name="T16" fmla="*/ 30 w 129"/>
                <a:gd name="T17" fmla="*/ 84 h 128"/>
                <a:gd name="T18" fmla="*/ 20 w 129"/>
                <a:gd name="T19" fmla="*/ 86 h 128"/>
                <a:gd name="T20" fmla="*/ 3 w 129"/>
                <a:gd name="T21" fmla="*/ 100 h 128"/>
                <a:gd name="T22" fmla="*/ 2 w 129"/>
                <a:gd name="T23" fmla="*/ 115 h 128"/>
                <a:gd name="T24" fmla="*/ 24 w 129"/>
                <a:gd name="T25" fmla="*/ 128 h 128"/>
                <a:gd name="T26" fmla="*/ 34 w 129"/>
                <a:gd name="T27" fmla="*/ 126 h 128"/>
                <a:gd name="T28" fmla="*/ 51 w 129"/>
                <a:gd name="T29" fmla="*/ 112 h 128"/>
                <a:gd name="T30" fmla="*/ 53 w 129"/>
                <a:gd name="T31" fmla="*/ 104 h 128"/>
                <a:gd name="T32" fmla="*/ 53 w 129"/>
                <a:gd name="T33" fmla="*/ 104 h 128"/>
                <a:gd name="T34" fmla="*/ 53 w 129"/>
                <a:gd name="T35" fmla="*/ 40 h 128"/>
                <a:gd name="T36" fmla="*/ 54 w 129"/>
                <a:gd name="T37" fmla="*/ 40 h 128"/>
                <a:gd name="T38" fmla="*/ 121 w 129"/>
                <a:gd name="T39" fmla="*/ 28 h 128"/>
                <a:gd name="T40" fmla="*/ 121 w 129"/>
                <a:gd name="T41" fmla="*/ 77 h 128"/>
                <a:gd name="T42" fmla="*/ 106 w 129"/>
                <a:gd name="T43" fmla="*/ 72 h 128"/>
                <a:gd name="T44" fmla="*/ 96 w 129"/>
                <a:gd name="T45" fmla="*/ 74 h 128"/>
                <a:gd name="T46" fmla="*/ 79 w 129"/>
                <a:gd name="T47" fmla="*/ 88 h 128"/>
                <a:gd name="T48" fmla="*/ 78 w 129"/>
                <a:gd name="T49" fmla="*/ 103 h 128"/>
                <a:gd name="T50" fmla="*/ 100 w 129"/>
                <a:gd name="T51" fmla="*/ 116 h 128"/>
                <a:gd name="T52" fmla="*/ 110 w 129"/>
                <a:gd name="T53" fmla="*/ 114 h 128"/>
                <a:gd name="T54" fmla="*/ 127 w 129"/>
                <a:gd name="T55" fmla="*/ 100 h 128"/>
                <a:gd name="T56" fmla="*/ 129 w 129"/>
                <a:gd name="T57" fmla="*/ 92 h 128"/>
                <a:gd name="T58" fmla="*/ 129 w 129"/>
                <a:gd name="T59" fmla="*/ 92 h 128"/>
                <a:gd name="T60" fmla="*/ 129 w 129"/>
                <a:gd name="T61" fmla="*/ 20 h 128"/>
                <a:gd name="T62" fmla="*/ 129 w 129"/>
                <a:gd name="T63" fmla="*/ 16 h 128"/>
                <a:gd name="T64" fmla="*/ 129 w 129"/>
                <a:gd name="T65" fmla="*/ 8 h 128"/>
                <a:gd name="T66" fmla="*/ 126 w 129"/>
                <a:gd name="T67" fmla="*/ 2 h 128"/>
                <a:gd name="T68" fmla="*/ 32 w 129"/>
                <a:gd name="T69" fmla="*/ 119 h 128"/>
                <a:gd name="T70" fmla="*/ 10 w 129"/>
                <a:gd name="T71" fmla="*/ 112 h 128"/>
                <a:gd name="T72" fmla="*/ 22 w 129"/>
                <a:gd name="T73" fmla="*/ 93 h 128"/>
                <a:gd name="T74" fmla="*/ 44 w 129"/>
                <a:gd name="T75" fmla="*/ 100 h 128"/>
                <a:gd name="T76" fmla="*/ 32 w 129"/>
                <a:gd name="T77" fmla="*/ 119 h 128"/>
                <a:gd name="T78" fmla="*/ 108 w 129"/>
                <a:gd name="T79" fmla="*/ 107 h 128"/>
                <a:gd name="T80" fmla="*/ 85 w 129"/>
                <a:gd name="T81" fmla="*/ 100 h 128"/>
                <a:gd name="T82" fmla="*/ 98 w 129"/>
                <a:gd name="T83" fmla="*/ 81 h 128"/>
                <a:gd name="T84" fmla="*/ 120 w 129"/>
                <a:gd name="T85" fmla="*/ 88 h 128"/>
                <a:gd name="T86" fmla="*/ 108 w 129"/>
                <a:gd name="T87" fmla="*/ 107 h 128"/>
                <a:gd name="T88" fmla="*/ 121 w 129"/>
                <a:gd name="T89" fmla="*/ 20 h 128"/>
                <a:gd name="T90" fmla="*/ 53 w 129"/>
                <a:gd name="T91" fmla="*/ 32 h 128"/>
                <a:gd name="T92" fmla="*/ 53 w 129"/>
                <a:gd name="T93" fmla="*/ 28 h 128"/>
                <a:gd name="T94" fmla="*/ 53 w 129"/>
                <a:gd name="T95" fmla="*/ 20 h 128"/>
                <a:gd name="T96" fmla="*/ 121 w 129"/>
                <a:gd name="T97" fmla="*/ 8 h 128"/>
                <a:gd name="T98" fmla="*/ 121 w 129"/>
                <a:gd name="T99" fmla="*/ 16 h 128"/>
                <a:gd name="T100" fmla="*/ 121 w 129"/>
                <a:gd name="T101" fmla="*/ 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9" h="128">
                  <a:moveTo>
                    <a:pt x="126" y="2"/>
                  </a:moveTo>
                  <a:cubicBezTo>
                    <a:pt x="125" y="1"/>
                    <a:pt x="123" y="0"/>
                    <a:pt x="121" y="0"/>
                  </a:cubicBezTo>
                  <a:cubicBezTo>
                    <a:pt x="121" y="0"/>
                    <a:pt x="120" y="0"/>
                    <a:pt x="120" y="0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48" y="13"/>
                    <a:pt x="45" y="16"/>
                    <a:pt x="45" y="20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1" y="86"/>
                    <a:pt x="36" y="84"/>
                    <a:pt x="30" y="84"/>
                  </a:cubicBezTo>
                  <a:cubicBezTo>
                    <a:pt x="26" y="84"/>
                    <a:pt x="23" y="85"/>
                    <a:pt x="20" y="86"/>
                  </a:cubicBezTo>
                  <a:cubicBezTo>
                    <a:pt x="12" y="88"/>
                    <a:pt x="6" y="93"/>
                    <a:pt x="3" y="100"/>
                  </a:cubicBezTo>
                  <a:cubicBezTo>
                    <a:pt x="1" y="104"/>
                    <a:pt x="0" y="110"/>
                    <a:pt x="2" y="115"/>
                  </a:cubicBezTo>
                  <a:cubicBezTo>
                    <a:pt x="5" y="123"/>
                    <a:pt x="14" y="128"/>
                    <a:pt x="24" y="128"/>
                  </a:cubicBezTo>
                  <a:cubicBezTo>
                    <a:pt x="28" y="128"/>
                    <a:pt x="31" y="127"/>
                    <a:pt x="34" y="126"/>
                  </a:cubicBezTo>
                  <a:cubicBezTo>
                    <a:pt x="42" y="124"/>
                    <a:pt x="48" y="119"/>
                    <a:pt x="51" y="112"/>
                  </a:cubicBezTo>
                  <a:cubicBezTo>
                    <a:pt x="52" y="110"/>
                    <a:pt x="53" y="107"/>
                    <a:pt x="53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4" y="40"/>
                    <a:pt x="54" y="40"/>
                  </a:cubicBezTo>
                  <a:cubicBezTo>
                    <a:pt x="121" y="28"/>
                    <a:pt x="121" y="28"/>
                    <a:pt x="121" y="28"/>
                  </a:cubicBezTo>
                  <a:cubicBezTo>
                    <a:pt x="121" y="77"/>
                    <a:pt x="121" y="77"/>
                    <a:pt x="121" y="77"/>
                  </a:cubicBezTo>
                  <a:cubicBezTo>
                    <a:pt x="117" y="74"/>
                    <a:pt x="112" y="72"/>
                    <a:pt x="106" y="72"/>
                  </a:cubicBezTo>
                  <a:cubicBezTo>
                    <a:pt x="102" y="72"/>
                    <a:pt x="99" y="73"/>
                    <a:pt x="96" y="74"/>
                  </a:cubicBezTo>
                  <a:cubicBezTo>
                    <a:pt x="88" y="76"/>
                    <a:pt x="82" y="81"/>
                    <a:pt x="79" y="88"/>
                  </a:cubicBezTo>
                  <a:cubicBezTo>
                    <a:pt x="77" y="92"/>
                    <a:pt x="76" y="98"/>
                    <a:pt x="78" y="103"/>
                  </a:cubicBezTo>
                  <a:cubicBezTo>
                    <a:pt x="81" y="111"/>
                    <a:pt x="90" y="116"/>
                    <a:pt x="100" y="116"/>
                  </a:cubicBezTo>
                  <a:cubicBezTo>
                    <a:pt x="104" y="116"/>
                    <a:pt x="107" y="115"/>
                    <a:pt x="110" y="114"/>
                  </a:cubicBezTo>
                  <a:cubicBezTo>
                    <a:pt x="118" y="112"/>
                    <a:pt x="124" y="107"/>
                    <a:pt x="127" y="100"/>
                  </a:cubicBezTo>
                  <a:cubicBezTo>
                    <a:pt x="128" y="98"/>
                    <a:pt x="129" y="95"/>
                    <a:pt x="129" y="92"/>
                  </a:cubicBezTo>
                  <a:cubicBezTo>
                    <a:pt x="129" y="92"/>
                    <a:pt x="129" y="92"/>
                    <a:pt x="129" y="92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29" y="16"/>
                    <a:pt x="129" y="16"/>
                    <a:pt x="129" y="16"/>
                  </a:cubicBezTo>
                  <a:cubicBezTo>
                    <a:pt x="129" y="8"/>
                    <a:pt x="129" y="8"/>
                    <a:pt x="129" y="8"/>
                  </a:cubicBezTo>
                  <a:cubicBezTo>
                    <a:pt x="129" y="6"/>
                    <a:pt x="128" y="3"/>
                    <a:pt x="126" y="2"/>
                  </a:cubicBezTo>
                  <a:close/>
                  <a:moveTo>
                    <a:pt x="32" y="119"/>
                  </a:moveTo>
                  <a:cubicBezTo>
                    <a:pt x="22" y="122"/>
                    <a:pt x="12" y="119"/>
                    <a:pt x="10" y="112"/>
                  </a:cubicBezTo>
                  <a:cubicBezTo>
                    <a:pt x="7" y="105"/>
                    <a:pt x="13" y="96"/>
                    <a:pt x="22" y="93"/>
                  </a:cubicBezTo>
                  <a:cubicBezTo>
                    <a:pt x="32" y="90"/>
                    <a:pt x="42" y="93"/>
                    <a:pt x="44" y="100"/>
                  </a:cubicBezTo>
                  <a:cubicBezTo>
                    <a:pt x="47" y="107"/>
                    <a:pt x="41" y="116"/>
                    <a:pt x="32" y="119"/>
                  </a:cubicBezTo>
                  <a:close/>
                  <a:moveTo>
                    <a:pt x="108" y="107"/>
                  </a:moveTo>
                  <a:cubicBezTo>
                    <a:pt x="98" y="110"/>
                    <a:pt x="88" y="107"/>
                    <a:pt x="85" y="100"/>
                  </a:cubicBezTo>
                  <a:cubicBezTo>
                    <a:pt x="83" y="93"/>
                    <a:pt x="88" y="84"/>
                    <a:pt x="98" y="81"/>
                  </a:cubicBezTo>
                  <a:cubicBezTo>
                    <a:pt x="108" y="78"/>
                    <a:pt x="118" y="81"/>
                    <a:pt x="120" y="88"/>
                  </a:cubicBezTo>
                  <a:cubicBezTo>
                    <a:pt x="123" y="95"/>
                    <a:pt x="117" y="104"/>
                    <a:pt x="108" y="107"/>
                  </a:cubicBezTo>
                  <a:close/>
                  <a:moveTo>
                    <a:pt x="121" y="20"/>
                  </a:moveTo>
                  <a:cubicBezTo>
                    <a:pt x="53" y="32"/>
                    <a:pt x="53" y="32"/>
                    <a:pt x="53" y="32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16"/>
                    <a:pt x="121" y="16"/>
                    <a:pt x="121" y="16"/>
                  </a:cubicBezTo>
                  <a:lnTo>
                    <a:pt x="121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68580" tIns="34290" rIns="68580" bIns="34290"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id-ID" sz="1015">
                <a:cs typeface="+mn-ea"/>
                <a:sym typeface="+mn-lt"/>
              </a:endParaRPr>
            </a:p>
          </p:txBody>
        </p:sp>
        <p:grpSp>
          <p:nvGrpSpPr>
            <p:cNvPr id="178" name="Group 27">
              <a:extLst>
                <a:ext uri="{FF2B5EF4-FFF2-40B4-BE49-F238E27FC236}">
                  <a16:creationId xmlns:a16="http://schemas.microsoft.com/office/drawing/2014/main" xmlns="" id="{DC8194B4-9B7E-4BCF-8B3A-E01D54FC8F4F}"/>
                </a:ext>
              </a:extLst>
            </p:cNvPr>
            <p:cNvGrpSpPr/>
            <p:nvPr/>
          </p:nvGrpSpPr>
          <p:grpSpPr>
            <a:xfrm>
              <a:off x="8355201" y="767514"/>
              <a:ext cx="422275" cy="482600"/>
              <a:chOff x="2041525" y="3035301"/>
              <a:chExt cx="422275" cy="482600"/>
            </a:xfrm>
            <a:solidFill>
              <a:schemeClr val="bg1"/>
            </a:solidFill>
          </p:grpSpPr>
          <p:sp>
            <p:nvSpPr>
              <p:cNvPr id="211" name="Freeform 61">
                <a:extLst>
                  <a:ext uri="{FF2B5EF4-FFF2-40B4-BE49-F238E27FC236}">
                    <a16:creationId xmlns:a16="http://schemas.microsoft.com/office/drawing/2014/main" xmlns="" id="{A016B904-26A5-4EA6-AED4-397772F3486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41525" y="3035301"/>
                <a:ext cx="422275" cy="482600"/>
              </a:xfrm>
              <a:custGeom>
                <a:avLst/>
                <a:gdLst>
                  <a:gd name="T0" fmla="*/ 56 w 112"/>
                  <a:gd name="T1" fmla="*/ 0 h 128"/>
                  <a:gd name="T2" fmla="*/ 0 w 112"/>
                  <a:gd name="T3" fmla="*/ 26 h 128"/>
                  <a:gd name="T4" fmla="*/ 0 w 112"/>
                  <a:gd name="T5" fmla="*/ 102 h 128"/>
                  <a:gd name="T6" fmla="*/ 56 w 112"/>
                  <a:gd name="T7" fmla="*/ 128 h 128"/>
                  <a:gd name="T8" fmla="*/ 112 w 112"/>
                  <a:gd name="T9" fmla="*/ 102 h 128"/>
                  <a:gd name="T10" fmla="*/ 112 w 112"/>
                  <a:gd name="T11" fmla="*/ 26 h 128"/>
                  <a:gd name="T12" fmla="*/ 56 w 112"/>
                  <a:gd name="T13" fmla="*/ 0 h 128"/>
                  <a:gd name="T14" fmla="*/ 104 w 112"/>
                  <a:gd name="T15" fmla="*/ 102 h 128"/>
                  <a:gd name="T16" fmla="*/ 56 w 112"/>
                  <a:gd name="T17" fmla="*/ 120 h 128"/>
                  <a:gd name="T18" fmla="*/ 8 w 112"/>
                  <a:gd name="T19" fmla="*/ 102 h 128"/>
                  <a:gd name="T20" fmla="*/ 8 w 112"/>
                  <a:gd name="T21" fmla="*/ 87 h 128"/>
                  <a:gd name="T22" fmla="*/ 56 w 112"/>
                  <a:gd name="T23" fmla="*/ 100 h 128"/>
                  <a:gd name="T24" fmla="*/ 104 w 112"/>
                  <a:gd name="T25" fmla="*/ 87 h 128"/>
                  <a:gd name="T26" fmla="*/ 104 w 112"/>
                  <a:gd name="T27" fmla="*/ 102 h 128"/>
                  <a:gd name="T28" fmla="*/ 104 w 112"/>
                  <a:gd name="T29" fmla="*/ 78 h 128"/>
                  <a:gd name="T30" fmla="*/ 104 w 112"/>
                  <a:gd name="T31" fmla="*/ 78 h 128"/>
                  <a:gd name="T32" fmla="*/ 104 w 112"/>
                  <a:gd name="T33" fmla="*/ 78 h 128"/>
                  <a:gd name="T34" fmla="*/ 56 w 112"/>
                  <a:gd name="T35" fmla="*/ 96 h 128"/>
                  <a:gd name="T36" fmla="*/ 8 w 112"/>
                  <a:gd name="T37" fmla="*/ 78 h 128"/>
                  <a:gd name="T38" fmla="*/ 8 w 112"/>
                  <a:gd name="T39" fmla="*/ 78 h 128"/>
                  <a:gd name="T40" fmla="*/ 8 w 112"/>
                  <a:gd name="T41" fmla="*/ 78 h 128"/>
                  <a:gd name="T42" fmla="*/ 8 w 112"/>
                  <a:gd name="T43" fmla="*/ 63 h 128"/>
                  <a:gd name="T44" fmla="*/ 56 w 112"/>
                  <a:gd name="T45" fmla="*/ 76 h 128"/>
                  <a:gd name="T46" fmla="*/ 104 w 112"/>
                  <a:gd name="T47" fmla="*/ 63 h 128"/>
                  <a:gd name="T48" fmla="*/ 104 w 112"/>
                  <a:gd name="T49" fmla="*/ 78 h 128"/>
                  <a:gd name="T50" fmla="*/ 104 w 112"/>
                  <a:gd name="T51" fmla="*/ 54 h 128"/>
                  <a:gd name="T52" fmla="*/ 104 w 112"/>
                  <a:gd name="T53" fmla="*/ 54 h 128"/>
                  <a:gd name="T54" fmla="*/ 104 w 112"/>
                  <a:gd name="T55" fmla="*/ 54 h 128"/>
                  <a:gd name="T56" fmla="*/ 56 w 112"/>
                  <a:gd name="T57" fmla="*/ 72 h 128"/>
                  <a:gd name="T58" fmla="*/ 8 w 112"/>
                  <a:gd name="T59" fmla="*/ 54 h 128"/>
                  <a:gd name="T60" fmla="*/ 8 w 112"/>
                  <a:gd name="T61" fmla="*/ 54 h 128"/>
                  <a:gd name="T62" fmla="*/ 8 w 112"/>
                  <a:gd name="T63" fmla="*/ 54 h 128"/>
                  <a:gd name="T64" fmla="*/ 8 w 112"/>
                  <a:gd name="T65" fmla="*/ 40 h 128"/>
                  <a:gd name="T66" fmla="*/ 56 w 112"/>
                  <a:gd name="T67" fmla="*/ 52 h 128"/>
                  <a:gd name="T68" fmla="*/ 104 w 112"/>
                  <a:gd name="T69" fmla="*/ 40 h 128"/>
                  <a:gd name="T70" fmla="*/ 104 w 112"/>
                  <a:gd name="T71" fmla="*/ 54 h 128"/>
                  <a:gd name="T72" fmla="*/ 56 w 112"/>
                  <a:gd name="T73" fmla="*/ 44 h 128"/>
                  <a:gd name="T74" fmla="*/ 8 w 112"/>
                  <a:gd name="T75" fmla="*/ 26 h 128"/>
                  <a:gd name="T76" fmla="*/ 56 w 112"/>
                  <a:gd name="T77" fmla="*/ 8 h 128"/>
                  <a:gd name="T78" fmla="*/ 104 w 112"/>
                  <a:gd name="T79" fmla="*/ 26 h 128"/>
                  <a:gd name="T80" fmla="*/ 56 w 112"/>
                  <a:gd name="T81" fmla="*/ 4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2" h="128">
                    <a:moveTo>
                      <a:pt x="56" y="0"/>
                    </a:moveTo>
                    <a:cubicBezTo>
                      <a:pt x="29" y="0"/>
                      <a:pt x="0" y="8"/>
                      <a:pt x="0" y="26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20"/>
                      <a:pt x="29" y="128"/>
                      <a:pt x="56" y="128"/>
                    </a:cubicBezTo>
                    <a:cubicBezTo>
                      <a:pt x="83" y="128"/>
                      <a:pt x="112" y="120"/>
                      <a:pt x="112" y="102"/>
                    </a:cubicBezTo>
                    <a:cubicBezTo>
                      <a:pt x="112" y="26"/>
                      <a:pt x="112" y="26"/>
                      <a:pt x="112" y="26"/>
                    </a:cubicBezTo>
                    <a:cubicBezTo>
                      <a:pt x="112" y="8"/>
                      <a:pt x="83" y="0"/>
                      <a:pt x="56" y="0"/>
                    </a:cubicBezTo>
                    <a:close/>
                    <a:moveTo>
                      <a:pt x="104" y="102"/>
                    </a:moveTo>
                    <a:cubicBezTo>
                      <a:pt x="104" y="112"/>
                      <a:pt x="83" y="120"/>
                      <a:pt x="56" y="120"/>
                    </a:cubicBezTo>
                    <a:cubicBezTo>
                      <a:pt x="29" y="120"/>
                      <a:pt x="8" y="112"/>
                      <a:pt x="8" y="102"/>
                    </a:cubicBezTo>
                    <a:cubicBezTo>
                      <a:pt x="8" y="87"/>
                      <a:pt x="8" y="87"/>
                      <a:pt x="8" y="87"/>
                    </a:cubicBezTo>
                    <a:cubicBezTo>
                      <a:pt x="16" y="96"/>
                      <a:pt x="36" y="100"/>
                      <a:pt x="56" y="100"/>
                    </a:cubicBezTo>
                    <a:cubicBezTo>
                      <a:pt x="76" y="100"/>
                      <a:pt x="96" y="96"/>
                      <a:pt x="104" y="87"/>
                    </a:cubicBezTo>
                    <a:lnTo>
                      <a:pt x="104" y="102"/>
                    </a:lnTo>
                    <a:close/>
                    <a:moveTo>
                      <a:pt x="104" y="78"/>
                    </a:moveTo>
                    <a:cubicBezTo>
                      <a:pt x="104" y="78"/>
                      <a:pt x="104" y="78"/>
                      <a:pt x="104" y="78"/>
                    </a:cubicBezTo>
                    <a:cubicBezTo>
                      <a:pt x="104" y="78"/>
                      <a:pt x="104" y="78"/>
                      <a:pt x="104" y="78"/>
                    </a:cubicBezTo>
                    <a:cubicBezTo>
                      <a:pt x="104" y="88"/>
                      <a:pt x="83" y="96"/>
                      <a:pt x="56" y="96"/>
                    </a:cubicBezTo>
                    <a:cubicBezTo>
                      <a:pt x="29" y="96"/>
                      <a:pt x="8" y="88"/>
                      <a:pt x="8" y="78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16" y="72"/>
                      <a:pt x="36" y="76"/>
                      <a:pt x="56" y="76"/>
                    </a:cubicBezTo>
                    <a:cubicBezTo>
                      <a:pt x="76" y="76"/>
                      <a:pt x="96" y="72"/>
                      <a:pt x="104" y="63"/>
                    </a:cubicBezTo>
                    <a:lnTo>
                      <a:pt x="104" y="78"/>
                    </a:lnTo>
                    <a:close/>
                    <a:moveTo>
                      <a:pt x="104" y="54"/>
                    </a:moveTo>
                    <a:cubicBezTo>
                      <a:pt x="104" y="54"/>
                      <a:pt x="104" y="54"/>
                      <a:pt x="104" y="54"/>
                    </a:cubicBezTo>
                    <a:cubicBezTo>
                      <a:pt x="104" y="54"/>
                      <a:pt x="104" y="54"/>
                      <a:pt x="104" y="54"/>
                    </a:cubicBezTo>
                    <a:cubicBezTo>
                      <a:pt x="104" y="64"/>
                      <a:pt x="83" y="72"/>
                      <a:pt x="56" y="72"/>
                    </a:cubicBezTo>
                    <a:cubicBezTo>
                      <a:pt x="29" y="72"/>
                      <a:pt x="8" y="64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18" y="48"/>
                      <a:pt x="38" y="52"/>
                      <a:pt x="56" y="52"/>
                    </a:cubicBezTo>
                    <a:cubicBezTo>
                      <a:pt x="74" y="52"/>
                      <a:pt x="94" y="48"/>
                      <a:pt x="104" y="40"/>
                    </a:cubicBezTo>
                    <a:lnTo>
                      <a:pt x="104" y="54"/>
                    </a:lnTo>
                    <a:close/>
                    <a:moveTo>
                      <a:pt x="56" y="44"/>
                    </a:moveTo>
                    <a:cubicBezTo>
                      <a:pt x="29" y="44"/>
                      <a:pt x="8" y="36"/>
                      <a:pt x="8" y="26"/>
                    </a:cubicBezTo>
                    <a:cubicBezTo>
                      <a:pt x="8" y="16"/>
                      <a:pt x="29" y="8"/>
                      <a:pt x="56" y="8"/>
                    </a:cubicBezTo>
                    <a:cubicBezTo>
                      <a:pt x="83" y="8"/>
                      <a:pt x="104" y="16"/>
                      <a:pt x="104" y="26"/>
                    </a:cubicBezTo>
                    <a:cubicBezTo>
                      <a:pt x="104" y="36"/>
                      <a:pt x="83" y="44"/>
                      <a:pt x="5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212" name="Oval 62">
                <a:extLst>
                  <a:ext uri="{FF2B5EF4-FFF2-40B4-BE49-F238E27FC236}">
                    <a16:creationId xmlns:a16="http://schemas.microsoft.com/office/drawing/2014/main" xmlns="" id="{BEB9045B-5382-4B77-A909-BDE385F9AF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73313" y="3411538"/>
                <a:ext cx="30162" cy="3016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213" name="Oval 63">
                <a:extLst>
                  <a:ext uri="{FF2B5EF4-FFF2-40B4-BE49-F238E27FC236}">
                    <a16:creationId xmlns:a16="http://schemas.microsoft.com/office/drawing/2014/main" xmlns="" id="{07E8BFA1-4AA5-4433-95BF-EA65D1957A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73313" y="3321051"/>
                <a:ext cx="30162" cy="3016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214" name="Oval 64">
                <a:extLst>
                  <a:ext uri="{FF2B5EF4-FFF2-40B4-BE49-F238E27FC236}">
                    <a16:creationId xmlns:a16="http://schemas.microsoft.com/office/drawing/2014/main" xmlns="" id="{237C9DAA-C28D-4B0F-B85C-07D7558D54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73313" y="3230563"/>
                <a:ext cx="30162" cy="3016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id-ID" sz="1015">
                  <a:cs typeface="+mn-ea"/>
                  <a:sym typeface="+mn-lt"/>
                </a:endParaRPr>
              </a:p>
            </p:txBody>
          </p:sp>
        </p:grpSp>
        <p:grpSp>
          <p:nvGrpSpPr>
            <p:cNvPr id="179" name="Group 28">
              <a:extLst>
                <a:ext uri="{FF2B5EF4-FFF2-40B4-BE49-F238E27FC236}">
                  <a16:creationId xmlns:a16="http://schemas.microsoft.com/office/drawing/2014/main" xmlns="" id="{74EE7E0D-B3FD-49E6-AC18-65FF5065BAFC}"/>
                </a:ext>
              </a:extLst>
            </p:cNvPr>
            <p:cNvGrpSpPr/>
            <p:nvPr/>
          </p:nvGrpSpPr>
          <p:grpSpPr>
            <a:xfrm>
              <a:off x="10224381" y="3967559"/>
              <a:ext cx="488950" cy="482600"/>
              <a:chOff x="1044576" y="3035301"/>
              <a:chExt cx="488950" cy="482600"/>
            </a:xfrm>
            <a:solidFill>
              <a:schemeClr val="bg1"/>
            </a:solidFill>
          </p:grpSpPr>
          <p:sp>
            <p:nvSpPr>
              <p:cNvPr id="207" name="Freeform 65">
                <a:extLst>
                  <a:ext uri="{FF2B5EF4-FFF2-40B4-BE49-F238E27FC236}">
                    <a16:creationId xmlns:a16="http://schemas.microsoft.com/office/drawing/2014/main" xmlns="" id="{CA405A00-0240-4EE3-B218-734E1DDCA92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4576" y="3035301"/>
                <a:ext cx="488950" cy="482600"/>
              </a:xfrm>
              <a:custGeom>
                <a:avLst/>
                <a:gdLst>
                  <a:gd name="T0" fmla="*/ 127 w 130"/>
                  <a:gd name="T1" fmla="*/ 42 h 128"/>
                  <a:gd name="T2" fmla="*/ 87 w 130"/>
                  <a:gd name="T3" fmla="*/ 2 h 128"/>
                  <a:gd name="T4" fmla="*/ 79 w 130"/>
                  <a:gd name="T5" fmla="*/ 0 h 128"/>
                  <a:gd name="T6" fmla="*/ 75 w 130"/>
                  <a:gd name="T7" fmla="*/ 2 h 128"/>
                  <a:gd name="T8" fmla="*/ 73 w 130"/>
                  <a:gd name="T9" fmla="*/ 6 h 128"/>
                  <a:gd name="T10" fmla="*/ 64 w 130"/>
                  <a:gd name="T11" fmla="*/ 21 h 128"/>
                  <a:gd name="T12" fmla="*/ 41 w 130"/>
                  <a:gd name="T13" fmla="*/ 37 h 128"/>
                  <a:gd name="T14" fmla="*/ 15 w 130"/>
                  <a:gd name="T15" fmla="*/ 55 h 128"/>
                  <a:gd name="T16" fmla="*/ 1 w 130"/>
                  <a:gd name="T17" fmla="*/ 78 h 128"/>
                  <a:gd name="T18" fmla="*/ 3 w 130"/>
                  <a:gd name="T19" fmla="*/ 86 h 128"/>
                  <a:gd name="T20" fmla="*/ 43 w 130"/>
                  <a:gd name="T21" fmla="*/ 126 h 128"/>
                  <a:gd name="T22" fmla="*/ 51 w 130"/>
                  <a:gd name="T23" fmla="*/ 128 h 128"/>
                  <a:gd name="T24" fmla="*/ 55 w 130"/>
                  <a:gd name="T25" fmla="*/ 126 h 128"/>
                  <a:gd name="T26" fmla="*/ 57 w 130"/>
                  <a:gd name="T27" fmla="*/ 122 h 128"/>
                  <a:gd name="T28" fmla="*/ 66 w 130"/>
                  <a:gd name="T29" fmla="*/ 107 h 128"/>
                  <a:gd name="T30" fmla="*/ 89 w 130"/>
                  <a:gd name="T31" fmla="*/ 91 h 128"/>
                  <a:gd name="T32" fmla="*/ 115 w 130"/>
                  <a:gd name="T33" fmla="*/ 73 h 128"/>
                  <a:gd name="T34" fmla="*/ 129 w 130"/>
                  <a:gd name="T35" fmla="*/ 50 h 128"/>
                  <a:gd name="T36" fmla="*/ 127 w 130"/>
                  <a:gd name="T37" fmla="*/ 42 h 128"/>
                  <a:gd name="T38" fmla="*/ 49 w 130"/>
                  <a:gd name="T39" fmla="*/ 120 h 128"/>
                  <a:gd name="T40" fmla="*/ 9 w 130"/>
                  <a:gd name="T41" fmla="*/ 80 h 128"/>
                  <a:gd name="T42" fmla="*/ 81 w 130"/>
                  <a:gd name="T43" fmla="*/ 8 h 128"/>
                  <a:gd name="T44" fmla="*/ 121 w 130"/>
                  <a:gd name="T45" fmla="*/ 48 h 128"/>
                  <a:gd name="T46" fmla="*/ 49 w 130"/>
                  <a:gd name="T47" fmla="*/ 12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30" h="128">
                    <a:moveTo>
                      <a:pt x="127" y="42"/>
                    </a:moveTo>
                    <a:cubicBezTo>
                      <a:pt x="87" y="2"/>
                      <a:pt x="87" y="2"/>
                      <a:pt x="87" y="2"/>
                    </a:cubicBezTo>
                    <a:cubicBezTo>
                      <a:pt x="85" y="0"/>
                      <a:pt x="82" y="0"/>
                      <a:pt x="79" y="0"/>
                    </a:cubicBezTo>
                    <a:cubicBezTo>
                      <a:pt x="78" y="1"/>
                      <a:pt x="76" y="1"/>
                      <a:pt x="75" y="2"/>
                    </a:cubicBezTo>
                    <a:cubicBezTo>
                      <a:pt x="74" y="3"/>
                      <a:pt x="74" y="4"/>
                      <a:pt x="73" y="6"/>
                    </a:cubicBezTo>
                    <a:cubicBezTo>
                      <a:pt x="72" y="12"/>
                      <a:pt x="68" y="17"/>
                      <a:pt x="64" y="21"/>
                    </a:cubicBezTo>
                    <a:cubicBezTo>
                      <a:pt x="58" y="27"/>
                      <a:pt x="50" y="32"/>
                      <a:pt x="41" y="37"/>
                    </a:cubicBezTo>
                    <a:cubicBezTo>
                      <a:pt x="32" y="42"/>
                      <a:pt x="23" y="48"/>
                      <a:pt x="15" y="55"/>
                    </a:cubicBezTo>
                    <a:cubicBezTo>
                      <a:pt x="8" y="62"/>
                      <a:pt x="4" y="69"/>
                      <a:pt x="1" y="78"/>
                    </a:cubicBezTo>
                    <a:cubicBezTo>
                      <a:pt x="0" y="80"/>
                      <a:pt x="1" y="84"/>
                      <a:pt x="3" y="86"/>
                    </a:cubicBezTo>
                    <a:cubicBezTo>
                      <a:pt x="43" y="126"/>
                      <a:pt x="43" y="126"/>
                      <a:pt x="43" y="126"/>
                    </a:cubicBezTo>
                    <a:cubicBezTo>
                      <a:pt x="45" y="128"/>
                      <a:pt x="48" y="128"/>
                      <a:pt x="51" y="128"/>
                    </a:cubicBezTo>
                    <a:cubicBezTo>
                      <a:pt x="52" y="127"/>
                      <a:pt x="54" y="127"/>
                      <a:pt x="55" y="126"/>
                    </a:cubicBezTo>
                    <a:cubicBezTo>
                      <a:pt x="56" y="125"/>
                      <a:pt x="56" y="124"/>
                      <a:pt x="57" y="122"/>
                    </a:cubicBezTo>
                    <a:cubicBezTo>
                      <a:pt x="58" y="116"/>
                      <a:pt x="62" y="111"/>
                      <a:pt x="66" y="107"/>
                    </a:cubicBezTo>
                    <a:cubicBezTo>
                      <a:pt x="72" y="101"/>
                      <a:pt x="80" y="96"/>
                      <a:pt x="89" y="91"/>
                    </a:cubicBezTo>
                    <a:cubicBezTo>
                      <a:pt x="98" y="86"/>
                      <a:pt x="107" y="80"/>
                      <a:pt x="115" y="73"/>
                    </a:cubicBezTo>
                    <a:cubicBezTo>
                      <a:pt x="122" y="66"/>
                      <a:pt x="126" y="59"/>
                      <a:pt x="129" y="50"/>
                    </a:cubicBezTo>
                    <a:cubicBezTo>
                      <a:pt x="130" y="48"/>
                      <a:pt x="129" y="44"/>
                      <a:pt x="127" y="42"/>
                    </a:cubicBezTo>
                    <a:close/>
                    <a:moveTo>
                      <a:pt x="49" y="120"/>
                    </a:moveTo>
                    <a:cubicBezTo>
                      <a:pt x="36" y="107"/>
                      <a:pt x="22" y="93"/>
                      <a:pt x="9" y="80"/>
                    </a:cubicBezTo>
                    <a:cubicBezTo>
                      <a:pt x="20" y="43"/>
                      <a:pt x="70" y="45"/>
                      <a:pt x="81" y="8"/>
                    </a:cubicBezTo>
                    <a:cubicBezTo>
                      <a:pt x="94" y="21"/>
                      <a:pt x="108" y="35"/>
                      <a:pt x="121" y="48"/>
                    </a:cubicBezTo>
                    <a:cubicBezTo>
                      <a:pt x="110" y="85"/>
                      <a:pt x="60" y="83"/>
                      <a:pt x="49" y="1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208" name="Freeform 66">
                <a:extLst>
                  <a:ext uri="{FF2B5EF4-FFF2-40B4-BE49-F238E27FC236}">
                    <a16:creationId xmlns:a16="http://schemas.microsoft.com/office/drawing/2014/main" xmlns="" id="{1441B05A-1261-4DAB-8BF3-A9ED8CBAA74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22375" y="3205163"/>
                <a:ext cx="131762" cy="134938"/>
              </a:xfrm>
              <a:custGeom>
                <a:avLst/>
                <a:gdLst>
                  <a:gd name="T0" fmla="*/ 28 w 35"/>
                  <a:gd name="T1" fmla="*/ 12 h 36"/>
                  <a:gd name="T2" fmla="*/ 20 w 35"/>
                  <a:gd name="T3" fmla="*/ 13 h 36"/>
                  <a:gd name="T4" fmla="*/ 10 w 35"/>
                  <a:gd name="T5" fmla="*/ 7 h 36"/>
                  <a:gd name="T6" fmla="*/ 15 w 35"/>
                  <a:gd name="T7" fmla="*/ 6 h 36"/>
                  <a:gd name="T8" fmla="*/ 19 w 35"/>
                  <a:gd name="T9" fmla="*/ 6 h 36"/>
                  <a:gd name="T10" fmla="*/ 20 w 35"/>
                  <a:gd name="T11" fmla="*/ 2 h 36"/>
                  <a:gd name="T12" fmla="*/ 13 w 35"/>
                  <a:gd name="T13" fmla="*/ 1 h 36"/>
                  <a:gd name="T14" fmla="*/ 6 w 35"/>
                  <a:gd name="T15" fmla="*/ 4 h 36"/>
                  <a:gd name="T16" fmla="*/ 5 w 35"/>
                  <a:gd name="T17" fmla="*/ 3 h 36"/>
                  <a:gd name="T18" fmla="*/ 3 w 35"/>
                  <a:gd name="T19" fmla="*/ 5 h 36"/>
                  <a:gd name="T20" fmla="*/ 4 w 35"/>
                  <a:gd name="T21" fmla="*/ 6 h 36"/>
                  <a:gd name="T22" fmla="*/ 1 w 35"/>
                  <a:gd name="T23" fmla="*/ 15 h 36"/>
                  <a:gd name="T24" fmla="*/ 3 w 35"/>
                  <a:gd name="T25" fmla="*/ 22 h 36"/>
                  <a:gd name="T26" fmla="*/ 18 w 35"/>
                  <a:gd name="T27" fmla="*/ 21 h 36"/>
                  <a:gd name="T28" fmla="*/ 23 w 35"/>
                  <a:gd name="T29" fmla="*/ 31 h 36"/>
                  <a:gd name="T30" fmla="*/ 19 w 35"/>
                  <a:gd name="T31" fmla="*/ 30 h 36"/>
                  <a:gd name="T32" fmla="*/ 16 w 35"/>
                  <a:gd name="T33" fmla="*/ 28 h 36"/>
                  <a:gd name="T34" fmla="*/ 13 w 35"/>
                  <a:gd name="T35" fmla="*/ 31 h 36"/>
                  <a:gd name="T36" fmla="*/ 17 w 35"/>
                  <a:gd name="T37" fmla="*/ 35 h 36"/>
                  <a:gd name="T38" fmla="*/ 25 w 35"/>
                  <a:gd name="T39" fmla="*/ 36 h 36"/>
                  <a:gd name="T40" fmla="*/ 31 w 35"/>
                  <a:gd name="T41" fmla="*/ 35 h 36"/>
                  <a:gd name="T42" fmla="*/ 33 w 35"/>
                  <a:gd name="T43" fmla="*/ 34 h 36"/>
                  <a:gd name="T44" fmla="*/ 33 w 35"/>
                  <a:gd name="T45" fmla="*/ 32 h 36"/>
                  <a:gd name="T46" fmla="*/ 34 w 35"/>
                  <a:gd name="T47" fmla="*/ 26 h 36"/>
                  <a:gd name="T48" fmla="*/ 35 w 35"/>
                  <a:gd name="T49" fmla="*/ 18 h 36"/>
                  <a:gd name="T50" fmla="*/ 10 w 35"/>
                  <a:gd name="T51" fmla="*/ 17 h 36"/>
                  <a:gd name="T52" fmla="*/ 6 w 35"/>
                  <a:gd name="T53" fmla="*/ 15 h 36"/>
                  <a:gd name="T54" fmla="*/ 7 w 35"/>
                  <a:gd name="T55" fmla="*/ 11 h 36"/>
                  <a:gd name="T56" fmla="*/ 14 w 35"/>
                  <a:gd name="T57" fmla="*/ 16 h 36"/>
                  <a:gd name="T58" fmla="*/ 29 w 35"/>
                  <a:gd name="T59" fmla="*/ 25 h 36"/>
                  <a:gd name="T60" fmla="*/ 21 w 35"/>
                  <a:gd name="T61" fmla="*/ 20 h 36"/>
                  <a:gd name="T62" fmla="*/ 25 w 35"/>
                  <a:gd name="T63" fmla="*/ 18 h 36"/>
                  <a:gd name="T64" fmla="*/ 28 w 35"/>
                  <a:gd name="T65" fmla="*/ 20 h 36"/>
                  <a:gd name="T66" fmla="*/ 29 w 35"/>
                  <a:gd name="T67" fmla="*/ 2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5" h="36">
                    <a:moveTo>
                      <a:pt x="32" y="15"/>
                    </a:moveTo>
                    <a:cubicBezTo>
                      <a:pt x="31" y="14"/>
                      <a:pt x="30" y="13"/>
                      <a:pt x="28" y="12"/>
                    </a:cubicBezTo>
                    <a:cubicBezTo>
                      <a:pt x="27" y="12"/>
                      <a:pt x="26" y="12"/>
                      <a:pt x="24" y="12"/>
                    </a:cubicBezTo>
                    <a:cubicBezTo>
                      <a:pt x="23" y="12"/>
                      <a:pt x="22" y="12"/>
                      <a:pt x="20" y="13"/>
                    </a:cubicBezTo>
                    <a:cubicBezTo>
                      <a:pt x="19" y="13"/>
                      <a:pt x="18" y="14"/>
                      <a:pt x="16" y="15"/>
                    </a:cubicBezTo>
                    <a:cubicBezTo>
                      <a:pt x="14" y="12"/>
                      <a:pt x="12" y="10"/>
                      <a:pt x="10" y="7"/>
                    </a:cubicBezTo>
                    <a:cubicBezTo>
                      <a:pt x="11" y="7"/>
                      <a:pt x="12" y="6"/>
                      <a:pt x="13" y="6"/>
                    </a:cubicBezTo>
                    <a:cubicBezTo>
                      <a:pt x="14" y="6"/>
                      <a:pt x="14" y="6"/>
                      <a:pt x="15" y="6"/>
                    </a:cubicBezTo>
                    <a:cubicBezTo>
                      <a:pt x="16" y="7"/>
                      <a:pt x="17" y="7"/>
                      <a:pt x="18" y="7"/>
                    </a:cubicBezTo>
                    <a:cubicBezTo>
                      <a:pt x="18" y="7"/>
                      <a:pt x="19" y="7"/>
                      <a:pt x="19" y="6"/>
                    </a:cubicBezTo>
                    <a:cubicBezTo>
                      <a:pt x="20" y="6"/>
                      <a:pt x="20" y="5"/>
                      <a:pt x="20" y="5"/>
                    </a:cubicBezTo>
                    <a:cubicBezTo>
                      <a:pt x="20" y="4"/>
                      <a:pt x="20" y="3"/>
                      <a:pt x="20" y="2"/>
                    </a:cubicBezTo>
                    <a:cubicBezTo>
                      <a:pt x="19" y="1"/>
                      <a:pt x="18" y="1"/>
                      <a:pt x="16" y="0"/>
                    </a:cubicBezTo>
                    <a:cubicBezTo>
                      <a:pt x="15" y="0"/>
                      <a:pt x="14" y="0"/>
                      <a:pt x="13" y="1"/>
                    </a:cubicBezTo>
                    <a:cubicBezTo>
                      <a:pt x="11" y="1"/>
                      <a:pt x="10" y="1"/>
                      <a:pt x="9" y="2"/>
                    </a:cubicBezTo>
                    <a:cubicBezTo>
                      <a:pt x="8" y="3"/>
                      <a:pt x="7" y="3"/>
                      <a:pt x="6" y="4"/>
                    </a:cubicBezTo>
                    <a:cubicBezTo>
                      <a:pt x="6" y="4"/>
                      <a:pt x="6" y="3"/>
                      <a:pt x="6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3" y="5"/>
                      <a:pt x="3" y="5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7"/>
                      <a:pt x="2" y="9"/>
                      <a:pt x="2" y="10"/>
                    </a:cubicBezTo>
                    <a:cubicBezTo>
                      <a:pt x="1" y="12"/>
                      <a:pt x="1" y="13"/>
                      <a:pt x="1" y="15"/>
                    </a:cubicBezTo>
                    <a:cubicBezTo>
                      <a:pt x="0" y="16"/>
                      <a:pt x="1" y="17"/>
                      <a:pt x="1" y="18"/>
                    </a:cubicBezTo>
                    <a:cubicBezTo>
                      <a:pt x="1" y="20"/>
                      <a:pt x="2" y="21"/>
                      <a:pt x="3" y="22"/>
                    </a:cubicBezTo>
                    <a:cubicBezTo>
                      <a:pt x="5" y="23"/>
                      <a:pt x="8" y="24"/>
                      <a:pt x="10" y="24"/>
                    </a:cubicBezTo>
                    <a:cubicBezTo>
                      <a:pt x="13" y="23"/>
                      <a:pt x="15" y="23"/>
                      <a:pt x="18" y="21"/>
                    </a:cubicBezTo>
                    <a:cubicBezTo>
                      <a:pt x="21" y="24"/>
                      <a:pt x="23" y="27"/>
                      <a:pt x="25" y="29"/>
                    </a:cubicBezTo>
                    <a:cubicBezTo>
                      <a:pt x="24" y="30"/>
                      <a:pt x="24" y="30"/>
                      <a:pt x="23" y="31"/>
                    </a:cubicBezTo>
                    <a:cubicBezTo>
                      <a:pt x="22" y="31"/>
                      <a:pt x="21" y="31"/>
                      <a:pt x="21" y="31"/>
                    </a:cubicBezTo>
                    <a:cubicBezTo>
                      <a:pt x="20" y="30"/>
                      <a:pt x="20" y="30"/>
                      <a:pt x="19" y="30"/>
                    </a:cubicBezTo>
                    <a:cubicBezTo>
                      <a:pt x="18" y="29"/>
                      <a:pt x="18" y="29"/>
                      <a:pt x="17" y="29"/>
                    </a:cubicBezTo>
                    <a:cubicBezTo>
                      <a:pt x="17" y="28"/>
                      <a:pt x="16" y="28"/>
                      <a:pt x="16" y="28"/>
                    </a:cubicBezTo>
                    <a:cubicBezTo>
                      <a:pt x="15" y="28"/>
                      <a:pt x="15" y="29"/>
                      <a:pt x="14" y="29"/>
                    </a:cubicBezTo>
                    <a:cubicBezTo>
                      <a:pt x="13" y="30"/>
                      <a:pt x="13" y="30"/>
                      <a:pt x="13" y="31"/>
                    </a:cubicBezTo>
                    <a:cubicBezTo>
                      <a:pt x="13" y="32"/>
                      <a:pt x="13" y="33"/>
                      <a:pt x="14" y="33"/>
                    </a:cubicBezTo>
                    <a:cubicBezTo>
                      <a:pt x="15" y="34"/>
                      <a:pt x="16" y="35"/>
                      <a:pt x="17" y="35"/>
                    </a:cubicBezTo>
                    <a:cubicBezTo>
                      <a:pt x="18" y="36"/>
                      <a:pt x="19" y="36"/>
                      <a:pt x="20" y="36"/>
                    </a:cubicBezTo>
                    <a:cubicBezTo>
                      <a:pt x="22" y="36"/>
                      <a:pt x="23" y="36"/>
                      <a:pt x="25" y="36"/>
                    </a:cubicBezTo>
                    <a:cubicBezTo>
                      <a:pt x="26" y="35"/>
                      <a:pt x="27" y="34"/>
                      <a:pt x="29" y="33"/>
                    </a:cubicBezTo>
                    <a:cubicBezTo>
                      <a:pt x="30" y="33"/>
                      <a:pt x="30" y="34"/>
                      <a:pt x="31" y="35"/>
                    </a:cubicBezTo>
                    <a:cubicBezTo>
                      <a:pt x="31" y="35"/>
                      <a:pt x="32" y="35"/>
                      <a:pt x="32" y="35"/>
                    </a:cubicBezTo>
                    <a:cubicBezTo>
                      <a:pt x="33" y="35"/>
                      <a:pt x="33" y="35"/>
                      <a:pt x="33" y="34"/>
                    </a:cubicBezTo>
                    <a:cubicBezTo>
                      <a:pt x="33" y="34"/>
                      <a:pt x="34" y="34"/>
                      <a:pt x="34" y="33"/>
                    </a:cubicBezTo>
                    <a:cubicBezTo>
                      <a:pt x="34" y="33"/>
                      <a:pt x="33" y="32"/>
                      <a:pt x="33" y="32"/>
                    </a:cubicBezTo>
                    <a:cubicBezTo>
                      <a:pt x="32" y="32"/>
                      <a:pt x="32" y="31"/>
                      <a:pt x="31" y="30"/>
                    </a:cubicBezTo>
                    <a:cubicBezTo>
                      <a:pt x="32" y="29"/>
                      <a:pt x="33" y="27"/>
                      <a:pt x="34" y="26"/>
                    </a:cubicBezTo>
                    <a:cubicBezTo>
                      <a:pt x="35" y="24"/>
                      <a:pt x="35" y="23"/>
                      <a:pt x="35" y="21"/>
                    </a:cubicBezTo>
                    <a:cubicBezTo>
                      <a:pt x="35" y="20"/>
                      <a:pt x="35" y="19"/>
                      <a:pt x="35" y="18"/>
                    </a:cubicBezTo>
                    <a:cubicBezTo>
                      <a:pt x="34" y="17"/>
                      <a:pt x="33" y="16"/>
                      <a:pt x="32" y="15"/>
                    </a:cubicBezTo>
                    <a:close/>
                    <a:moveTo>
                      <a:pt x="10" y="17"/>
                    </a:moveTo>
                    <a:cubicBezTo>
                      <a:pt x="9" y="17"/>
                      <a:pt x="8" y="17"/>
                      <a:pt x="7" y="16"/>
                    </a:cubicBezTo>
                    <a:cubicBezTo>
                      <a:pt x="7" y="16"/>
                      <a:pt x="6" y="15"/>
                      <a:pt x="6" y="15"/>
                    </a:cubicBezTo>
                    <a:cubicBezTo>
                      <a:pt x="6" y="14"/>
                      <a:pt x="6" y="14"/>
                      <a:pt x="6" y="13"/>
                    </a:cubicBezTo>
                    <a:cubicBezTo>
                      <a:pt x="6" y="13"/>
                      <a:pt x="6" y="12"/>
                      <a:pt x="7" y="11"/>
                    </a:cubicBezTo>
                    <a:cubicBezTo>
                      <a:pt x="7" y="11"/>
                      <a:pt x="7" y="10"/>
                      <a:pt x="8" y="9"/>
                    </a:cubicBezTo>
                    <a:cubicBezTo>
                      <a:pt x="10" y="11"/>
                      <a:pt x="12" y="14"/>
                      <a:pt x="14" y="16"/>
                    </a:cubicBezTo>
                    <a:cubicBezTo>
                      <a:pt x="12" y="17"/>
                      <a:pt x="11" y="17"/>
                      <a:pt x="10" y="17"/>
                    </a:cubicBezTo>
                    <a:close/>
                    <a:moveTo>
                      <a:pt x="29" y="25"/>
                    </a:moveTo>
                    <a:cubicBezTo>
                      <a:pt x="28" y="26"/>
                      <a:pt x="28" y="27"/>
                      <a:pt x="27" y="27"/>
                    </a:cubicBezTo>
                    <a:cubicBezTo>
                      <a:pt x="25" y="25"/>
                      <a:pt x="23" y="22"/>
                      <a:pt x="21" y="20"/>
                    </a:cubicBezTo>
                    <a:cubicBezTo>
                      <a:pt x="21" y="20"/>
                      <a:pt x="22" y="19"/>
                      <a:pt x="23" y="19"/>
                    </a:cubicBezTo>
                    <a:cubicBezTo>
                      <a:pt x="23" y="19"/>
                      <a:pt x="24" y="19"/>
                      <a:pt x="25" y="18"/>
                    </a:cubicBezTo>
                    <a:cubicBezTo>
                      <a:pt x="25" y="18"/>
                      <a:pt x="26" y="18"/>
                      <a:pt x="27" y="19"/>
                    </a:cubicBezTo>
                    <a:cubicBezTo>
                      <a:pt x="27" y="19"/>
                      <a:pt x="28" y="19"/>
                      <a:pt x="28" y="20"/>
                    </a:cubicBezTo>
                    <a:cubicBezTo>
                      <a:pt x="29" y="20"/>
                      <a:pt x="29" y="21"/>
                      <a:pt x="29" y="21"/>
                    </a:cubicBezTo>
                    <a:cubicBezTo>
                      <a:pt x="30" y="22"/>
                      <a:pt x="30" y="23"/>
                      <a:pt x="29" y="23"/>
                    </a:cubicBezTo>
                    <a:cubicBezTo>
                      <a:pt x="29" y="24"/>
                      <a:pt x="29" y="25"/>
                      <a:pt x="29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209" name="Freeform 67">
                <a:extLst>
                  <a:ext uri="{FF2B5EF4-FFF2-40B4-BE49-F238E27FC236}">
                    <a16:creationId xmlns:a16="http://schemas.microsoft.com/office/drawing/2014/main" xmlns="" id="{EE0472C8-6130-4351-8E32-162FEE2B5BFC}"/>
                  </a:ext>
                </a:extLst>
              </p:cNvPr>
              <p:cNvSpPr/>
              <p:nvPr/>
            </p:nvSpPr>
            <p:spPr bwMode="auto">
              <a:xfrm>
                <a:off x="1211263" y="3367088"/>
                <a:ext cx="71437" cy="79375"/>
              </a:xfrm>
              <a:custGeom>
                <a:avLst/>
                <a:gdLst>
                  <a:gd name="T0" fmla="*/ 16 w 19"/>
                  <a:gd name="T1" fmla="*/ 1 h 21"/>
                  <a:gd name="T2" fmla="*/ 16 w 19"/>
                  <a:gd name="T3" fmla="*/ 1 h 21"/>
                  <a:gd name="T4" fmla="*/ 9 w 19"/>
                  <a:gd name="T5" fmla="*/ 7 h 21"/>
                  <a:gd name="T6" fmla="*/ 3 w 19"/>
                  <a:gd name="T7" fmla="*/ 14 h 21"/>
                  <a:gd name="T8" fmla="*/ 0 w 19"/>
                  <a:gd name="T9" fmla="*/ 17 h 21"/>
                  <a:gd name="T10" fmla="*/ 0 w 19"/>
                  <a:gd name="T11" fmla="*/ 17 h 21"/>
                  <a:gd name="T12" fmla="*/ 0 w 19"/>
                  <a:gd name="T13" fmla="*/ 20 h 21"/>
                  <a:gd name="T14" fmla="*/ 3 w 19"/>
                  <a:gd name="T15" fmla="*/ 20 h 21"/>
                  <a:gd name="T16" fmla="*/ 3 w 19"/>
                  <a:gd name="T17" fmla="*/ 20 h 21"/>
                  <a:gd name="T18" fmla="*/ 6 w 19"/>
                  <a:gd name="T19" fmla="*/ 16 h 21"/>
                  <a:gd name="T20" fmla="*/ 11 w 19"/>
                  <a:gd name="T21" fmla="*/ 10 h 21"/>
                  <a:gd name="T22" fmla="*/ 18 w 19"/>
                  <a:gd name="T23" fmla="*/ 4 h 21"/>
                  <a:gd name="T24" fmla="*/ 18 w 19"/>
                  <a:gd name="T25" fmla="*/ 4 h 21"/>
                  <a:gd name="T26" fmla="*/ 19 w 19"/>
                  <a:gd name="T27" fmla="*/ 4 h 21"/>
                  <a:gd name="T28" fmla="*/ 19 w 19"/>
                  <a:gd name="T29" fmla="*/ 1 h 21"/>
                  <a:gd name="T30" fmla="*/ 16 w 19"/>
                  <a:gd name="T31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" h="21">
                    <a:moveTo>
                      <a:pt x="16" y="1"/>
                    </a:moveTo>
                    <a:cubicBezTo>
                      <a:pt x="16" y="1"/>
                      <a:pt x="16" y="1"/>
                      <a:pt x="16" y="1"/>
                    </a:cubicBezTo>
                    <a:cubicBezTo>
                      <a:pt x="13" y="3"/>
                      <a:pt x="11" y="5"/>
                      <a:pt x="9" y="7"/>
                    </a:cubicBezTo>
                    <a:cubicBezTo>
                      <a:pt x="6" y="9"/>
                      <a:pt x="5" y="11"/>
                      <a:pt x="3" y="1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8"/>
                      <a:pt x="0" y="19"/>
                      <a:pt x="0" y="20"/>
                    </a:cubicBezTo>
                    <a:cubicBezTo>
                      <a:pt x="1" y="21"/>
                      <a:pt x="2" y="21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8" y="14"/>
                      <a:pt x="9" y="12"/>
                      <a:pt x="11" y="10"/>
                    </a:cubicBezTo>
                    <a:cubicBezTo>
                      <a:pt x="14" y="8"/>
                      <a:pt x="16" y="6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9" y="4"/>
                    </a:cubicBezTo>
                    <a:cubicBezTo>
                      <a:pt x="19" y="3"/>
                      <a:pt x="19" y="2"/>
                      <a:pt x="19" y="1"/>
                    </a:cubicBezTo>
                    <a:cubicBezTo>
                      <a:pt x="18" y="0"/>
                      <a:pt x="17" y="0"/>
                      <a:pt x="1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210" name="Freeform 68">
                <a:extLst>
                  <a:ext uri="{FF2B5EF4-FFF2-40B4-BE49-F238E27FC236}">
                    <a16:creationId xmlns:a16="http://schemas.microsoft.com/office/drawing/2014/main" xmlns="" id="{A364AF76-8E53-40D1-88B1-879953BE1C3E}"/>
                  </a:ext>
                </a:extLst>
              </p:cNvPr>
              <p:cNvSpPr/>
              <p:nvPr/>
            </p:nvSpPr>
            <p:spPr bwMode="auto">
              <a:xfrm>
                <a:off x="1296988" y="3111501"/>
                <a:ext cx="74612" cy="77788"/>
              </a:xfrm>
              <a:custGeom>
                <a:avLst/>
                <a:gdLst>
                  <a:gd name="T0" fmla="*/ 8 w 20"/>
                  <a:gd name="T1" fmla="*/ 11 h 21"/>
                  <a:gd name="T2" fmla="*/ 1 w 20"/>
                  <a:gd name="T3" fmla="*/ 17 h 21"/>
                  <a:gd name="T4" fmla="*/ 0 w 20"/>
                  <a:gd name="T5" fmla="*/ 17 h 21"/>
                  <a:gd name="T6" fmla="*/ 0 w 20"/>
                  <a:gd name="T7" fmla="*/ 20 h 21"/>
                  <a:gd name="T8" fmla="*/ 3 w 20"/>
                  <a:gd name="T9" fmla="*/ 20 h 21"/>
                  <a:gd name="T10" fmla="*/ 3 w 20"/>
                  <a:gd name="T11" fmla="*/ 20 h 21"/>
                  <a:gd name="T12" fmla="*/ 10 w 20"/>
                  <a:gd name="T13" fmla="*/ 14 h 21"/>
                  <a:gd name="T14" fmla="*/ 16 w 20"/>
                  <a:gd name="T15" fmla="*/ 7 h 21"/>
                  <a:gd name="T16" fmla="*/ 19 w 20"/>
                  <a:gd name="T17" fmla="*/ 3 h 21"/>
                  <a:gd name="T18" fmla="*/ 19 w 20"/>
                  <a:gd name="T19" fmla="*/ 3 h 21"/>
                  <a:gd name="T20" fmla="*/ 19 w 20"/>
                  <a:gd name="T21" fmla="*/ 0 h 21"/>
                  <a:gd name="T22" fmla="*/ 16 w 20"/>
                  <a:gd name="T23" fmla="*/ 0 h 21"/>
                  <a:gd name="T24" fmla="*/ 16 w 20"/>
                  <a:gd name="T25" fmla="*/ 1 h 21"/>
                  <a:gd name="T26" fmla="*/ 13 w 20"/>
                  <a:gd name="T27" fmla="*/ 5 h 21"/>
                  <a:gd name="T28" fmla="*/ 8 w 20"/>
                  <a:gd name="T29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" h="21">
                    <a:moveTo>
                      <a:pt x="8" y="11"/>
                    </a:moveTo>
                    <a:cubicBezTo>
                      <a:pt x="5" y="13"/>
                      <a:pt x="3" y="15"/>
                      <a:pt x="1" y="17"/>
                    </a:cubicBezTo>
                    <a:cubicBezTo>
                      <a:pt x="1" y="17"/>
                      <a:pt x="0" y="17"/>
                      <a:pt x="0" y="17"/>
                    </a:cubicBezTo>
                    <a:cubicBezTo>
                      <a:pt x="0" y="18"/>
                      <a:pt x="0" y="19"/>
                      <a:pt x="0" y="20"/>
                    </a:cubicBezTo>
                    <a:cubicBezTo>
                      <a:pt x="1" y="21"/>
                      <a:pt x="2" y="21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6" y="18"/>
                      <a:pt x="8" y="16"/>
                      <a:pt x="10" y="14"/>
                    </a:cubicBezTo>
                    <a:cubicBezTo>
                      <a:pt x="13" y="12"/>
                      <a:pt x="14" y="9"/>
                      <a:pt x="16" y="7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0" y="2"/>
                      <a:pt x="20" y="1"/>
                      <a:pt x="19" y="0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1" y="7"/>
                      <a:pt x="10" y="9"/>
                      <a:pt x="8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id-ID" sz="1015">
                  <a:cs typeface="+mn-ea"/>
                  <a:sym typeface="+mn-lt"/>
                </a:endParaRPr>
              </a:p>
            </p:txBody>
          </p:sp>
        </p:grpSp>
        <p:grpSp>
          <p:nvGrpSpPr>
            <p:cNvPr id="180" name="Group 29">
              <a:extLst>
                <a:ext uri="{FF2B5EF4-FFF2-40B4-BE49-F238E27FC236}">
                  <a16:creationId xmlns:a16="http://schemas.microsoft.com/office/drawing/2014/main" xmlns="" id="{BA4C5906-073F-4D7D-8389-19BCB5CF0BA4}"/>
                </a:ext>
              </a:extLst>
            </p:cNvPr>
            <p:cNvGrpSpPr/>
            <p:nvPr/>
          </p:nvGrpSpPr>
          <p:grpSpPr>
            <a:xfrm>
              <a:off x="7197315" y="3405112"/>
              <a:ext cx="331787" cy="482600"/>
              <a:chOff x="4029075" y="2071688"/>
              <a:chExt cx="331787" cy="482600"/>
            </a:xfrm>
            <a:solidFill>
              <a:schemeClr val="bg1"/>
            </a:solidFill>
          </p:grpSpPr>
          <p:sp>
            <p:nvSpPr>
              <p:cNvPr id="198" name="Oval 69">
                <a:extLst>
                  <a:ext uri="{FF2B5EF4-FFF2-40B4-BE49-F238E27FC236}">
                    <a16:creationId xmlns:a16="http://schemas.microsoft.com/office/drawing/2014/main" xmlns="" id="{7818B176-EAB6-49CF-AF00-9271B83C9C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64013" y="2208213"/>
                <a:ext cx="30162" cy="3016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199" name="Oval 70">
                <a:extLst>
                  <a:ext uri="{FF2B5EF4-FFF2-40B4-BE49-F238E27FC236}">
                    <a16:creationId xmlns:a16="http://schemas.microsoft.com/office/drawing/2014/main" xmlns="" id="{B336DFEA-AEB1-442C-83F3-67BC472568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64013" y="2389188"/>
                <a:ext cx="30162" cy="2857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200" name="Oval 71">
                <a:extLst>
                  <a:ext uri="{FF2B5EF4-FFF2-40B4-BE49-F238E27FC236}">
                    <a16:creationId xmlns:a16="http://schemas.microsoft.com/office/drawing/2014/main" xmlns="" id="{4B02D738-73A3-4DF2-8298-F4CE7ED9EE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73525" y="2298701"/>
                <a:ext cx="30162" cy="3016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201" name="Oval 72">
                <a:extLst>
                  <a:ext uri="{FF2B5EF4-FFF2-40B4-BE49-F238E27FC236}">
                    <a16:creationId xmlns:a16="http://schemas.microsoft.com/office/drawing/2014/main" xmlns="" id="{F65AAC36-04B5-410C-82B4-D6EA1A2ECE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54500" y="2298701"/>
                <a:ext cx="30162" cy="3016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202" name="Freeform 73">
                <a:extLst>
                  <a:ext uri="{FF2B5EF4-FFF2-40B4-BE49-F238E27FC236}">
                    <a16:creationId xmlns:a16="http://schemas.microsoft.com/office/drawing/2014/main" xmlns="" id="{54EF6BD4-2B11-4D1D-91B4-C5ACAF0C6AA2}"/>
                  </a:ext>
                </a:extLst>
              </p:cNvPr>
              <p:cNvSpPr/>
              <p:nvPr/>
            </p:nvSpPr>
            <p:spPr bwMode="auto">
              <a:xfrm>
                <a:off x="4100513" y="2362201"/>
                <a:ext cx="30162" cy="30163"/>
              </a:xfrm>
              <a:custGeom>
                <a:avLst/>
                <a:gdLst>
                  <a:gd name="T0" fmla="*/ 1 w 8"/>
                  <a:gd name="T1" fmla="*/ 1 h 8"/>
                  <a:gd name="T2" fmla="*/ 1 w 8"/>
                  <a:gd name="T3" fmla="*/ 7 h 8"/>
                  <a:gd name="T4" fmla="*/ 7 w 8"/>
                  <a:gd name="T5" fmla="*/ 7 h 8"/>
                  <a:gd name="T6" fmla="*/ 7 w 8"/>
                  <a:gd name="T7" fmla="*/ 1 h 8"/>
                  <a:gd name="T8" fmla="*/ 1 w 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1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3" y="8"/>
                      <a:pt x="5" y="8"/>
                      <a:pt x="7" y="7"/>
                    </a:cubicBezTo>
                    <a:cubicBezTo>
                      <a:pt x="8" y="5"/>
                      <a:pt x="8" y="3"/>
                      <a:pt x="7" y="1"/>
                    </a:cubicBezTo>
                    <a:cubicBezTo>
                      <a:pt x="5" y="0"/>
                      <a:pt x="3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203" name="Freeform 74">
                <a:extLst>
                  <a:ext uri="{FF2B5EF4-FFF2-40B4-BE49-F238E27FC236}">
                    <a16:creationId xmlns:a16="http://schemas.microsoft.com/office/drawing/2014/main" xmlns="" id="{0A7DBBEB-F538-4EE1-A368-8CD18F9678F2}"/>
                  </a:ext>
                </a:extLst>
              </p:cNvPr>
              <p:cNvSpPr/>
              <p:nvPr/>
            </p:nvSpPr>
            <p:spPr bwMode="auto">
              <a:xfrm>
                <a:off x="4100513" y="2233613"/>
                <a:ext cx="30162" cy="30163"/>
              </a:xfrm>
              <a:custGeom>
                <a:avLst/>
                <a:gdLst>
                  <a:gd name="T0" fmla="*/ 1 w 8"/>
                  <a:gd name="T1" fmla="*/ 1 h 8"/>
                  <a:gd name="T2" fmla="*/ 1 w 8"/>
                  <a:gd name="T3" fmla="*/ 7 h 8"/>
                  <a:gd name="T4" fmla="*/ 7 w 8"/>
                  <a:gd name="T5" fmla="*/ 7 h 8"/>
                  <a:gd name="T6" fmla="*/ 7 w 8"/>
                  <a:gd name="T7" fmla="*/ 1 h 8"/>
                  <a:gd name="T8" fmla="*/ 1 w 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1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3" y="8"/>
                      <a:pt x="5" y="8"/>
                      <a:pt x="7" y="7"/>
                    </a:cubicBezTo>
                    <a:cubicBezTo>
                      <a:pt x="8" y="5"/>
                      <a:pt x="8" y="3"/>
                      <a:pt x="7" y="1"/>
                    </a:cubicBezTo>
                    <a:cubicBezTo>
                      <a:pt x="5" y="0"/>
                      <a:pt x="3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204" name="Freeform 75">
                <a:extLst>
                  <a:ext uri="{FF2B5EF4-FFF2-40B4-BE49-F238E27FC236}">
                    <a16:creationId xmlns:a16="http://schemas.microsoft.com/office/drawing/2014/main" xmlns="" id="{4FB2A410-0E24-46BA-A5D2-DE3E104768B4}"/>
                  </a:ext>
                </a:extLst>
              </p:cNvPr>
              <p:cNvSpPr/>
              <p:nvPr/>
            </p:nvSpPr>
            <p:spPr bwMode="auto">
              <a:xfrm>
                <a:off x="4229100" y="2362201"/>
                <a:ext cx="30162" cy="30163"/>
              </a:xfrm>
              <a:custGeom>
                <a:avLst/>
                <a:gdLst>
                  <a:gd name="T0" fmla="*/ 1 w 8"/>
                  <a:gd name="T1" fmla="*/ 1 h 8"/>
                  <a:gd name="T2" fmla="*/ 1 w 8"/>
                  <a:gd name="T3" fmla="*/ 7 h 8"/>
                  <a:gd name="T4" fmla="*/ 7 w 8"/>
                  <a:gd name="T5" fmla="*/ 7 h 8"/>
                  <a:gd name="T6" fmla="*/ 7 w 8"/>
                  <a:gd name="T7" fmla="*/ 1 h 8"/>
                  <a:gd name="T8" fmla="*/ 1 w 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1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3" y="8"/>
                      <a:pt x="5" y="8"/>
                      <a:pt x="7" y="7"/>
                    </a:cubicBezTo>
                    <a:cubicBezTo>
                      <a:pt x="8" y="5"/>
                      <a:pt x="8" y="3"/>
                      <a:pt x="7" y="1"/>
                    </a:cubicBezTo>
                    <a:cubicBezTo>
                      <a:pt x="5" y="0"/>
                      <a:pt x="3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205" name="Freeform 76">
                <a:extLst>
                  <a:ext uri="{FF2B5EF4-FFF2-40B4-BE49-F238E27FC236}">
                    <a16:creationId xmlns:a16="http://schemas.microsoft.com/office/drawing/2014/main" xmlns="" id="{640166D5-C12A-4746-8E40-B739D51C4B2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29075" y="2071688"/>
                <a:ext cx="331787" cy="482600"/>
              </a:xfrm>
              <a:custGeom>
                <a:avLst/>
                <a:gdLst>
                  <a:gd name="T0" fmla="*/ 80 w 88"/>
                  <a:gd name="T1" fmla="*/ 56 h 128"/>
                  <a:gd name="T2" fmla="*/ 79 w 88"/>
                  <a:gd name="T3" fmla="*/ 56 h 128"/>
                  <a:gd name="T4" fmla="*/ 70 w 88"/>
                  <a:gd name="T5" fmla="*/ 38 h 128"/>
                  <a:gd name="T6" fmla="*/ 64 w 88"/>
                  <a:gd name="T7" fmla="*/ 7 h 128"/>
                  <a:gd name="T8" fmla="*/ 56 w 88"/>
                  <a:gd name="T9" fmla="*/ 0 h 128"/>
                  <a:gd name="T10" fmla="*/ 24 w 88"/>
                  <a:gd name="T11" fmla="*/ 0 h 128"/>
                  <a:gd name="T12" fmla="*/ 17 w 88"/>
                  <a:gd name="T13" fmla="*/ 7 h 128"/>
                  <a:gd name="T14" fmla="*/ 11 w 88"/>
                  <a:gd name="T15" fmla="*/ 37 h 128"/>
                  <a:gd name="T16" fmla="*/ 0 w 88"/>
                  <a:gd name="T17" fmla="*/ 64 h 128"/>
                  <a:gd name="T18" fmla="*/ 10 w 88"/>
                  <a:gd name="T19" fmla="*/ 91 h 128"/>
                  <a:gd name="T20" fmla="*/ 16 w 88"/>
                  <a:gd name="T21" fmla="*/ 121 h 128"/>
                  <a:gd name="T22" fmla="*/ 24 w 88"/>
                  <a:gd name="T23" fmla="*/ 128 h 128"/>
                  <a:gd name="T24" fmla="*/ 56 w 88"/>
                  <a:gd name="T25" fmla="*/ 128 h 128"/>
                  <a:gd name="T26" fmla="*/ 64 w 88"/>
                  <a:gd name="T27" fmla="*/ 121 h 128"/>
                  <a:gd name="T28" fmla="*/ 70 w 88"/>
                  <a:gd name="T29" fmla="*/ 91 h 128"/>
                  <a:gd name="T30" fmla="*/ 79 w 88"/>
                  <a:gd name="T31" fmla="*/ 72 h 128"/>
                  <a:gd name="T32" fmla="*/ 80 w 88"/>
                  <a:gd name="T33" fmla="*/ 72 h 128"/>
                  <a:gd name="T34" fmla="*/ 88 w 88"/>
                  <a:gd name="T35" fmla="*/ 64 h 128"/>
                  <a:gd name="T36" fmla="*/ 80 w 88"/>
                  <a:gd name="T37" fmla="*/ 56 h 128"/>
                  <a:gd name="T38" fmla="*/ 24 w 88"/>
                  <a:gd name="T39" fmla="*/ 8 h 128"/>
                  <a:gd name="T40" fmla="*/ 56 w 88"/>
                  <a:gd name="T41" fmla="*/ 8 h 128"/>
                  <a:gd name="T42" fmla="*/ 60 w 88"/>
                  <a:gd name="T43" fmla="*/ 30 h 128"/>
                  <a:gd name="T44" fmla="*/ 40 w 88"/>
                  <a:gd name="T45" fmla="*/ 24 h 128"/>
                  <a:gd name="T46" fmla="*/ 20 w 88"/>
                  <a:gd name="T47" fmla="*/ 30 h 128"/>
                  <a:gd name="T48" fmla="*/ 24 w 88"/>
                  <a:gd name="T49" fmla="*/ 8 h 128"/>
                  <a:gd name="T50" fmla="*/ 56 w 88"/>
                  <a:gd name="T51" fmla="*/ 120 h 128"/>
                  <a:gd name="T52" fmla="*/ 24 w 88"/>
                  <a:gd name="T53" fmla="*/ 120 h 128"/>
                  <a:gd name="T54" fmla="*/ 20 w 88"/>
                  <a:gd name="T55" fmla="*/ 98 h 128"/>
                  <a:gd name="T56" fmla="*/ 40 w 88"/>
                  <a:gd name="T57" fmla="*/ 104 h 128"/>
                  <a:gd name="T58" fmla="*/ 60 w 88"/>
                  <a:gd name="T59" fmla="*/ 98 h 128"/>
                  <a:gd name="T60" fmla="*/ 56 w 88"/>
                  <a:gd name="T61" fmla="*/ 120 h 128"/>
                  <a:gd name="T62" fmla="*/ 40 w 88"/>
                  <a:gd name="T63" fmla="*/ 96 h 128"/>
                  <a:gd name="T64" fmla="*/ 8 w 88"/>
                  <a:gd name="T65" fmla="*/ 64 h 128"/>
                  <a:gd name="T66" fmla="*/ 40 w 88"/>
                  <a:gd name="T67" fmla="*/ 32 h 128"/>
                  <a:gd name="T68" fmla="*/ 72 w 88"/>
                  <a:gd name="T69" fmla="*/ 64 h 128"/>
                  <a:gd name="T70" fmla="*/ 40 w 88"/>
                  <a:gd name="T71" fmla="*/ 96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8" h="128">
                    <a:moveTo>
                      <a:pt x="80" y="56"/>
                    </a:moveTo>
                    <a:cubicBezTo>
                      <a:pt x="80" y="56"/>
                      <a:pt x="79" y="56"/>
                      <a:pt x="79" y="56"/>
                    </a:cubicBezTo>
                    <a:cubicBezTo>
                      <a:pt x="78" y="49"/>
                      <a:pt x="75" y="43"/>
                      <a:pt x="70" y="38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64" y="3"/>
                      <a:pt x="60" y="0"/>
                      <a:pt x="5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1" y="0"/>
                      <a:pt x="17" y="3"/>
                      <a:pt x="17" y="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4" y="44"/>
                      <a:pt x="0" y="53"/>
                      <a:pt x="0" y="64"/>
                    </a:cubicBezTo>
                    <a:cubicBezTo>
                      <a:pt x="0" y="74"/>
                      <a:pt x="4" y="84"/>
                      <a:pt x="10" y="91"/>
                    </a:cubicBezTo>
                    <a:cubicBezTo>
                      <a:pt x="16" y="121"/>
                      <a:pt x="16" y="121"/>
                      <a:pt x="16" y="121"/>
                    </a:cubicBezTo>
                    <a:cubicBezTo>
                      <a:pt x="17" y="125"/>
                      <a:pt x="20" y="128"/>
                      <a:pt x="24" y="128"/>
                    </a:cubicBezTo>
                    <a:cubicBezTo>
                      <a:pt x="56" y="128"/>
                      <a:pt x="56" y="128"/>
                      <a:pt x="56" y="128"/>
                    </a:cubicBezTo>
                    <a:cubicBezTo>
                      <a:pt x="60" y="128"/>
                      <a:pt x="63" y="125"/>
                      <a:pt x="64" y="121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5"/>
                      <a:pt x="78" y="79"/>
                      <a:pt x="79" y="72"/>
                    </a:cubicBezTo>
                    <a:cubicBezTo>
                      <a:pt x="79" y="72"/>
                      <a:pt x="80" y="72"/>
                      <a:pt x="80" y="72"/>
                    </a:cubicBezTo>
                    <a:cubicBezTo>
                      <a:pt x="84" y="72"/>
                      <a:pt x="88" y="68"/>
                      <a:pt x="88" y="64"/>
                    </a:cubicBezTo>
                    <a:cubicBezTo>
                      <a:pt x="88" y="60"/>
                      <a:pt x="84" y="56"/>
                      <a:pt x="80" y="56"/>
                    </a:cubicBezTo>
                    <a:close/>
                    <a:moveTo>
                      <a:pt x="24" y="8"/>
                    </a:moveTo>
                    <a:cubicBezTo>
                      <a:pt x="56" y="8"/>
                      <a:pt x="56" y="8"/>
                      <a:pt x="56" y="8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55" y="26"/>
                      <a:pt x="48" y="24"/>
                      <a:pt x="40" y="24"/>
                    </a:cubicBezTo>
                    <a:cubicBezTo>
                      <a:pt x="33" y="24"/>
                      <a:pt x="26" y="26"/>
                      <a:pt x="20" y="30"/>
                    </a:cubicBezTo>
                    <a:lnTo>
                      <a:pt x="24" y="8"/>
                    </a:lnTo>
                    <a:close/>
                    <a:moveTo>
                      <a:pt x="56" y="120"/>
                    </a:moveTo>
                    <a:cubicBezTo>
                      <a:pt x="24" y="120"/>
                      <a:pt x="24" y="120"/>
                      <a:pt x="24" y="120"/>
                    </a:cubicBezTo>
                    <a:cubicBezTo>
                      <a:pt x="20" y="98"/>
                      <a:pt x="20" y="98"/>
                      <a:pt x="20" y="98"/>
                    </a:cubicBezTo>
                    <a:cubicBezTo>
                      <a:pt x="26" y="102"/>
                      <a:pt x="33" y="104"/>
                      <a:pt x="40" y="104"/>
                    </a:cubicBezTo>
                    <a:cubicBezTo>
                      <a:pt x="47" y="104"/>
                      <a:pt x="54" y="102"/>
                      <a:pt x="60" y="98"/>
                    </a:cubicBezTo>
                    <a:lnTo>
                      <a:pt x="56" y="120"/>
                    </a:lnTo>
                    <a:close/>
                    <a:moveTo>
                      <a:pt x="40" y="96"/>
                    </a:moveTo>
                    <a:cubicBezTo>
                      <a:pt x="22" y="96"/>
                      <a:pt x="8" y="82"/>
                      <a:pt x="8" y="64"/>
                    </a:cubicBezTo>
                    <a:cubicBezTo>
                      <a:pt x="8" y="46"/>
                      <a:pt x="22" y="32"/>
                      <a:pt x="40" y="32"/>
                    </a:cubicBezTo>
                    <a:cubicBezTo>
                      <a:pt x="58" y="32"/>
                      <a:pt x="72" y="46"/>
                      <a:pt x="72" y="64"/>
                    </a:cubicBezTo>
                    <a:cubicBezTo>
                      <a:pt x="72" y="82"/>
                      <a:pt x="58" y="96"/>
                      <a:pt x="40" y="9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206" name="Freeform 77">
                <a:extLst>
                  <a:ext uri="{FF2B5EF4-FFF2-40B4-BE49-F238E27FC236}">
                    <a16:creationId xmlns:a16="http://schemas.microsoft.com/office/drawing/2014/main" xmlns="" id="{F8EC84A5-23F0-48B6-A587-AAD88873ECB3}"/>
                  </a:ext>
                </a:extLst>
              </p:cNvPr>
              <p:cNvSpPr/>
              <p:nvPr/>
            </p:nvSpPr>
            <p:spPr bwMode="auto">
              <a:xfrm>
                <a:off x="4164013" y="2238376"/>
                <a:ext cx="90487" cy="90488"/>
              </a:xfrm>
              <a:custGeom>
                <a:avLst/>
                <a:gdLst>
                  <a:gd name="T0" fmla="*/ 24 w 24"/>
                  <a:gd name="T1" fmla="*/ 0 h 24"/>
                  <a:gd name="T2" fmla="*/ 22 w 24"/>
                  <a:gd name="T3" fmla="*/ 0 h 24"/>
                  <a:gd name="T4" fmla="*/ 1 w 24"/>
                  <a:gd name="T5" fmla="*/ 17 h 24"/>
                  <a:gd name="T6" fmla="*/ 0 w 24"/>
                  <a:gd name="T7" fmla="*/ 20 h 24"/>
                  <a:gd name="T8" fmla="*/ 1 w 24"/>
                  <a:gd name="T9" fmla="*/ 23 h 24"/>
                  <a:gd name="T10" fmla="*/ 4 w 24"/>
                  <a:gd name="T11" fmla="*/ 24 h 24"/>
                  <a:gd name="T12" fmla="*/ 7 w 24"/>
                  <a:gd name="T13" fmla="*/ 23 h 24"/>
                  <a:gd name="T14" fmla="*/ 14 w 24"/>
                  <a:gd name="T15" fmla="*/ 14 h 24"/>
                  <a:gd name="T16" fmla="*/ 24 w 24"/>
                  <a:gd name="T17" fmla="*/ 2 h 24"/>
                  <a:gd name="T18" fmla="*/ 24 w 24"/>
                  <a:gd name="T1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24" y="0"/>
                    </a:moveTo>
                    <a:cubicBezTo>
                      <a:pt x="23" y="0"/>
                      <a:pt x="23" y="0"/>
                      <a:pt x="22" y="0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0" y="18"/>
                      <a:pt x="0" y="19"/>
                      <a:pt x="0" y="20"/>
                    </a:cubicBezTo>
                    <a:cubicBezTo>
                      <a:pt x="0" y="21"/>
                      <a:pt x="0" y="22"/>
                      <a:pt x="1" y="23"/>
                    </a:cubicBezTo>
                    <a:cubicBezTo>
                      <a:pt x="2" y="24"/>
                      <a:pt x="3" y="24"/>
                      <a:pt x="4" y="24"/>
                    </a:cubicBezTo>
                    <a:cubicBezTo>
                      <a:pt x="5" y="24"/>
                      <a:pt x="6" y="24"/>
                      <a:pt x="7" y="23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1"/>
                      <a:pt x="24" y="1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id-ID" sz="1015">
                  <a:cs typeface="+mn-ea"/>
                  <a:sym typeface="+mn-lt"/>
                </a:endParaRPr>
              </a:p>
            </p:txBody>
          </p:sp>
        </p:grpSp>
        <p:grpSp>
          <p:nvGrpSpPr>
            <p:cNvPr id="181" name="Group 30">
              <a:extLst>
                <a:ext uri="{FF2B5EF4-FFF2-40B4-BE49-F238E27FC236}">
                  <a16:creationId xmlns:a16="http://schemas.microsoft.com/office/drawing/2014/main" xmlns="" id="{4D8CDE88-583F-481A-A09F-EBBA360DDA65}"/>
                </a:ext>
              </a:extLst>
            </p:cNvPr>
            <p:cNvGrpSpPr/>
            <p:nvPr/>
          </p:nvGrpSpPr>
          <p:grpSpPr>
            <a:xfrm>
              <a:off x="9012997" y="1679576"/>
              <a:ext cx="482600" cy="452438"/>
              <a:chOff x="2974975" y="2071688"/>
              <a:chExt cx="482600" cy="452438"/>
            </a:xfrm>
            <a:solidFill>
              <a:schemeClr val="bg1"/>
            </a:solidFill>
          </p:grpSpPr>
          <p:sp>
            <p:nvSpPr>
              <p:cNvPr id="189" name="Freeform 78">
                <a:extLst>
                  <a:ext uri="{FF2B5EF4-FFF2-40B4-BE49-F238E27FC236}">
                    <a16:creationId xmlns:a16="http://schemas.microsoft.com/office/drawing/2014/main" xmlns="" id="{373D323D-B39C-4C1C-A633-F0F4D7ECA07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74975" y="2071688"/>
                <a:ext cx="482600" cy="452438"/>
              </a:xfrm>
              <a:custGeom>
                <a:avLst/>
                <a:gdLst>
                  <a:gd name="T0" fmla="*/ 126 w 128"/>
                  <a:gd name="T1" fmla="*/ 26 h 120"/>
                  <a:gd name="T2" fmla="*/ 102 w 128"/>
                  <a:gd name="T3" fmla="*/ 2 h 120"/>
                  <a:gd name="T4" fmla="*/ 96 w 128"/>
                  <a:gd name="T5" fmla="*/ 0 h 120"/>
                  <a:gd name="T6" fmla="*/ 12 w 128"/>
                  <a:gd name="T7" fmla="*/ 0 h 120"/>
                  <a:gd name="T8" fmla="*/ 0 w 128"/>
                  <a:gd name="T9" fmla="*/ 12 h 120"/>
                  <a:gd name="T10" fmla="*/ 0 w 128"/>
                  <a:gd name="T11" fmla="*/ 108 h 120"/>
                  <a:gd name="T12" fmla="*/ 12 w 128"/>
                  <a:gd name="T13" fmla="*/ 120 h 120"/>
                  <a:gd name="T14" fmla="*/ 116 w 128"/>
                  <a:gd name="T15" fmla="*/ 120 h 120"/>
                  <a:gd name="T16" fmla="*/ 128 w 128"/>
                  <a:gd name="T17" fmla="*/ 108 h 120"/>
                  <a:gd name="T18" fmla="*/ 128 w 128"/>
                  <a:gd name="T19" fmla="*/ 32 h 120"/>
                  <a:gd name="T20" fmla="*/ 126 w 128"/>
                  <a:gd name="T21" fmla="*/ 26 h 120"/>
                  <a:gd name="T22" fmla="*/ 120 w 128"/>
                  <a:gd name="T23" fmla="*/ 108 h 120"/>
                  <a:gd name="T24" fmla="*/ 116 w 128"/>
                  <a:gd name="T25" fmla="*/ 112 h 120"/>
                  <a:gd name="T26" fmla="*/ 12 w 128"/>
                  <a:gd name="T27" fmla="*/ 112 h 120"/>
                  <a:gd name="T28" fmla="*/ 8 w 128"/>
                  <a:gd name="T29" fmla="*/ 108 h 120"/>
                  <a:gd name="T30" fmla="*/ 8 w 128"/>
                  <a:gd name="T31" fmla="*/ 12 h 120"/>
                  <a:gd name="T32" fmla="*/ 12 w 128"/>
                  <a:gd name="T33" fmla="*/ 8 h 120"/>
                  <a:gd name="T34" fmla="*/ 92 w 128"/>
                  <a:gd name="T35" fmla="*/ 8 h 120"/>
                  <a:gd name="T36" fmla="*/ 92 w 128"/>
                  <a:gd name="T37" fmla="*/ 24 h 120"/>
                  <a:gd name="T38" fmla="*/ 92 w 128"/>
                  <a:gd name="T39" fmla="*/ 24 h 120"/>
                  <a:gd name="T40" fmla="*/ 104 w 128"/>
                  <a:gd name="T41" fmla="*/ 36 h 120"/>
                  <a:gd name="T42" fmla="*/ 108 w 128"/>
                  <a:gd name="T43" fmla="*/ 36 h 120"/>
                  <a:gd name="T44" fmla="*/ 120 w 128"/>
                  <a:gd name="T45" fmla="*/ 36 h 120"/>
                  <a:gd name="T46" fmla="*/ 120 w 128"/>
                  <a:gd name="T47" fmla="*/ 108 h 120"/>
                  <a:gd name="T48" fmla="*/ 108 w 128"/>
                  <a:gd name="T49" fmla="*/ 32 h 120"/>
                  <a:gd name="T50" fmla="*/ 104 w 128"/>
                  <a:gd name="T51" fmla="*/ 32 h 120"/>
                  <a:gd name="T52" fmla="*/ 96 w 128"/>
                  <a:gd name="T53" fmla="*/ 24 h 120"/>
                  <a:gd name="T54" fmla="*/ 96 w 128"/>
                  <a:gd name="T55" fmla="*/ 24 h 120"/>
                  <a:gd name="T56" fmla="*/ 96 w 128"/>
                  <a:gd name="T57" fmla="*/ 8 h 120"/>
                  <a:gd name="T58" fmla="*/ 120 w 128"/>
                  <a:gd name="T59" fmla="*/ 32 h 120"/>
                  <a:gd name="T60" fmla="*/ 108 w 128"/>
                  <a:gd name="T61" fmla="*/ 3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28" h="120">
                    <a:moveTo>
                      <a:pt x="126" y="26"/>
                    </a:moveTo>
                    <a:cubicBezTo>
                      <a:pt x="102" y="2"/>
                      <a:pt x="102" y="2"/>
                      <a:pt x="102" y="2"/>
                    </a:cubicBezTo>
                    <a:cubicBezTo>
                      <a:pt x="100" y="1"/>
                      <a:pt x="98" y="0"/>
                      <a:pt x="96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0" y="115"/>
                      <a:pt x="5" y="120"/>
                      <a:pt x="12" y="120"/>
                    </a:cubicBezTo>
                    <a:cubicBezTo>
                      <a:pt x="116" y="120"/>
                      <a:pt x="116" y="120"/>
                      <a:pt x="116" y="120"/>
                    </a:cubicBezTo>
                    <a:cubicBezTo>
                      <a:pt x="123" y="120"/>
                      <a:pt x="128" y="115"/>
                      <a:pt x="128" y="108"/>
                    </a:cubicBezTo>
                    <a:cubicBezTo>
                      <a:pt x="128" y="32"/>
                      <a:pt x="128" y="32"/>
                      <a:pt x="128" y="32"/>
                    </a:cubicBezTo>
                    <a:cubicBezTo>
                      <a:pt x="128" y="30"/>
                      <a:pt x="127" y="28"/>
                      <a:pt x="126" y="26"/>
                    </a:cubicBezTo>
                    <a:close/>
                    <a:moveTo>
                      <a:pt x="120" y="108"/>
                    </a:moveTo>
                    <a:cubicBezTo>
                      <a:pt x="120" y="110"/>
                      <a:pt x="118" y="112"/>
                      <a:pt x="116" y="112"/>
                    </a:cubicBezTo>
                    <a:cubicBezTo>
                      <a:pt x="12" y="112"/>
                      <a:pt x="12" y="112"/>
                      <a:pt x="12" y="112"/>
                    </a:cubicBezTo>
                    <a:cubicBezTo>
                      <a:pt x="10" y="112"/>
                      <a:pt x="8" y="110"/>
                      <a:pt x="8" y="108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0"/>
                      <a:pt x="10" y="8"/>
                      <a:pt x="12" y="8"/>
                    </a:cubicBezTo>
                    <a:cubicBezTo>
                      <a:pt x="92" y="8"/>
                      <a:pt x="92" y="8"/>
                      <a:pt x="92" y="8"/>
                    </a:cubicBezTo>
                    <a:cubicBezTo>
                      <a:pt x="92" y="24"/>
                      <a:pt x="92" y="24"/>
                      <a:pt x="92" y="24"/>
                    </a:cubicBezTo>
                    <a:cubicBezTo>
                      <a:pt x="92" y="24"/>
                      <a:pt x="92" y="24"/>
                      <a:pt x="92" y="24"/>
                    </a:cubicBezTo>
                    <a:cubicBezTo>
                      <a:pt x="92" y="31"/>
                      <a:pt x="97" y="36"/>
                      <a:pt x="104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20" y="36"/>
                      <a:pt x="120" y="36"/>
                      <a:pt x="120" y="36"/>
                    </a:cubicBezTo>
                    <a:lnTo>
                      <a:pt x="120" y="108"/>
                    </a:lnTo>
                    <a:close/>
                    <a:moveTo>
                      <a:pt x="108" y="32"/>
                    </a:moveTo>
                    <a:cubicBezTo>
                      <a:pt x="104" y="32"/>
                      <a:pt x="104" y="32"/>
                      <a:pt x="104" y="32"/>
                    </a:cubicBezTo>
                    <a:cubicBezTo>
                      <a:pt x="100" y="32"/>
                      <a:pt x="96" y="28"/>
                      <a:pt x="96" y="24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120" y="32"/>
                      <a:pt x="120" y="32"/>
                      <a:pt x="120" y="32"/>
                    </a:cubicBezTo>
                    <a:lnTo>
                      <a:pt x="108" y="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190" name="Freeform 79">
                <a:extLst>
                  <a:ext uri="{FF2B5EF4-FFF2-40B4-BE49-F238E27FC236}">
                    <a16:creationId xmlns:a16="http://schemas.microsoft.com/office/drawing/2014/main" xmlns="" id="{B8753327-C5A5-4C5F-9F46-292BE18598AE}"/>
                  </a:ext>
                </a:extLst>
              </p:cNvPr>
              <p:cNvSpPr/>
              <p:nvPr/>
            </p:nvSpPr>
            <p:spPr bwMode="auto">
              <a:xfrm>
                <a:off x="3200400" y="2162176"/>
                <a:ext cx="90487" cy="15875"/>
              </a:xfrm>
              <a:custGeom>
                <a:avLst/>
                <a:gdLst>
                  <a:gd name="T0" fmla="*/ 2 w 24"/>
                  <a:gd name="T1" fmla="*/ 4 h 4"/>
                  <a:gd name="T2" fmla="*/ 22 w 24"/>
                  <a:gd name="T3" fmla="*/ 4 h 4"/>
                  <a:gd name="T4" fmla="*/ 24 w 24"/>
                  <a:gd name="T5" fmla="*/ 2 h 4"/>
                  <a:gd name="T6" fmla="*/ 22 w 24"/>
                  <a:gd name="T7" fmla="*/ 0 h 4"/>
                  <a:gd name="T8" fmla="*/ 2 w 24"/>
                  <a:gd name="T9" fmla="*/ 0 h 4"/>
                  <a:gd name="T10" fmla="*/ 0 w 24"/>
                  <a:gd name="T11" fmla="*/ 2 h 4"/>
                  <a:gd name="T12" fmla="*/ 2 w 24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4">
                    <a:moveTo>
                      <a:pt x="2" y="4"/>
                    </a:moveTo>
                    <a:cubicBezTo>
                      <a:pt x="22" y="4"/>
                      <a:pt x="22" y="4"/>
                      <a:pt x="22" y="4"/>
                    </a:cubicBezTo>
                    <a:cubicBezTo>
                      <a:pt x="23" y="4"/>
                      <a:pt x="24" y="3"/>
                      <a:pt x="24" y="2"/>
                    </a:cubicBezTo>
                    <a:cubicBezTo>
                      <a:pt x="24" y="1"/>
                      <a:pt x="23" y="0"/>
                      <a:pt x="2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191" name="Freeform 80">
                <a:extLst>
                  <a:ext uri="{FF2B5EF4-FFF2-40B4-BE49-F238E27FC236}">
                    <a16:creationId xmlns:a16="http://schemas.microsoft.com/office/drawing/2014/main" xmlns="" id="{53CCC2B6-6B28-40F7-85FC-BFCB3B963686}"/>
                  </a:ext>
                </a:extLst>
              </p:cNvPr>
              <p:cNvSpPr/>
              <p:nvPr/>
            </p:nvSpPr>
            <p:spPr bwMode="auto">
              <a:xfrm>
                <a:off x="3200400" y="2208213"/>
                <a:ext cx="90487" cy="14288"/>
              </a:xfrm>
              <a:custGeom>
                <a:avLst/>
                <a:gdLst>
                  <a:gd name="T0" fmla="*/ 2 w 24"/>
                  <a:gd name="T1" fmla="*/ 4 h 4"/>
                  <a:gd name="T2" fmla="*/ 22 w 24"/>
                  <a:gd name="T3" fmla="*/ 4 h 4"/>
                  <a:gd name="T4" fmla="*/ 24 w 24"/>
                  <a:gd name="T5" fmla="*/ 2 h 4"/>
                  <a:gd name="T6" fmla="*/ 22 w 24"/>
                  <a:gd name="T7" fmla="*/ 0 h 4"/>
                  <a:gd name="T8" fmla="*/ 2 w 24"/>
                  <a:gd name="T9" fmla="*/ 0 h 4"/>
                  <a:gd name="T10" fmla="*/ 0 w 24"/>
                  <a:gd name="T11" fmla="*/ 2 h 4"/>
                  <a:gd name="T12" fmla="*/ 2 w 24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4">
                    <a:moveTo>
                      <a:pt x="2" y="4"/>
                    </a:moveTo>
                    <a:cubicBezTo>
                      <a:pt x="22" y="4"/>
                      <a:pt x="22" y="4"/>
                      <a:pt x="22" y="4"/>
                    </a:cubicBezTo>
                    <a:cubicBezTo>
                      <a:pt x="23" y="4"/>
                      <a:pt x="24" y="3"/>
                      <a:pt x="24" y="2"/>
                    </a:cubicBezTo>
                    <a:cubicBezTo>
                      <a:pt x="24" y="1"/>
                      <a:pt x="23" y="0"/>
                      <a:pt x="2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192" name="Freeform 81">
                <a:extLst>
                  <a:ext uri="{FF2B5EF4-FFF2-40B4-BE49-F238E27FC236}">
                    <a16:creationId xmlns:a16="http://schemas.microsoft.com/office/drawing/2014/main" xmlns="" id="{DDBC1762-5DFE-45DC-B003-0196B92D116D}"/>
                  </a:ext>
                </a:extLst>
              </p:cNvPr>
              <p:cNvSpPr/>
              <p:nvPr/>
            </p:nvSpPr>
            <p:spPr bwMode="auto">
              <a:xfrm>
                <a:off x="3200400" y="2252663"/>
                <a:ext cx="196850" cy="15875"/>
              </a:xfrm>
              <a:custGeom>
                <a:avLst/>
                <a:gdLst>
                  <a:gd name="T0" fmla="*/ 0 w 52"/>
                  <a:gd name="T1" fmla="*/ 2 h 4"/>
                  <a:gd name="T2" fmla="*/ 2 w 52"/>
                  <a:gd name="T3" fmla="*/ 4 h 4"/>
                  <a:gd name="T4" fmla="*/ 50 w 52"/>
                  <a:gd name="T5" fmla="*/ 4 h 4"/>
                  <a:gd name="T6" fmla="*/ 52 w 52"/>
                  <a:gd name="T7" fmla="*/ 2 h 4"/>
                  <a:gd name="T8" fmla="*/ 50 w 52"/>
                  <a:gd name="T9" fmla="*/ 0 h 4"/>
                  <a:gd name="T10" fmla="*/ 2 w 52"/>
                  <a:gd name="T11" fmla="*/ 0 h 4"/>
                  <a:gd name="T12" fmla="*/ 0 w 52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4">
                    <a:moveTo>
                      <a:pt x="0" y="2"/>
                    </a:moveTo>
                    <a:cubicBezTo>
                      <a:pt x="0" y="3"/>
                      <a:pt x="1" y="4"/>
                      <a:pt x="2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51" y="4"/>
                      <a:pt x="52" y="3"/>
                      <a:pt x="52" y="2"/>
                    </a:cubicBezTo>
                    <a:cubicBezTo>
                      <a:pt x="52" y="1"/>
                      <a:pt x="51" y="0"/>
                      <a:pt x="5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193" name="Freeform 82">
                <a:extLst>
                  <a:ext uri="{FF2B5EF4-FFF2-40B4-BE49-F238E27FC236}">
                    <a16:creationId xmlns:a16="http://schemas.microsoft.com/office/drawing/2014/main" xmlns="" id="{273881AE-910D-49B2-94C7-97DBA2AE9525}"/>
                  </a:ext>
                </a:extLst>
              </p:cNvPr>
              <p:cNvSpPr/>
              <p:nvPr/>
            </p:nvSpPr>
            <p:spPr bwMode="auto">
              <a:xfrm>
                <a:off x="3035300" y="2343151"/>
                <a:ext cx="361950" cy="15875"/>
              </a:xfrm>
              <a:custGeom>
                <a:avLst/>
                <a:gdLst>
                  <a:gd name="T0" fmla="*/ 94 w 96"/>
                  <a:gd name="T1" fmla="*/ 0 h 4"/>
                  <a:gd name="T2" fmla="*/ 2 w 96"/>
                  <a:gd name="T3" fmla="*/ 0 h 4"/>
                  <a:gd name="T4" fmla="*/ 0 w 96"/>
                  <a:gd name="T5" fmla="*/ 2 h 4"/>
                  <a:gd name="T6" fmla="*/ 2 w 96"/>
                  <a:gd name="T7" fmla="*/ 4 h 4"/>
                  <a:gd name="T8" fmla="*/ 94 w 96"/>
                  <a:gd name="T9" fmla="*/ 4 h 4"/>
                  <a:gd name="T10" fmla="*/ 96 w 96"/>
                  <a:gd name="T11" fmla="*/ 2 h 4"/>
                  <a:gd name="T12" fmla="*/ 94 w 9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4">
                    <a:moveTo>
                      <a:pt x="9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5" y="4"/>
                      <a:pt x="96" y="3"/>
                      <a:pt x="96" y="2"/>
                    </a:cubicBezTo>
                    <a:cubicBezTo>
                      <a:pt x="96" y="1"/>
                      <a:pt x="95" y="0"/>
                      <a:pt x="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194" name="Freeform 83">
                <a:extLst>
                  <a:ext uri="{FF2B5EF4-FFF2-40B4-BE49-F238E27FC236}">
                    <a16:creationId xmlns:a16="http://schemas.microsoft.com/office/drawing/2014/main" xmlns="" id="{130760F9-F5ED-4C91-8044-2D69F38219CA}"/>
                  </a:ext>
                </a:extLst>
              </p:cNvPr>
              <p:cNvSpPr/>
              <p:nvPr/>
            </p:nvSpPr>
            <p:spPr bwMode="auto">
              <a:xfrm>
                <a:off x="3035300" y="2389188"/>
                <a:ext cx="361950" cy="14288"/>
              </a:xfrm>
              <a:custGeom>
                <a:avLst/>
                <a:gdLst>
                  <a:gd name="T0" fmla="*/ 94 w 96"/>
                  <a:gd name="T1" fmla="*/ 0 h 4"/>
                  <a:gd name="T2" fmla="*/ 2 w 96"/>
                  <a:gd name="T3" fmla="*/ 0 h 4"/>
                  <a:gd name="T4" fmla="*/ 0 w 96"/>
                  <a:gd name="T5" fmla="*/ 2 h 4"/>
                  <a:gd name="T6" fmla="*/ 2 w 96"/>
                  <a:gd name="T7" fmla="*/ 4 h 4"/>
                  <a:gd name="T8" fmla="*/ 94 w 96"/>
                  <a:gd name="T9" fmla="*/ 4 h 4"/>
                  <a:gd name="T10" fmla="*/ 96 w 96"/>
                  <a:gd name="T11" fmla="*/ 2 h 4"/>
                  <a:gd name="T12" fmla="*/ 94 w 9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4">
                    <a:moveTo>
                      <a:pt x="9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5" y="4"/>
                      <a:pt x="96" y="3"/>
                      <a:pt x="96" y="2"/>
                    </a:cubicBezTo>
                    <a:cubicBezTo>
                      <a:pt x="96" y="1"/>
                      <a:pt x="95" y="0"/>
                      <a:pt x="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195" name="Freeform 84">
                <a:extLst>
                  <a:ext uri="{FF2B5EF4-FFF2-40B4-BE49-F238E27FC236}">
                    <a16:creationId xmlns:a16="http://schemas.microsoft.com/office/drawing/2014/main" xmlns="" id="{9896A37F-8B90-4EFC-A1FA-9EB5FB3BA680}"/>
                  </a:ext>
                </a:extLst>
              </p:cNvPr>
              <p:cNvSpPr/>
              <p:nvPr/>
            </p:nvSpPr>
            <p:spPr bwMode="auto">
              <a:xfrm>
                <a:off x="3035300" y="2433638"/>
                <a:ext cx="361950" cy="14288"/>
              </a:xfrm>
              <a:custGeom>
                <a:avLst/>
                <a:gdLst>
                  <a:gd name="T0" fmla="*/ 94 w 96"/>
                  <a:gd name="T1" fmla="*/ 0 h 4"/>
                  <a:gd name="T2" fmla="*/ 2 w 96"/>
                  <a:gd name="T3" fmla="*/ 0 h 4"/>
                  <a:gd name="T4" fmla="*/ 0 w 96"/>
                  <a:gd name="T5" fmla="*/ 2 h 4"/>
                  <a:gd name="T6" fmla="*/ 2 w 96"/>
                  <a:gd name="T7" fmla="*/ 4 h 4"/>
                  <a:gd name="T8" fmla="*/ 94 w 96"/>
                  <a:gd name="T9" fmla="*/ 4 h 4"/>
                  <a:gd name="T10" fmla="*/ 96 w 96"/>
                  <a:gd name="T11" fmla="*/ 2 h 4"/>
                  <a:gd name="T12" fmla="*/ 94 w 9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4">
                    <a:moveTo>
                      <a:pt x="9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5" y="4"/>
                      <a:pt x="96" y="3"/>
                      <a:pt x="96" y="2"/>
                    </a:cubicBezTo>
                    <a:cubicBezTo>
                      <a:pt x="96" y="1"/>
                      <a:pt x="95" y="0"/>
                      <a:pt x="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196" name="Freeform 85">
                <a:extLst>
                  <a:ext uri="{FF2B5EF4-FFF2-40B4-BE49-F238E27FC236}">
                    <a16:creationId xmlns:a16="http://schemas.microsoft.com/office/drawing/2014/main" xmlns="" id="{18CD119E-53A3-4FC2-8680-E7520EC05979}"/>
                  </a:ext>
                </a:extLst>
              </p:cNvPr>
              <p:cNvSpPr/>
              <p:nvPr/>
            </p:nvSpPr>
            <p:spPr bwMode="auto">
              <a:xfrm>
                <a:off x="3035300" y="2298701"/>
                <a:ext cx="361950" cy="14288"/>
              </a:xfrm>
              <a:custGeom>
                <a:avLst/>
                <a:gdLst>
                  <a:gd name="T0" fmla="*/ 94 w 96"/>
                  <a:gd name="T1" fmla="*/ 0 h 4"/>
                  <a:gd name="T2" fmla="*/ 2 w 96"/>
                  <a:gd name="T3" fmla="*/ 0 h 4"/>
                  <a:gd name="T4" fmla="*/ 0 w 96"/>
                  <a:gd name="T5" fmla="*/ 2 h 4"/>
                  <a:gd name="T6" fmla="*/ 2 w 96"/>
                  <a:gd name="T7" fmla="*/ 4 h 4"/>
                  <a:gd name="T8" fmla="*/ 94 w 96"/>
                  <a:gd name="T9" fmla="*/ 4 h 4"/>
                  <a:gd name="T10" fmla="*/ 96 w 96"/>
                  <a:gd name="T11" fmla="*/ 2 h 4"/>
                  <a:gd name="T12" fmla="*/ 94 w 9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4">
                    <a:moveTo>
                      <a:pt x="9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5" y="4"/>
                      <a:pt x="96" y="3"/>
                      <a:pt x="96" y="2"/>
                    </a:cubicBezTo>
                    <a:cubicBezTo>
                      <a:pt x="96" y="1"/>
                      <a:pt x="95" y="0"/>
                      <a:pt x="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197" name="Freeform 86">
                <a:extLst>
                  <a:ext uri="{FF2B5EF4-FFF2-40B4-BE49-F238E27FC236}">
                    <a16:creationId xmlns:a16="http://schemas.microsoft.com/office/drawing/2014/main" xmlns="" id="{0FE98478-D8AA-48DE-871C-11B8DF7E1E4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35300" y="2147888"/>
                <a:ext cx="134937" cy="120650"/>
              </a:xfrm>
              <a:custGeom>
                <a:avLst/>
                <a:gdLst>
                  <a:gd name="T0" fmla="*/ 4 w 36"/>
                  <a:gd name="T1" fmla="*/ 32 h 32"/>
                  <a:gd name="T2" fmla="*/ 32 w 36"/>
                  <a:gd name="T3" fmla="*/ 32 h 32"/>
                  <a:gd name="T4" fmla="*/ 36 w 36"/>
                  <a:gd name="T5" fmla="*/ 28 h 32"/>
                  <a:gd name="T6" fmla="*/ 36 w 36"/>
                  <a:gd name="T7" fmla="*/ 4 h 32"/>
                  <a:gd name="T8" fmla="*/ 32 w 36"/>
                  <a:gd name="T9" fmla="*/ 0 h 32"/>
                  <a:gd name="T10" fmla="*/ 4 w 36"/>
                  <a:gd name="T11" fmla="*/ 0 h 32"/>
                  <a:gd name="T12" fmla="*/ 0 w 36"/>
                  <a:gd name="T13" fmla="*/ 4 h 32"/>
                  <a:gd name="T14" fmla="*/ 0 w 36"/>
                  <a:gd name="T15" fmla="*/ 28 h 32"/>
                  <a:gd name="T16" fmla="*/ 4 w 36"/>
                  <a:gd name="T17" fmla="*/ 32 h 32"/>
                  <a:gd name="T18" fmla="*/ 8 w 36"/>
                  <a:gd name="T19" fmla="*/ 8 h 32"/>
                  <a:gd name="T20" fmla="*/ 28 w 36"/>
                  <a:gd name="T21" fmla="*/ 8 h 32"/>
                  <a:gd name="T22" fmla="*/ 28 w 36"/>
                  <a:gd name="T23" fmla="*/ 24 h 32"/>
                  <a:gd name="T24" fmla="*/ 8 w 36"/>
                  <a:gd name="T25" fmla="*/ 24 h 32"/>
                  <a:gd name="T26" fmla="*/ 8 w 36"/>
                  <a:gd name="T27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32">
                    <a:moveTo>
                      <a:pt x="4" y="32"/>
                    </a:moveTo>
                    <a:cubicBezTo>
                      <a:pt x="32" y="32"/>
                      <a:pt x="32" y="32"/>
                      <a:pt x="32" y="32"/>
                    </a:cubicBezTo>
                    <a:cubicBezTo>
                      <a:pt x="34" y="32"/>
                      <a:pt x="36" y="30"/>
                      <a:pt x="36" y="28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2"/>
                      <a:pt x="34" y="0"/>
                      <a:pt x="3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0"/>
                      <a:pt x="2" y="32"/>
                      <a:pt x="4" y="32"/>
                    </a:cubicBezTo>
                    <a:close/>
                    <a:moveTo>
                      <a:pt x="8" y="8"/>
                    </a:moveTo>
                    <a:cubicBezTo>
                      <a:pt x="28" y="8"/>
                      <a:pt x="28" y="8"/>
                      <a:pt x="28" y="8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8" y="24"/>
                      <a:pt x="8" y="24"/>
                      <a:pt x="8" y="24"/>
                    </a:cubicBezTo>
                    <a:lnTo>
                      <a:pt x="8" y="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id-ID" sz="1015">
                  <a:cs typeface="+mn-ea"/>
                  <a:sym typeface="+mn-lt"/>
                </a:endParaRPr>
              </a:p>
            </p:txBody>
          </p:sp>
        </p:grpSp>
        <p:grpSp>
          <p:nvGrpSpPr>
            <p:cNvPr id="182" name="Group 31">
              <a:extLst>
                <a:ext uri="{FF2B5EF4-FFF2-40B4-BE49-F238E27FC236}">
                  <a16:creationId xmlns:a16="http://schemas.microsoft.com/office/drawing/2014/main" xmlns="" id="{76237037-D9DF-4F4D-B715-A669D47CCE88}"/>
                </a:ext>
              </a:extLst>
            </p:cNvPr>
            <p:cNvGrpSpPr/>
            <p:nvPr/>
          </p:nvGrpSpPr>
          <p:grpSpPr>
            <a:xfrm>
              <a:off x="9983081" y="717253"/>
              <a:ext cx="450850" cy="482600"/>
              <a:chOff x="2027238" y="2071688"/>
              <a:chExt cx="450850" cy="482600"/>
            </a:xfrm>
            <a:solidFill>
              <a:schemeClr val="bg1"/>
            </a:solidFill>
          </p:grpSpPr>
          <p:sp>
            <p:nvSpPr>
              <p:cNvPr id="186" name="Freeform 87">
                <a:extLst>
                  <a:ext uri="{FF2B5EF4-FFF2-40B4-BE49-F238E27FC236}">
                    <a16:creationId xmlns:a16="http://schemas.microsoft.com/office/drawing/2014/main" xmlns="" id="{D9456563-20AB-4039-9917-A85D25A8DE9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27238" y="2071688"/>
                <a:ext cx="450850" cy="482600"/>
              </a:xfrm>
              <a:custGeom>
                <a:avLst/>
                <a:gdLst>
                  <a:gd name="T0" fmla="*/ 104 w 120"/>
                  <a:gd name="T1" fmla="*/ 0 h 128"/>
                  <a:gd name="T2" fmla="*/ 16 w 120"/>
                  <a:gd name="T3" fmla="*/ 0 h 128"/>
                  <a:gd name="T4" fmla="*/ 0 w 120"/>
                  <a:gd name="T5" fmla="*/ 16 h 128"/>
                  <a:gd name="T6" fmla="*/ 0 w 120"/>
                  <a:gd name="T7" fmla="*/ 112 h 128"/>
                  <a:gd name="T8" fmla="*/ 16 w 120"/>
                  <a:gd name="T9" fmla="*/ 128 h 128"/>
                  <a:gd name="T10" fmla="*/ 104 w 120"/>
                  <a:gd name="T11" fmla="*/ 128 h 128"/>
                  <a:gd name="T12" fmla="*/ 120 w 120"/>
                  <a:gd name="T13" fmla="*/ 112 h 128"/>
                  <a:gd name="T14" fmla="*/ 120 w 120"/>
                  <a:gd name="T15" fmla="*/ 16 h 128"/>
                  <a:gd name="T16" fmla="*/ 104 w 120"/>
                  <a:gd name="T17" fmla="*/ 0 h 128"/>
                  <a:gd name="T18" fmla="*/ 112 w 120"/>
                  <a:gd name="T19" fmla="*/ 112 h 128"/>
                  <a:gd name="T20" fmla="*/ 104 w 120"/>
                  <a:gd name="T21" fmla="*/ 120 h 128"/>
                  <a:gd name="T22" fmla="*/ 16 w 120"/>
                  <a:gd name="T23" fmla="*/ 120 h 128"/>
                  <a:gd name="T24" fmla="*/ 8 w 120"/>
                  <a:gd name="T25" fmla="*/ 112 h 128"/>
                  <a:gd name="T26" fmla="*/ 8 w 120"/>
                  <a:gd name="T27" fmla="*/ 16 h 128"/>
                  <a:gd name="T28" fmla="*/ 16 w 120"/>
                  <a:gd name="T29" fmla="*/ 8 h 128"/>
                  <a:gd name="T30" fmla="*/ 104 w 120"/>
                  <a:gd name="T31" fmla="*/ 8 h 128"/>
                  <a:gd name="T32" fmla="*/ 112 w 120"/>
                  <a:gd name="T33" fmla="*/ 16 h 128"/>
                  <a:gd name="T34" fmla="*/ 112 w 120"/>
                  <a:gd name="T35" fmla="*/ 11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0" h="128">
                    <a:moveTo>
                      <a:pt x="104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21"/>
                      <a:pt x="7" y="128"/>
                      <a:pt x="16" y="128"/>
                    </a:cubicBezTo>
                    <a:cubicBezTo>
                      <a:pt x="104" y="128"/>
                      <a:pt x="104" y="128"/>
                      <a:pt x="104" y="128"/>
                    </a:cubicBezTo>
                    <a:cubicBezTo>
                      <a:pt x="113" y="128"/>
                      <a:pt x="120" y="121"/>
                      <a:pt x="120" y="112"/>
                    </a:cubicBezTo>
                    <a:cubicBezTo>
                      <a:pt x="120" y="16"/>
                      <a:pt x="120" y="16"/>
                      <a:pt x="120" y="16"/>
                    </a:cubicBezTo>
                    <a:cubicBezTo>
                      <a:pt x="120" y="7"/>
                      <a:pt x="113" y="0"/>
                      <a:pt x="104" y="0"/>
                    </a:cubicBezTo>
                    <a:close/>
                    <a:moveTo>
                      <a:pt x="112" y="112"/>
                    </a:moveTo>
                    <a:cubicBezTo>
                      <a:pt x="112" y="116"/>
                      <a:pt x="108" y="120"/>
                      <a:pt x="104" y="120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2" y="120"/>
                      <a:pt x="8" y="116"/>
                      <a:pt x="8" y="112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2"/>
                      <a:pt x="12" y="8"/>
                      <a:pt x="16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8" y="8"/>
                      <a:pt x="112" y="12"/>
                      <a:pt x="112" y="16"/>
                    </a:cubicBezTo>
                    <a:lnTo>
                      <a:pt x="112" y="1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187" name="Freeform 88">
                <a:extLst>
                  <a:ext uri="{FF2B5EF4-FFF2-40B4-BE49-F238E27FC236}">
                    <a16:creationId xmlns:a16="http://schemas.microsoft.com/office/drawing/2014/main" xmlns="" id="{FAD16F04-D2D1-4EDA-95C8-68592DF2F1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87563" y="2132013"/>
                <a:ext cx="330200" cy="301625"/>
              </a:xfrm>
              <a:custGeom>
                <a:avLst/>
                <a:gdLst>
                  <a:gd name="T0" fmla="*/ 84 w 88"/>
                  <a:gd name="T1" fmla="*/ 0 h 80"/>
                  <a:gd name="T2" fmla="*/ 4 w 88"/>
                  <a:gd name="T3" fmla="*/ 0 h 80"/>
                  <a:gd name="T4" fmla="*/ 0 w 88"/>
                  <a:gd name="T5" fmla="*/ 4 h 80"/>
                  <a:gd name="T6" fmla="*/ 0 w 88"/>
                  <a:gd name="T7" fmla="*/ 76 h 80"/>
                  <a:gd name="T8" fmla="*/ 4 w 88"/>
                  <a:gd name="T9" fmla="*/ 80 h 80"/>
                  <a:gd name="T10" fmla="*/ 84 w 88"/>
                  <a:gd name="T11" fmla="*/ 80 h 80"/>
                  <a:gd name="T12" fmla="*/ 88 w 88"/>
                  <a:gd name="T13" fmla="*/ 76 h 80"/>
                  <a:gd name="T14" fmla="*/ 88 w 88"/>
                  <a:gd name="T15" fmla="*/ 4 h 80"/>
                  <a:gd name="T16" fmla="*/ 84 w 88"/>
                  <a:gd name="T17" fmla="*/ 0 h 80"/>
                  <a:gd name="T18" fmla="*/ 84 w 88"/>
                  <a:gd name="T19" fmla="*/ 4 h 80"/>
                  <a:gd name="T20" fmla="*/ 84 w 88"/>
                  <a:gd name="T21" fmla="*/ 59 h 80"/>
                  <a:gd name="T22" fmla="*/ 71 w 88"/>
                  <a:gd name="T23" fmla="*/ 45 h 80"/>
                  <a:gd name="T24" fmla="*/ 68 w 88"/>
                  <a:gd name="T25" fmla="*/ 44 h 80"/>
                  <a:gd name="T26" fmla="*/ 65 w 88"/>
                  <a:gd name="T27" fmla="*/ 45 h 80"/>
                  <a:gd name="T28" fmla="*/ 55 w 88"/>
                  <a:gd name="T29" fmla="*/ 57 h 80"/>
                  <a:gd name="T30" fmla="*/ 23 w 88"/>
                  <a:gd name="T31" fmla="*/ 21 h 80"/>
                  <a:gd name="T32" fmla="*/ 20 w 88"/>
                  <a:gd name="T33" fmla="*/ 20 h 80"/>
                  <a:gd name="T34" fmla="*/ 17 w 88"/>
                  <a:gd name="T35" fmla="*/ 21 h 80"/>
                  <a:gd name="T36" fmla="*/ 4 w 88"/>
                  <a:gd name="T37" fmla="*/ 36 h 80"/>
                  <a:gd name="T38" fmla="*/ 4 w 88"/>
                  <a:gd name="T39" fmla="*/ 4 h 80"/>
                  <a:gd name="T40" fmla="*/ 84 w 88"/>
                  <a:gd name="T41" fmla="*/ 4 h 80"/>
                  <a:gd name="T42" fmla="*/ 4 w 88"/>
                  <a:gd name="T43" fmla="*/ 42 h 80"/>
                  <a:gd name="T44" fmla="*/ 20 w 88"/>
                  <a:gd name="T45" fmla="*/ 24 h 80"/>
                  <a:gd name="T46" fmla="*/ 52 w 88"/>
                  <a:gd name="T47" fmla="*/ 61 h 80"/>
                  <a:gd name="T48" fmla="*/ 55 w 88"/>
                  <a:gd name="T49" fmla="*/ 63 h 80"/>
                  <a:gd name="T50" fmla="*/ 66 w 88"/>
                  <a:gd name="T51" fmla="*/ 76 h 80"/>
                  <a:gd name="T52" fmla="*/ 4 w 88"/>
                  <a:gd name="T53" fmla="*/ 76 h 80"/>
                  <a:gd name="T54" fmla="*/ 4 w 88"/>
                  <a:gd name="T55" fmla="*/ 42 h 80"/>
                  <a:gd name="T56" fmla="*/ 71 w 88"/>
                  <a:gd name="T57" fmla="*/ 76 h 80"/>
                  <a:gd name="T58" fmla="*/ 57 w 88"/>
                  <a:gd name="T59" fmla="*/ 60 h 80"/>
                  <a:gd name="T60" fmla="*/ 68 w 88"/>
                  <a:gd name="T61" fmla="*/ 48 h 80"/>
                  <a:gd name="T62" fmla="*/ 84 w 88"/>
                  <a:gd name="T63" fmla="*/ 66 h 80"/>
                  <a:gd name="T64" fmla="*/ 84 w 88"/>
                  <a:gd name="T65" fmla="*/ 76 h 80"/>
                  <a:gd name="T66" fmla="*/ 71 w 88"/>
                  <a:gd name="T67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8" h="80">
                    <a:moveTo>
                      <a:pt x="8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8"/>
                      <a:pt x="2" y="80"/>
                      <a:pt x="4" y="80"/>
                    </a:cubicBezTo>
                    <a:cubicBezTo>
                      <a:pt x="84" y="80"/>
                      <a:pt x="84" y="80"/>
                      <a:pt x="84" y="80"/>
                    </a:cubicBezTo>
                    <a:cubicBezTo>
                      <a:pt x="86" y="80"/>
                      <a:pt x="88" y="78"/>
                      <a:pt x="88" y="76"/>
                    </a:cubicBezTo>
                    <a:cubicBezTo>
                      <a:pt x="88" y="4"/>
                      <a:pt x="88" y="4"/>
                      <a:pt x="88" y="4"/>
                    </a:cubicBezTo>
                    <a:cubicBezTo>
                      <a:pt x="88" y="2"/>
                      <a:pt x="86" y="0"/>
                      <a:pt x="84" y="0"/>
                    </a:cubicBezTo>
                    <a:close/>
                    <a:moveTo>
                      <a:pt x="84" y="4"/>
                    </a:moveTo>
                    <a:cubicBezTo>
                      <a:pt x="84" y="59"/>
                      <a:pt x="84" y="59"/>
                      <a:pt x="84" y="59"/>
                    </a:cubicBezTo>
                    <a:cubicBezTo>
                      <a:pt x="71" y="45"/>
                      <a:pt x="71" y="45"/>
                      <a:pt x="71" y="45"/>
                    </a:cubicBezTo>
                    <a:cubicBezTo>
                      <a:pt x="70" y="44"/>
                      <a:pt x="69" y="44"/>
                      <a:pt x="68" y="44"/>
                    </a:cubicBezTo>
                    <a:cubicBezTo>
                      <a:pt x="67" y="44"/>
                      <a:pt x="66" y="44"/>
                      <a:pt x="65" y="45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2" y="20"/>
                      <a:pt x="21" y="20"/>
                      <a:pt x="20" y="20"/>
                    </a:cubicBezTo>
                    <a:cubicBezTo>
                      <a:pt x="19" y="20"/>
                      <a:pt x="18" y="20"/>
                      <a:pt x="17" y="21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84" y="4"/>
                    </a:lnTo>
                    <a:close/>
                    <a:moveTo>
                      <a:pt x="4" y="42"/>
                    </a:moveTo>
                    <a:cubicBezTo>
                      <a:pt x="20" y="24"/>
                      <a:pt x="20" y="24"/>
                      <a:pt x="20" y="24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66" y="76"/>
                      <a:pt x="66" y="76"/>
                      <a:pt x="66" y="76"/>
                    </a:cubicBezTo>
                    <a:cubicBezTo>
                      <a:pt x="4" y="76"/>
                      <a:pt x="4" y="76"/>
                      <a:pt x="4" y="76"/>
                    </a:cubicBezTo>
                    <a:lnTo>
                      <a:pt x="4" y="42"/>
                    </a:lnTo>
                    <a:close/>
                    <a:moveTo>
                      <a:pt x="71" y="76"/>
                    </a:moveTo>
                    <a:cubicBezTo>
                      <a:pt x="57" y="60"/>
                      <a:pt x="57" y="60"/>
                      <a:pt x="57" y="60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76"/>
                      <a:pt x="84" y="76"/>
                      <a:pt x="84" y="76"/>
                    </a:cubicBezTo>
                    <a:lnTo>
                      <a:pt x="71" y="7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188" name="Freeform 89">
                <a:extLst>
                  <a:ext uri="{FF2B5EF4-FFF2-40B4-BE49-F238E27FC236}">
                    <a16:creationId xmlns:a16="http://schemas.microsoft.com/office/drawing/2014/main" xmlns="" id="{7CF7D251-1DAB-40BF-8EF8-606AA61ADE0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68538" y="2178051"/>
                <a:ext cx="88900" cy="90488"/>
              </a:xfrm>
              <a:custGeom>
                <a:avLst/>
                <a:gdLst>
                  <a:gd name="T0" fmla="*/ 12 w 24"/>
                  <a:gd name="T1" fmla="*/ 24 h 24"/>
                  <a:gd name="T2" fmla="*/ 24 w 24"/>
                  <a:gd name="T3" fmla="*/ 12 h 24"/>
                  <a:gd name="T4" fmla="*/ 12 w 24"/>
                  <a:gd name="T5" fmla="*/ 0 h 24"/>
                  <a:gd name="T6" fmla="*/ 0 w 24"/>
                  <a:gd name="T7" fmla="*/ 12 h 24"/>
                  <a:gd name="T8" fmla="*/ 12 w 24"/>
                  <a:gd name="T9" fmla="*/ 24 h 24"/>
                  <a:gd name="T10" fmla="*/ 12 w 24"/>
                  <a:gd name="T11" fmla="*/ 4 h 24"/>
                  <a:gd name="T12" fmla="*/ 20 w 24"/>
                  <a:gd name="T13" fmla="*/ 12 h 24"/>
                  <a:gd name="T14" fmla="*/ 12 w 24"/>
                  <a:gd name="T15" fmla="*/ 20 h 24"/>
                  <a:gd name="T16" fmla="*/ 4 w 24"/>
                  <a:gd name="T17" fmla="*/ 12 h 24"/>
                  <a:gd name="T18" fmla="*/ 12 w 24"/>
                  <a:gd name="T19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19" y="24"/>
                      <a:pt x="24" y="19"/>
                      <a:pt x="24" y="12"/>
                    </a:cubicBezTo>
                    <a:cubicBezTo>
                      <a:pt x="24" y="5"/>
                      <a:pt x="19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9"/>
                      <a:pt x="5" y="24"/>
                      <a:pt x="12" y="24"/>
                    </a:cubicBezTo>
                    <a:close/>
                    <a:moveTo>
                      <a:pt x="12" y="4"/>
                    </a:moveTo>
                    <a:cubicBezTo>
                      <a:pt x="16" y="4"/>
                      <a:pt x="20" y="8"/>
                      <a:pt x="20" y="12"/>
                    </a:cubicBezTo>
                    <a:cubicBezTo>
                      <a:pt x="20" y="16"/>
                      <a:pt x="16" y="20"/>
                      <a:pt x="12" y="20"/>
                    </a:cubicBezTo>
                    <a:cubicBezTo>
                      <a:pt x="8" y="20"/>
                      <a:pt x="4" y="16"/>
                      <a:pt x="4" y="12"/>
                    </a:cubicBezTo>
                    <a:cubicBezTo>
                      <a:pt x="4" y="8"/>
                      <a:pt x="8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id-ID" sz="1015">
                  <a:cs typeface="+mn-ea"/>
                  <a:sym typeface="+mn-lt"/>
                </a:endParaRPr>
              </a:p>
            </p:txBody>
          </p:sp>
        </p:grpSp>
        <p:grpSp>
          <p:nvGrpSpPr>
            <p:cNvPr id="183" name="Group 32">
              <a:extLst>
                <a:ext uri="{FF2B5EF4-FFF2-40B4-BE49-F238E27FC236}">
                  <a16:creationId xmlns:a16="http://schemas.microsoft.com/office/drawing/2014/main" xmlns="" id="{A6E6BB2D-A224-41AC-ABCD-45C924EC7BA2}"/>
                </a:ext>
              </a:extLst>
            </p:cNvPr>
            <p:cNvGrpSpPr/>
            <p:nvPr/>
          </p:nvGrpSpPr>
          <p:grpSpPr>
            <a:xfrm>
              <a:off x="10091435" y="2775575"/>
              <a:ext cx="481012" cy="482600"/>
              <a:chOff x="1049338" y="2071688"/>
              <a:chExt cx="481012" cy="482600"/>
            </a:xfrm>
            <a:solidFill>
              <a:schemeClr val="bg1"/>
            </a:solidFill>
          </p:grpSpPr>
          <p:sp>
            <p:nvSpPr>
              <p:cNvPr id="184" name="Freeform 90">
                <a:extLst>
                  <a:ext uri="{FF2B5EF4-FFF2-40B4-BE49-F238E27FC236}">
                    <a16:creationId xmlns:a16="http://schemas.microsoft.com/office/drawing/2014/main" xmlns="" id="{38019119-DDF3-4541-A195-294D84E6059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9338" y="2071688"/>
                <a:ext cx="481012" cy="482600"/>
              </a:xfrm>
              <a:custGeom>
                <a:avLst/>
                <a:gdLst>
                  <a:gd name="T0" fmla="*/ 83 w 128"/>
                  <a:gd name="T1" fmla="*/ 40 h 128"/>
                  <a:gd name="T2" fmla="*/ 64 w 128"/>
                  <a:gd name="T3" fmla="*/ 0 h 128"/>
                  <a:gd name="T4" fmla="*/ 36 w 128"/>
                  <a:gd name="T5" fmla="*/ 41 h 128"/>
                  <a:gd name="T6" fmla="*/ 32 w 128"/>
                  <a:gd name="T7" fmla="*/ 43 h 128"/>
                  <a:gd name="T8" fmla="*/ 12 w 128"/>
                  <a:gd name="T9" fmla="*/ 40 h 128"/>
                  <a:gd name="T10" fmla="*/ 0 w 128"/>
                  <a:gd name="T11" fmla="*/ 116 h 128"/>
                  <a:gd name="T12" fmla="*/ 24 w 128"/>
                  <a:gd name="T13" fmla="*/ 128 h 128"/>
                  <a:gd name="T14" fmla="*/ 35 w 128"/>
                  <a:gd name="T15" fmla="*/ 121 h 128"/>
                  <a:gd name="T16" fmla="*/ 36 w 128"/>
                  <a:gd name="T17" fmla="*/ 121 h 128"/>
                  <a:gd name="T18" fmla="*/ 76 w 128"/>
                  <a:gd name="T19" fmla="*/ 128 h 128"/>
                  <a:gd name="T20" fmla="*/ 112 w 128"/>
                  <a:gd name="T21" fmla="*/ 120 h 128"/>
                  <a:gd name="T22" fmla="*/ 114 w 128"/>
                  <a:gd name="T23" fmla="*/ 109 h 128"/>
                  <a:gd name="T24" fmla="*/ 121 w 128"/>
                  <a:gd name="T25" fmla="*/ 88 h 128"/>
                  <a:gd name="T26" fmla="*/ 124 w 128"/>
                  <a:gd name="T27" fmla="*/ 67 h 128"/>
                  <a:gd name="T28" fmla="*/ 128 w 128"/>
                  <a:gd name="T29" fmla="*/ 58 h 128"/>
                  <a:gd name="T30" fmla="*/ 117 w 128"/>
                  <a:gd name="T31" fmla="*/ 42 h 128"/>
                  <a:gd name="T32" fmla="*/ 24 w 128"/>
                  <a:gd name="T33" fmla="*/ 120 h 128"/>
                  <a:gd name="T34" fmla="*/ 8 w 128"/>
                  <a:gd name="T35" fmla="*/ 116 h 128"/>
                  <a:gd name="T36" fmla="*/ 12 w 128"/>
                  <a:gd name="T37" fmla="*/ 48 h 128"/>
                  <a:gd name="T38" fmla="*/ 28 w 128"/>
                  <a:gd name="T39" fmla="*/ 52 h 128"/>
                  <a:gd name="T40" fmla="*/ 120 w 128"/>
                  <a:gd name="T41" fmla="*/ 58 h 128"/>
                  <a:gd name="T42" fmla="*/ 104 w 128"/>
                  <a:gd name="T43" fmla="*/ 64 h 128"/>
                  <a:gd name="T44" fmla="*/ 104 w 128"/>
                  <a:gd name="T45" fmla="*/ 68 h 128"/>
                  <a:gd name="T46" fmla="*/ 118 w 128"/>
                  <a:gd name="T47" fmla="*/ 75 h 128"/>
                  <a:gd name="T48" fmla="*/ 100 w 128"/>
                  <a:gd name="T49" fmla="*/ 84 h 128"/>
                  <a:gd name="T50" fmla="*/ 100 w 128"/>
                  <a:gd name="T51" fmla="*/ 88 h 128"/>
                  <a:gd name="T52" fmla="*/ 113 w 128"/>
                  <a:gd name="T53" fmla="*/ 96 h 128"/>
                  <a:gd name="T54" fmla="*/ 96 w 128"/>
                  <a:gd name="T55" fmla="*/ 104 h 128"/>
                  <a:gd name="T56" fmla="*/ 96 w 128"/>
                  <a:gd name="T57" fmla="*/ 108 h 128"/>
                  <a:gd name="T58" fmla="*/ 106 w 128"/>
                  <a:gd name="T59" fmla="*/ 114 h 128"/>
                  <a:gd name="T60" fmla="*/ 98 w 128"/>
                  <a:gd name="T61" fmla="*/ 120 h 128"/>
                  <a:gd name="T62" fmla="*/ 54 w 128"/>
                  <a:gd name="T63" fmla="*/ 117 h 128"/>
                  <a:gd name="T64" fmla="*/ 32 w 128"/>
                  <a:gd name="T65" fmla="*/ 110 h 128"/>
                  <a:gd name="T66" fmla="*/ 35 w 128"/>
                  <a:gd name="T67" fmla="*/ 50 h 128"/>
                  <a:gd name="T68" fmla="*/ 60 w 128"/>
                  <a:gd name="T69" fmla="*/ 12 h 128"/>
                  <a:gd name="T70" fmla="*/ 76 w 128"/>
                  <a:gd name="T71" fmla="*/ 27 h 128"/>
                  <a:gd name="T72" fmla="*/ 115 w 128"/>
                  <a:gd name="T73" fmla="*/ 50 h 128"/>
                  <a:gd name="T74" fmla="*/ 120 w 128"/>
                  <a:gd name="T75" fmla="*/ 5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8" h="128">
                    <a:moveTo>
                      <a:pt x="117" y="42"/>
                    </a:moveTo>
                    <a:cubicBezTo>
                      <a:pt x="112" y="41"/>
                      <a:pt x="100" y="41"/>
                      <a:pt x="83" y="40"/>
                    </a:cubicBezTo>
                    <a:cubicBezTo>
                      <a:pt x="84" y="36"/>
                      <a:pt x="84" y="33"/>
                      <a:pt x="84" y="27"/>
                    </a:cubicBezTo>
                    <a:cubicBezTo>
                      <a:pt x="84" y="13"/>
                      <a:pt x="73" y="0"/>
                      <a:pt x="64" y="0"/>
                    </a:cubicBezTo>
                    <a:cubicBezTo>
                      <a:pt x="57" y="0"/>
                      <a:pt x="52" y="5"/>
                      <a:pt x="52" y="12"/>
                    </a:cubicBezTo>
                    <a:cubicBezTo>
                      <a:pt x="52" y="20"/>
                      <a:pt x="49" y="34"/>
                      <a:pt x="36" y="41"/>
                    </a:cubicBezTo>
                    <a:cubicBezTo>
                      <a:pt x="35" y="41"/>
                      <a:pt x="32" y="43"/>
                      <a:pt x="32" y="43"/>
                    </a:cubicBezTo>
                    <a:cubicBezTo>
                      <a:pt x="32" y="43"/>
                      <a:pt x="32" y="43"/>
                      <a:pt x="32" y="43"/>
                    </a:cubicBezTo>
                    <a:cubicBezTo>
                      <a:pt x="30" y="41"/>
                      <a:pt x="27" y="40"/>
                      <a:pt x="24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5" y="40"/>
                      <a:pt x="0" y="45"/>
                      <a:pt x="0" y="52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0" y="123"/>
                      <a:pt x="5" y="128"/>
                      <a:pt x="12" y="128"/>
                    </a:cubicBezTo>
                    <a:cubicBezTo>
                      <a:pt x="24" y="128"/>
                      <a:pt x="24" y="128"/>
                      <a:pt x="24" y="128"/>
                    </a:cubicBezTo>
                    <a:cubicBezTo>
                      <a:pt x="29" y="128"/>
                      <a:pt x="33" y="125"/>
                      <a:pt x="35" y="121"/>
                    </a:cubicBezTo>
                    <a:cubicBezTo>
                      <a:pt x="35" y="121"/>
                      <a:pt x="35" y="121"/>
                      <a:pt x="35" y="121"/>
                    </a:cubicBezTo>
                    <a:cubicBezTo>
                      <a:pt x="35" y="121"/>
                      <a:pt x="35" y="121"/>
                      <a:pt x="36" y="121"/>
                    </a:cubicBezTo>
                    <a:cubicBezTo>
                      <a:pt x="36" y="121"/>
                      <a:pt x="36" y="121"/>
                      <a:pt x="36" y="121"/>
                    </a:cubicBezTo>
                    <a:cubicBezTo>
                      <a:pt x="38" y="122"/>
                      <a:pt x="43" y="123"/>
                      <a:pt x="52" y="125"/>
                    </a:cubicBezTo>
                    <a:cubicBezTo>
                      <a:pt x="54" y="126"/>
                      <a:pt x="65" y="128"/>
                      <a:pt x="76" y="128"/>
                    </a:cubicBezTo>
                    <a:cubicBezTo>
                      <a:pt x="98" y="128"/>
                      <a:pt x="98" y="128"/>
                      <a:pt x="98" y="128"/>
                    </a:cubicBezTo>
                    <a:cubicBezTo>
                      <a:pt x="105" y="128"/>
                      <a:pt x="109" y="125"/>
                      <a:pt x="112" y="120"/>
                    </a:cubicBezTo>
                    <a:cubicBezTo>
                      <a:pt x="112" y="120"/>
                      <a:pt x="113" y="118"/>
                      <a:pt x="114" y="116"/>
                    </a:cubicBezTo>
                    <a:cubicBezTo>
                      <a:pt x="115" y="114"/>
                      <a:pt x="115" y="112"/>
                      <a:pt x="114" y="109"/>
                    </a:cubicBezTo>
                    <a:cubicBezTo>
                      <a:pt x="118" y="106"/>
                      <a:pt x="120" y="102"/>
                      <a:pt x="121" y="99"/>
                    </a:cubicBezTo>
                    <a:cubicBezTo>
                      <a:pt x="122" y="94"/>
                      <a:pt x="122" y="90"/>
                      <a:pt x="121" y="88"/>
                    </a:cubicBezTo>
                    <a:cubicBezTo>
                      <a:pt x="123" y="85"/>
                      <a:pt x="125" y="82"/>
                      <a:pt x="126" y="77"/>
                    </a:cubicBezTo>
                    <a:cubicBezTo>
                      <a:pt x="127" y="73"/>
                      <a:pt x="126" y="70"/>
                      <a:pt x="124" y="67"/>
                    </a:cubicBezTo>
                    <a:cubicBezTo>
                      <a:pt x="127" y="65"/>
                      <a:pt x="128" y="61"/>
                      <a:pt x="128" y="58"/>
                    </a:cubicBezTo>
                    <a:cubicBezTo>
                      <a:pt x="128" y="58"/>
                      <a:pt x="128" y="58"/>
                      <a:pt x="128" y="58"/>
                    </a:cubicBezTo>
                    <a:cubicBezTo>
                      <a:pt x="128" y="57"/>
                      <a:pt x="128" y="57"/>
                      <a:pt x="128" y="56"/>
                    </a:cubicBezTo>
                    <a:cubicBezTo>
                      <a:pt x="128" y="51"/>
                      <a:pt x="125" y="44"/>
                      <a:pt x="117" y="42"/>
                    </a:cubicBezTo>
                    <a:close/>
                    <a:moveTo>
                      <a:pt x="28" y="116"/>
                    </a:moveTo>
                    <a:cubicBezTo>
                      <a:pt x="28" y="118"/>
                      <a:pt x="26" y="120"/>
                      <a:pt x="24" y="120"/>
                    </a:cubicBezTo>
                    <a:cubicBezTo>
                      <a:pt x="12" y="120"/>
                      <a:pt x="12" y="120"/>
                      <a:pt x="12" y="120"/>
                    </a:cubicBezTo>
                    <a:cubicBezTo>
                      <a:pt x="10" y="120"/>
                      <a:pt x="8" y="118"/>
                      <a:pt x="8" y="116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8" y="50"/>
                      <a:pt x="10" y="48"/>
                      <a:pt x="12" y="48"/>
                    </a:cubicBezTo>
                    <a:cubicBezTo>
                      <a:pt x="24" y="48"/>
                      <a:pt x="24" y="48"/>
                      <a:pt x="24" y="48"/>
                    </a:cubicBezTo>
                    <a:cubicBezTo>
                      <a:pt x="26" y="48"/>
                      <a:pt x="28" y="50"/>
                      <a:pt x="28" y="52"/>
                    </a:cubicBezTo>
                    <a:lnTo>
                      <a:pt x="28" y="116"/>
                    </a:lnTo>
                    <a:close/>
                    <a:moveTo>
                      <a:pt x="120" y="58"/>
                    </a:moveTo>
                    <a:cubicBezTo>
                      <a:pt x="120" y="60"/>
                      <a:pt x="119" y="64"/>
                      <a:pt x="112" y="64"/>
                    </a:cubicBezTo>
                    <a:cubicBezTo>
                      <a:pt x="106" y="64"/>
                      <a:pt x="104" y="64"/>
                      <a:pt x="104" y="64"/>
                    </a:cubicBezTo>
                    <a:cubicBezTo>
                      <a:pt x="103" y="64"/>
                      <a:pt x="102" y="65"/>
                      <a:pt x="102" y="66"/>
                    </a:cubicBezTo>
                    <a:cubicBezTo>
                      <a:pt x="102" y="67"/>
                      <a:pt x="103" y="68"/>
                      <a:pt x="104" y="68"/>
                    </a:cubicBezTo>
                    <a:cubicBezTo>
                      <a:pt x="104" y="68"/>
                      <a:pt x="106" y="68"/>
                      <a:pt x="112" y="68"/>
                    </a:cubicBezTo>
                    <a:cubicBezTo>
                      <a:pt x="118" y="68"/>
                      <a:pt x="119" y="73"/>
                      <a:pt x="118" y="75"/>
                    </a:cubicBezTo>
                    <a:cubicBezTo>
                      <a:pt x="118" y="78"/>
                      <a:pt x="116" y="84"/>
                      <a:pt x="110" y="84"/>
                    </a:cubicBezTo>
                    <a:cubicBezTo>
                      <a:pt x="103" y="84"/>
                      <a:pt x="100" y="84"/>
                      <a:pt x="100" y="84"/>
                    </a:cubicBezTo>
                    <a:cubicBezTo>
                      <a:pt x="99" y="84"/>
                      <a:pt x="98" y="85"/>
                      <a:pt x="98" y="86"/>
                    </a:cubicBezTo>
                    <a:cubicBezTo>
                      <a:pt x="98" y="87"/>
                      <a:pt x="99" y="88"/>
                      <a:pt x="100" y="88"/>
                    </a:cubicBezTo>
                    <a:cubicBezTo>
                      <a:pt x="100" y="88"/>
                      <a:pt x="105" y="88"/>
                      <a:pt x="108" y="88"/>
                    </a:cubicBezTo>
                    <a:cubicBezTo>
                      <a:pt x="115" y="88"/>
                      <a:pt x="114" y="93"/>
                      <a:pt x="113" y="96"/>
                    </a:cubicBezTo>
                    <a:cubicBezTo>
                      <a:pt x="112" y="100"/>
                      <a:pt x="111" y="104"/>
                      <a:pt x="103" y="104"/>
                    </a:cubicBezTo>
                    <a:cubicBezTo>
                      <a:pt x="100" y="104"/>
                      <a:pt x="96" y="104"/>
                      <a:pt x="96" y="104"/>
                    </a:cubicBezTo>
                    <a:cubicBezTo>
                      <a:pt x="95" y="104"/>
                      <a:pt x="94" y="105"/>
                      <a:pt x="94" y="106"/>
                    </a:cubicBezTo>
                    <a:cubicBezTo>
                      <a:pt x="94" y="107"/>
                      <a:pt x="95" y="108"/>
                      <a:pt x="96" y="108"/>
                    </a:cubicBezTo>
                    <a:cubicBezTo>
                      <a:pt x="96" y="108"/>
                      <a:pt x="99" y="108"/>
                      <a:pt x="102" y="108"/>
                    </a:cubicBezTo>
                    <a:cubicBezTo>
                      <a:pt x="107" y="108"/>
                      <a:pt x="107" y="112"/>
                      <a:pt x="106" y="114"/>
                    </a:cubicBezTo>
                    <a:cubicBezTo>
                      <a:pt x="106" y="115"/>
                      <a:pt x="105" y="116"/>
                      <a:pt x="105" y="117"/>
                    </a:cubicBezTo>
                    <a:cubicBezTo>
                      <a:pt x="104" y="119"/>
                      <a:pt x="102" y="120"/>
                      <a:pt x="98" y="120"/>
                    </a:cubicBezTo>
                    <a:cubicBezTo>
                      <a:pt x="76" y="120"/>
                      <a:pt x="76" y="120"/>
                      <a:pt x="76" y="120"/>
                    </a:cubicBezTo>
                    <a:cubicBezTo>
                      <a:pt x="65" y="120"/>
                      <a:pt x="54" y="118"/>
                      <a:pt x="54" y="117"/>
                    </a:cubicBezTo>
                    <a:cubicBezTo>
                      <a:pt x="37" y="114"/>
                      <a:pt x="36" y="113"/>
                      <a:pt x="35" y="113"/>
                    </a:cubicBezTo>
                    <a:cubicBezTo>
                      <a:pt x="35" y="113"/>
                      <a:pt x="32" y="112"/>
                      <a:pt x="32" y="110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2"/>
                      <a:pt x="33" y="51"/>
                      <a:pt x="35" y="50"/>
                    </a:cubicBezTo>
                    <a:cubicBezTo>
                      <a:pt x="35" y="50"/>
                      <a:pt x="36" y="50"/>
                      <a:pt x="36" y="50"/>
                    </a:cubicBezTo>
                    <a:cubicBezTo>
                      <a:pt x="54" y="42"/>
                      <a:pt x="60" y="26"/>
                      <a:pt x="60" y="12"/>
                    </a:cubicBezTo>
                    <a:cubicBezTo>
                      <a:pt x="60" y="10"/>
                      <a:pt x="62" y="8"/>
                      <a:pt x="64" y="8"/>
                    </a:cubicBezTo>
                    <a:cubicBezTo>
                      <a:pt x="68" y="8"/>
                      <a:pt x="76" y="16"/>
                      <a:pt x="76" y="27"/>
                    </a:cubicBezTo>
                    <a:cubicBezTo>
                      <a:pt x="76" y="36"/>
                      <a:pt x="75" y="38"/>
                      <a:pt x="72" y="48"/>
                    </a:cubicBezTo>
                    <a:cubicBezTo>
                      <a:pt x="112" y="48"/>
                      <a:pt x="112" y="49"/>
                      <a:pt x="115" y="50"/>
                    </a:cubicBezTo>
                    <a:cubicBezTo>
                      <a:pt x="120" y="51"/>
                      <a:pt x="120" y="54"/>
                      <a:pt x="120" y="56"/>
                    </a:cubicBezTo>
                    <a:cubicBezTo>
                      <a:pt x="120" y="57"/>
                      <a:pt x="120" y="57"/>
                      <a:pt x="120" y="5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id-ID" sz="1015">
                  <a:cs typeface="+mn-ea"/>
                  <a:sym typeface="+mn-lt"/>
                </a:endParaRPr>
              </a:p>
            </p:txBody>
          </p:sp>
          <p:sp>
            <p:nvSpPr>
              <p:cNvPr id="185" name="Freeform 91">
                <a:extLst>
                  <a:ext uri="{FF2B5EF4-FFF2-40B4-BE49-F238E27FC236}">
                    <a16:creationId xmlns:a16="http://schemas.microsoft.com/office/drawing/2014/main" xmlns="" id="{F5B1EB9A-150A-4FBE-A91E-8EBCD1B1228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93788" y="2463801"/>
                <a:ext cx="44450" cy="44450"/>
              </a:xfrm>
              <a:custGeom>
                <a:avLst/>
                <a:gdLst>
                  <a:gd name="T0" fmla="*/ 6 w 12"/>
                  <a:gd name="T1" fmla="*/ 0 h 12"/>
                  <a:gd name="T2" fmla="*/ 0 w 12"/>
                  <a:gd name="T3" fmla="*/ 6 h 12"/>
                  <a:gd name="T4" fmla="*/ 6 w 12"/>
                  <a:gd name="T5" fmla="*/ 12 h 12"/>
                  <a:gd name="T6" fmla="*/ 12 w 12"/>
                  <a:gd name="T7" fmla="*/ 6 h 12"/>
                  <a:gd name="T8" fmla="*/ 6 w 12"/>
                  <a:gd name="T9" fmla="*/ 0 h 12"/>
                  <a:gd name="T10" fmla="*/ 6 w 12"/>
                  <a:gd name="T11" fmla="*/ 8 h 12"/>
                  <a:gd name="T12" fmla="*/ 4 w 12"/>
                  <a:gd name="T13" fmla="*/ 6 h 12"/>
                  <a:gd name="T14" fmla="*/ 6 w 12"/>
                  <a:gd name="T15" fmla="*/ 4 h 12"/>
                  <a:gd name="T16" fmla="*/ 8 w 12"/>
                  <a:gd name="T17" fmla="*/ 6 h 12"/>
                  <a:gd name="T18" fmla="*/ 6 w 12"/>
                  <a:gd name="T19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9" y="12"/>
                      <a:pt x="12" y="9"/>
                      <a:pt x="12" y="6"/>
                    </a:cubicBezTo>
                    <a:cubicBezTo>
                      <a:pt x="12" y="3"/>
                      <a:pt x="9" y="0"/>
                      <a:pt x="6" y="0"/>
                    </a:cubicBezTo>
                    <a:close/>
                    <a:moveTo>
                      <a:pt x="6" y="8"/>
                    </a:moveTo>
                    <a:cubicBezTo>
                      <a:pt x="5" y="8"/>
                      <a:pt x="4" y="7"/>
                      <a:pt x="4" y="6"/>
                    </a:cubicBezTo>
                    <a:cubicBezTo>
                      <a:pt x="4" y="5"/>
                      <a:pt x="5" y="4"/>
                      <a:pt x="6" y="4"/>
                    </a:cubicBezTo>
                    <a:cubicBezTo>
                      <a:pt x="7" y="4"/>
                      <a:pt x="8" y="5"/>
                      <a:pt x="8" y="6"/>
                    </a:cubicBezTo>
                    <a:cubicBezTo>
                      <a:pt x="8" y="7"/>
                      <a:pt x="7" y="8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id-ID" sz="1015">
                  <a:cs typeface="+mn-ea"/>
                  <a:sym typeface="+mn-lt"/>
                </a:endParaRPr>
              </a:p>
            </p:txBody>
          </p:sp>
        </p:grpSp>
        <p:sp>
          <p:nvSpPr>
            <p:cNvPr id="168" name="Oval Callout 17">
              <a:extLst>
                <a:ext uri="{FF2B5EF4-FFF2-40B4-BE49-F238E27FC236}">
                  <a16:creationId xmlns:a16="http://schemas.microsoft.com/office/drawing/2014/main" xmlns="" id="{C94FB6EE-2317-486E-AA94-60897262EC4E}"/>
                </a:ext>
              </a:extLst>
            </p:cNvPr>
            <p:cNvSpPr/>
            <p:nvPr/>
          </p:nvSpPr>
          <p:spPr>
            <a:xfrm>
              <a:off x="9955157" y="3868492"/>
              <a:ext cx="994673" cy="664591"/>
            </a:xfrm>
            <a:prstGeom prst="wedgeEllipseCallout">
              <a:avLst>
                <a:gd name="adj1" fmla="val -5639"/>
                <a:gd name="adj2" fmla="val 66280"/>
              </a:avLst>
            </a:prstGeom>
            <a:solidFill>
              <a:srgbClr val="A5A5A5"/>
            </a:solidFill>
            <a:ln>
              <a:noFill/>
            </a:ln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id-ID" sz="1015">
                <a:cs typeface="+mn-ea"/>
                <a:sym typeface="+mn-lt"/>
              </a:endParaRPr>
            </a:p>
          </p:txBody>
        </p:sp>
        <p:sp>
          <p:nvSpPr>
            <p:cNvPr id="160" name="Oval Callout 9">
              <a:extLst>
                <a:ext uri="{FF2B5EF4-FFF2-40B4-BE49-F238E27FC236}">
                  <a16:creationId xmlns:a16="http://schemas.microsoft.com/office/drawing/2014/main" xmlns="" id="{BB0566BF-5171-40B9-8600-AE2A9AD1F85B}"/>
                </a:ext>
              </a:extLst>
            </p:cNvPr>
            <p:cNvSpPr/>
            <p:nvPr/>
          </p:nvSpPr>
          <p:spPr>
            <a:xfrm>
              <a:off x="8090348" y="3682071"/>
              <a:ext cx="1766475" cy="1180575"/>
            </a:xfrm>
            <a:prstGeom prst="wedgeEllipseCallout">
              <a:avLst/>
            </a:prstGeom>
            <a:solidFill>
              <a:srgbClr val="A5A5A5"/>
            </a:solidFill>
            <a:ln>
              <a:noFill/>
            </a:ln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id-ID" sz="1015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98241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9780232-3D90-4532-A0FD-2E7C4C49F606}"/>
              </a:ext>
            </a:extLst>
          </p:cNvPr>
          <p:cNvSpPr/>
          <p:nvPr/>
        </p:nvSpPr>
        <p:spPr>
          <a:xfrm>
            <a:off x="10451187" y="1581150"/>
            <a:ext cx="157126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sz="80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CF345F1B-71B6-41FC-A53B-8F4672DEE15D}"/>
              </a:ext>
            </a:extLst>
          </p:cNvPr>
          <p:cNvCxnSpPr/>
          <p:nvPr/>
        </p:nvCxnSpPr>
        <p:spPr>
          <a:xfrm>
            <a:off x="6804174" y="2724150"/>
            <a:ext cx="501469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xmlns="" id="{BF03AB3A-C062-46F6-8C16-906BB31CE76E}"/>
              </a:ext>
            </a:extLst>
          </p:cNvPr>
          <p:cNvSpPr txBox="1"/>
          <p:nvPr/>
        </p:nvSpPr>
        <p:spPr bwMode="auto">
          <a:xfrm>
            <a:off x="6991350" y="3733800"/>
            <a:ext cx="4640341" cy="207109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  <a:defRPr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您的内容打在这里，或者通过复制您的文本后，在此框中选择粘贴，并选择只保留。您的内容打在这里，或者通过复制您的文本后，在此框中选择粘贴，并选择只保留。</a:t>
            </a:r>
          </a:p>
          <a:p>
            <a:pPr marL="0" indent="0" fontAlgn="auto">
              <a:lnSpc>
                <a:spcPct val="2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D3F00878-654B-4C43-A416-B3C1B5584A1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92" r="20092"/>
          <a:stretch/>
        </p:blipFill>
        <p:spPr>
          <a:xfrm>
            <a:off x="686413" y="925784"/>
            <a:ext cx="4722324" cy="4722324"/>
          </a:xfrm>
          <a:prstGeom prst="donut">
            <a:avLst/>
          </a:prstGeom>
        </p:spPr>
      </p:pic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2DF2CCDE-16E0-44CC-8094-D2EFEFD7C6CE}"/>
              </a:ext>
            </a:extLst>
          </p:cNvPr>
          <p:cNvSpPr/>
          <p:nvPr/>
        </p:nvSpPr>
        <p:spPr>
          <a:xfrm>
            <a:off x="3719514" y="4249340"/>
            <a:ext cx="1332310" cy="1332310"/>
          </a:xfrm>
          <a:prstGeom prst="ellipse">
            <a:avLst/>
          </a:prstGeom>
          <a:solidFill>
            <a:srgbClr val="FF9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B9D5A35-9266-47D9-8D61-976CCFB1BE50}"/>
              </a:ext>
            </a:extLst>
          </p:cNvPr>
          <p:cNvSpPr/>
          <p:nvPr/>
        </p:nvSpPr>
        <p:spPr>
          <a:xfrm>
            <a:off x="3719514" y="4216905"/>
            <a:ext cx="270950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4000" b="1" dirty="0">
                <a:solidFill>
                  <a:schemeClr val="bg1"/>
                </a:solidFill>
                <a:cs typeface="+mn-ea"/>
                <a:sym typeface="+mn-lt"/>
              </a:rPr>
              <a:t>よん</a:t>
            </a:r>
            <a:endParaRPr lang="en-US" altLang="ja-JP" sz="4000" b="1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ja-JP" altLang="en-US" sz="4000" b="1" dirty="0">
                <a:solidFill>
                  <a:schemeClr val="bg1"/>
                </a:solidFill>
                <a:cs typeface="+mn-ea"/>
                <a:sym typeface="+mn-lt"/>
              </a:rPr>
              <a:t>しよ</a:t>
            </a:r>
            <a:endParaRPr lang="zh-CN" altLang="en-US" sz="4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6AA0DFF-CAAE-4576-A430-6D9B92B39292}"/>
              </a:ext>
            </a:extLst>
          </p:cNvPr>
          <p:cNvSpPr txBox="1"/>
          <p:nvPr/>
        </p:nvSpPr>
        <p:spPr>
          <a:xfrm>
            <a:off x="6372665" y="3007582"/>
            <a:ext cx="64289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请输入标题</a:t>
            </a:r>
            <a:r>
              <a:rPr lang="zh-CN" altLang="en-US" sz="2400" b="1" dirty="0">
                <a:cs typeface="+mn-ea"/>
                <a:sym typeface="+mn-lt"/>
              </a:rPr>
              <a:t> </a:t>
            </a:r>
            <a:r>
              <a:rPr lang="en-US" altLang="zh-CN" sz="2400" b="1" dirty="0">
                <a:cs typeface="+mn-ea"/>
                <a:sym typeface="+mn-lt"/>
              </a:rPr>
              <a:t>·</a:t>
            </a:r>
            <a:r>
              <a:rPr lang="ja-JP" altLang="en-US" sz="2400" b="1" dirty="0">
                <a:cs typeface="+mn-ea"/>
                <a:sym typeface="+mn-lt"/>
              </a:rPr>
              <a:t>タイトルを入力して下さい。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6" name="圆: 空心 15">
            <a:extLst>
              <a:ext uri="{FF2B5EF4-FFF2-40B4-BE49-F238E27FC236}">
                <a16:creationId xmlns:a16="http://schemas.microsoft.com/office/drawing/2014/main" xmlns="" id="{88622BBB-84BF-4703-9F8A-F7A953AAF3C6}"/>
              </a:ext>
            </a:extLst>
          </p:cNvPr>
          <p:cNvSpPr/>
          <p:nvPr/>
        </p:nvSpPr>
        <p:spPr>
          <a:xfrm>
            <a:off x="6158686" y="3124116"/>
            <a:ext cx="228599" cy="228599"/>
          </a:xfrm>
          <a:prstGeom prst="donut">
            <a:avLst/>
          </a:prstGeom>
          <a:solidFill>
            <a:srgbClr val="FF9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C880122D-6DBE-4AF0-A6CC-FF2C986E21C7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gradFill flip="none" rotWithShape="1">
            <a:gsLst>
              <a:gs pos="74000">
                <a:schemeClr val="bg1">
                  <a:alpha val="0"/>
                </a:schemeClr>
              </a:gs>
              <a:gs pos="97000">
                <a:schemeClr val="bg1">
                  <a:lumMod val="84000"/>
                  <a:alpha val="49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031652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606DE2A-1D05-4F0B-9C3E-02A1E5439A37}"/>
              </a:ext>
            </a:extLst>
          </p:cNvPr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A252C486-2179-4C21-BABD-A111B5B9AC4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46741"/>
          <a:stretch/>
        </p:blipFill>
        <p:spPr>
          <a:xfrm>
            <a:off x="1654679" y="1212912"/>
            <a:ext cx="8882642" cy="236055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6A7C180-234B-4B5D-97F9-609AF639365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3258" b="32379"/>
          <a:stretch/>
        </p:blipFill>
        <p:spPr>
          <a:xfrm>
            <a:off x="1654679" y="3573463"/>
            <a:ext cx="8882642" cy="636587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9F9E3F63-B21F-4BDF-921C-08C053BA0EF8}"/>
              </a:ext>
            </a:extLst>
          </p:cNvPr>
          <p:cNvGrpSpPr/>
          <p:nvPr/>
        </p:nvGrpSpPr>
        <p:grpSpPr>
          <a:xfrm>
            <a:off x="2875238" y="3342629"/>
            <a:ext cx="6441523" cy="461667"/>
            <a:chOff x="3048000" y="2259296"/>
            <a:chExt cx="6441523" cy="461667"/>
          </a:xfrm>
          <a:solidFill>
            <a:srgbClr val="FF9063"/>
          </a:solidFill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89283974-7ADB-4C9C-8A45-F6228471CF4E}"/>
                </a:ext>
              </a:extLst>
            </p:cNvPr>
            <p:cNvSpPr/>
            <p:nvPr/>
          </p:nvSpPr>
          <p:spPr>
            <a:xfrm>
              <a:off x="3048000" y="2259298"/>
              <a:ext cx="2031325" cy="46166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テンプレート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99FF6238-F4EC-4A5C-AAFC-7626A92984F2}"/>
                </a:ext>
              </a:extLst>
            </p:cNvPr>
            <p:cNvSpPr/>
            <p:nvPr/>
          </p:nvSpPr>
          <p:spPr>
            <a:xfrm>
              <a:off x="5079325" y="2259296"/>
              <a:ext cx="2205099" cy="46166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テンプレート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991629C3-335A-4248-8762-C32C39E9969E}"/>
                </a:ext>
              </a:extLst>
            </p:cNvPr>
            <p:cNvSpPr/>
            <p:nvPr/>
          </p:nvSpPr>
          <p:spPr>
            <a:xfrm>
              <a:off x="7110650" y="2259297"/>
              <a:ext cx="2378873" cy="46166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テンプレート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430006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59259E-6 L 0 -0.0682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2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1111E-6 L 0 0.0585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9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图片 52">
            <a:extLst>
              <a:ext uri="{FF2B5EF4-FFF2-40B4-BE49-F238E27FC236}">
                <a16:creationId xmlns:a16="http://schemas.microsoft.com/office/drawing/2014/main" xmlns="" id="{058A251F-E0AA-4174-9736-B5BAE2DD7A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7" t="30477" r="217" b="26407"/>
          <a:stretch/>
        </p:blipFill>
        <p:spPr>
          <a:xfrm>
            <a:off x="-13900" y="3393286"/>
            <a:ext cx="12178819" cy="3464714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75856FB-72CF-4478-BA4D-1E3492937240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gradFill flip="none" rotWithShape="1">
            <a:gsLst>
              <a:gs pos="54000">
                <a:schemeClr val="bg1">
                  <a:alpha val="0"/>
                </a:schemeClr>
              </a:gs>
              <a:gs pos="97000">
                <a:schemeClr val="bg1">
                  <a:lumMod val="84000"/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8" name="组合 1">
            <a:extLst>
              <a:ext uri="{FF2B5EF4-FFF2-40B4-BE49-F238E27FC236}">
                <a16:creationId xmlns:a16="http://schemas.microsoft.com/office/drawing/2014/main" xmlns="" id="{886B2E5D-FFAD-46F8-AF41-3338A62C0F6B}"/>
              </a:ext>
            </a:extLst>
          </p:cNvPr>
          <p:cNvGrpSpPr>
            <a:grpSpLocks/>
          </p:cNvGrpSpPr>
          <p:nvPr/>
        </p:nvGrpSpPr>
        <p:grpSpPr bwMode="auto">
          <a:xfrm rot="5400000">
            <a:off x="1435164" y="3396827"/>
            <a:ext cx="2291662" cy="2284584"/>
            <a:chOff x="0" y="0"/>
            <a:chExt cx="2702660" cy="2692842"/>
          </a:xfrm>
        </p:grpSpPr>
        <p:sp>
          <p:nvSpPr>
            <p:cNvPr id="19" name="空心弧 2">
              <a:extLst>
                <a:ext uri="{FF2B5EF4-FFF2-40B4-BE49-F238E27FC236}">
                  <a16:creationId xmlns:a16="http://schemas.microsoft.com/office/drawing/2014/main" xmlns="" id="{2CBD26E7-05E0-42F7-B572-67CAB47DF04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60000">
              <a:off x="10778" y="960"/>
              <a:ext cx="2691881" cy="2691881"/>
            </a:xfrm>
            <a:custGeom>
              <a:avLst/>
              <a:gdLst>
                <a:gd name="T0" fmla="*/ 2147483647 w 21600"/>
                <a:gd name="T1" fmla="*/ 0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89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6384" y="10870"/>
                  </a:moveTo>
                  <a:cubicBezTo>
                    <a:pt x="6384" y="10846"/>
                    <a:pt x="6384" y="10823"/>
                    <a:pt x="6384" y="10800"/>
                  </a:cubicBezTo>
                  <a:cubicBezTo>
                    <a:pt x="6384" y="8361"/>
                    <a:pt x="8361" y="6384"/>
                    <a:pt x="10800" y="6384"/>
                  </a:cubicBezTo>
                  <a:cubicBezTo>
                    <a:pt x="13238" y="6384"/>
                    <a:pt x="15216" y="8361"/>
                    <a:pt x="15216" y="10800"/>
                  </a:cubicBezTo>
                  <a:cubicBezTo>
                    <a:pt x="15216" y="10823"/>
                    <a:pt x="15215" y="10846"/>
                    <a:pt x="15215" y="10870"/>
                  </a:cubicBezTo>
                  <a:lnTo>
                    <a:pt x="21598" y="10972"/>
                  </a:lnTo>
                  <a:cubicBezTo>
                    <a:pt x="21599" y="10914"/>
                    <a:pt x="21600" y="10857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0857"/>
                    <a:pt x="0" y="10914"/>
                    <a:pt x="1" y="10972"/>
                  </a:cubicBezTo>
                  <a:lnTo>
                    <a:pt x="6384" y="108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3">
              <a:extLst>
                <a:ext uri="{FF2B5EF4-FFF2-40B4-BE49-F238E27FC236}">
                  <a16:creationId xmlns:a16="http://schemas.microsoft.com/office/drawing/2014/main" xmlns="" id="{22A0E30E-52E3-45FD-90F3-4FF931EA62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900038"/>
              <a:ext cx="1368152" cy="7923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矩形 4">
              <a:extLst>
                <a:ext uri="{FF2B5EF4-FFF2-40B4-BE49-F238E27FC236}">
                  <a16:creationId xmlns:a16="http://schemas.microsoft.com/office/drawing/2014/main" xmlns="" id="{EEC5E5CD-632E-4B1E-A34B-BC2C22593A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368152" cy="79833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2" name="组合 5">
            <a:extLst>
              <a:ext uri="{FF2B5EF4-FFF2-40B4-BE49-F238E27FC236}">
                <a16:creationId xmlns:a16="http://schemas.microsoft.com/office/drawing/2014/main" xmlns="" id="{B214A116-3B59-473D-8003-77DFBD8507EC}"/>
              </a:ext>
            </a:extLst>
          </p:cNvPr>
          <p:cNvGrpSpPr>
            <a:grpSpLocks/>
          </p:cNvGrpSpPr>
          <p:nvPr/>
        </p:nvGrpSpPr>
        <p:grpSpPr bwMode="auto">
          <a:xfrm rot="16200000">
            <a:off x="3041981" y="565431"/>
            <a:ext cx="2291662" cy="2284584"/>
            <a:chOff x="0" y="0"/>
            <a:chExt cx="2702660" cy="2692842"/>
          </a:xfrm>
          <a:solidFill>
            <a:srgbClr val="FF9063"/>
          </a:solidFill>
        </p:grpSpPr>
        <p:sp>
          <p:nvSpPr>
            <p:cNvPr id="23" name="空心弧 6">
              <a:extLst>
                <a:ext uri="{FF2B5EF4-FFF2-40B4-BE49-F238E27FC236}">
                  <a16:creationId xmlns:a16="http://schemas.microsoft.com/office/drawing/2014/main" xmlns="" id="{EEAC1223-4351-4419-9EC1-E38CEE09C9B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60000">
              <a:off x="10778" y="960"/>
              <a:ext cx="2691881" cy="2691881"/>
            </a:xfrm>
            <a:custGeom>
              <a:avLst/>
              <a:gdLst>
                <a:gd name="T0" fmla="*/ 2147483647 w 21600"/>
                <a:gd name="T1" fmla="*/ 0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89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6384" y="10870"/>
                  </a:moveTo>
                  <a:cubicBezTo>
                    <a:pt x="6384" y="10846"/>
                    <a:pt x="6384" y="10823"/>
                    <a:pt x="6384" y="10800"/>
                  </a:cubicBezTo>
                  <a:cubicBezTo>
                    <a:pt x="6384" y="8361"/>
                    <a:pt x="8361" y="6384"/>
                    <a:pt x="10800" y="6384"/>
                  </a:cubicBezTo>
                  <a:cubicBezTo>
                    <a:pt x="13238" y="6384"/>
                    <a:pt x="15216" y="8361"/>
                    <a:pt x="15216" y="10800"/>
                  </a:cubicBezTo>
                  <a:cubicBezTo>
                    <a:pt x="15216" y="10823"/>
                    <a:pt x="15215" y="10846"/>
                    <a:pt x="15215" y="10870"/>
                  </a:cubicBezTo>
                  <a:lnTo>
                    <a:pt x="21598" y="10972"/>
                  </a:lnTo>
                  <a:cubicBezTo>
                    <a:pt x="21599" y="10914"/>
                    <a:pt x="21600" y="10857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0857"/>
                    <a:pt x="0" y="10914"/>
                    <a:pt x="1" y="10972"/>
                  </a:cubicBezTo>
                  <a:lnTo>
                    <a:pt x="6384" y="108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3175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矩形 7">
              <a:extLst>
                <a:ext uri="{FF2B5EF4-FFF2-40B4-BE49-F238E27FC236}">
                  <a16:creationId xmlns:a16="http://schemas.microsoft.com/office/drawing/2014/main" xmlns="" id="{B6620673-37E2-4235-B034-CB49147DC9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900038"/>
              <a:ext cx="1368152" cy="7923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1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矩形 8">
              <a:extLst>
                <a:ext uri="{FF2B5EF4-FFF2-40B4-BE49-F238E27FC236}">
                  <a16:creationId xmlns:a16="http://schemas.microsoft.com/office/drawing/2014/main" xmlns="" id="{DB55FF5C-A215-435F-B960-0390775501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368152" cy="7983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1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6" name="组合 9">
            <a:extLst>
              <a:ext uri="{FF2B5EF4-FFF2-40B4-BE49-F238E27FC236}">
                <a16:creationId xmlns:a16="http://schemas.microsoft.com/office/drawing/2014/main" xmlns="" id="{827F9817-BF6A-44DB-8070-5811732DA9A3}"/>
              </a:ext>
            </a:extLst>
          </p:cNvPr>
          <p:cNvGrpSpPr>
            <a:grpSpLocks/>
          </p:cNvGrpSpPr>
          <p:nvPr/>
        </p:nvGrpSpPr>
        <p:grpSpPr bwMode="auto">
          <a:xfrm rot="5400000">
            <a:off x="4652338" y="3396827"/>
            <a:ext cx="2291662" cy="2284584"/>
            <a:chOff x="0" y="0"/>
            <a:chExt cx="2702660" cy="2692842"/>
          </a:xfrm>
        </p:grpSpPr>
        <p:sp>
          <p:nvSpPr>
            <p:cNvPr id="27" name="空心弧 10">
              <a:extLst>
                <a:ext uri="{FF2B5EF4-FFF2-40B4-BE49-F238E27FC236}">
                  <a16:creationId xmlns:a16="http://schemas.microsoft.com/office/drawing/2014/main" xmlns="" id="{2E7C58AA-A74E-4620-B25C-79B93005AB6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60000">
              <a:off x="10778" y="960"/>
              <a:ext cx="2691881" cy="2691881"/>
            </a:xfrm>
            <a:custGeom>
              <a:avLst/>
              <a:gdLst>
                <a:gd name="T0" fmla="*/ 2147483647 w 21600"/>
                <a:gd name="T1" fmla="*/ 0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89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6384" y="10870"/>
                  </a:moveTo>
                  <a:cubicBezTo>
                    <a:pt x="6384" y="10846"/>
                    <a:pt x="6384" y="10823"/>
                    <a:pt x="6384" y="10800"/>
                  </a:cubicBezTo>
                  <a:cubicBezTo>
                    <a:pt x="6384" y="8361"/>
                    <a:pt x="8361" y="6384"/>
                    <a:pt x="10800" y="6384"/>
                  </a:cubicBezTo>
                  <a:cubicBezTo>
                    <a:pt x="13238" y="6384"/>
                    <a:pt x="15216" y="8361"/>
                    <a:pt x="15216" y="10800"/>
                  </a:cubicBezTo>
                  <a:cubicBezTo>
                    <a:pt x="15216" y="10823"/>
                    <a:pt x="15215" y="10846"/>
                    <a:pt x="15215" y="10870"/>
                  </a:cubicBezTo>
                  <a:lnTo>
                    <a:pt x="21598" y="10972"/>
                  </a:lnTo>
                  <a:cubicBezTo>
                    <a:pt x="21599" y="10914"/>
                    <a:pt x="21600" y="10857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0857"/>
                    <a:pt x="0" y="10914"/>
                    <a:pt x="1" y="10972"/>
                  </a:cubicBezTo>
                  <a:lnTo>
                    <a:pt x="6384" y="108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11">
              <a:extLst>
                <a:ext uri="{FF2B5EF4-FFF2-40B4-BE49-F238E27FC236}">
                  <a16:creationId xmlns:a16="http://schemas.microsoft.com/office/drawing/2014/main" xmlns="" id="{880100CE-8F2F-4EBF-9F70-4E09370DE5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900038"/>
              <a:ext cx="1368152" cy="7923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矩形 12">
              <a:extLst>
                <a:ext uri="{FF2B5EF4-FFF2-40B4-BE49-F238E27FC236}">
                  <a16:creationId xmlns:a16="http://schemas.microsoft.com/office/drawing/2014/main" xmlns="" id="{9A7D38E6-A75C-40C1-A17F-B8EB744AA9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368152" cy="79833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0" name="组合 13">
            <a:extLst>
              <a:ext uri="{FF2B5EF4-FFF2-40B4-BE49-F238E27FC236}">
                <a16:creationId xmlns:a16="http://schemas.microsoft.com/office/drawing/2014/main" xmlns="" id="{0BBDFA5F-39E6-4FFE-AD92-02FC5C3E7A1E}"/>
              </a:ext>
            </a:extLst>
          </p:cNvPr>
          <p:cNvGrpSpPr>
            <a:grpSpLocks/>
          </p:cNvGrpSpPr>
          <p:nvPr/>
        </p:nvGrpSpPr>
        <p:grpSpPr bwMode="auto">
          <a:xfrm rot="16200000">
            <a:off x="6259155" y="565431"/>
            <a:ext cx="2291662" cy="2284584"/>
            <a:chOff x="0" y="0"/>
            <a:chExt cx="2702660" cy="2692842"/>
          </a:xfrm>
          <a:solidFill>
            <a:srgbClr val="FF9063"/>
          </a:solidFill>
        </p:grpSpPr>
        <p:sp>
          <p:nvSpPr>
            <p:cNvPr id="31" name="空心弧 14">
              <a:extLst>
                <a:ext uri="{FF2B5EF4-FFF2-40B4-BE49-F238E27FC236}">
                  <a16:creationId xmlns:a16="http://schemas.microsoft.com/office/drawing/2014/main" xmlns="" id="{CD6F9EE9-514E-45C8-A470-AAA6BC8666B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60000">
              <a:off x="10778" y="960"/>
              <a:ext cx="2691881" cy="2691881"/>
            </a:xfrm>
            <a:custGeom>
              <a:avLst/>
              <a:gdLst>
                <a:gd name="T0" fmla="*/ 2147483647 w 21600"/>
                <a:gd name="T1" fmla="*/ 0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89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6384" y="10870"/>
                  </a:moveTo>
                  <a:cubicBezTo>
                    <a:pt x="6384" y="10846"/>
                    <a:pt x="6384" y="10823"/>
                    <a:pt x="6384" y="10800"/>
                  </a:cubicBezTo>
                  <a:cubicBezTo>
                    <a:pt x="6384" y="8361"/>
                    <a:pt x="8361" y="6384"/>
                    <a:pt x="10800" y="6384"/>
                  </a:cubicBezTo>
                  <a:cubicBezTo>
                    <a:pt x="13238" y="6384"/>
                    <a:pt x="15216" y="8361"/>
                    <a:pt x="15216" y="10800"/>
                  </a:cubicBezTo>
                  <a:cubicBezTo>
                    <a:pt x="15216" y="10823"/>
                    <a:pt x="15215" y="10846"/>
                    <a:pt x="15215" y="10870"/>
                  </a:cubicBezTo>
                  <a:lnTo>
                    <a:pt x="21598" y="10972"/>
                  </a:lnTo>
                  <a:cubicBezTo>
                    <a:pt x="21599" y="10914"/>
                    <a:pt x="21600" y="10857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0857"/>
                    <a:pt x="0" y="10914"/>
                    <a:pt x="1" y="10972"/>
                  </a:cubicBezTo>
                  <a:lnTo>
                    <a:pt x="6384" y="108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3175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矩形 15">
              <a:extLst>
                <a:ext uri="{FF2B5EF4-FFF2-40B4-BE49-F238E27FC236}">
                  <a16:creationId xmlns:a16="http://schemas.microsoft.com/office/drawing/2014/main" xmlns="" id="{62E90E4C-32F5-455F-AB38-1ABD260D06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900038"/>
              <a:ext cx="1368152" cy="7923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1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矩形 16">
              <a:extLst>
                <a:ext uri="{FF2B5EF4-FFF2-40B4-BE49-F238E27FC236}">
                  <a16:creationId xmlns:a16="http://schemas.microsoft.com/office/drawing/2014/main" xmlns="" id="{3F71B4D4-CDC0-4BC4-964B-2F680F09BC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368152" cy="7983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1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4" name="矩形 17">
            <a:extLst>
              <a:ext uri="{FF2B5EF4-FFF2-40B4-BE49-F238E27FC236}">
                <a16:creationId xmlns:a16="http://schemas.microsoft.com/office/drawing/2014/main" xmlns="" id="{D63B89A8-20A4-4953-82B5-A8FD2236A1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853554"/>
            <a:ext cx="12192000" cy="539734"/>
          </a:xfrm>
          <a:prstGeom prst="rect">
            <a:avLst/>
          </a:prstGeom>
          <a:solidFill>
            <a:schemeClr val="bg1"/>
          </a:solidFill>
          <a:ln w="12700">
            <a:solidFill>
              <a:srgbClr val="FF9063"/>
            </a:solidFill>
            <a:bevel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TextBox 24">
            <a:extLst>
              <a:ext uri="{FF2B5EF4-FFF2-40B4-BE49-F238E27FC236}">
                <a16:creationId xmlns:a16="http://schemas.microsoft.com/office/drawing/2014/main" xmlns="" id="{67CB6328-1F7A-4892-86FD-A5D330065C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2562" y="2750916"/>
            <a:ext cx="7344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rgbClr val="FF9063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900" b="1" dirty="0">
              <a:solidFill>
                <a:srgbClr val="FF906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TextBox 25">
            <a:extLst>
              <a:ext uri="{FF2B5EF4-FFF2-40B4-BE49-F238E27FC236}">
                <a16:creationId xmlns:a16="http://schemas.microsoft.com/office/drawing/2014/main" xmlns="" id="{99A93C84-C95A-4037-9997-0C68E8FF6C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6644" y="3396827"/>
            <a:ext cx="48763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text</a:t>
            </a:r>
            <a:endParaRPr lang="zh-CN" altLang="en-US" sz="14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TextBox 26">
            <a:extLst>
              <a:ext uri="{FF2B5EF4-FFF2-40B4-BE49-F238E27FC236}">
                <a16:creationId xmlns:a16="http://schemas.microsoft.com/office/drawing/2014/main" xmlns="" id="{E4DC2687-C37C-4448-8EC8-850B07B5EF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9380" y="2750916"/>
            <a:ext cx="7970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3F3F3F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900" b="1">
              <a:solidFill>
                <a:srgbClr val="3F3F3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TextBox 27">
            <a:extLst>
              <a:ext uri="{FF2B5EF4-FFF2-40B4-BE49-F238E27FC236}">
                <a16:creationId xmlns:a16="http://schemas.microsoft.com/office/drawing/2014/main" xmlns="" id="{E974ABC8-6D03-400E-AB5D-A06B7305C0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1340" y="2489012"/>
            <a:ext cx="48763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3F3F3F"/>
                </a:solidFill>
                <a:latin typeface="+mn-lt"/>
                <a:ea typeface="+mn-ea"/>
                <a:cs typeface="+mn-ea"/>
                <a:sym typeface="+mn-lt"/>
              </a:rPr>
              <a:t>text</a:t>
            </a:r>
            <a:endParaRPr lang="zh-CN" altLang="en-US" sz="1400">
              <a:solidFill>
                <a:srgbClr val="3F3F3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TextBox 28">
            <a:extLst>
              <a:ext uri="{FF2B5EF4-FFF2-40B4-BE49-F238E27FC236}">
                <a16:creationId xmlns:a16="http://schemas.microsoft.com/office/drawing/2014/main" xmlns="" id="{C5EB74F1-C8AB-483E-B804-A189C57565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8324" y="2750916"/>
            <a:ext cx="80823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3F3F3F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900" b="1">
              <a:solidFill>
                <a:srgbClr val="3F3F3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TextBox 29">
            <a:extLst>
              <a:ext uri="{FF2B5EF4-FFF2-40B4-BE49-F238E27FC236}">
                <a16:creationId xmlns:a16="http://schemas.microsoft.com/office/drawing/2014/main" xmlns="" id="{A85E42F2-455B-4BEC-887F-56A6F93395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59400" y="2489012"/>
            <a:ext cx="48763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3F3F3F"/>
                </a:solidFill>
                <a:latin typeface="+mn-lt"/>
                <a:ea typeface="+mn-ea"/>
                <a:cs typeface="+mn-ea"/>
                <a:sym typeface="+mn-lt"/>
              </a:rPr>
              <a:t>text</a:t>
            </a:r>
            <a:endParaRPr lang="zh-CN" altLang="en-US" sz="1400">
              <a:solidFill>
                <a:srgbClr val="3F3F3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TextBox 30">
            <a:extLst>
              <a:ext uri="{FF2B5EF4-FFF2-40B4-BE49-F238E27FC236}">
                <a16:creationId xmlns:a16="http://schemas.microsoft.com/office/drawing/2014/main" xmlns="" id="{8404E04B-AD98-4D87-98DF-18C0E188A9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77883" y="2750916"/>
            <a:ext cx="7970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rgbClr val="FF9063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900" b="1" dirty="0">
              <a:solidFill>
                <a:srgbClr val="FF906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TextBox 31">
            <a:extLst>
              <a:ext uri="{FF2B5EF4-FFF2-40B4-BE49-F238E27FC236}">
                <a16:creationId xmlns:a16="http://schemas.microsoft.com/office/drawing/2014/main" xmlns="" id="{D906C471-A5D4-48AB-9DA4-E6DF3AD763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42849" y="3396827"/>
            <a:ext cx="48763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text</a:t>
            </a:r>
            <a:endParaRPr lang="zh-CN" altLang="en-US" sz="14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矩形 26">
            <a:extLst>
              <a:ext uri="{FF2B5EF4-FFF2-40B4-BE49-F238E27FC236}">
                <a16:creationId xmlns:a16="http://schemas.microsoft.com/office/drawing/2014/main" xmlns="" id="{87DFAA66-5C16-4487-9D84-8B006DA7ED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5117" y="5157602"/>
            <a:ext cx="6367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Text</a:t>
            </a:r>
          </a:p>
        </p:txBody>
      </p:sp>
      <p:sp>
        <p:nvSpPr>
          <p:cNvPr id="44" name="矩形 27">
            <a:extLst>
              <a:ext uri="{FF2B5EF4-FFF2-40B4-BE49-F238E27FC236}">
                <a16:creationId xmlns:a16="http://schemas.microsoft.com/office/drawing/2014/main" xmlns="" id="{806B262D-E0EE-447C-A3BE-548862D3CB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092" y="662761"/>
            <a:ext cx="6367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Text</a:t>
            </a:r>
          </a:p>
        </p:txBody>
      </p:sp>
      <p:sp>
        <p:nvSpPr>
          <p:cNvPr id="45" name="矩形 28">
            <a:extLst>
              <a:ext uri="{FF2B5EF4-FFF2-40B4-BE49-F238E27FC236}">
                <a16:creationId xmlns:a16="http://schemas.microsoft.com/office/drawing/2014/main" xmlns="" id="{3919446A-163C-4544-BFD1-D03E1FB777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4061" y="5157602"/>
            <a:ext cx="6367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Text</a:t>
            </a:r>
          </a:p>
        </p:txBody>
      </p:sp>
      <p:sp>
        <p:nvSpPr>
          <p:cNvPr id="46" name="矩形 29">
            <a:extLst>
              <a:ext uri="{FF2B5EF4-FFF2-40B4-BE49-F238E27FC236}">
                <a16:creationId xmlns:a16="http://schemas.microsoft.com/office/drawing/2014/main" xmlns="" id="{940BA108-34F3-4FE2-8A38-32C4B7DCCE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0878" y="662761"/>
            <a:ext cx="6367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Text</a:t>
            </a:r>
          </a:p>
        </p:txBody>
      </p:sp>
      <p:sp>
        <p:nvSpPr>
          <p:cNvPr id="47" name="Freeform 5">
            <a:extLst>
              <a:ext uri="{FF2B5EF4-FFF2-40B4-BE49-F238E27FC236}">
                <a16:creationId xmlns:a16="http://schemas.microsoft.com/office/drawing/2014/main" xmlns="" id="{7BD92C67-9FE1-41D4-830C-E0E165DADBDA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3946259" y="1536955"/>
            <a:ext cx="509651" cy="490185"/>
          </a:xfrm>
          <a:custGeom>
            <a:avLst/>
            <a:gdLst>
              <a:gd name="T0" fmla="*/ 2147483647 w 200"/>
              <a:gd name="T1" fmla="*/ 0 h 192"/>
              <a:gd name="T2" fmla="*/ 2147483647 w 200"/>
              <a:gd name="T3" fmla="*/ 0 h 192"/>
              <a:gd name="T4" fmla="*/ 2147483647 w 200"/>
              <a:gd name="T5" fmla="*/ 0 h 192"/>
              <a:gd name="T6" fmla="*/ 2147483647 w 200"/>
              <a:gd name="T7" fmla="*/ 0 h 192"/>
              <a:gd name="T8" fmla="*/ 2147483647 w 200"/>
              <a:gd name="T9" fmla="*/ 2147483647 h 192"/>
              <a:gd name="T10" fmla="*/ 0 w 200"/>
              <a:gd name="T11" fmla="*/ 2147483647 h 192"/>
              <a:gd name="T12" fmla="*/ 0 w 200"/>
              <a:gd name="T13" fmla="*/ 2147483647 h 192"/>
              <a:gd name="T14" fmla="*/ 0 w 200"/>
              <a:gd name="T15" fmla="*/ 2147483647 h 192"/>
              <a:gd name="T16" fmla="*/ 2147483647 w 200"/>
              <a:gd name="T17" fmla="*/ 2147483647 h 192"/>
              <a:gd name="T18" fmla="*/ 2147483647 w 200"/>
              <a:gd name="T19" fmla="*/ 2147483647 h 192"/>
              <a:gd name="T20" fmla="*/ 2147483647 w 200"/>
              <a:gd name="T21" fmla="*/ 2147483647 h 192"/>
              <a:gd name="T22" fmla="*/ 2147483647 w 200"/>
              <a:gd name="T23" fmla="*/ 2147483647 h 192"/>
              <a:gd name="T24" fmla="*/ 2147483647 w 200"/>
              <a:gd name="T25" fmla="*/ 2147483647 h 192"/>
              <a:gd name="T26" fmla="*/ 2147483647 w 200"/>
              <a:gd name="T27" fmla="*/ 2147483647 h 192"/>
              <a:gd name="T28" fmla="*/ 2147483647 w 200"/>
              <a:gd name="T29" fmla="*/ 0 h 192"/>
              <a:gd name="T30" fmla="*/ 2147483647 w 200"/>
              <a:gd name="T31" fmla="*/ 0 h 192"/>
              <a:gd name="T32" fmla="*/ 2147483647 w 200"/>
              <a:gd name="T33" fmla="*/ 2147483647 h 192"/>
              <a:gd name="T34" fmla="*/ 2147483647 w 200"/>
              <a:gd name="T35" fmla="*/ 2147483647 h 192"/>
              <a:gd name="T36" fmla="*/ 2147483647 w 200"/>
              <a:gd name="T37" fmla="*/ 2147483647 h 192"/>
              <a:gd name="T38" fmla="*/ 2147483647 w 200"/>
              <a:gd name="T39" fmla="*/ 2147483647 h 192"/>
              <a:gd name="T40" fmla="*/ 2147483647 w 200"/>
              <a:gd name="T41" fmla="*/ 2147483647 h 192"/>
              <a:gd name="T42" fmla="*/ 2147483647 w 200"/>
              <a:gd name="T43" fmla="*/ 2147483647 h 192"/>
              <a:gd name="T44" fmla="*/ 2147483647 w 200"/>
              <a:gd name="T45" fmla="*/ 2147483647 h 192"/>
              <a:gd name="T46" fmla="*/ 2147483647 w 200"/>
              <a:gd name="T47" fmla="*/ 2147483647 h 192"/>
              <a:gd name="T48" fmla="*/ 2147483647 w 200"/>
              <a:gd name="T49" fmla="*/ 2147483647 h 192"/>
              <a:gd name="T50" fmla="*/ 2147483647 w 200"/>
              <a:gd name="T51" fmla="*/ 2147483647 h 192"/>
              <a:gd name="T52" fmla="*/ 2147483647 w 200"/>
              <a:gd name="T53" fmla="*/ 2147483647 h 192"/>
              <a:gd name="T54" fmla="*/ 2147483647 w 200"/>
              <a:gd name="T55" fmla="*/ 2147483647 h 192"/>
              <a:gd name="T56" fmla="*/ 2147483647 w 200"/>
              <a:gd name="T57" fmla="*/ 2147483647 h 192"/>
              <a:gd name="T58" fmla="*/ 2147483647 w 200"/>
              <a:gd name="T59" fmla="*/ 2147483647 h 192"/>
              <a:gd name="T60" fmla="*/ 2147483647 w 200"/>
              <a:gd name="T61" fmla="*/ 2147483647 h 192"/>
              <a:gd name="T62" fmla="*/ 2147483647 w 200"/>
              <a:gd name="T63" fmla="*/ 2147483647 h 192"/>
              <a:gd name="T64" fmla="*/ 2147483647 w 200"/>
              <a:gd name="T65" fmla="*/ 2147483647 h 192"/>
              <a:gd name="T66" fmla="*/ 2147483647 w 200"/>
              <a:gd name="T67" fmla="*/ 2147483647 h 192"/>
              <a:gd name="T68" fmla="*/ 2147483647 w 200"/>
              <a:gd name="T69" fmla="*/ 2147483647 h 192"/>
              <a:gd name="T70" fmla="*/ 2147483647 w 200"/>
              <a:gd name="T71" fmla="*/ 2147483647 h 192"/>
              <a:gd name="T72" fmla="*/ 2147483647 w 200"/>
              <a:gd name="T73" fmla="*/ 2147483647 h 192"/>
              <a:gd name="T74" fmla="*/ 2147483647 w 200"/>
              <a:gd name="T75" fmla="*/ 2147483647 h 192"/>
              <a:gd name="T76" fmla="*/ 2147483647 w 200"/>
              <a:gd name="T77" fmla="*/ 2147483647 h 192"/>
              <a:gd name="T78" fmla="*/ 2147483647 w 200"/>
              <a:gd name="T79" fmla="*/ 2147483647 h 192"/>
              <a:gd name="T80" fmla="*/ 2147483647 w 200"/>
              <a:gd name="T81" fmla="*/ 2147483647 h 192"/>
              <a:gd name="T82" fmla="*/ 2147483647 w 200"/>
              <a:gd name="T83" fmla="*/ 2147483647 h 192"/>
              <a:gd name="T84" fmla="*/ 2147483647 w 200"/>
              <a:gd name="T85" fmla="*/ 2147483647 h 192"/>
              <a:gd name="T86" fmla="*/ 2147483647 w 200"/>
              <a:gd name="T87" fmla="*/ 2147483647 h 192"/>
              <a:gd name="T88" fmla="*/ 2147483647 w 200"/>
              <a:gd name="T89" fmla="*/ 2147483647 h 192"/>
              <a:gd name="T90" fmla="*/ 2147483647 w 200"/>
              <a:gd name="T91" fmla="*/ 2147483647 h 192"/>
              <a:gd name="T92" fmla="*/ 2147483647 w 200"/>
              <a:gd name="T93" fmla="*/ 2147483647 h 192"/>
              <a:gd name="T94" fmla="*/ 2147483647 w 200"/>
              <a:gd name="T95" fmla="*/ 2147483647 h 192"/>
              <a:gd name="T96" fmla="*/ 2147483647 w 200"/>
              <a:gd name="T97" fmla="*/ 2147483647 h 192"/>
              <a:gd name="T98" fmla="*/ 2147483647 w 200"/>
              <a:gd name="T99" fmla="*/ 2147483647 h 192"/>
              <a:gd name="T100" fmla="*/ 2147483647 w 200"/>
              <a:gd name="T101" fmla="*/ 2147483647 h 192"/>
              <a:gd name="T102" fmla="*/ 2147483647 w 200"/>
              <a:gd name="T103" fmla="*/ 2147483647 h 192"/>
              <a:gd name="T104" fmla="*/ 2147483647 w 200"/>
              <a:gd name="T105" fmla="*/ 2147483647 h 192"/>
              <a:gd name="T106" fmla="*/ 2147483647 w 200"/>
              <a:gd name="T107" fmla="*/ 2147483647 h 192"/>
              <a:gd name="T108" fmla="*/ 2147483647 w 200"/>
              <a:gd name="T109" fmla="*/ 2147483647 h 192"/>
              <a:gd name="T110" fmla="*/ 2147483647 w 200"/>
              <a:gd name="T111" fmla="*/ 2147483647 h 192"/>
              <a:gd name="T112" fmla="*/ 2147483647 w 200"/>
              <a:gd name="T113" fmla="*/ 2147483647 h 192"/>
              <a:gd name="T114" fmla="*/ 2147483647 w 200"/>
              <a:gd name="T115" fmla="*/ 2147483647 h 192"/>
              <a:gd name="T116" fmla="*/ 2147483647 w 200"/>
              <a:gd name="T117" fmla="*/ 2147483647 h 192"/>
              <a:gd name="T118" fmla="*/ 2147483647 w 200"/>
              <a:gd name="T119" fmla="*/ 2147483647 h 192"/>
              <a:gd name="T120" fmla="*/ 2147483647 w 200"/>
              <a:gd name="T121" fmla="*/ 2147483647 h 192"/>
              <a:gd name="T122" fmla="*/ 2147483647 w 200"/>
              <a:gd name="T123" fmla="*/ 2147483647 h 19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200"/>
              <a:gd name="T187" fmla="*/ 0 h 192"/>
              <a:gd name="T188" fmla="*/ 200 w 200"/>
              <a:gd name="T189" fmla="*/ 192 h 192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200" h="192">
                <a:moveTo>
                  <a:pt x="188" y="0"/>
                </a:moveTo>
                <a:cubicBezTo>
                  <a:pt x="44" y="0"/>
                  <a:pt x="44" y="0"/>
                  <a:pt x="4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36"/>
                  <a:pt x="32" y="36"/>
                  <a:pt x="32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74"/>
                  <a:pt x="17" y="192"/>
                  <a:pt x="40" y="192"/>
                </a:cubicBezTo>
                <a:cubicBezTo>
                  <a:pt x="64" y="192"/>
                  <a:pt x="64" y="192"/>
                  <a:pt x="64" y="192"/>
                </a:cubicBezTo>
                <a:cubicBezTo>
                  <a:pt x="136" y="192"/>
                  <a:pt x="136" y="192"/>
                  <a:pt x="136" y="192"/>
                </a:cubicBezTo>
                <a:cubicBezTo>
                  <a:pt x="160" y="192"/>
                  <a:pt x="160" y="192"/>
                  <a:pt x="160" y="192"/>
                </a:cubicBezTo>
                <a:cubicBezTo>
                  <a:pt x="182" y="192"/>
                  <a:pt x="200" y="174"/>
                  <a:pt x="200" y="152"/>
                </a:cubicBezTo>
                <a:cubicBezTo>
                  <a:pt x="200" y="12"/>
                  <a:pt x="200" y="12"/>
                  <a:pt x="200" y="12"/>
                </a:cubicBezTo>
                <a:cubicBezTo>
                  <a:pt x="200" y="0"/>
                  <a:pt x="200" y="0"/>
                  <a:pt x="200" y="0"/>
                </a:cubicBezTo>
                <a:lnTo>
                  <a:pt x="188" y="0"/>
                </a:lnTo>
                <a:close/>
                <a:moveTo>
                  <a:pt x="32" y="140"/>
                </a:moveTo>
                <a:cubicBezTo>
                  <a:pt x="32" y="150"/>
                  <a:pt x="28" y="159"/>
                  <a:pt x="22" y="166"/>
                </a:cubicBezTo>
                <a:cubicBezTo>
                  <a:pt x="15" y="159"/>
                  <a:pt x="12" y="150"/>
                  <a:pt x="12" y="140"/>
                </a:cubicBezTo>
                <a:cubicBezTo>
                  <a:pt x="12" y="48"/>
                  <a:pt x="12" y="48"/>
                  <a:pt x="12" y="48"/>
                </a:cubicBezTo>
                <a:cubicBezTo>
                  <a:pt x="32" y="48"/>
                  <a:pt x="32" y="48"/>
                  <a:pt x="32" y="48"/>
                </a:cubicBezTo>
                <a:lnTo>
                  <a:pt x="32" y="140"/>
                </a:lnTo>
                <a:close/>
                <a:moveTo>
                  <a:pt x="188" y="140"/>
                </a:moveTo>
                <a:cubicBezTo>
                  <a:pt x="188" y="162"/>
                  <a:pt x="170" y="180"/>
                  <a:pt x="148" y="180"/>
                </a:cubicBezTo>
                <a:cubicBezTo>
                  <a:pt x="136" y="180"/>
                  <a:pt x="136" y="180"/>
                  <a:pt x="136" y="180"/>
                </a:cubicBezTo>
                <a:cubicBezTo>
                  <a:pt x="64" y="180"/>
                  <a:pt x="64" y="180"/>
                  <a:pt x="64" y="180"/>
                </a:cubicBezTo>
                <a:cubicBezTo>
                  <a:pt x="52" y="180"/>
                  <a:pt x="52" y="180"/>
                  <a:pt x="52" y="180"/>
                </a:cubicBezTo>
                <a:cubicBezTo>
                  <a:pt x="46" y="180"/>
                  <a:pt x="40" y="178"/>
                  <a:pt x="35" y="176"/>
                </a:cubicBezTo>
                <a:cubicBezTo>
                  <a:pt x="40" y="169"/>
                  <a:pt x="44" y="161"/>
                  <a:pt x="44" y="152"/>
                </a:cubicBezTo>
                <a:cubicBezTo>
                  <a:pt x="44" y="12"/>
                  <a:pt x="44" y="12"/>
                  <a:pt x="44" y="12"/>
                </a:cubicBezTo>
                <a:cubicBezTo>
                  <a:pt x="188" y="12"/>
                  <a:pt x="188" y="12"/>
                  <a:pt x="188" y="12"/>
                </a:cubicBezTo>
                <a:lnTo>
                  <a:pt x="188" y="140"/>
                </a:lnTo>
                <a:close/>
                <a:moveTo>
                  <a:pt x="100" y="128"/>
                </a:moveTo>
                <a:cubicBezTo>
                  <a:pt x="60" y="128"/>
                  <a:pt x="60" y="128"/>
                  <a:pt x="60" y="128"/>
                </a:cubicBezTo>
                <a:cubicBezTo>
                  <a:pt x="60" y="140"/>
                  <a:pt x="60" y="140"/>
                  <a:pt x="60" y="140"/>
                </a:cubicBezTo>
                <a:cubicBezTo>
                  <a:pt x="100" y="140"/>
                  <a:pt x="100" y="140"/>
                  <a:pt x="100" y="140"/>
                </a:cubicBezTo>
                <a:lnTo>
                  <a:pt x="100" y="128"/>
                </a:lnTo>
                <a:close/>
                <a:moveTo>
                  <a:pt x="100" y="108"/>
                </a:moveTo>
                <a:cubicBezTo>
                  <a:pt x="60" y="108"/>
                  <a:pt x="60" y="108"/>
                  <a:pt x="60" y="108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100" y="120"/>
                  <a:pt x="100" y="120"/>
                  <a:pt x="100" y="120"/>
                </a:cubicBezTo>
                <a:lnTo>
                  <a:pt x="100" y="108"/>
                </a:lnTo>
                <a:close/>
                <a:moveTo>
                  <a:pt x="100" y="88"/>
                </a:moveTo>
                <a:cubicBezTo>
                  <a:pt x="60" y="88"/>
                  <a:pt x="60" y="88"/>
                  <a:pt x="60" y="88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100" y="100"/>
                  <a:pt x="100" y="100"/>
                  <a:pt x="100" y="100"/>
                </a:cubicBezTo>
                <a:lnTo>
                  <a:pt x="100" y="88"/>
                </a:lnTo>
                <a:close/>
                <a:moveTo>
                  <a:pt x="168" y="36"/>
                </a:moveTo>
                <a:cubicBezTo>
                  <a:pt x="60" y="36"/>
                  <a:pt x="60" y="36"/>
                  <a:pt x="60" y="36"/>
                </a:cubicBezTo>
                <a:cubicBezTo>
                  <a:pt x="60" y="52"/>
                  <a:pt x="60" y="52"/>
                  <a:pt x="60" y="52"/>
                </a:cubicBezTo>
                <a:cubicBezTo>
                  <a:pt x="168" y="52"/>
                  <a:pt x="168" y="52"/>
                  <a:pt x="168" y="52"/>
                </a:cubicBezTo>
                <a:lnTo>
                  <a:pt x="168" y="36"/>
                </a:lnTo>
                <a:close/>
                <a:moveTo>
                  <a:pt x="100" y="68"/>
                </a:moveTo>
                <a:cubicBezTo>
                  <a:pt x="60" y="68"/>
                  <a:pt x="60" y="68"/>
                  <a:pt x="60" y="68"/>
                </a:cubicBezTo>
                <a:cubicBezTo>
                  <a:pt x="60" y="80"/>
                  <a:pt x="60" y="80"/>
                  <a:pt x="60" y="80"/>
                </a:cubicBezTo>
                <a:cubicBezTo>
                  <a:pt x="100" y="80"/>
                  <a:pt x="100" y="80"/>
                  <a:pt x="100" y="80"/>
                </a:cubicBezTo>
                <a:lnTo>
                  <a:pt x="100" y="68"/>
                </a:lnTo>
                <a:close/>
                <a:moveTo>
                  <a:pt x="112" y="140"/>
                </a:moveTo>
                <a:cubicBezTo>
                  <a:pt x="168" y="140"/>
                  <a:pt x="168" y="140"/>
                  <a:pt x="168" y="140"/>
                </a:cubicBezTo>
                <a:cubicBezTo>
                  <a:pt x="168" y="68"/>
                  <a:pt x="168" y="68"/>
                  <a:pt x="168" y="68"/>
                </a:cubicBezTo>
                <a:cubicBezTo>
                  <a:pt x="112" y="68"/>
                  <a:pt x="112" y="68"/>
                  <a:pt x="112" y="68"/>
                </a:cubicBezTo>
                <a:lnTo>
                  <a:pt x="112" y="14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Freeform 9">
            <a:extLst>
              <a:ext uri="{FF2B5EF4-FFF2-40B4-BE49-F238E27FC236}">
                <a16:creationId xmlns:a16="http://schemas.microsoft.com/office/drawing/2014/main" xmlns="" id="{61117862-E723-4BD5-95A6-D336D21E687B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2358907" y="4150687"/>
            <a:ext cx="536196" cy="530887"/>
          </a:xfrm>
          <a:custGeom>
            <a:avLst/>
            <a:gdLst>
              <a:gd name="T0" fmla="*/ 2147483647 w 196"/>
              <a:gd name="T1" fmla="*/ 2147483647 h 194"/>
              <a:gd name="T2" fmla="*/ 2147483647 w 196"/>
              <a:gd name="T3" fmla="*/ 2147483647 h 194"/>
              <a:gd name="T4" fmla="*/ 2147483647 w 196"/>
              <a:gd name="T5" fmla="*/ 2147483647 h 194"/>
              <a:gd name="T6" fmla="*/ 2147483647 w 196"/>
              <a:gd name="T7" fmla="*/ 2147483647 h 194"/>
              <a:gd name="T8" fmla="*/ 2147483647 w 196"/>
              <a:gd name="T9" fmla="*/ 0 h 194"/>
              <a:gd name="T10" fmla="*/ 0 w 196"/>
              <a:gd name="T11" fmla="*/ 2147483647 h 194"/>
              <a:gd name="T12" fmla="*/ 2147483647 w 196"/>
              <a:gd name="T13" fmla="*/ 2147483647 h 194"/>
              <a:gd name="T14" fmla="*/ 2147483647 w 196"/>
              <a:gd name="T15" fmla="*/ 2147483647 h 194"/>
              <a:gd name="T16" fmla="*/ 2147483647 w 196"/>
              <a:gd name="T17" fmla="*/ 2147483647 h 194"/>
              <a:gd name="T18" fmla="*/ 2147483647 w 196"/>
              <a:gd name="T19" fmla="*/ 2147483647 h 194"/>
              <a:gd name="T20" fmla="*/ 2147483647 w 196"/>
              <a:gd name="T21" fmla="*/ 2147483647 h 194"/>
              <a:gd name="T22" fmla="*/ 2147483647 w 196"/>
              <a:gd name="T23" fmla="*/ 2147483647 h 194"/>
              <a:gd name="T24" fmla="*/ 2147483647 w 196"/>
              <a:gd name="T25" fmla="*/ 2147483647 h 194"/>
              <a:gd name="T26" fmla="*/ 2147483647 w 196"/>
              <a:gd name="T27" fmla="*/ 2147483647 h 194"/>
              <a:gd name="T28" fmla="*/ 2147483647 w 196"/>
              <a:gd name="T29" fmla="*/ 2147483647 h 194"/>
              <a:gd name="T30" fmla="*/ 2147483647 w 196"/>
              <a:gd name="T31" fmla="*/ 2147483647 h 194"/>
              <a:gd name="T32" fmla="*/ 2147483647 w 196"/>
              <a:gd name="T33" fmla="*/ 2147483647 h 194"/>
              <a:gd name="T34" fmla="*/ 2147483647 w 196"/>
              <a:gd name="T35" fmla="*/ 2147483647 h 19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96"/>
              <a:gd name="T55" fmla="*/ 0 h 194"/>
              <a:gd name="T56" fmla="*/ 196 w 196"/>
              <a:gd name="T57" fmla="*/ 194 h 194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96" h="194">
                <a:moveTo>
                  <a:pt x="190" y="166"/>
                </a:moveTo>
                <a:cubicBezTo>
                  <a:pt x="143" y="120"/>
                  <a:pt x="143" y="120"/>
                  <a:pt x="143" y="120"/>
                </a:cubicBezTo>
                <a:cubicBezTo>
                  <a:pt x="143" y="119"/>
                  <a:pt x="142" y="119"/>
                  <a:pt x="142" y="118"/>
                </a:cubicBezTo>
                <a:cubicBezTo>
                  <a:pt x="149" y="106"/>
                  <a:pt x="154" y="92"/>
                  <a:pt x="154" y="76"/>
                </a:cubicBezTo>
                <a:cubicBezTo>
                  <a:pt x="154" y="34"/>
                  <a:pt x="120" y="0"/>
                  <a:pt x="77" y="0"/>
                </a:cubicBezTo>
                <a:cubicBezTo>
                  <a:pt x="35" y="0"/>
                  <a:pt x="0" y="34"/>
                  <a:pt x="0" y="76"/>
                </a:cubicBezTo>
                <a:cubicBezTo>
                  <a:pt x="0" y="119"/>
                  <a:pt x="35" y="153"/>
                  <a:pt x="77" y="153"/>
                </a:cubicBezTo>
                <a:cubicBezTo>
                  <a:pt x="93" y="153"/>
                  <a:pt x="107" y="149"/>
                  <a:pt x="119" y="141"/>
                </a:cubicBezTo>
                <a:cubicBezTo>
                  <a:pt x="119" y="141"/>
                  <a:pt x="120" y="142"/>
                  <a:pt x="120" y="143"/>
                </a:cubicBezTo>
                <a:cubicBezTo>
                  <a:pt x="167" y="189"/>
                  <a:pt x="167" y="189"/>
                  <a:pt x="167" y="189"/>
                </a:cubicBezTo>
                <a:cubicBezTo>
                  <a:pt x="170" y="192"/>
                  <a:pt x="174" y="194"/>
                  <a:pt x="178" y="194"/>
                </a:cubicBezTo>
                <a:cubicBezTo>
                  <a:pt x="182" y="194"/>
                  <a:pt x="187" y="192"/>
                  <a:pt x="190" y="189"/>
                </a:cubicBezTo>
                <a:cubicBezTo>
                  <a:pt x="196" y="183"/>
                  <a:pt x="196" y="172"/>
                  <a:pt x="190" y="166"/>
                </a:cubicBezTo>
                <a:moveTo>
                  <a:pt x="77" y="129"/>
                </a:moveTo>
                <a:cubicBezTo>
                  <a:pt x="48" y="129"/>
                  <a:pt x="25" y="105"/>
                  <a:pt x="25" y="76"/>
                </a:cubicBezTo>
                <a:cubicBezTo>
                  <a:pt x="25" y="48"/>
                  <a:pt x="48" y="24"/>
                  <a:pt x="77" y="24"/>
                </a:cubicBezTo>
                <a:cubicBezTo>
                  <a:pt x="106" y="24"/>
                  <a:pt x="130" y="48"/>
                  <a:pt x="130" y="76"/>
                </a:cubicBezTo>
                <a:cubicBezTo>
                  <a:pt x="130" y="105"/>
                  <a:pt x="106" y="129"/>
                  <a:pt x="77" y="129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Freeform 13">
            <a:extLst>
              <a:ext uri="{FF2B5EF4-FFF2-40B4-BE49-F238E27FC236}">
                <a16:creationId xmlns:a16="http://schemas.microsoft.com/office/drawing/2014/main" xmlns="" id="{923A7C49-2030-422C-9C70-FA6FBB8CC48B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5600856" y="4267482"/>
            <a:ext cx="447715" cy="449484"/>
          </a:xfrm>
          <a:custGeom>
            <a:avLst/>
            <a:gdLst>
              <a:gd name="T0" fmla="*/ 0 w 200"/>
              <a:gd name="T1" fmla="*/ 2147483647 h 200"/>
              <a:gd name="T2" fmla="*/ 2147483647 w 200"/>
              <a:gd name="T3" fmla="*/ 2147483647 h 200"/>
              <a:gd name="T4" fmla="*/ 2147483647 w 200"/>
              <a:gd name="T5" fmla="*/ 2147483647 h 200"/>
              <a:gd name="T6" fmla="*/ 2147483647 w 200"/>
              <a:gd name="T7" fmla="*/ 2147483647 h 200"/>
              <a:gd name="T8" fmla="*/ 2147483647 w 200"/>
              <a:gd name="T9" fmla="*/ 2147483647 h 200"/>
              <a:gd name="T10" fmla="*/ 2147483647 w 200"/>
              <a:gd name="T11" fmla="*/ 2147483647 h 200"/>
              <a:gd name="T12" fmla="*/ 2147483647 w 200"/>
              <a:gd name="T13" fmla="*/ 2147483647 h 200"/>
              <a:gd name="T14" fmla="*/ 2147483647 w 200"/>
              <a:gd name="T15" fmla="*/ 2147483647 h 200"/>
              <a:gd name="T16" fmla="*/ 2147483647 w 200"/>
              <a:gd name="T17" fmla="*/ 2147483647 h 200"/>
              <a:gd name="T18" fmla="*/ 2147483647 w 200"/>
              <a:gd name="T19" fmla="*/ 2147483647 h 200"/>
              <a:gd name="T20" fmla="*/ 2147483647 w 200"/>
              <a:gd name="T21" fmla="*/ 2147483647 h 200"/>
              <a:gd name="T22" fmla="*/ 2147483647 w 200"/>
              <a:gd name="T23" fmla="*/ 2147483647 h 200"/>
              <a:gd name="T24" fmla="*/ 2147483647 w 200"/>
              <a:gd name="T25" fmla="*/ 2147483647 h 200"/>
              <a:gd name="T26" fmla="*/ 2147483647 w 200"/>
              <a:gd name="T27" fmla="*/ 2147483647 h 200"/>
              <a:gd name="T28" fmla="*/ 2147483647 w 200"/>
              <a:gd name="T29" fmla="*/ 2147483647 h 200"/>
              <a:gd name="T30" fmla="*/ 2147483647 w 200"/>
              <a:gd name="T31" fmla="*/ 2147483647 h 200"/>
              <a:gd name="T32" fmla="*/ 2147483647 w 200"/>
              <a:gd name="T33" fmla="*/ 2147483647 h 200"/>
              <a:gd name="T34" fmla="*/ 2147483647 w 200"/>
              <a:gd name="T35" fmla="*/ 2147483647 h 200"/>
              <a:gd name="T36" fmla="*/ 2147483647 w 200"/>
              <a:gd name="T37" fmla="*/ 2147483647 h 200"/>
              <a:gd name="T38" fmla="*/ 2147483647 w 200"/>
              <a:gd name="T39" fmla="*/ 2147483647 h 200"/>
              <a:gd name="T40" fmla="*/ 2147483647 w 200"/>
              <a:gd name="T41" fmla="*/ 2147483647 h 200"/>
              <a:gd name="T42" fmla="*/ 2147483647 w 200"/>
              <a:gd name="T43" fmla="*/ 2147483647 h 200"/>
              <a:gd name="T44" fmla="*/ 2147483647 w 200"/>
              <a:gd name="T45" fmla="*/ 2147483647 h 200"/>
              <a:gd name="T46" fmla="*/ 2147483647 w 200"/>
              <a:gd name="T47" fmla="*/ 2147483647 h 200"/>
              <a:gd name="T48" fmla="*/ 2147483647 w 200"/>
              <a:gd name="T49" fmla="*/ 2147483647 h 200"/>
              <a:gd name="T50" fmla="*/ 2147483647 w 200"/>
              <a:gd name="T51" fmla="*/ 2147483647 h 200"/>
              <a:gd name="T52" fmla="*/ 2147483647 w 200"/>
              <a:gd name="T53" fmla="*/ 2147483647 h 200"/>
              <a:gd name="T54" fmla="*/ 2147483647 w 200"/>
              <a:gd name="T55" fmla="*/ 2147483647 h 200"/>
              <a:gd name="T56" fmla="*/ 2147483647 w 200"/>
              <a:gd name="T57" fmla="*/ 2147483647 h 200"/>
              <a:gd name="T58" fmla="*/ 2147483647 w 200"/>
              <a:gd name="T59" fmla="*/ 2147483647 h 200"/>
              <a:gd name="T60" fmla="*/ 2147483647 w 200"/>
              <a:gd name="T61" fmla="*/ 2147483647 h 200"/>
              <a:gd name="T62" fmla="*/ 2147483647 w 200"/>
              <a:gd name="T63" fmla="*/ 2147483647 h 200"/>
              <a:gd name="T64" fmla="*/ 2147483647 w 200"/>
              <a:gd name="T65" fmla="*/ 2147483647 h 200"/>
              <a:gd name="T66" fmla="*/ 2147483647 w 200"/>
              <a:gd name="T67" fmla="*/ 2147483647 h 200"/>
              <a:gd name="T68" fmla="*/ 2147483647 w 200"/>
              <a:gd name="T69" fmla="*/ 2147483647 h 200"/>
              <a:gd name="T70" fmla="*/ 2147483647 w 200"/>
              <a:gd name="T71" fmla="*/ 2147483647 h 200"/>
              <a:gd name="T72" fmla="*/ 2147483647 w 200"/>
              <a:gd name="T73" fmla="*/ 2147483647 h 200"/>
              <a:gd name="T74" fmla="*/ 0 w 200"/>
              <a:gd name="T75" fmla="*/ 2147483647 h 200"/>
              <a:gd name="T76" fmla="*/ 2147483647 w 200"/>
              <a:gd name="T77" fmla="*/ 2147483647 h 200"/>
              <a:gd name="T78" fmla="*/ 2147483647 w 200"/>
              <a:gd name="T79" fmla="*/ 2147483647 h 200"/>
              <a:gd name="T80" fmla="*/ 2147483647 w 200"/>
              <a:gd name="T81" fmla="*/ 2147483647 h 200"/>
              <a:gd name="T82" fmla="*/ 2147483647 w 200"/>
              <a:gd name="T83" fmla="*/ 2147483647 h 200"/>
              <a:gd name="T84" fmla="*/ 2147483647 w 200"/>
              <a:gd name="T85" fmla="*/ 2147483647 h 200"/>
              <a:gd name="T86" fmla="*/ 2147483647 w 200"/>
              <a:gd name="T87" fmla="*/ 2147483647 h 200"/>
              <a:gd name="T88" fmla="*/ 2147483647 w 200"/>
              <a:gd name="T89" fmla="*/ 2147483647 h 200"/>
              <a:gd name="T90" fmla="*/ 2147483647 w 200"/>
              <a:gd name="T91" fmla="*/ 2147483647 h 20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00"/>
              <a:gd name="T139" fmla="*/ 0 h 200"/>
              <a:gd name="T140" fmla="*/ 200 w 200"/>
              <a:gd name="T141" fmla="*/ 200 h 200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00" h="200">
                <a:moveTo>
                  <a:pt x="180" y="200"/>
                </a:moveTo>
                <a:cubicBezTo>
                  <a:pt x="20" y="200"/>
                  <a:pt x="20" y="200"/>
                  <a:pt x="20" y="200"/>
                </a:cubicBezTo>
                <a:cubicBezTo>
                  <a:pt x="9" y="200"/>
                  <a:pt x="0" y="191"/>
                  <a:pt x="0" y="180"/>
                </a:cubicBezTo>
                <a:cubicBezTo>
                  <a:pt x="0" y="88"/>
                  <a:pt x="0" y="88"/>
                  <a:pt x="0" y="88"/>
                </a:cubicBezTo>
                <a:cubicBezTo>
                  <a:pt x="13" y="88"/>
                  <a:pt x="13" y="88"/>
                  <a:pt x="13" y="88"/>
                </a:cubicBezTo>
                <a:cubicBezTo>
                  <a:pt x="12" y="123"/>
                  <a:pt x="12" y="168"/>
                  <a:pt x="12" y="168"/>
                </a:cubicBezTo>
                <a:cubicBezTo>
                  <a:pt x="12" y="179"/>
                  <a:pt x="25" y="188"/>
                  <a:pt x="36" y="188"/>
                </a:cubicBezTo>
                <a:cubicBezTo>
                  <a:pt x="164" y="188"/>
                  <a:pt x="164" y="188"/>
                  <a:pt x="164" y="188"/>
                </a:cubicBezTo>
                <a:cubicBezTo>
                  <a:pt x="175" y="188"/>
                  <a:pt x="188" y="179"/>
                  <a:pt x="188" y="168"/>
                </a:cubicBezTo>
                <a:cubicBezTo>
                  <a:pt x="188" y="168"/>
                  <a:pt x="188" y="122"/>
                  <a:pt x="188" y="88"/>
                </a:cubicBezTo>
                <a:cubicBezTo>
                  <a:pt x="200" y="88"/>
                  <a:pt x="200" y="88"/>
                  <a:pt x="200" y="88"/>
                </a:cubicBezTo>
                <a:cubicBezTo>
                  <a:pt x="200" y="180"/>
                  <a:pt x="200" y="180"/>
                  <a:pt x="200" y="180"/>
                </a:cubicBezTo>
                <a:cubicBezTo>
                  <a:pt x="200" y="191"/>
                  <a:pt x="191" y="200"/>
                  <a:pt x="180" y="200"/>
                </a:cubicBezTo>
                <a:close/>
                <a:moveTo>
                  <a:pt x="60" y="88"/>
                </a:moveTo>
                <a:cubicBezTo>
                  <a:pt x="84" y="88"/>
                  <a:pt x="84" y="88"/>
                  <a:pt x="84" y="88"/>
                </a:cubicBezTo>
                <a:cubicBezTo>
                  <a:pt x="88" y="88"/>
                  <a:pt x="88" y="88"/>
                  <a:pt x="88" y="88"/>
                </a:cubicBezTo>
                <a:cubicBezTo>
                  <a:pt x="112" y="88"/>
                  <a:pt x="112" y="88"/>
                  <a:pt x="112" y="88"/>
                </a:cubicBezTo>
                <a:cubicBezTo>
                  <a:pt x="116" y="88"/>
                  <a:pt x="116" y="88"/>
                  <a:pt x="116" y="88"/>
                </a:cubicBezTo>
                <a:cubicBezTo>
                  <a:pt x="140" y="88"/>
                  <a:pt x="140" y="88"/>
                  <a:pt x="140" y="88"/>
                </a:cubicBezTo>
                <a:cubicBezTo>
                  <a:pt x="144" y="88"/>
                  <a:pt x="144" y="88"/>
                  <a:pt x="144" y="88"/>
                </a:cubicBezTo>
                <a:cubicBezTo>
                  <a:pt x="168" y="88"/>
                  <a:pt x="168" y="88"/>
                  <a:pt x="168" y="88"/>
                </a:cubicBezTo>
                <a:cubicBezTo>
                  <a:pt x="172" y="88"/>
                  <a:pt x="172" y="88"/>
                  <a:pt x="172" y="88"/>
                </a:cubicBezTo>
                <a:cubicBezTo>
                  <a:pt x="172" y="176"/>
                  <a:pt x="172" y="176"/>
                  <a:pt x="172" y="176"/>
                </a:cubicBezTo>
                <a:cubicBezTo>
                  <a:pt x="168" y="176"/>
                  <a:pt x="168" y="176"/>
                  <a:pt x="168" y="176"/>
                </a:cubicBezTo>
                <a:cubicBezTo>
                  <a:pt x="144" y="176"/>
                  <a:pt x="144" y="176"/>
                  <a:pt x="144" y="176"/>
                </a:cubicBezTo>
                <a:cubicBezTo>
                  <a:pt x="140" y="176"/>
                  <a:pt x="140" y="176"/>
                  <a:pt x="140" y="176"/>
                </a:cubicBezTo>
                <a:cubicBezTo>
                  <a:pt x="116" y="176"/>
                  <a:pt x="116" y="176"/>
                  <a:pt x="116" y="176"/>
                </a:cubicBezTo>
                <a:cubicBezTo>
                  <a:pt x="112" y="176"/>
                  <a:pt x="112" y="176"/>
                  <a:pt x="112" y="176"/>
                </a:cubicBezTo>
                <a:cubicBezTo>
                  <a:pt x="88" y="176"/>
                  <a:pt x="88" y="176"/>
                  <a:pt x="88" y="176"/>
                </a:cubicBezTo>
                <a:cubicBezTo>
                  <a:pt x="84" y="176"/>
                  <a:pt x="84" y="176"/>
                  <a:pt x="84" y="176"/>
                </a:cubicBezTo>
                <a:cubicBezTo>
                  <a:pt x="60" y="176"/>
                  <a:pt x="60" y="176"/>
                  <a:pt x="60" y="176"/>
                </a:cubicBezTo>
                <a:cubicBezTo>
                  <a:pt x="56" y="176"/>
                  <a:pt x="56" y="176"/>
                  <a:pt x="56" y="176"/>
                </a:cubicBezTo>
                <a:cubicBezTo>
                  <a:pt x="32" y="176"/>
                  <a:pt x="32" y="176"/>
                  <a:pt x="32" y="176"/>
                </a:cubicBezTo>
                <a:cubicBezTo>
                  <a:pt x="28" y="176"/>
                  <a:pt x="28" y="176"/>
                  <a:pt x="28" y="176"/>
                </a:cubicBezTo>
                <a:cubicBezTo>
                  <a:pt x="28" y="88"/>
                  <a:pt x="28" y="88"/>
                  <a:pt x="28" y="88"/>
                </a:cubicBezTo>
                <a:cubicBezTo>
                  <a:pt x="32" y="88"/>
                  <a:pt x="32" y="88"/>
                  <a:pt x="32" y="88"/>
                </a:cubicBezTo>
                <a:cubicBezTo>
                  <a:pt x="56" y="88"/>
                  <a:pt x="56" y="88"/>
                  <a:pt x="56" y="88"/>
                </a:cubicBezTo>
                <a:lnTo>
                  <a:pt x="60" y="88"/>
                </a:lnTo>
                <a:close/>
                <a:moveTo>
                  <a:pt x="144" y="172"/>
                </a:moveTo>
                <a:cubicBezTo>
                  <a:pt x="168" y="172"/>
                  <a:pt x="168" y="172"/>
                  <a:pt x="168" y="172"/>
                </a:cubicBezTo>
                <a:cubicBezTo>
                  <a:pt x="168" y="148"/>
                  <a:pt x="168" y="148"/>
                  <a:pt x="168" y="148"/>
                </a:cubicBezTo>
                <a:cubicBezTo>
                  <a:pt x="144" y="148"/>
                  <a:pt x="144" y="148"/>
                  <a:pt x="144" y="148"/>
                </a:cubicBezTo>
                <a:lnTo>
                  <a:pt x="144" y="172"/>
                </a:lnTo>
                <a:close/>
                <a:moveTo>
                  <a:pt x="144" y="144"/>
                </a:moveTo>
                <a:cubicBezTo>
                  <a:pt x="168" y="144"/>
                  <a:pt x="168" y="144"/>
                  <a:pt x="168" y="144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44" y="120"/>
                  <a:pt x="144" y="120"/>
                  <a:pt x="144" y="120"/>
                </a:cubicBezTo>
                <a:lnTo>
                  <a:pt x="144" y="144"/>
                </a:lnTo>
                <a:close/>
                <a:moveTo>
                  <a:pt x="144" y="116"/>
                </a:moveTo>
                <a:cubicBezTo>
                  <a:pt x="168" y="116"/>
                  <a:pt x="168" y="116"/>
                  <a:pt x="168" y="116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44" y="92"/>
                  <a:pt x="144" y="92"/>
                  <a:pt x="144" y="92"/>
                </a:cubicBezTo>
                <a:lnTo>
                  <a:pt x="144" y="116"/>
                </a:lnTo>
                <a:close/>
                <a:moveTo>
                  <a:pt x="116" y="172"/>
                </a:moveTo>
                <a:cubicBezTo>
                  <a:pt x="140" y="172"/>
                  <a:pt x="140" y="172"/>
                  <a:pt x="140" y="172"/>
                </a:cubicBezTo>
                <a:cubicBezTo>
                  <a:pt x="140" y="148"/>
                  <a:pt x="140" y="148"/>
                  <a:pt x="140" y="148"/>
                </a:cubicBezTo>
                <a:cubicBezTo>
                  <a:pt x="116" y="148"/>
                  <a:pt x="116" y="148"/>
                  <a:pt x="116" y="148"/>
                </a:cubicBezTo>
                <a:lnTo>
                  <a:pt x="116" y="172"/>
                </a:lnTo>
                <a:close/>
                <a:moveTo>
                  <a:pt x="116" y="144"/>
                </a:moveTo>
                <a:cubicBezTo>
                  <a:pt x="140" y="144"/>
                  <a:pt x="140" y="144"/>
                  <a:pt x="140" y="144"/>
                </a:cubicBezTo>
                <a:cubicBezTo>
                  <a:pt x="140" y="120"/>
                  <a:pt x="140" y="120"/>
                  <a:pt x="140" y="120"/>
                </a:cubicBezTo>
                <a:cubicBezTo>
                  <a:pt x="116" y="120"/>
                  <a:pt x="116" y="120"/>
                  <a:pt x="116" y="120"/>
                </a:cubicBezTo>
                <a:lnTo>
                  <a:pt x="116" y="144"/>
                </a:lnTo>
                <a:close/>
                <a:moveTo>
                  <a:pt x="116" y="116"/>
                </a:moveTo>
                <a:cubicBezTo>
                  <a:pt x="140" y="116"/>
                  <a:pt x="140" y="116"/>
                  <a:pt x="140" y="116"/>
                </a:cubicBezTo>
                <a:cubicBezTo>
                  <a:pt x="140" y="92"/>
                  <a:pt x="140" y="92"/>
                  <a:pt x="140" y="92"/>
                </a:cubicBezTo>
                <a:cubicBezTo>
                  <a:pt x="116" y="92"/>
                  <a:pt x="116" y="92"/>
                  <a:pt x="116" y="92"/>
                </a:cubicBezTo>
                <a:lnTo>
                  <a:pt x="116" y="116"/>
                </a:lnTo>
                <a:close/>
                <a:moveTo>
                  <a:pt x="88" y="172"/>
                </a:moveTo>
                <a:cubicBezTo>
                  <a:pt x="112" y="172"/>
                  <a:pt x="112" y="172"/>
                  <a:pt x="112" y="172"/>
                </a:cubicBezTo>
                <a:cubicBezTo>
                  <a:pt x="112" y="148"/>
                  <a:pt x="112" y="148"/>
                  <a:pt x="112" y="148"/>
                </a:cubicBezTo>
                <a:cubicBezTo>
                  <a:pt x="88" y="148"/>
                  <a:pt x="88" y="148"/>
                  <a:pt x="88" y="148"/>
                </a:cubicBezTo>
                <a:lnTo>
                  <a:pt x="88" y="172"/>
                </a:lnTo>
                <a:close/>
                <a:moveTo>
                  <a:pt x="88" y="144"/>
                </a:moveTo>
                <a:cubicBezTo>
                  <a:pt x="112" y="144"/>
                  <a:pt x="112" y="144"/>
                  <a:pt x="112" y="144"/>
                </a:cubicBezTo>
                <a:cubicBezTo>
                  <a:pt x="112" y="120"/>
                  <a:pt x="112" y="120"/>
                  <a:pt x="112" y="120"/>
                </a:cubicBezTo>
                <a:cubicBezTo>
                  <a:pt x="88" y="120"/>
                  <a:pt x="88" y="120"/>
                  <a:pt x="88" y="120"/>
                </a:cubicBezTo>
                <a:lnTo>
                  <a:pt x="88" y="144"/>
                </a:lnTo>
                <a:close/>
                <a:moveTo>
                  <a:pt x="88" y="116"/>
                </a:moveTo>
                <a:cubicBezTo>
                  <a:pt x="112" y="116"/>
                  <a:pt x="112" y="116"/>
                  <a:pt x="112" y="116"/>
                </a:cubicBezTo>
                <a:cubicBezTo>
                  <a:pt x="112" y="92"/>
                  <a:pt x="112" y="92"/>
                  <a:pt x="112" y="92"/>
                </a:cubicBezTo>
                <a:cubicBezTo>
                  <a:pt x="88" y="92"/>
                  <a:pt x="88" y="92"/>
                  <a:pt x="88" y="92"/>
                </a:cubicBezTo>
                <a:lnTo>
                  <a:pt x="88" y="116"/>
                </a:lnTo>
                <a:close/>
                <a:moveTo>
                  <a:pt x="60" y="172"/>
                </a:moveTo>
                <a:cubicBezTo>
                  <a:pt x="84" y="172"/>
                  <a:pt x="84" y="172"/>
                  <a:pt x="84" y="172"/>
                </a:cubicBezTo>
                <a:cubicBezTo>
                  <a:pt x="84" y="148"/>
                  <a:pt x="84" y="148"/>
                  <a:pt x="84" y="148"/>
                </a:cubicBezTo>
                <a:cubicBezTo>
                  <a:pt x="60" y="148"/>
                  <a:pt x="60" y="148"/>
                  <a:pt x="60" y="148"/>
                </a:cubicBezTo>
                <a:lnTo>
                  <a:pt x="60" y="172"/>
                </a:lnTo>
                <a:close/>
                <a:moveTo>
                  <a:pt x="60" y="144"/>
                </a:moveTo>
                <a:cubicBezTo>
                  <a:pt x="84" y="144"/>
                  <a:pt x="84" y="144"/>
                  <a:pt x="84" y="144"/>
                </a:cubicBezTo>
                <a:cubicBezTo>
                  <a:pt x="84" y="120"/>
                  <a:pt x="84" y="120"/>
                  <a:pt x="84" y="120"/>
                </a:cubicBezTo>
                <a:cubicBezTo>
                  <a:pt x="60" y="120"/>
                  <a:pt x="60" y="120"/>
                  <a:pt x="60" y="120"/>
                </a:cubicBezTo>
                <a:lnTo>
                  <a:pt x="60" y="144"/>
                </a:lnTo>
                <a:close/>
                <a:moveTo>
                  <a:pt x="60" y="116"/>
                </a:moveTo>
                <a:cubicBezTo>
                  <a:pt x="84" y="116"/>
                  <a:pt x="84" y="116"/>
                  <a:pt x="84" y="116"/>
                </a:cubicBezTo>
                <a:cubicBezTo>
                  <a:pt x="84" y="92"/>
                  <a:pt x="84" y="92"/>
                  <a:pt x="84" y="92"/>
                </a:cubicBezTo>
                <a:cubicBezTo>
                  <a:pt x="60" y="92"/>
                  <a:pt x="60" y="92"/>
                  <a:pt x="60" y="92"/>
                </a:cubicBezTo>
                <a:lnTo>
                  <a:pt x="60" y="116"/>
                </a:lnTo>
                <a:close/>
                <a:moveTo>
                  <a:pt x="32" y="172"/>
                </a:moveTo>
                <a:cubicBezTo>
                  <a:pt x="56" y="172"/>
                  <a:pt x="56" y="172"/>
                  <a:pt x="56" y="172"/>
                </a:cubicBezTo>
                <a:cubicBezTo>
                  <a:pt x="56" y="148"/>
                  <a:pt x="56" y="148"/>
                  <a:pt x="56" y="148"/>
                </a:cubicBezTo>
                <a:cubicBezTo>
                  <a:pt x="32" y="148"/>
                  <a:pt x="32" y="148"/>
                  <a:pt x="32" y="148"/>
                </a:cubicBezTo>
                <a:lnTo>
                  <a:pt x="32" y="172"/>
                </a:lnTo>
                <a:close/>
                <a:moveTo>
                  <a:pt x="32" y="144"/>
                </a:moveTo>
                <a:cubicBezTo>
                  <a:pt x="56" y="144"/>
                  <a:pt x="56" y="144"/>
                  <a:pt x="56" y="144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32" y="120"/>
                  <a:pt x="32" y="120"/>
                  <a:pt x="32" y="120"/>
                </a:cubicBezTo>
                <a:lnTo>
                  <a:pt x="32" y="144"/>
                </a:lnTo>
                <a:close/>
                <a:moveTo>
                  <a:pt x="32" y="116"/>
                </a:moveTo>
                <a:cubicBezTo>
                  <a:pt x="56" y="116"/>
                  <a:pt x="56" y="116"/>
                  <a:pt x="56" y="116"/>
                </a:cubicBezTo>
                <a:cubicBezTo>
                  <a:pt x="56" y="92"/>
                  <a:pt x="56" y="92"/>
                  <a:pt x="56" y="92"/>
                </a:cubicBezTo>
                <a:cubicBezTo>
                  <a:pt x="32" y="92"/>
                  <a:pt x="32" y="92"/>
                  <a:pt x="32" y="92"/>
                </a:cubicBezTo>
                <a:lnTo>
                  <a:pt x="32" y="116"/>
                </a:lnTo>
                <a:close/>
                <a:moveTo>
                  <a:pt x="0" y="36"/>
                </a:moveTo>
                <a:cubicBezTo>
                  <a:pt x="0" y="25"/>
                  <a:pt x="9" y="16"/>
                  <a:pt x="20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56"/>
                  <a:pt x="28" y="56"/>
                  <a:pt x="28" y="56"/>
                </a:cubicBezTo>
                <a:cubicBezTo>
                  <a:pt x="44" y="56"/>
                  <a:pt x="44" y="56"/>
                  <a:pt x="60" y="56"/>
                </a:cubicBezTo>
                <a:cubicBezTo>
                  <a:pt x="60" y="16"/>
                  <a:pt x="60" y="16"/>
                  <a:pt x="60" y="16"/>
                </a:cubicBezTo>
                <a:cubicBezTo>
                  <a:pt x="140" y="16"/>
                  <a:pt x="140" y="16"/>
                  <a:pt x="140" y="16"/>
                </a:cubicBezTo>
                <a:cubicBezTo>
                  <a:pt x="140" y="56"/>
                  <a:pt x="140" y="56"/>
                  <a:pt x="140" y="56"/>
                </a:cubicBezTo>
                <a:cubicBezTo>
                  <a:pt x="156" y="56"/>
                  <a:pt x="156" y="56"/>
                  <a:pt x="172" y="56"/>
                </a:cubicBezTo>
                <a:cubicBezTo>
                  <a:pt x="172" y="16"/>
                  <a:pt x="172" y="16"/>
                  <a:pt x="172" y="16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91" y="16"/>
                  <a:pt x="200" y="25"/>
                  <a:pt x="200" y="36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115" y="80"/>
                  <a:pt x="96" y="80"/>
                  <a:pt x="0" y="80"/>
                </a:cubicBezTo>
                <a:lnTo>
                  <a:pt x="0" y="36"/>
                </a:lnTo>
                <a:close/>
                <a:moveTo>
                  <a:pt x="144" y="12"/>
                </a:moveTo>
                <a:cubicBezTo>
                  <a:pt x="144" y="5"/>
                  <a:pt x="150" y="0"/>
                  <a:pt x="156" y="0"/>
                </a:cubicBezTo>
                <a:cubicBezTo>
                  <a:pt x="163" y="0"/>
                  <a:pt x="168" y="5"/>
                  <a:pt x="168" y="12"/>
                </a:cubicBezTo>
                <a:cubicBezTo>
                  <a:pt x="168" y="52"/>
                  <a:pt x="168" y="52"/>
                  <a:pt x="168" y="52"/>
                </a:cubicBezTo>
                <a:cubicBezTo>
                  <a:pt x="168" y="52"/>
                  <a:pt x="159" y="52"/>
                  <a:pt x="144" y="52"/>
                </a:cubicBezTo>
                <a:cubicBezTo>
                  <a:pt x="144" y="45"/>
                  <a:pt x="144" y="12"/>
                  <a:pt x="144" y="12"/>
                </a:cubicBezTo>
                <a:close/>
                <a:moveTo>
                  <a:pt x="32" y="12"/>
                </a:moveTo>
                <a:cubicBezTo>
                  <a:pt x="32" y="5"/>
                  <a:pt x="38" y="0"/>
                  <a:pt x="44" y="0"/>
                </a:cubicBezTo>
                <a:cubicBezTo>
                  <a:pt x="51" y="0"/>
                  <a:pt x="56" y="5"/>
                  <a:pt x="56" y="12"/>
                </a:cubicBezTo>
                <a:cubicBezTo>
                  <a:pt x="56" y="52"/>
                  <a:pt x="56" y="52"/>
                  <a:pt x="56" y="52"/>
                </a:cubicBezTo>
                <a:cubicBezTo>
                  <a:pt x="56" y="52"/>
                  <a:pt x="43" y="52"/>
                  <a:pt x="32" y="52"/>
                </a:cubicBezTo>
                <a:cubicBezTo>
                  <a:pt x="32" y="54"/>
                  <a:pt x="32" y="12"/>
                  <a:pt x="32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Freeform 17">
            <a:extLst>
              <a:ext uri="{FF2B5EF4-FFF2-40B4-BE49-F238E27FC236}">
                <a16:creationId xmlns:a16="http://schemas.microsoft.com/office/drawing/2014/main" xmlns="" id="{00EA503C-0C52-47A4-960A-27524D582C44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7188208" y="1623666"/>
            <a:ext cx="500803" cy="364542"/>
          </a:xfrm>
          <a:custGeom>
            <a:avLst/>
            <a:gdLst>
              <a:gd name="T0" fmla="*/ 2147483647 w 200"/>
              <a:gd name="T1" fmla="*/ 2147483647 h 184"/>
              <a:gd name="T2" fmla="*/ 2147483647 w 200"/>
              <a:gd name="T3" fmla="*/ 0 h 184"/>
              <a:gd name="T4" fmla="*/ 2147483647 w 200"/>
              <a:gd name="T5" fmla="*/ 0 h 184"/>
              <a:gd name="T6" fmla="*/ 0 w 200"/>
              <a:gd name="T7" fmla="*/ 2147483647 h 184"/>
              <a:gd name="T8" fmla="*/ 0 w 200"/>
              <a:gd name="T9" fmla="*/ 2147483647 h 184"/>
              <a:gd name="T10" fmla="*/ 0 w 200"/>
              <a:gd name="T11" fmla="*/ 2147483647 h 184"/>
              <a:gd name="T12" fmla="*/ 2147483647 w 200"/>
              <a:gd name="T13" fmla="*/ 2147483647 h 184"/>
              <a:gd name="T14" fmla="*/ 2147483647 w 200"/>
              <a:gd name="T15" fmla="*/ 2147483647 h 184"/>
              <a:gd name="T16" fmla="*/ 2147483647 w 200"/>
              <a:gd name="T17" fmla="*/ 2147483647 h 184"/>
              <a:gd name="T18" fmla="*/ 2147483647 w 200"/>
              <a:gd name="T19" fmla="*/ 2147483647 h 184"/>
              <a:gd name="T20" fmla="*/ 2147483647 w 200"/>
              <a:gd name="T21" fmla="*/ 2147483647 h 184"/>
              <a:gd name="T22" fmla="*/ 2147483647 w 200"/>
              <a:gd name="T23" fmla="*/ 2147483647 h 184"/>
              <a:gd name="T24" fmla="*/ 2147483647 w 200"/>
              <a:gd name="T25" fmla="*/ 2147483647 h 184"/>
              <a:gd name="T26" fmla="*/ 2147483647 w 200"/>
              <a:gd name="T27" fmla="*/ 2147483647 h 184"/>
              <a:gd name="T28" fmla="*/ 2147483647 w 200"/>
              <a:gd name="T29" fmla="*/ 2147483647 h 184"/>
              <a:gd name="T30" fmla="*/ 2147483647 w 200"/>
              <a:gd name="T31" fmla="*/ 2147483647 h 184"/>
              <a:gd name="T32" fmla="*/ 2147483647 w 200"/>
              <a:gd name="T33" fmla="*/ 2147483647 h 184"/>
              <a:gd name="T34" fmla="*/ 2147483647 w 200"/>
              <a:gd name="T35" fmla="*/ 2147483647 h 184"/>
              <a:gd name="T36" fmla="*/ 2147483647 w 200"/>
              <a:gd name="T37" fmla="*/ 2147483647 h 184"/>
              <a:gd name="T38" fmla="*/ 2147483647 w 200"/>
              <a:gd name="T39" fmla="*/ 2147483647 h 184"/>
              <a:gd name="T40" fmla="*/ 2147483647 w 200"/>
              <a:gd name="T41" fmla="*/ 2147483647 h 184"/>
              <a:gd name="T42" fmla="*/ 2147483647 w 200"/>
              <a:gd name="T43" fmla="*/ 2147483647 h 184"/>
              <a:gd name="T44" fmla="*/ 2147483647 w 200"/>
              <a:gd name="T45" fmla="*/ 2147483647 h 184"/>
              <a:gd name="T46" fmla="*/ 2147483647 w 200"/>
              <a:gd name="T47" fmla="*/ 2147483647 h 184"/>
              <a:gd name="T48" fmla="*/ 2147483647 w 200"/>
              <a:gd name="T49" fmla="*/ 2147483647 h 184"/>
              <a:gd name="T50" fmla="*/ 2147483647 w 200"/>
              <a:gd name="T51" fmla="*/ 2147483647 h 184"/>
              <a:gd name="T52" fmla="*/ 2147483647 w 200"/>
              <a:gd name="T53" fmla="*/ 2147483647 h 184"/>
              <a:gd name="T54" fmla="*/ 2147483647 w 200"/>
              <a:gd name="T55" fmla="*/ 2147483647 h 184"/>
              <a:gd name="T56" fmla="*/ 2147483647 w 200"/>
              <a:gd name="T57" fmla="*/ 2147483647 h 184"/>
              <a:gd name="T58" fmla="*/ 2147483647 w 200"/>
              <a:gd name="T59" fmla="*/ 2147483647 h 184"/>
              <a:gd name="T60" fmla="*/ 2147483647 w 200"/>
              <a:gd name="T61" fmla="*/ 2147483647 h 184"/>
              <a:gd name="T62" fmla="*/ 2147483647 w 200"/>
              <a:gd name="T63" fmla="*/ 2147483647 h 184"/>
              <a:gd name="T64" fmla="*/ 2147483647 w 200"/>
              <a:gd name="T65" fmla="*/ 2147483647 h 184"/>
              <a:gd name="T66" fmla="*/ 2147483647 w 200"/>
              <a:gd name="T67" fmla="*/ 2147483647 h 184"/>
              <a:gd name="T68" fmla="*/ 2147483647 w 200"/>
              <a:gd name="T69" fmla="*/ 2147483647 h 184"/>
              <a:gd name="T70" fmla="*/ 2147483647 w 200"/>
              <a:gd name="T71" fmla="*/ 2147483647 h 184"/>
              <a:gd name="T72" fmla="*/ 2147483647 w 200"/>
              <a:gd name="T73" fmla="*/ 2147483647 h 184"/>
              <a:gd name="T74" fmla="*/ 2147483647 w 200"/>
              <a:gd name="T75" fmla="*/ 2147483647 h 184"/>
              <a:gd name="T76" fmla="*/ 2147483647 w 200"/>
              <a:gd name="T77" fmla="*/ 2147483647 h 184"/>
              <a:gd name="T78" fmla="*/ 2147483647 w 200"/>
              <a:gd name="T79" fmla="*/ 2147483647 h 18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200"/>
              <a:gd name="T121" fmla="*/ 0 h 184"/>
              <a:gd name="T122" fmla="*/ 200 w 200"/>
              <a:gd name="T123" fmla="*/ 184 h 184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200" h="184">
                <a:moveTo>
                  <a:pt x="199" y="115"/>
                </a:moveTo>
                <a:cubicBezTo>
                  <a:pt x="164" y="0"/>
                  <a:pt x="164" y="0"/>
                  <a:pt x="164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78"/>
                  <a:pt x="5" y="184"/>
                  <a:pt x="12" y="184"/>
                </a:cubicBezTo>
                <a:cubicBezTo>
                  <a:pt x="188" y="184"/>
                  <a:pt x="188" y="184"/>
                  <a:pt x="188" y="184"/>
                </a:cubicBezTo>
                <a:cubicBezTo>
                  <a:pt x="194" y="184"/>
                  <a:pt x="200" y="178"/>
                  <a:pt x="200" y="172"/>
                </a:cubicBezTo>
                <a:cubicBezTo>
                  <a:pt x="200" y="115"/>
                  <a:pt x="200" y="115"/>
                  <a:pt x="200" y="115"/>
                </a:cubicBezTo>
                <a:cubicBezTo>
                  <a:pt x="199" y="115"/>
                  <a:pt x="199" y="115"/>
                  <a:pt x="199" y="115"/>
                </a:cubicBezTo>
                <a:close/>
                <a:moveTo>
                  <a:pt x="143" y="112"/>
                </a:moveTo>
                <a:cubicBezTo>
                  <a:pt x="125" y="148"/>
                  <a:pt x="125" y="148"/>
                  <a:pt x="125" y="148"/>
                </a:cubicBezTo>
                <a:cubicBezTo>
                  <a:pt x="73" y="148"/>
                  <a:pt x="73" y="148"/>
                  <a:pt x="73" y="148"/>
                </a:cubicBezTo>
                <a:cubicBezTo>
                  <a:pt x="54" y="112"/>
                  <a:pt x="54" y="112"/>
                  <a:pt x="54" y="112"/>
                </a:cubicBezTo>
                <a:cubicBezTo>
                  <a:pt x="20" y="112"/>
                  <a:pt x="20" y="112"/>
                  <a:pt x="20" y="112"/>
                </a:cubicBezTo>
                <a:cubicBezTo>
                  <a:pt x="50" y="12"/>
                  <a:pt x="50" y="12"/>
                  <a:pt x="50" y="12"/>
                </a:cubicBezTo>
                <a:cubicBezTo>
                  <a:pt x="149" y="12"/>
                  <a:pt x="149" y="12"/>
                  <a:pt x="149" y="12"/>
                </a:cubicBezTo>
                <a:cubicBezTo>
                  <a:pt x="180" y="112"/>
                  <a:pt x="180" y="112"/>
                  <a:pt x="180" y="112"/>
                </a:cubicBezTo>
                <a:lnTo>
                  <a:pt x="143" y="112"/>
                </a:lnTo>
                <a:close/>
                <a:moveTo>
                  <a:pt x="138" y="48"/>
                </a:moveTo>
                <a:cubicBezTo>
                  <a:pt x="61" y="48"/>
                  <a:pt x="61" y="48"/>
                  <a:pt x="61" y="48"/>
                </a:cubicBezTo>
                <a:cubicBezTo>
                  <a:pt x="59" y="56"/>
                  <a:pt x="59" y="56"/>
                  <a:pt x="59" y="56"/>
                </a:cubicBezTo>
                <a:cubicBezTo>
                  <a:pt x="140" y="56"/>
                  <a:pt x="140" y="56"/>
                  <a:pt x="140" y="56"/>
                </a:cubicBezTo>
                <a:lnTo>
                  <a:pt x="138" y="48"/>
                </a:lnTo>
                <a:close/>
                <a:moveTo>
                  <a:pt x="132" y="28"/>
                </a:moveTo>
                <a:cubicBezTo>
                  <a:pt x="67" y="28"/>
                  <a:pt x="67" y="28"/>
                  <a:pt x="67" y="28"/>
                </a:cubicBezTo>
                <a:cubicBezTo>
                  <a:pt x="65" y="36"/>
                  <a:pt x="65" y="36"/>
                  <a:pt x="65" y="36"/>
                </a:cubicBezTo>
                <a:cubicBezTo>
                  <a:pt x="134" y="36"/>
                  <a:pt x="134" y="36"/>
                  <a:pt x="134" y="36"/>
                </a:cubicBezTo>
                <a:lnTo>
                  <a:pt x="132" y="28"/>
                </a:lnTo>
                <a:close/>
                <a:moveTo>
                  <a:pt x="47" y="96"/>
                </a:moveTo>
                <a:cubicBezTo>
                  <a:pt x="152" y="96"/>
                  <a:pt x="152" y="96"/>
                  <a:pt x="152" y="96"/>
                </a:cubicBezTo>
                <a:cubicBezTo>
                  <a:pt x="149" y="88"/>
                  <a:pt x="149" y="88"/>
                  <a:pt x="149" y="88"/>
                </a:cubicBezTo>
                <a:cubicBezTo>
                  <a:pt x="50" y="88"/>
                  <a:pt x="50" y="88"/>
                  <a:pt x="50" y="88"/>
                </a:cubicBezTo>
                <a:lnTo>
                  <a:pt x="47" y="96"/>
                </a:lnTo>
                <a:close/>
                <a:moveTo>
                  <a:pt x="144" y="68"/>
                </a:moveTo>
                <a:cubicBezTo>
                  <a:pt x="55" y="68"/>
                  <a:pt x="55" y="68"/>
                  <a:pt x="55" y="68"/>
                </a:cubicBezTo>
                <a:cubicBezTo>
                  <a:pt x="53" y="76"/>
                  <a:pt x="53" y="76"/>
                  <a:pt x="53" y="76"/>
                </a:cubicBezTo>
                <a:cubicBezTo>
                  <a:pt x="146" y="76"/>
                  <a:pt x="146" y="76"/>
                  <a:pt x="146" y="76"/>
                </a:cubicBezTo>
                <a:lnTo>
                  <a:pt x="144" y="68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12CDE4E9-8C2D-48C3-996C-AC09B6C366CD}"/>
              </a:ext>
            </a:extLst>
          </p:cNvPr>
          <p:cNvSpPr/>
          <p:nvPr/>
        </p:nvSpPr>
        <p:spPr>
          <a:xfrm>
            <a:off x="400050" y="0"/>
            <a:ext cx="476250" cy="742950"/>
          </a:xfrm>
          <a:prstGeom prst="rect">
            <a:avLst/>
          </a:prstGeom>
          <a:solidFill>
            <a:srgbClr val="FF9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Content Placeholder 2">
            <a:extLst>
              <a:ext uri="{FF2B5EF4-FFF2-40B4-BE49-F238E27FC236}">
                <a16:creationId xmlns:a16="http://schemas.microsoft.com/office/drawing/2014/main" xmlns="" id="{043B2525-8309-4CCF-91AE-4ADEB2DADCB8}"/>
              </a:ext>
            </a:extLst>
          </p:cNvPr>
          <p:cNvSpPr txBox="1"/>
          <p:nvPr/>
        </p:nvSpPr>
        <p:spPr bwMode="auto">
          <a:xfrm>
            <a:off x="8815230" y="588118"/>
            <a:ext cx="3168665" cy="207109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  <a:defRPr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您的内容打在这里，或者通过复制您的文本后，在此框中选择粘贴，并选择只保留。您的内容打在这里，或者通过复制您的文本后，在此框中选择粘贴，并选择只保留。</a:t>
            </a:r>
          </a:p>
          <a:p>
            <a:pPr marL="0" indent="0" fontAlgn="auto">
              <a:lnSpc>
                <a:spcPct val="2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651124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EF2B963-54A3-4874-AAA4-0AF9DE8D352F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gradFill flip="none" rotWithShape="1">
            <a:gsLst>
              <a:gs pos="74000">
                <a:schemeClr val="bg1">
                  <a:alpha val="0"/>
                </a:schemeClr>
              </a:gs>
              <a:gs pos="97000">
                <a:schemeClr val="bg1">
                  <a:lumMod val="84000"/>
                  <a:alpha val="49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A4A94CD5-6E6C-4B90-ABD6-6B623CFC9D0D}"/>
              </a:ext>
            </a:extLst>
          </p:cNvPr>
          <p:cNvSpPr/>
          <p:nvPr/>
        </p:nvSpPr>
        <p:spPr>
          <a:xfrm>
            <a:off x="876300" y="2202194"/>
            <a:ext cx="4708988" cy="3259464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1C128A49-D7E8-4C72-861D-27E39021429B}"/>
              </a:ext>
            </a:extLst>
          </p:cNvPr>
          <p:cNvGrpSpPr/>
          <p:nvPr/>
        </p:nvGrpSpPr>
        <p:grpSpPr>
          <a:xfrm>
            <a:off x="6461588" y="2202194"/>
            <a:ext cx="5300662" cy="2071095"/>
            <a:chOff x="566738" y="1368224"/>
            <a:chExt cx="5300662" cy="2071095"/>
          </a:xfrm>
        </p:grpSpPr>
        <p:grpSp>
          <p:nvGrpSpPr>
            <p:cNvPr id="27" name="Group 332">
              <a:extLst>
                <a:ext uri="{FF2B5EF4-FFF2-40B4-BE49-F238E27FC236}">
                  <a16:creationId xmlns:a16="http://schemas.microsoft.com/office/drawing/2014/main" xmlns="" id="{0F1BBD57-9418-4AAC-9725-7BE9AAD092B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6738" y="1428926"/>
              <a:ext cx="507682" cy="508087"/>
              <a:chOff x="4643438" y="2786064"/>
              <a:chExt cx="288476" cy="288476"/>
            </a:xfrm>
          </p:grpSpPr>
          <p:sp>
            <p:nvSpPr>
              <p:cNvPr id="29" name="Oval 326">
                <a:extLst>
                  <a:ext uri="{FF2B5EF4-FFF2-40B4-BE49-F238E27FC236}">
                    <a16:creationId xmlns:a16="http://schemas.microsoft.com/office/drawing/2014/main" xmlns="" id="{23DC59B8-0F05-4E5B-A163-84E6FDBDB68D}"/>
                  </a:ext>
                </a:extLst>
              </p:cNvPr>
              <p:cNvSpPr/>
              <p:nvPr/>
            </p:nvSpPr>
            <p:spPr>
              <a:xfrm>
                <a:off x="4643438" y="2786064"/>
                <a:ext cx="288883" cy="288653"/>
              </a:xfrm>
              <a:prstGeom prst="ellipse">
                <a:avLst/>
              </a:prstGeom>
              <a:solidFill>
                <a:srgbClr val="FF9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sz="13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Freeform 26">
                <a:extLst>
                  <a:ext uri="{FF2B5EF4-FFF2-40B4-BE49-F238E27FC236}">
                    <a16:creationId xmlns:a16="http://schemas.microsoft.com/office/drawing/2014/main" xmlns="" id="{36384C3A-EBEB-4688-B7D2-0BEE5062B9E5}"/>
                  </a:ext>
                </a:extLst>
              </p:cNvPr>
              <p:cNvSpPr/>
              <p:nvPr/>
            </p:nvSpPr>
            <p:spPr bwMode="auto">
              <a:xfrm>
                <a:off x="4735500" y="2871708"/>
                <a:ext cx="114283" cy="118950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sz="13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8" name="Content Placeholder 2">
              <a:extLst>
                <a:ext uri="{FF2B5EF4-FFF2-40B4-BE49-F238E27FC236}">
                  <a16:creationId xmlns:a16="http://schemas.microsoft.com/office/drawing/2014/main" xmlns="" id="{4EA7EED1-BE5C-436A-A923-1E52E56F7900}"/>
                </a:ext>
              </a:extLst>
            </p:cNvPr>
            <p:cNvSpPr txBox="1"/>
            <p:nvPr/>
          </p:nvSpPr>
          <p:spPr bwMode="auto">
            <a:xfrm>
              <a:off x="1091898" y="1368224"/>
              <a:ext cx="4775502" cy="2071095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200000"/>
                </a:lnSpc>
                <a:buNone/>
                <a:defRPr/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您的内容打在这里，或者通过复制您的文本后，在此框中选择粘贴，并选择只保留。您的内容打在这里，或者通过复制您的文本后，在此框中选择粘贴，并选择只保留。</a:t>
              </a:r>
            </a:p>
            <a:p>
              <a:pPr marL="0" indent="0" fontAlgn="auto">
                <a:lnSpc>
                  <a:spcPct val="200000"/>
                </a:lnSpc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23A64628-3EB6-43A3-8E2E-9E393F6BB3CE}"/>
              </a:ext>
            </a:extLst>
          </p:cNvPr>
          <p:cNvGrpSpPr/>
          <p:nvPr/>
        </p:nvGrpSpPr>
        <p:grpSpPr>
          <a:xfrm>
            <a:off x="6477206" y="4032849"/>
            <a:ext cx="5300662" cy="2071095"/>
            <a:chOff x="566738" y="1368224"/>
            <a:chExt cx="5300662" cy="2071095"/>
          </a:xfrm>
        </p:grpSpPr>
        <p:grpSp>
          <p:nvGrpSpPr>
            <p:cNvPr id="32" name="Group 332">
              <a:extLst>
                <a:ext uri="{FF2B5EF4-FFF2-40B4-BE49-F238E27FC236}">
                  <a16:creationId xmlns:a16="http://schemas.microsoft.com/office/drawing/2014/main" xmlns="" id="{306F1604-01BF-4FAB-B474-C1793E1AA0D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6738" y="1428926"/>
              <a:ext cx="507682" cy="508087"/>
              <a:chOff x="4643438" y="2786064"/>
              <a:chExt cx="288476" cy="288476"/>
            </a:xfrm>
          </p:grpSpPr>
          <p:sp>
            <p:nvSpPr>
              <p:cNvPr id="34" name="Oval 326">
                <a:extLst>
                  <a:ext uri="{FF2B5EF4-FFF2-40B4-BE49-F238E27FC236}">
                    <a16:creationId xmlns:a16="http://schemas.microsoft.com/office/drawing/2014/main" xmlns="" id="{7C08A7FD-2F8E-4AE3-9ADD-E5AF7A379088}"/>
                  </a:ext>
                </a:extLst>
              </p:cNvPr>
              <p:cNvSpPr/>
              <p:nvPr/>
            </p:nvSpPr>
            <p:spPr>
              <a:xfrm>
                <a:off x="4643438" y="2786064"/>
                <a:ext cx="288883" cy="288653"/>
              </a:xfrm>
              <a:prstGeom prst="ellipse">
                <a:avLst/>
              </a:prstGeom>
              <a:solidFill>
                <a:srgbClr val="FF9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sz="13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Freeform 26">
                <a:extLst>
                  <a:ext uri="{FF2B5EF4-FFF2-40B4-BE49-F238E27FC236}">
                    <a16:creationId xmlns:a16="http://schemas.microsoft.com/office/drawing/2014/main" xmlns="" id="{552F79EF-869B-44BC-A715-A644A0D4E8E6}"/>
                  </a:ext>
                </a:extLst>
              </p:cNvPr>
              <p:cNvSpPr/>
              <p:nvPr/>
            </p:nvSpPr>
            <p:spPr bwMode="auto">
              <a:xfrm>
                <a:off x="4735500" y="2871708"/>
                <a:ext cx="114283" cy="118950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sz="13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3" name="Content Placeholder 2">
              <a:extLst>
                <a:ext uri="{FF2B5EF4-FFF2-40B4-BE49-F238E27FC236}">
                  <a16:creationId xmlns:a16="http://schemas.microsoft.com/office/drawing/2014/main" xmlns="" id="{14B0664B-9043-415A-AA92-C1CF2894ACCE}"/>
                </a:ext>
              </a:extLst>
            </p:cNvPr>
            <p:cNvSpPr txBox="1"/>
            <p:nvPr/>
          </p:nvSpPr>
          <p:spPr bwMode="auto">
            <a:xfrm>
              <a:off x="1091898" y="1368224"/>
              <a:ext cx="4775502" cy="2071095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200000"/>
                </a:lnSpc>
                <a:buNone/>
                <a:defRPr/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您的内容打在这里，或者通过复制您的文本后，在此框中选择粘贴，并选择只保留。您的内容打在这里，或者通过复制您的文本后，在此框中选择粘贴，并选择只保留。</a:t>
              </a:r>
            </a:p>
            <a:p>
              <a:pPr marL="0" indent="0" fontAlgn="auto">
                <a:lnSpc>
                  <a:spcPct val="200000"/>
                </a:lnSpc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CE10B056-B0C4-4E46-8334-FC8F8A67BDDD}"/>
              </a:ext>
            </a:extLst>
          </p:cNvPr>
          <p:cNvSpPr/>
          <p:nvPr/>
        </p:nvSpPr>
        <p:spPr>
          <a:xfrm>
            <a:off x="400050" y="0"/>
            <a:ext cx="476250" cy="742950"/>
          </a:xfrm>
          <a:prstGeom prst="rect">
            <a:avLst/>
          </a:prstGeom>
          <a:solidFill>
            <a:srgbClr val="FF9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E739FB6E-1953-456F-8870-523DE486074C}"/>
              </a:ext>
            </a:extLst>
          </p:cNvPr>
          <p:cNvSpPr/>
          <p:nvPr/>
        </p:nvSpPr>
        <p:spPr>
          <a:xfrm>
            <a:off x="1521395" y="5873111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b="1" dirty="0">
                <a:cs typeface="+mn-ea"/>
                <a:sym typeface="+mn-lt"/>
              </a:rPr>
              <a:t>タイトルを入力して下さい</a:t>
            </a:r>
            <a:endParaRPr lang="zh-CN" altLang="en-US" sz="2400" dirty="0">
              <a:cs typeface="+mn-ea"/>
              <a:sym typeface="+mn-lt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2C690531-E896-4D0B-9200-BA7D368F7A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322" y="2413738"/>
            <a:ext cx="4301058" cy="2833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9449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图片 63">
            <a:extLst>
              <a:ext uri="{FF2B5EF4-FFF2-40B4-BE49-F238E27FC236}">
                <a16:creationId xmlns:a16="http://schemas.microsoft.com/office/drawing/2014/main" xmlns="" id="{617619FD-D37D-42BF-81D8-ADE4030AFED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2" t="594" r="17118" b="-594"/>
          <a:stretch/>
        </p:blipFill>
        <p:spPr>
          <a:xfrm>
            <a:off x="1697064" y="1723140"/>
            <a:ext cx="2286314" cy="2286314"/>
          </a:xfrm>
          <a:prstGeom prst="ellipse">
            <a:avLst/>
          </a:prstGeom>
        </p:spPr>
      </p:pic>
      <p:grpSp>
        <p:nvGrpSpPr>
          <p:cNvPr id="14" name="Group 6">
            <a:extLst>
              <a:ext uri="{FF2B5EF4-FFF2-40B4-BE49-F238E27FC236}">
                <a16:creationId xmlns:a16="http://schemas.microsoft.com/office/drawing/2014/main" xmlns="" id="{B4919287-6E66-42C4-BCCC-D8E8B3958BC8}"/>
              </a:ext>
            </a:extLst>
          </p:cNvPr>
          <p:cNvGrpSpPr>
            <a:grpSpLocks/>
          </p:cNvGrpSpPr>
          <p:nvPr/>
        </p:nvGrpSpPr>
        <p:grpSpPr bwMode="auto">
          <a:xfrm>
            <a:off x="903287" y="929476"/>
            <a:ext cx="10385425" cy="3673475"/>
            <a:chOff x="0" y="0"/>
            <a:chExt cx="5683" cy="2010"/>
          </a:xfrm>
        </p:grpSpPr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xmlns="" id="{E7FE5E84-F6F3-4B06-AD3B-21F9D2139B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4191" cy="2010"/>
            </a:xfrm>
            <a:custGeom>
              <a:avLst/>
              <a:gdLst>
                <a:gd name="T0" fmla="*/ 2147483647 w 573"/>
                <a:gd name="T1" fmla="*/ 0 h 273"/>
                <a:gd name="T2" fmla="*/ 2147483647 w 573"/>
                <a:gd name="T3" fmla="*/ 2147483647 h 273"/>
                <a:gd name="T4" fmla="*/ 2147483647 w 573"/>
                <a:gd name="T5" fmla="*/ 2147483647 h 273"/>
                <a:gd name="T6" fmla="*/ 2147483647 w 573"/>
                <a:gd name="T7" fmla="*/ 2147483647 h 273"/>
                <a:gd name="T8" fmla="*/ 2147483647 w 573"/>
                <a:gd name="T9" fmla="*/ 2147483647 h 273"/>
                <a:gd name="T10" fmla="*/ 2147483647 w 573"/>
                <a:gd name="T11" fmla="*/ 2147483647 h 273"/>
                <a:gd name="T12" fmla="*/ 2147483647 w 573"/>
                <a:gd name="T13" fmla="*/ 2147483647 h 273"/>
                <a:gd name="T14" fmla="*/ 2147483647 w 573"/>
                <a:gd name="T15" fmla="*/ 2147483647 h 273"/>
                <a:gd name="T16" fmla="*/ 2147483647 w 573"/>
                <a:gd name="T17" fmla="*/ 2147483647 h 273"/>
                <a:gd name="T18" fmla="*/ 2147483647 w 573"/>
                <a:gd name="T19" fmla="*/ 2147483647 h 273"/>
                <a:gd name="T20" fmla="*/ 2147483647 w 573"/>
                <a:gd name="T21" fmla="*/ 2147483647 h 273"/>
                <a:gd name="T22" fmla="*/ 2147483647 w 573"/>
                <a:gd name="T23" fmla="*/ 2147483647 h 273"/>
                <a:gd name="T24" fmla="*/ 2147483647 w 573"/>
                <a:gd name="T25" fmla="*/ 2147483647 h 273"/>
                <a:gd name="T26" fmla="*/ 2147483647 w 573"/>
                <a:gd name="T27" fmla="*/ 2147483647 h 273"/>
                <a:gd name="T28" fmla="*/ 2147483647 w 573"/>
                <a:gd name="T29" fmla="*/ 2147483647 h 273"/>
                <a:gd name="T30" fmla="*/ 2147483647 w 573"/>
                <a:gd name="T31" fmla="*/ 2147483647 h 273"/>
                <a:gd name="T32" fmla="*/ 0 w 573"/>
                <a:gd name="T33" fmla="*/ 2147483647 h 273"/>
                <a:gd name="T34" fmla="*/ 2147483647 w 573"/>
                <a:gd name="T35" fmla="*/ 2147483647 h 273"/>
                <a:gd name="T36" fmla="*/ 2147483647 w 573"/>
                <a:gd name="T37" fmla="*/ 0 h 27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73"/>
                <a:gd name="T58" fmla="*/ 0 h 273"/>
                <a:gd name="T59" fmla="*/ 573 w 573"/>
                <a:gd name="T60" fmla="*/ 273 h 27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73" h="273">
                  <a:moveTo>
                    <a:pt x="136" y="0"/>
                  </a:moveTo>
                  <a:cubicBezTo>
                    <a:pt x="169" y="0"/>
                    <a:pt x="198" y="11"/>
                    <a:pt x="222" y="30"/>
                  </a:cubicBezTo>
                  <a:cubicBezTo>
                    <a:pt x="254" y="56"/>
                    <a:pt x="274" y="78"/>
                    <a:pt x="290" y="92"/>
                  </a:cubicBezTo>
                  <a:cubicBezTo>
                    <a:pt x="292" y="94"/>
                    <a:pt x="294" y="96"/>
                    <a:pt x="297" y="97"/>
                  </a:cubicBezTo>
                  <a:cubicBezTo>
                    <a:pt x="313" y="108"/>
                    <a:pt x="333" y="114"/>
                    <a:pt x="358" y="103"/>
                  </a:cubicBezTo>
                  <a:cubicBezTo>
                    <a:pt x="375" y="96"/>
                    <a:pt x="396" y="82"/>
                    <a:pt x="426" y="61"/>
                  </a:cubicBezTo>
                  <a:cubicBezTo>
                    <a:pt x="441" y="50"/>
                    <a:pt x="460" y="44"/>
                    <a:pt x="480" y="44"/>
                  </a:cubicBezTo>
                  <a:cubicBezTo>
                    <a:pt x="531" y="44"/>
                    <a:pt x="573" y="86"/>
                    <a:pt x="573" y="137"/>
                  </a:cubicBezTo>
                  <a:cubicBezTo>
                    <a:pt x="573" y="188"/>
                    <a:pt x="531" y="230"/>
                    <a:pt x="480" y="230"/>
                  </a:cubicBezTo>
                  <a:cubicBezTo>
                    <a:pt x="460" y="230"/>
                    <a:pt x="441" y="224"/>
                    <a:pt x="426" y="213"/>
                  </a:cubicBezTo>
                  <a:cubicBezTo>
                    <a:pt x="396" y="192"/>
                    <a:pt x="375" y="178"/>
                    <a:pt x="358" y="170"/>
                  </a:cubicBezTo>
                  <a:cubicBezTo>
                    <a:pt x="333" y="160"/>
                    <a:pt x="313" y="166"/>
                    <a:pt x="297" y="176"/>
                  </a:cubicBezTo>
                  <a:cubicBezTo>
                    <a:pt x="294" y="178"/>
                    <a:pt x="292" y="179"/>
                    <a:pt x="290" y="181"/>
                  </a:cubicBezTo>
                  <a:cubicBezTo>
                    <a:pt x="274" y="196"/>
                    <a:pt x="254" y="218"/>
                    <a:pt x="222" y="244"/>
                  </a:cubicBezTo>
                  <a:cubicBezTo>
                    <a:pt x="198" y="262"/>
                    <a:pt x="169" y="273"/>
                    <a:pt x="136" y="273"/>
                  </a:cubicBezTo>
                  <a:cubicBezTo>
                    <a:pt x="99" y="273"/>
                    <a:pt x="65" y="258"/>
                    <a:pt x="40" y="233"/>
                  </a:cubicBezTo>
                  <a:cubicBezTo>
                    <a:pt x="15" y="209"/>
                    <a:pt x="0" y="17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6"/>
                    <a:pt x="99" y="0"/>
                    <a:pt x="136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Oval 8">
              <a:extLst>
                <a:ext uri="{FF2B5EF4-FFF2-40B4-BE49-F238E27FC236}">
                  <a16:creationId xmlns:a16="http://schemas.microsoft.com/office/drawing/2014/main" xmlns="" id="{07E43E34-FA1F-4F38-82E2-9AC1C53BF2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" y="251"/>
              <a:ext cx="1507" cy="151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xmlns="" id="{13601AFB-8FF2-46C9-A7B3-6C1D52DE6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1" y="324"/>
              <a:ext cx="2852" cy="1370"/>
            </a:xfrm>
            <a:custGeom>
              <a:avLst/>
              <a:gdLst>
                <a:gd name="T0" fmla="*/ 2147483647 w 390"/>
                <a:gd name="T1" fmla="*/ 0 h 186"/>
                <a:gd name="T2" fmla="*/ 2147483647 w 390"/>
                <a:gd name="T3" fmla="*/ 2147483647 h 186"/>
                <a:gd name="T4" fmla="*/ 2147483647 w 390"/>
                <a:gd name="T5" fmla="*/ 2147483647 h 186"/>
                <a:gd name="T6" fmla="*/ 2147483647 w 390"/>
                <a:gd name="T7" fmla="*/ 2147483647 h 186"/>
                <a:gd name="T8" fmla="*/ 2147483647 w 390"/>
                <a:gd name="T9" fmla="*/ 2147483647 h 186"/>
                <a:gd name="T10" fmla="*/ 2147483647 w 390"/>
                <a:gd name="T11" fmla="*/ 2147483647 h 186"/>
                <a:gd name="T12" fmla="*/ 2147483647 w 390"/>
                <a:gd name="T13" fmla="*/ 2147483647 h 186"/>
                <a:gd name="T14" fmla="*/ 2147483647 w 390"/>
                <a:gd name="T15" fmla="*/ 2147483647 h 186"/>
                <a:gd name="T16" fmla="*/ 2147483647 w 390"/>
                <a:gd name="T17" fmla="*/ 2147483647 h 186"/>
                <a:gd name="T18" fmla="*/ 2147483647 w 390"/>
                <a:gd name="T19" fmla="*/ 2147483647 h 186"/>
                <a:gd name="T20" fmla="*/ 2147483647 w 390"/>
                <a:gd name="T21" fmla="*/ 2147483647 h 186"/>
                <a:gd name="T22" fmla="*/ 2147483647 w 390"/>
                <a:gd name="T23" fmla="*/ 2147483647 h 186"/>
                <a:gd name="T24" fmla="*/ 2147483647 w 390"/>
                <a:gd name="T25" fmla="*/ 2147483647 h 186"/>
                <a:gd name="T26" fmla="*/ 2147483647 w 390"/>
                <a:gd name="T27" fmla="*/ 2147483647 h 186"/>
                <a:gd name="T28" fmla="*/ 2147483647 w 390"/>
                <a:gd name="T29" fmla="*/ 2147483647 h 186"/>
                <a:gd name="T30" fmla="*/ 2147483647 w 390"/>
                <a:gd name="T31" fmla="*/ 2147483647 h 186"/>
                <a:gd name="T32" fmla="*/ 0 w 390"/>
                <a:gd name="T33" fmla="*/ 2147483647 h 186"/>
                <a:gd name="T34" fmla="*/ 2147483647 w 390"/>
                <a:gd name="T35" fmla="*/ 2147483647 h 186"/>
                <a:gd name="T36" fmla="*/ 2147483647 w 390"/>
                <a:gd name="T37" fmla="*/ 0 h 18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90"/>
                <a:gd name="T58" fmla="*/ 0 h 186"/>
                <a:gd name="T59" fmla="*/ 390 w 390"/>
                <a:gd name="T60" fmla="*/ 186 h 18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90" h="186">
                  <a:moveTo>
                    <a:pt x="93" y="0"/>
                  </a:moveTo>
                  <a:cubicBezTo>
                    <a:pt x="115" y="0"/>
                    <a:pt x="135" y="7"/>
                    <a:pt x="151" y="20"/>
                  </a:cubicBezTo>
                  <a:cubicBezTo>
                    <a:pt x="173" y="38"/>
                    <a:pt x="186" y="53"/>
                    <a:pt x="197" y="63"/>
                  </a:cubicBezTo>
                  <a:cubicBezTo>
                    <a:pt x="199" y="64"/>
                    <a:pt x="200" y="65"/>
                    <a:pt x="202" y="66"/>
                  </a:cubicBezTo>
                  <a:cubicBezTo>
                    <a:pt x="213" y="73"/>
                    <a:pt x="226" y="77"/>
                    <a:pt x="244" y="70"/>
                  </a:cubicBezTo>
                  <a:cubicBezTo>
                    <a:pt x="255" y="65"/>
                    <a:pt x="270" y="55"/>
                    <a:pt x="290" y="41"/>
                  </a:cubicBezTo>
                  <a:cubicBezTo>
                    <a:pt x="300" y="34"/>
                    <a:pt x="313" y="29"/>
                    <a:pt x="327" y="29"/>
                  </a:cubicBezTo>
                  <a:cubicBezTo>
                    <a:pt x="362" y="29"/>
                    <a:pt x="390" y="58"/>
                    <a:pt x="390" y="93"/>
                  </a:cubicBezTo>
                  <a:cubicBezTo>
                    <a:pt x="390" y="128"/>
                    <a:pt x="362" y="156"/>
                    <a:pt x="327" y="156"/>
                  </a:cubicBezTo>
                  <a:cubicBezTo>
                    <a:pt x="313" y="156"/>
                    <a:pt x="300" y="152"/>
                    <a:pt x="290" y="144"/>
                  </a:cubicBezTo>
                  <a:cubicBezTo>
                    <a:pt x="270" y="130"/>
                    <a:pt x="255" y="121"/>
                    <a:pt x="244" y="116"/>
                  </a:cubicBezTo>
                  <a:cubicBezTo>
                    <a:pt x="226" y="108"/>
                    <a:pt x="213" y="112"/>
                    <a:pt x="202" y="120"/>
                  </a:cubicBezTo>
                  <a:cubicBezTo>
                    <a:pt x="200" y="121"/>
                    <a:pt x="199" y="122"/>
                    <a:pt x="197" y="123"/>
                  </a:cubicBezTo>
                  <a:cubicBezTo>
                    <a:pt x="186" y="133"/>
                    <a:pt x="173" y="148"/>
                    <a:pt x="151" y="166"/>
                  </a:cubicBezTo>
                  <a:cubicBezTo>
                    <a:pt x="135" y="178"/>
                    <a:pt x="115" y="186"/>
                    <a:pt x="93" y="186"/>
                  </a:cubicBezTo>
                  <a:cubicBezTo>
                    <a:pt x="67" y="186"/>
                    <a:pt x="44" y="175"/>
                    <a:pt x="27" y="159"/>
                  </a:cubicBezTo>
                  <a:cubicBezTo>
                    <a:pt x="10" y="142"/>
                    <a:pt x="0" y="118"/>
                    <a:pt x="0" y="93"/>
                  </a:cubicBezTo>
                  <a:cubicBezTo>
                    <a:pt x="0" y="67"/>
                    <a:pt x="10" y="44"/>
                    <a:pt x="27" y="27"/>
                  </a:cubicBezTo>
                  <a:cubicBezTo>
                    <a:pt x="44" y="10"/>
                    <a:pt x="67" y="0"/>
                    <a:pt x="93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Oval 11">
              <a:extLst>
                <a:ext uri="{FF2B5EF4-FFF2-40B4-BE49-F238E27FC236}">
                  <a16:creationId xmlns:a16="http://schemas.microsoft.com/office/drawing/2014/main" xmlns="" id="{9E3F1B87-1D6A-4F3C-BCC9-BCC883073B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06" y="486"/>
              <a:ext cx="1031" cy="1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Oval 12">
              <a:extLst>
                <a:ext uri="{FF2B5EF4-FFF2-40B4-BE49-F238E27FC236}">
                  <a16:creationId xmlns:a16="http://schemas.microsoft.com/office/drawing/2014/main" xmlns="" id="{91628105-04EB-4502-BEEA-03985F424C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5" y="626"/>
              <a:ext cx="753" cy="766"/>
            </a:xfrm>
            <a:prstGeom prst="ellipse">
              <a:avLst/>
            </a:prstGeom>
            <a:solidFill>
              <a:srgbClr val="FF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Oval 13">
              <a:extLst>
                <a:ext uri="{FF2B5EF4-FFF2-40B4-BE49-F238E27FC236}">
                  <a16:creationId xmlns:a16="http://schemas.microsoft.com/office/drawing/2014/main" xmlns="" id="{B082200D-F40B-416E-AEAF-61A0CF27BF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78" y="655"/>
              <a:ext cx="703" cy="70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Oval 14">
              <a:extLst>
                <a:ext uri="{FF2B5EF4-FFF2-40B4-BE49-F238E27FC236}">
                  <a16:creationId xmlns:a16="http://schemas.microsoft.com/office/drawing/2014/main" xmlns="" id="{EAF21F1E-96E1-44B9-8345-434103BFD6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17" y="788"/>
              <a:ext cx="432" cy="434"/>
            </a:xfrm>
            <a:prstGeom prst="ellipse">
              <a:avLst/>
            </a:prstGeom>
            <a:solidFill>
              <a:srgbClr val="3A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15">
              <a:extLst>
                <a:ext uri="{FF2B5EF4-FFF2-40B4-BE49-F238E27FC236}">
                  <a16:creationId xmlns:a16="http://schemas.microsoft.com/office/drawing/2014/main" xmlns="" id="{C87D2E13-B88F-47FE-A7D8-9145766174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7" y="854"/>
              <a:ext cx="263" cy="309"/>
            </a:xfrm>
            <a:custGeom>
              <a:avLst/>
              <a:gdLst>
                <a:gd name="T0" fmla="*/ 0 w 263"/>
                <a:gd name="T1" fmla="*/ 0 h 309"/>
                <a:gd name="T2" fmla="*/ 263 w 263"/>
                <a:gd name="T3" fmla="*/ 155 h 309"/>
                <a:gd name="T4" fmla="*/ 0 w 263"/>
                <a:gd name="T5" fmla="*/ 309 h 309"/>
                <a:gd name="T6" fmla="*/ 0 w 263"/>
                <a:gd name="T7" fmla="*/ 0 h 309"/>
                <a:gd name="T8" fmla="*/ 0 w 263"/>
                <a:gd name="T9" fmla="*/ 0 h 30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3"/>
                <a:gd name="T16" fmla="*/ 0 h 309"/>
                <a:gd name="T17" fmla="*/ 263 w 263"/>
                <a:gd name="T18" fmla="*/ 309 h 30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3" h="309">
                  <a:moveTo>
                    <a:pt x="0" y="0"/>
                  </a:moveTo>
                  <a:lnTo>
                    <a:pt x="263" y="155"/>
                  </a:lnTo>
                  <a:lnTo>
                    <a:pt x="0" y="3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16">
              <a:extLst>
                <a:ext uri="{FF2B5EF4-FFF2-40B4-BE49-F238E27FC236}">
                  <a16:creationId xmlns:a16="http://schemas.microsoft.com/office/drawing/2014/main" xmlns="" id="{84B4F9BE-4353-4B96-90BB-F7B4FDB374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1" y="898"/>
              <a:ext cx="175" cy="214"/>
            </a:xfrm>
            <a:custGeom>
              <a:avLst/>
              <a:gdLst>
                <a:gd name="T0" fmla="*/ 0 w 175"/>
                <a:gd name="T1" fmla="*/ 0 h 214"/>
                <a:gd name="T2" fmla="*/ 175 w 175"/>
                <a:gd name="T3" fmla="*/ 111 h 214"/>
                <a:gd name="T4" fmla="*/ 0 w 175"/>
                <a:gd name="T5" fmla="*/ 214 h 214"/>
                <a:gd name="T6" fmla="*/ 0 w 175"/>
                <a:gd name="T7" fmla="*/ 0 h 214"/>
                <a:gd name="T8" fmla="*/ 0 w 175"/>
                <a:gd name="T9" fmla="*/ 0 h 2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5"/>
                <a:gd name="T16" fmla="*/ 0 h 214"/>
                <a:gd name="T17" fmla="*/ 175 w 175"/>
                <a:gd name="T18" fmla="*/ 214 h 2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5" h="214">
                  <a:moveTo>
                    <a:pt x="0" y="0"/>
                  </a:moveTo>
                  <a:lnTo>
                    <a:pt x="175" y="111"/>
                  </a:lnTo>
                  <a:lnTo>
                    <a:pt x="0" y="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0" name="Group 11">
            <a:extLst>
              <a:ext uri="{FF2B5EF4-FFF2-40B4-BE49-F238E27FC236}">
                <a16:creationId xmlns:a16="http://schemas.microsoft.com/office/drawing/2014/main" xmlns="" id="{E3D506C5-A539-4A2F-9A81-FA6E98F91BDB}"/>
              </a:ext>
            </a:extLst>
          </p:cNvPr>
          <p:cNvGrpSpPr>
            <a:grpSpLocks/>
          </p:cNvGrpSpPr>
          <p:nvPr/>
        </p:nvGrpSpPr>
        <p:grpSpPr bwMode="auto">
          <a:xfrm>
            <a:off x="10137774" y="2489988"/>
            <a:ext cx="606425" cy="509588"/>
            <a:chOff x="0" y="0"/>
            <a:chExt cx="1325" cy="1112"/>
          </a:xfrm>
        </p:grpSpPr>
        <p:sp>
          <p:nvSpPr>
            <p:cNvPr id="31" name="Oval 12">
              <a:extLst>
                <a:ext uri="{FF2B5EF4-FFF2-40B4-BE49-F238E27FC236}">
                  <a16:creationId xmlns:a16="http://schemas.microsoft.com/office/drawing/2014/main" xmlns="" id="{E4A3444D-B796-41DF-BA02-60157AD86F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9" y="0"/>
              <a:ext cx="447" cy="4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Freeform 13">
              <a:extLst>
                <a:ext uri="{FF2B5EF4-FFF2-40B4-BE49-F238E27FC236}">
                  <a16:creationId xmlns:a16="http://schemas.microsoft.com/office/drawing/2014/main" xmlns="" id="{A36AD73D-E3BF-438A-9031-3C8758587D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" y="480"/>
              <a:ext cx="713" cy="632"/>
            </a:xfrm>
            <a:custGeom>
              <a:avLst/>
              <a:gdLst>
                <a:gd name="T0" fmla="*/ 6377 w 300"/>
                <a:gd name="T1" fmla="*/ 0 h 266"/>
                <a:gd name="T2" fmla="*/ 4789 w 300"/>
                <a:gd name="T3" fmla="*/ 2134 h 266"/>
                <a:gd name="T4" fmla="*/ 3197 w 300"/>
                <a:gd name="T5" fmla="*/ 0 h 266"/>
                <a:gd name="T6" fmla="*/ 0 w 300"/>
                <a:gd name="T7" fmla="*/ 4590 h 266"/>
                <a:gd name="T8" fmla="*/ 0 w 300"/>
                <a:gd name="T9" fmla="*/ 7525 h 266"/>
                <a:gd name="T10" fmla="*/ 0 w 300"/>
                <a:gd name="T11" fmla="*/ 7525 h 266"/>
                <a:gd name="T12" fmla="*/ 4789 w 300"/>
                <a:gd name="T13" fmla="*/ 8480 h 266"/>
                <a:gd name="T14" fmla="*/ 9573 w 300"/>
                <a:gd name="T15" fmla="*/ 7525 h 266"/>
                <a:gd name="T16" fmla="*/ 9573 w 300"/>
                <a:gd name="T17" fmla="*/ 7525 h 266"/>
                <a:gd name="T18" fmla="*/ 9573 w 300"/>
                <a:gd name="T19" fmla="*/ 4590 h 266"/>
                <a:gd name="T20" fmla="*/ 6377 w 300"/>
                <a:gd name="T21" fmla="*/ 0 h 26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00"/>
                <a:gd name="T34" fmla="*/ 0 h 266"/>
                <a:gd name="T35" fmla="*/ 300 w 300"/>
                <a:gd name="T36" fmla="*/ 266 h 26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00" h="266">
                  <a:moveTo>
                    <a:pt x="200" y="0"/>
                  </a:moveTo>
                  <a:cubicBezTo>
                    <a:pt x="150" y="67"/>
                    <a:pt x="150" y="67"/>
                    <a:pt x="150" y="67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41" y="21"/>
                    <a:pt x="0" y="78"/>
                    <a:pt x="0" y="144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3" y="253"/>
                    <a:pt x="69" y="266"/>
                    <a:pt x="150" y="266"/>
                  </a:cubicBezTo>
                  <a:cubicBezTo>
                    <a:pt x="231" y="266"/>
                    <a:pt x="297" y="253"/>
                    <a:pt x="300" y="236"/>
                  </a:cubicBezTo>
                  <a:cubicBezTo>
                    <a:pt x="300" y="236"/>
                    <a:pt x="300" y="236"/>
                    <a:pt x="300" y="236"/>
                  </a:cubicBezTo>
                  <a:cubicBezTo>
                    <a:pt x="300" y="144"/>
                    <a:pt x="300" y="144"/>
                    <a:pt x="300" y="144"/>
                  </a:cubicBezTo>
                  <a:cubicBezTo>
                    <a:pt x="300" y="78"/>
                    <a:pt x="259" y="21"/>
                    <a:pt x="2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14">
              <a:extLst>
                <a:ext uri="{FF2B5EF4-FFF2-40B4-BE49-F238E27FC236}">
                  <a16:creationId xmlns:a16="http://schemas.microsoft.com/office/drawing/2014/main" xmlns="" id="{9B9874B7-5F87-4DD3-B5D7-1BD94E4EA2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" y="461"/>
              <a:ext cx="69" cy="42"/>
            </a:xfrm>
            <a:custGeom>
              <a:avLst/>
              <a:gdLst>
                <a:gd name="T0" fmla="*/ 928 w 29"/>
                <a:gd name="T1" fmla="*/ 0 h 18"/>
                <a:gd name="T2" fmla="*/ 447 w 29"/>
                <a:gd name="T3" fmla="*/ 0 h 18"/>
                <a:gd name="T4" fmla="*/ 0 w 29"/>
                <a:gd name="T5" fmla="*/ 0 h 18"/>
                <a:gd name="T6" fmla="*/ 188 w 29"/>
                <a:gd name="T7" fmla="*/ 534 h 18"/>
                <a:gd name="T8" fmla="*/ 742 w 29"/>
                <a:gd name="T9" fmla="*/ 506 h 18"/>
                <a:gd name="T10" fmla="*/ 928 w 29"/>
                <a:gd name="T11" fmla="*/ 0 h 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"/>
                <a:gd name="T19" fmla="*/ 0 h 18"/>
                <a:gd name="T20" fmla="*/ 29 w 29"/>
                <a:gd name="T21" fmla="*/ 18 h 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" h="18">
                  <a:moveTo>
                    <a:pt x="29" y="0"/>
                  </a:moveTo>
                  <a:cubicBezTo>
                    <a:pt x="24" y="0"/>
                    <a:pt x="19" y="0"/>
                    <a:pt x="14" y="0"/>
                  </a:cubicBezTo>
                  <a:cubicBezTo>
                    <a:pt x="10" y="0"/>
                    <a:pt x="5" y="0"/>
                    <a:pt x="0" y="0"/>
                  </a:cubicBezTo>
                  <a:cubicBezTo>
                    <a:pt x="0" y="0"/>
                    <a:pt x="0" y="10"/>
                    <a:pt x="6" y="18"/>
                  </a:cubicBezTo>
                  <a:cubicBezTo>
                    <a:pt x="6" y="18"/>
                    <a:pt x="17" y="18"/>
                    <a:pt x="23" y="17"/>
                  </a:cubicBezTo>
                  <a:cubicBezTo>
                    <a:pt x="23" y="17"/>
                    <a:pt x="29" y="11"/>
                    <a:pt x="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15">
              <a:extLst>
                <a:ext uri="{FF2B5EF4-FFF2-40B4-BE49-F238E27FC236}">
                  <a16:creationId xmlns:a16="http://schemas.microsoft.com/office/drawing/2014/main" xmlns="" id="{680E5CBA-6870-448A-AFA0-9ED71677F7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" y="508"/>
              <a:ext cx="81" cy="107"/>
            </a:xfrm>
            <a:custGeom>
              <a:avLst/>
              <a:gdLst>
                <a:gd name="T0" fmla="*/ 21 w 81"/>
                <a:gd name="T1" fmla="*/ 0 h 107"/>
                <a:gd name="T2" fmla="*/ 62 w 81"/>
                <a:gd name="T3" fmla="*/ 0 h 107"/>
                <a:gd name="T4" fmla="*/ 81 w 81"/>
                <a:gd name="T5" fmla="*/ 62 h 107"/>
                <a:gd name="T6" fmla="*/ 40 w 81"/>
                <a:gd name="T7" fmla="*/ 107 h 107"/>
                <a:gd name="T8" fmla="*/ 0 w 81"/>
                <a:gd name="T9" fmla="*/ 62 h 107"/>
                <a:gd name="T10" fmla="*/ 21 w 81"/>
                <a:gd name="T11" fmla="*/ 0 h 10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1"/>
                <a:gd name="T19" fmla="*/ 0 h 107"/>
                <a:gd name="T20" fmla="*/ 81 w 81"/>
                <a:gd name="T21" fmla="*/ 107 h 10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1" h="107">
                  <a:moveTo>
                    <a:pt x="21" y="0"/>
                  </a:moveTo>
                  <a:lnTo>
                    <a:pt x="62" y="0"/>
                  </a:lnTo>
                  <a:lnTo>
                    <a:pt x="81" y="62"/>
                  </a:lnTo>
                  <a:lnTo>
                    <a:pt x="40" y="107"/>
                  </a:lnTo>
                  <a:lnTo>
                    <a:pt x="0" y="6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16">
              <a:extLst>
                <a:ext uri="{FF2B5EF4-FFF2-40B4-BE49-F238E27FC236}">
                  <a16:creationId xmlns:a16="http://schemas.microsoft.com/office/drawing/2014/main" xmlns="" id="{2AC79374-C089-45A7-810A-6A148AFEED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" y="549"/>
              <a:ext cx="59" cy="80"/>
            </a:xfrm>
            <a:custGeom>
              <a:avLst/>
              <a:gdLst>
                <a:gd name="T0" fmla="*/ 28 w 59"/>
                <a:gd name="T1" fmla="*/ 80 h 80"/>
                <a:gd name="T2" fmla="*/ 59 w 59"/>
                <a:gd name="T3" fmla="*/ 47 h 80"/>
                <a:gd name="T4" fmla="*/ 45 w 59"/>
                <a:gd name="T5" fmla="*/ 0 h 80"/>
                <a:gd name="T6" fmla="*/ 14 w 59"/>
                <a:gd name="T7" fmla="*/ 0 h 80"/>
                <a:gd name="T8" fmla="*/ 0 w 59"/>
                <a:gd name="T9" fmla="*/ 47 h 80"/>
                <a:gd name="T10" fmla="*/ 28 w 59"/>
                <a:gd name="T11" fmla="*/ 8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9"/>
                <a:gd name="T19" fmla="*/ 0 h 80"/>
                <a:gd name="T20" fmla="*/ 59 w 59"/>
                <a:gd name="T21" fmla="*/ 80 h 8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9" h="80">
                  <a:moveTo>
                    <a:pt x="28" y="80"/>
                  </a:moveTo>
                  <a:lnTo>
                    <a:pt x="59" y="47"/>
                  </a:lnTo>
                  <a:lnTo>
                    <a:pt x="45" y="0"/>
                  </a:lnTo>
                  <a:lnTo>
                    <a:pt x="14" y="0"/>
                  </a:lnTo>
                  <a:lnTo>
                    <a:pt x="0" y="47"/>
                  </a:lnTo>
                  <a:lnTo>
                    <a:pt x="28" y="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17">
              <a:extLst>
                <a:ext uri="{FF2B5EF4-FFF2-40B4-BE49-F238E27FC236}">
                  <a16:creationId xmlns:a16="http://schemas.microsoft.com/office/drawing/2014/main" xmlns="" id="{F6763965-57C2-4CF9-9F7D-025C239846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527"/>
              <a:ext cx="387" cy="475"/>
            </a:xfrm>
            <a:custGeom>
              <a:avLst/>
              <a:gdLst>
                <a:gd name="T0" fmla="*/ 4803 w 163"/>
                <a:gd name="T1" fmla="*/ 0 h 200"/>
                <a:gd name="T2" fmla="*/ 3585 w 163"/>
                <a:gd name="T3" fmla="*/ 1620 h 200"/>
                <a:gd name="T4" fmla="*/ 2384 w 163"/>
                <a:gd name="T5" fmla="*/ 0 h 200"/>
                <a:gd name="T6" fmla="*/ 0 w 163"/>
                <a:gd name="T7" fmla="*/ 3441 h 200"/>
                <a:gd name="T8" fmla="*/ 0 w 163"/>
                <a:gd name="T9" fmla="*/ 5629 h 200"/>
                <a:gd name="T10" fmla="*/ 0 w 163"/>
                <a:gd name="T11" fmla="*/ 5629 h 200"/>
                <a:gd name="T12" fmla="*/ 3585 w 163"/>
                <a:gd name="T13" fmla="*/ 6363 h 200"/>
                <a:gd name="T14" fmla="*/ 3654 w 163"/>
                <a:gd name="T15" fmla="*/ 6363 h 200"/>
                <a:gd name="T16" fmla="*/ 3654 w 163"/>
                <a:gd name="T17" fmla="*/ 3954 h 200"/>
                <a:gd name="T18" fmla="*/ 5181 w 163"/>
                <a:gd name="T19" fmla="*/ 185 h 200"/>
                <a:gd name="T20" fmla="*/ 4803 w 163"/>
                <a:gd name="T21" fmla="*/ 0 h 2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63"/>
                <a:gd name="T34" fmla="*/ 0 h 200"/>
                <a:gd name="T35" fmla="*/ 163 w 163"/>
                <a:gd name="T36" fmla="*/ 200 h 20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63" h="200">
                  <a:moveTo>
                    <a:pt x="151" y="0"/>
                  </a:moveTo>
                  <a:cubicBezTo>
                    <a:pt x="113" y="51"/>
                    <a:pt x="113" y="51"/>
                    <a:pt x="113" y="51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2" y="16"/>
                    <a:pt x="0" y="58"/>
                    <a:pt x="0" y="108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2" y="189"/>
                    <a:pt x="52" y="200"/>
                    <a:pt x="113" y="200"/>
                  </a:cubicBezTo>
                  <a:cubicBezTo>
                    <a:pt x="114" y="200"/>
                    <a:pt x="114" y="200"/>
                    <a:pt x="115" y="200"/>
                  </a:cubicBezTo>
                  <a:cubicBezTo>
                    <a:pt x="115" y="124"/>
                    <a:pt x="115" y="124"/>
                    <a:pt x="115" y="124"/>
                  </a:cubicBezTo>
                  <a:cubicBezTo>
                    <a:pt x="115" y="78"/>
                    <a:pt x="133" y="36"/>
                    <a:pt x="163" y="6"/>
                  </a:cubicBezTo>
                  <a:cubicBezTo>
                    <a:pt x="159" y="4"/>
                    <a:pt x="155" y="2"/>
                    <a:pt x="1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18">
              <a:extLst>
                <a:ext uri="{FF2B5EF4-FFF2-40B4-BE49-F238E27FC236}">
                  <a16:creationId xmlns:a16="http://schemas.microsoft.com/office/drawing/2014/main" xmlns="" id="{6FFA5796-E4A1-4732-BB7D-734E728D52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" y="513"/>
              <a:ext cx="55" cy="31"/>
            </a:xfrm>
            <a:custGeom>
              <a:avLst/>
              <a:gdLst>
                <a:gd name="T0" fmla="*/ 588 w 23"/>
                <a:gd name="T1" fmla="*/ 420 h 13"/>
                <a:gd name="T2" fmla="*/ 727 w 23"/>
                <a:gd name="T3" fmla="*/ 0 h 13"/>
                <a:gd name="T4" fmla="*/ 354 w 23"/>
                <a:gd name="T5" fmla="*/ 0 h 13"/>
                <a:gd name="T6" fmla="*/ 29 w 23"/>
                <a:gd name="T7" fmla="*/ 0 h 13"/>
                <a:gd name="T8" fmla="*/ 165 w 23"/>
                <a:gd name="T9" fmla="*/ 420 h 13"/>
                <a:gd name="T10" fmla="*/ 588 w 23"/>
                <a:gd name="T11" fmla="*/ 420 h 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"/>
                <a:gd name="T19" fmla="*/ 0 h 13"/>
                <a:gd name="T20" fmla="*/ 23 w 23"/>
                <a:gd name="T21" fmla="*/ 13 h 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" h="13">
                  <a:moveTo>
                    <a:pt x="18" y="13"/>
                  </a:moveTo>
                  <a:cubicBezTo>
                    <a:pt x="18" y="13"/>
                    <a:pt x="23" y="8"/>
                    <a:pt x="22" y="0"/>
                  </a:cubicBezTo>
                  <a:cubicBezTo>
                    <a:pt x="19" y="0"/>
                    <a:pt x="15" y="0"/>
                    <a:pt x="11" y="0"/>
                  </a:cubicBezTo>
                  <a:cubicBezTo>
                    <a:pt x="8" y="0"/>
                    <a:pt x="4" y="0"/>
                    <a:pt x="1" y="0"/>
                  </a:cubicBezTo>
                  <a:cubicBezTo>
                    <a:pt x="1" y="0"/>
                    <a:pt x="0" y="8"/>
                    <a:pt x="5" y="13"/>
                  </a:cubicBezTo>
                  <a:cubicBezTo>
                    <a:pt x="5" y="13"/>
                    <a:pt x="14" y="13"/>
                    <a:pt x="18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Oval 19">
              <a:extLst>
                <a:ext uri="{FF2B5EF4-FFF2-40B4-BE49-F238E27FC236}">
                  <a16:creationId xmlns:a16="http://schemas.microsoft.com/office/drawing/2014/main" xmlns="" id="{83F21EC2-067C-46DA-99DC-8DF1E9014C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" y="166"/>
              <a:ext cx="332" cy="3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Freeform 20">
              <a:extLst>
                <a:ext uri="{FF2B5EF4-FFF2-40B4-BE49-F238E27FC236}">
                  <a16:creationId xmlns:a16="http://schemas.microsoft.com/office/drawing/2014/main" xmlns="" id="{5A910C14-DD6B-4357-8230-3062C0F1DB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1" y="513"/>
              <a:ext cx="52" cy="31"/>
            </a:xfrm>
            <a:custGeom>
              <a:avLst/>
              <a:gdLst>
                <a:gd name="T0" fmla="*/ 570 w 22"/>
                <a:gd name="T1" fmla="*/ 420 h 13"/>
                <a:gd name="T2" fmla="*/ 688 w 22"/>
                <a:gd name="T3" fmla="*/ 0 h 13"/>
                <a:gd name="T4" fmla="*/ 340 w 22"/>
                <a:gd name="T5" fmla="*/ 0 h 13"/>
                <a:gd name="T6" fmla="*/ 28 w 22"/>
                <a:gd name="T7" fmla="*/ 0 h 13"/>
                <a:gd name="T8" fmla="*/ 156 w 22"/>
                <a:gd name="T9" fmla="*/ 420 h 13"/>
                <a:gd name="T10" fmla="*/ 570 w 22"/>
                <a:gd name="T11" fmla="*/ 420 h 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"/>
                <a:gd name="T19" fmla="*/ 0 h 13"/>
                <a:gd name="T20" fmla="*/ 22 w 22"/>
                <a:gd name="T21" fmla="*/ 13 h 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" h="13">
                  <a:moveTo>
                    <a:pt x="18" y="13"/>
                  </a:moveTo>
                  <a:cubicBezTo>
                    <a:pt x="18" y="13"/>
                    <a:pt x="22" y="8"/>
                    <a:pt x="22" y="0"/>
                  </a:cubicBezTo>
                  <a:cubicBezTo>
                    <a:pt x="19" y="0"/>
                    <a:pt x="15" y="0"/>
                    <a:pt x="11" y="0"/>
                  </a:cubicBezTo>
                  <a:cubicBezTo>
                    <a:pt x="8" y="0"/>
                    <a:pt x="4" y="0"/>
                    <a:pt x="1" y="0"/>
                  </a:cubicBezTo>
                  <a:cubicBezTo>
                    <a:pt x="1" y="0"/>
                    <a:pt x="0" y="8"/>
                    <a:pt x="5" y="13"/>
                  </a:cubicBezTo>
                  <a:cubicBezTo>
                    <a:pt x="5" y="13"/>
                    <a:pt x="13" y="13"/>
                    <a:pt x="18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21">
              <a:extLst>
                <a:ext uri="{FF2B5EF4-FFF2-40B4-BE49-F238E27FC236}">
                  <a16:creationId xmlns:a16="http://schemas.microsoft.com/office/drawing/2014/main" xmlns="" id="{8221DD6C-93BB-4DAF-ABDB-6C4D3391BB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6" y="549"/>
              <a:ext cx="59" cy="80"/>
            </a:xfrm>
            <a:custGeom>
              <a:avLst/>
              <a:gdLst>
                <a:gd name="T0" fmla="*/ 31 w 59"/>
                <a:gd name="T1" fmla="*/ 80 h 80"/>
                <a:gd name="T2" fmla="*/ 59 w 59"/>
                <a:gd name="T3" fmla="*/ 47 h 80"/>
                <a:gd name="T4" fmla="*/ 47 w 59"/>
                <a:gd name="T5" fmla="*/ 0 h 80"/>
                <a:gd name="T6" fmla="*/ 16 w 59"/>
                <a:gd name="T7" fmla="*/ 0 h 80"/>
                <a:gd name="T8" fmla="*/ 0 w 59"/>
                <a:gd name="T9" fmla="*/ 47 h 80"/>
                <a:gd name="T10" fmla="*/ 31 w 59"/>
                <a:gd name="T11" fmla="*/ 8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9"/>
                <a:gd name="T19" fmla="*/ 0 h 80"/>
                <a:gd name="T20" fmla="*/ 59 w 59"/>
                <a:gd name="T21" fmla="*/ 80 h 8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9" h="80">
                  <a:moveTo>
                    <a:pt x="31" y="80"/>
                  </a:moveTo>
                  <a:lnTo>
                    <a:pt x="59" y="47"/>
                  </a:lnTo>
                  <a:lnTo>
                    <a:pt x="47" y="0"/>
                  </a:lnTo>
                  <a:lnTo>
                    <a:pt x="16" y="0"/>
                  </a:lnTo>
                  <a:lnTo>
                    <a:pt x="0" y="47"/>
                  </a:lnTo>
                  <a:lnTo>
                    <a:pt x="31" y="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Oval 22">
              <a:extLst>
                <a:ext uri="{FF2B5EF4-FFF2-40B4-BE49-F238E27FC236}">
                  <a16:creationId xmlns:a16="http://schemas.microsoft.com/office/drawing/2014/main" xmlns="" id="{579DBF7E-57E0-46E6-AB5A-CD1CBBAAC0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0" y="166"/>
              <a:ext cx="333" cy="3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Freeform 23">
              <a:extLst>
                <a:ext uri="{FF2B5EF4-FFF2-40B4-BE49-F238E27FC236}">
                  <a16:creationId xmlns:a16="http://schemas.microsoft.com/office/drawing/2014/main" xmlns="" id="{66B08F91-F5F9-414F-BDD8-7B3DE62694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8" y="527"/>
              <a:ext cx="387" cy="475"/>
            </a:xfrm>
            <a:custGeom>
              <a:avLst/>
              <a:gdLst>
                <a:gd name="T0" fmla="*/ 2797 w 163"/>
                <a:gd name="T1" fmla="*/ 0 h 200"/>
                <a:gd name="T2" fmla="*/ 1595 w 163"/>
                <a:gd name="T3" fmla="*/ 1620 h 200"/>
                <a:gd name="T4" fmla="*/ 373 w 163"/>
                <a:gd name="T5" fmla="*/ 0 h 200"/>
                <a:gd name="T6" fmla="*/ 0 w 163"/>
                <a:gd name="T7" fmla="*/ 185 h 200"/>
                <a:gd name="T8" fmla="*/ 1527 w 163"/>
                <a:gd name="T9" fmla="*/ 3954 h 200"/>
                <a:gd name="T10" fmla="*/ 1527 w 163"/>
                <a:gd name="T11" fmla="*/ 6363 h 200"/>
                <a:gd name="T12" fmla="*/ 1595 w 163"/>
                <a:gd name="T13" fmla="*/ 6363 h 200"/>
                <a:gd name="T14" fmla="*/ 5181 w 163"/>
                <a:gd name="T15" fmla="*/ 5629 h 200"/>
                <a:gd name="T16" fmla="*/ 5181 w 163"/>
                <a:gd name="T17" fmla="*/ 5629 h 200"/>
                <a:gd name="T18" fmla="*/ 5181 w 163"/>
                <a:gd name="T19" fmla="*/ 3441 h 200"/>
                <a:gd name="T20" fmla="*/ 2797 w 163"/>
                <a:gd name="T21" fmla="*/ 0 h 2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63"/>
                <a:gd name="T34" fmla="*/ 0 h 200"/>
                <a:gd name="T35" fmla="*/ 163 w 163"/>
                <a:gd name="T36" fmla="*/ 200 h 20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63" h="200">
                  <a:moveTo>
                    <a:pt x="88" y="0"/>
                  </a:moveTo>
                  <a:cubicBezTo>
                    <a:pt x="50" y="51"/>
                    <a:pt x="50" y="51"/>
                    <a:pt x="50" y="5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2"/>
                    <a:pt x="4" y="4"/>
                    <a:pt x="0" y="6"/>
                  </a:cubicBezTo>
                  <a:cubicBezTo>
                    <a:pt x="30" y="36"/>
                    <a:pt x="48" y="78"/>
                    <a:pt x="48" y="124"/>
                  </a:cubicBezTo>
                  <a:cubicBezTo>
                    <a:pt x="48" y="200"/>
                    <a:pt x="48" y="200"/>
                    <a:pt x="48" y="200"/>
                  </a:cubicBezTo>
                  <a:cubicBezTo>
                    <a:pt x="49" y="200"/>
                    <a:pt x="49" y="200"/>
                    <a:pt x="50" y="200"/>
                  </a:cubicBezTo>
                  <a:cubicBezTo>
                    <a:pt x="111" y="200"/>
                    <a:pt x="161" y="189"/>
                    <a:pt x="163" y="177"/>
                  </a:cubicBezTo>
                  <a:cubicBezTo>
                    <a:pt x="163" y="177"/>
                    <a:pt x="163" y="177"/>
                    <a:pt x="163" y="177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3" y="58"/>
                    <a:pt x="131" y="16"/>
                    <a:pt x="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3" name="Group 78">
            <a:extLst>
              <a:ext uri="{FF2B5EF4-FFF2-40B4-BE49-F238E27FC236}">
                <a16:creationId xmlns:a16="http://schemas.microsoft.com/office/drawing/2014/main" xmlns="" id="{A98D0087-214E-431A-BC42-B116648EE9D7}"/>
              </a:ext>
            </a:extLst>
          </p:cNvPr>
          <p:cNvGrpSpPr>
            <a:grpSpLocks/>
          </p:cNvGrpSpPr>
          <p:nvPr/>
        </p:nvGrpSpPr>
        <p:grpSpPr bwMode="auto">
          <a:xfrm>
            <a:off x="6816724" y="2289963"/>
            <a:ext cx="1074738" cy="939800"/>
            <a:chOff x="0" y="0"/>
            <a:chExt cx="1284" cy="1124"/>
          </a:xfrm>
          <a:solidFill>
            <a:schemeClr val="bg1"/>
          </a:solidFill>
        </p:grpSpPr>
        <p:sp>
          <p:nvSpPr>
            <p:cNvPr id="44" name="Freeform 82">
              <a:extLst>
                <a:ext uri="{FF2B5EF4-FFF2-40B4-BE49-F238E27FC236}">
                  <a16:creationId xmlns:a16="http://schemas.microsoft.com/office/drawing/2014/main" xmlns="" id="{3BD5FFEA-6A77-4FB3-A88E-6C6FFB618D80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4" y="91"/>
              <a:ext cx="964" cy="957"/>
            </a:xfrm>
            <a:custGeom>
              <a:avLst/>
              <a:gdLst>
                <a:gd name="T0" fmla="*/ 7888 w 406"/>
                <a:gd name="T1" fmla="*/ 632 h 403"/>
                <a:gd name="T2" fmla="*/ 6330 w 406"/>
                <a:gd name="T3" fmla="*/ 95 h 403"/>
                <a:gd name="T4" fmla="*/ 4139 w 406"/>
                <a:gd name="T5" fmla="*/ 1042 h 403"/>
                <a:gd name="T6" fmla="*/ 3467 w 406"/>
                <a:gd name="T7" fmla="*/ 1432 h 403"/>
                <a:gd name="T8" fmla="*/ 3495 w 406"/>
                <a:gd name="T9" fmla="*/ 1460 h 403"/>
                <a:gd name="T10" fmla="*/ 3816 w 406"/>
                <a:gd name="T11" fmla="*/ 886 h 403"/>
                <a:gd name="T12" fmla="*/ 2666 w 406"/>
                <a:gd name="T13" fmla="*/ 1596 h 403"/>
                <a:gd name="T14" fmla="*/ 992 w 406"/>
                <a:gd name="T15" fmla="*/ 8212 h 403"/>
                <a:gd name="T16" fmla="*/ 886 w 406"/>
                <a:gd name="T17" fmla="*/ 6993 h 403"/>
                <a:gd name="T18" fmla="*/ 1850 w 406"/>
                <a:gd name="T19" fmla="*/ 7568 h 403"/>
                <a:gd name="T20" fmla="*/ 3146 w 406"/>
                <a:gd name="T21" fmla="*/ 7245 h 403"/>
                <a:gd name="T22" fmla="*/ 4041 w 406"/>
                <a:gd name="T23" fmla="*/ 9029 h 403"/>
                <a:gd name="T24" fmla="*/ 4483 w 406"/>
                <a:gd name="T25" fmla="*/ 8770 h 403"/>
                <a:gd name="T26" fmla="*/ 4511 w 406"/>
                <a:gd name="T27" fmla="*/ 7404 h 403"/>
                <a:gd name="T28" fmla="*/ 5915 w 406"/>
                <a:gd name="T29" fmla="*/ 6682 h 403"/>
                <a:gd name="T30" fmla="*/ 6078 w 406"/>
                <a:gd name="T31" fmla="*/ 5436 h 403"/>
                <a:gd name="T32" fmla="*/ 7888 w 406"/>
                <a:gd name="T33" fmla="*/ 4044 h 403"/>
                <a:gd name="T34" fmla="*/ 8355 w 406"/>
                <a:gd name="T35" fmla="*/ 3819 h 403"/>
                <a:gd name="T36" fmla="*/ 9089 w 406"/>
                <a:gd name="T37" fmla="*/ 2864 h 403"/>
                <a:gd name="T38" fmla="*/ 10079 w 406"/>
                <a:gd name="T39" fmla="*/ 3215 h 403"/>
                <a:gd name="T40" fmla="*/ 11124 w 406"/>
                <a:gd name="T41" fmla="*/ 1781 h 403"/>
                <a:gd name="T42" fmla="*/ 11095 w 406"/>
                <a:gd name="T43" fmla="*/ 1460 h 403"/>
                <a:gd name="T44" fmla="*/ 11699 w 406"/>
                <a:gd name="T45" fmla="*/ 2261 h 403"/>
                <a:gd name="T46" fmla="*/ 12368 w 406"/>
                <a:gd name="T47" fmla="*/ 3118 h 403"/>
                <a:gd name="T48" fmla="*/ 12556 w 406"/>
                <a:gd name="T49" fmla="*/ 3080 h 403"/>
                <a:gd name="T50" fmla="*/ 7790 w 406"/>
                <a:gd name="T51" fmla="*/ 5505 h 403"/>
                <a:gd name="T52" fmla="*/ 7334 w 406"/>
                <a:gd name="T53" fmla="*/ 5944 h 403"/>
                <a:gd name="T54" fmla="*/ 8073 w 406"/>
                <a:gd name="T55" fmla="*/ 5600 h 403"/>
                <a:gd name="T56" fmla="*/ 8581 w 406"/>
                <a:gd name="T57" fmla="*/ 4811 h 403"/>
                <a:gd name="T58" fmla="*/ 7978 w 406"/>
                <a:gd name="T59" fmla="*/ 5087 h 403"/>
                <a:gd name="T60" fmla="*/ 5874 w 406"/>
                <a:gd name="T61" fmla="*/ 7031 h 403"/>
                <a:gd name="T62" fmla="*/ 6173 w 406"/>
                <a:gd name="T63" fmla="*/ 7568 h 403"/>
                <a:gd name="T64" fmla="*/ 6223 w 406"/>
                <a:gd name="T65" fmla="*/ 7860 h 403"/>
                <a:gd name="T66" fmla="*/ 6128 w 406"/>
                <a:gd name="T67" fmla="*/ 8143 h 403"/>
                <a:gd name="T68" fmla="*/ 5756 w 406"/>
                <a:gd name="T69" fmla="*/ 8972 h 403"/>
                <a:gd name="T70" fmla="*/ 5316 w 406"/>
                <a:gd name="T71" fmla="*/ 8972 h 403"/>
                <a:gd name="T72" fmla="*/ 5874 w 406"/>
                <a:gd name="T73" fmla="*/ 9029 h 403"/>
                <a:gd name="T74" fmla="*/ 5718 w 406"/>
                <a:gd name="T75" fmla="*/ 9829 h 403"/>
                <a:gd name="T76" fmla="*/ 6546 w 406"/>
                <a:gd name="T77" fmla="*/ 8554 h 403"/>
                <a:gd name="T78" fmla="*/ 6546 w 406"/>
                <a:gd name="T79" fmla="*/ 8972 h 403"/>
                <a:gd name="T80" fmla="*/ 6010 w 406"/>
                <a:gd name="T81" fmla="*/ 9480 h 403"/>
                <a:gd name="T82" fmla="*/ 6292 w 406"/>
                <a:gd name="T83" fmla="*/ 9537 h 403"/>
                <a:gd name="T84" fmla="*/ 6710 w 406"/>
                <a:gd name="T85" fmla="*/ 9829 h 403"/>
                <a:gd name="T86" fmla="*/ 5943 w 406"/>
                <a:gd name="T87" fmla="*/ 9762 h 403"/>
                <a:gd name="T88" fmla="*/ 8648 w 406"/>
                <a:gd name="T89" fmla="*/ 9857 h 403"/>
                <a:gd name="T90" fmla="*/ 7498 w 406"/>
                <a:gd name="T91" fmla="*/ 9439 h 403"/>
                <a:gd name="T92" fmla="*/ 7909 w 406"/>
                <a:gd name="T93" fmla="*/ 9829 h 403"/>
                <a:gd name="T94" fmla="*/ 9089 w 406"/>
                <a:gd name="T95" fmla="*/ 9321 h 403"/>
                <a:gd name="T96" fmla="*/ 9115 w 406"/>
                <a:gd name="T97" fmla="*/ 9390 h 403"/>
                <a:gd name="T98" fmla="*/ 8484 w 406"/>
                <a:gd name="T99" fmla="*/ 11007 h 403"/>
                <a:gd name="T100" fmla="*/ 7589 w 406"/>
                <a:gd name="T101" fmla="*/ 10337 h 403"/>
                <a:gd name="T102" fmla="*/ 6359 w 406"/>
                <a:gd name="T103" fmla="*/ 10940 h 403"/>
                <a:gd name="T104" fmla="*/ 6195 w 406"/>
                <a:gd name="T105" fmla="*/ 11892 h 403"/>
                <a:gd name="T106" fmla="*/ 7655 w 406"/>
                <a:gd name="T107" fmla="*/ 12147 h 403"/>
                <a:gd name="T108" fmla="*/ 8610 w 406"/>
                <a:gd name="T109" fmla="*/ 12372 h 403"/>
                <a:gd name="T110" fmla="*/ 8716 w 406"/>
                <a:gd name="T111" fmla="*/ 12441 h 403"/>
                <a:gd name="T112" fmla="*/ 9623 w 406"/>
                <a:gd name="T113" fmla="*/ 9993 h 403"/>
                <a:gd name="T114" fmla="*/ 9918 w 406"/>
                <a:gd name="T115" fmla="*/ 9924 h 40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06"/>
                <a:gd name="T175" fmla="*/ 0 h 403"/>
                <a:gd name="T176" fmla="*/ 406 w 406"/>
                <a:gd name="T177" fmla="*/ 403 h 403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06" h="403">
                  <a:moveTo>
                    <a:pt x="338" y="53"/>
                  </a:moveTo>
                  <a:cubicBezTo>
                    <a:pt x="331" y="46"/>
                    <a:pt x="331" y="46"/>
                    <a:pt x="331" y="46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0" y="44"/>
                    <a:pt x="310" y="44"/>
                    <a:pt x="310" y="44"/>
                  </a:cubicBezTo>
                  <a:cubicBezTo>
                    <a:pt x="301" y="39"/>
                    <a:pt x="301" y="39"/>
                    <a:pt x="301" y="39"/>
                  </a:cubicBezTo>
                  <a:cubicBezTo>
                    <a:pt x="296" y="36"/>
                    <a:pt x="296" y="36"/>
                    <a:pt x="296" y="36"/>
                  </a:cubicBezTo>
                  <a:cubicBezTo>
                    <a:pt x="296" y="36"/>
                    <a:pt x="288" y="37"/>
                    <a:pt x="289" y="38"/>
                  </a:cubicBezTo>
                  <a:cubicBezTo>
                    <a:pt x="289" y="39"/>
                    <a:pt x="277" y="30"/>
                    <a:pt x="277" y="30"/>
                  </a:cubicBezTo>
                  <a:cubicBezTo>
                    <a:pt x="268" y="30"/>
                    <a:pt x="268" y="30"/>
                    <a:pt x="268" y="30"/>
                  </a:cubicBezTo>
                  <a:cubicBezTo>
                    <a:pt x="259" y="25"/>
                    <a:pt x="259" y="25"/>
                    <a:pt x="259" y="25"/>
                  </a:cubicBezTo>
                  <a:cubicBezTo>
                    <a:pt x="255" y="26"/>
                    <a:pt x="255" y="26"/>
                    <a:pt x="255" y="26"/>
                  </a:cubicBezTo>
                  <a:cubicBezTo>
                    <a:pt x="248" y="20"/>
                    <a:pt x="248" y="20"/>
                    <a:pt x="248" y="20"/>
                  </a:cubicBezTo>
                  <a:cubicBezTo>
                    <a:pt x="241" y="26"/>
                    <a:pt x="241" y="26"/>
                    <a:pt x="241" y="26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31" y="26"/>
                    <a:pt x="231" y="26"/>
                    <a:pt x="231" y="26"/>
                  </a:cubicBezTo>
                  <a:cubicBezTo>
                    <a:pt x="227" y="28"/>
                    <a:pt x="227" y="28"/>
                    <a:pt x="227" y="28"/>
                  </a:cubicBezTo>
                  <a:cubicBezTo>
                    <a:pt x="221" y="20"/>
                    <a:pt x="221" y="20"/>
                    <a:pt x="221" y="20"/>
                  </a:cubicBezTo>
                  <a:cubicBezTo>
                    <a:pt x="208" y="20"/>
                    <a:pt x="208" y="20"/>
                    <a:pt x="208" y="20"/>
                  </a:cubicBezTo>
                  <a:cubicBezTo>
                    <a:pt x="196" y="17"/>
                    <a:pt x="196" y="17"/>
                    <a:pt x="196" y="17"/>
                  </a:cubicBezTo>
                  <a:cubicBezTo>
                    <a:pt x="191" y="14"/>
                    <a:pt x="191" y="14"/>
                    <a:pt x="191" y="14"/>
                  </a:cubicBezTo>
                  <a:cubicBezTo>
                    <a:pt x="183" y="17"/>
                    <a:pt x="183" y="17"/>
                    <a:pt x="183" y="17"/>
                  </a:cubicBezTo>
                  <a:cubicBezTo>
                    <a:pt x="181" y="15"/>
                    <a:pt x="181" y="15"/>
                    <a:pt x="181" y="15"/>
                  </a:cubicBezTo>
                  <a:cubicBezTo>
                    <a:pt x="196" y="9"/>
                    <a:pt x="196" y="9"/>
                    <a:pt x="196" y="9"/>
                  </a:cubicBezTo>
                  <a:cubicBezTo>
                    <a:pt x="199" y="3"/>
                    <a:pt x="199" y="3"/>
                    <a:pt x="199" y="3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2" y="7"/>
                    <a:pt x="182" y="7"/>
                    <a:pt x="182" y="7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6" y="6"/>
                    <a:pt x="176" y="6"/>
                    <a:pt x="176" y="6"/>
                  </a:cubicBezTo>
                  <a:cubicBezTo>
                    <a:pt x="168" y="7"/>
                    <a:pt x="168" y="7"/>
                    <a:pt x="168" y="7"/>
                  </a:cubicBezTo>
                  <a:cubicBezTo>
                    <a:pt x="168" y="7"/>
                    <a:pt x="164" y="12"/>
                    <a:pt x="164" y="12"/>
                  </a:cubicBezTo>
                  <a:cubicBezTo>
                    <a:pt x="163" y="13"/>
                    <a:pt x="155" y="15"/>
                    <a:pt x="154" y="15"/>
                  </a:cubicBezTo>
                  <a:cubicBezTo>
                    <a:pt x="154" y="16"/>
                    <a:pt x="148" y="22"/>
                    <a:pt x="146" y="23"/>
                  </a:cubicBezTo>
                  <a:cubicBezTo>
                    <a:pt x="144" y="24"/>
                    <a:pt x="136" y="26"/>
                    <a:pt x="135" y="27"/>
                  </a:cubicBezTo>
                  <a:cubicBezTo>
                    <a:pt x="134" y="28"/>
                    <a:pt x="131" y="32"/>
                    <a:pt x="130" y="33"/>
                  </a:cubicBezTo>
                  <a:cubicBezTo>
                    <a:pt x="130" y="34"/>
                    <a:pt x="128" y="38"/>
                    <a:pt x="128" y="39"/>
                  </a:cubicBezTo>
                  <a:cubicBezTo>
                    <a:pt x="127" y="40"/>
                    <a:pt x="122" y="44"/>
                    <a:pt x="123" y="41"/>
                  </a:cubicBezTo>
                  <a:cubicBezTo>
                    <a:pt x="124" y="39"/>
                    <a:pt x="127" y="35"/>
                    <a:pt x="127" y="34"/>
                  </a:cubicBezTo>
                  <a:cubicBezTo>
                    <a:pt x="128" y="33"/>
                    <a:pt x="129" y="31"/>
                    <a:pt x="129" y="30"/>
                  </a:cubicBezTo>
                  <a:cubicBezTo>
                    <a:pt x="129" y="28"/>
                    <a:pt x="129" y="26"/>
                    <a:pt x="129" y="26"/>
                  </a:cubicBezTo>
                  <a:cubicBezTo>
                    <a:pt x="130" y="24"/>
                    <a:pt x="130" y="24"/>
                    <a:pt x="130" y="24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3" y="26"/>
                    <a:pt x="125" y="26"/>
                    <a:pt x="122" y="29"/>
                  </a:cubicBezTo>
                  <a:cubicBezTo>
                    <a:pt x="120" y="32"/>
                    <a:pt x="116" y="35"/>
                    <a:pt x="116" y="36"/>
                  </a:cubicBezTo>
                  <a:cubicBezTo>
                    <a:pt x="115" y="36"/>
                    <a:pt x="114" y="38"/>
                    <a:pt x="112" y="40"/>
                  </a:cubicBezTo>
                  <a:cubicBezTo>
                    <a:pt x="109" y="41"/>
                    <a:pt x="107" y="43"/>
                    <a:pt x="107" y="43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13" y="46"/>
                    <a:pt x="112" y="47"/>
                    <a:pt x="112" y="48"/>
                  </a:cubicBezTo>
                  <a:cubicBezTo>
                    <a:pt x="113" y="50"/>
                    <a:pt x="115" y="51"/>
                    <a:pt x="115" y="51"/>
                  </a:cubicBezTo>
                  <a:cubicBezTo>
                    <a:pt x="112" y="53"/>
                    <a:pt x="112" y="53"/>
                    <a:pt x="112" y="53"/>
                  </a:cubicBezTo>
                  <a:cubicBezTo>
                    <a:pt x="112" y="53"/>
                    <a:pt x="108" y="55"/>
                    <a:pt x="107" y="56"/>
                  </a:cubicBezTo>
                  <a:cubicBezTo>
                    <a:pt x="107" y="57"/>
                    <a:pt x="106" y="60"/>
                    <a:pt x="106" y="60"/>
                  </a:cubicBezTo>
                  <a:cubicBezTo>
                    <a:pt x="103" y="57"/>
                    <a:pt x="103" y="57"/>
                    <a:pt x="103" y="57"/>
                  </a:cubicBezTo>
                  <a:cubicBezTo>
                    <a:pt x="103" y="57"/>
                    <a:pt x="103" y="55"/>
                    <a:pt x="105" y="54"/>
                  </a:cubicBezTo>
                  <a:cubicBezTo>
                    <a:pt x="106" y="52"/>
                    <a:pt x="104" y="53"/>
                    <a:pt x="106" y="51"/>
                  </a:cubicBezTo>
                  <a:cubicBezTo>
                    <a:pt x="109" y="48"/>
                    <a:pt x="109" y="48"/>
                    <a:pt x="109" y="48"/>
                  </a:cubicBezTo>
                  <a:cubicBezTo>
                    <a:pt x="109" y="48"/>
                    <a:pt x="111" y="46"/>
                    <a:pt x="110" y="46"/>
                  </a:cubicBezTo>
                  <a:cubicBezTo>
                    <a:pt x="109" y="46"/>
                    <a:pt x="105" y="46"/>
                    <a:pt x="105" y="46"/>
                  </a:cubicBezTo>
                  <a:cubicBezTo>
                    <a:pt x="105" y="46"/>
                    <a:pt x="104" y="49"/>
                    <a:pt x="103" y="50"/>
                  </a:cubicBezTo>
                  <a:cubicBezTo>
                    <a:pt x="102" y="51"/>
                    <a:pt x="99" y="55"/>
                    <a:pt x="99" y="55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3" y="55"/>
                    <a:pt x="95" y="55"/>
                    <a:pt x="95" y="53"/>
                  </a:cubicBezTo>
                  <a:cubicBezTo>
                    <a:pt x="96" y="52"/>
                    <a:pt x="99" y="50"/>
                    <a:pt x="100" y="49"/>
                  </a:cubicBezTo>
                  <a:cubicBezTo>
                    <a:pt x="101" y="47"/>
                    <a:pt x="100" y="49"/>
                    <a:pt x="101" y="47"/>
                  </a:cubicBezTo>
                  <a:cubicBezTo>
                    <a:pt x="101" y="46"/>
                    <a:pt x="102" y="43"/>
                    <a:pt x="104" y="42"/>
                  </a:cubicBezTo>
                  <a:cubicBezTo>
                    <a:pt x="105" y="42"/>
                    <a:pt x="108" y="39"/>
                    <a:pt x="108" y="39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20" y="28"/>
                    <a:pt x="120" y="28"/>
                    <a:pt x="120" y="28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2" y="26"/>
                    <a:pt x="118" y="27"/>
                    <a:pt x="117" y="28"/>
                  </a:cubicBezTo>
                  <a:cubicBezTo>
                    <a:pt x="116" y="28"/>
                    <a:pt x="110" y="33"/>
                    <a:pt x="110" y="33"/>
                  </a:cubicBezTo>
                  <a:cubicBezTo>
                    <a:pt x="110" y="33"/>
                    <a:pt x="106" y="35"/>
                    <a:pt x="106" y="36"/>
                  </a:cubicBezTo>
                  <a:cubicBezTo>
                    <a:pt x="105" y="36"/>
                    <a:pt x="102" y="40"/>
                    <a:pt x="102" y="40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5"/>
                    <a:pt x="99" y="45"/>
                    <a:pt x="99" y="45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8" y="61"/>
                    <a:pt x="31" y="103"/>
                    <a:pt x="20" y="157"/>
                  </a:cubicBezTo>
                  <a:cubicBezTo>
                    <a:pt x="20" y="177"/>
                    <a:pt x="20" y="177"/>
                    <a:pt x="20" y="177"/>
                  </a:cubicBezTo>
                  <a:cubicBezTo>
                    <a:pt x="17" y="177"/>
                    <a:pt x="17" y="177"/>
                    <a:pt x="17" y="177"/>
                  </a:cubicBezTo>
                  <a:cubicBezTo>
                    <a:pt x="19" y="170"/>
                    <a:pt x="0" y="270"/>
                    <a:pt x="78" y="344"/>
                  </a:cubicBezTo>
                  <a:cubicBezTo>
                    <a:pt x="65" y="326"/>
                    <a:pt x="65" y="326"/>
                    <a:pt x="65" y="326"/>
                  </a:cubicBezTo>
                  <a:cubicBezTo>
                    <a:pt x="49" y="302"/>
                    <a:pt x="49" y="302"/>
                    <a:pt x="49" y="302"/>
                  </a:cubicBezTo>
                  <a:cubicBezTo>
                    <a:pt x="35" y="265"/>
                    <a:pt x="35" y="265"/>
                    <a:pt x="35" y="265"/>
                  </a:cubicBezTo>
                  <a:cubicBezTo>
                    <a:pt x="31" y="268"/>
                    <a:pt x="31" y="268"/>
                    <a:pt x="31" y="268"/>
                  </a:cubicBezTo>
                  <a:cubicBezTo>
                    <a:pt x="22" y="237"/>
                    <a:pt x="22" y="237"/>
                    <a:pt x="22" y="237"/>
                  </a:cubicBezTo>
                  <a:cubicBezTo>
                    <a:pt x="31" y="258"/>
                    <a:pt x="31" y="258"/>
                    <a:pt x="31" y="258"/>
                  </a:cubicBezTo>
                  <a:cubicBezTo>
                    <a:pt x="32" y="252"/>
                    <a:pt x="32" y="252"/>
                    <a:pt x="32" y="252"/>
                  </a:cubicBezTo>
                  <a:cubicBezTo>
                    <a:pt x="35" y="249"/>
                    <a:pt x="35" y="249"/>
                    <a:pt x="35" y="249"/>
                  </a:cubicBezTo>
                  <a:cubicBezTo>
                    <a:pt x="36" y="242"/>
                    <a:pt x="36" y="242"/>
                    <a:pt x="36" y="242"/>
                  </a:cubicBezTo>
                  <a:cubicBezTo>
                    <a:pt x="38" y="236"/>
                    <a:pt x="38" y="236"/>
                    <a:pt x="38" y="236"/>
                  </a:cubicBezTo>
                  <a:cubicBezTo>
                    <a:pt x="38" y="231"/>
                    <a:pt x="38" y="231"/>
                    <a:pt x="38" y="231"/>
                  </a:cubicBezTo>
                  <a:cubicBezTo>
                    <a:pt x="28" y="232"/>
                    <a:pt x="28" y="232"/>
                    <a:pt x="28" y="232"/>
                  </a:cubicBezTo>
                  <a:cubicBezTo>
                    <a:pt x="28" y="228"/>
                    <a:pt x="28" y="228"/>
                    <a:pt x="28" y="228"/>
                  </a:cubicBezTo>
                  <a:cubicBezTo>
                    <a:pt x="23" y="221"/>
                    <a:pt x="23" y="221"/>
                    <a:pt x="23" y="221"/>
                  </a:cubicBezTo>
                  <a:cubicBezTo>
                    <a:pt x="20" y="214"/>
                    <a:pt x="20" y="214"/>
                    <a:pt x="20" y="214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5" y="218"/>
                    <a:pt x="25" y="218"/>
                    <a:pt x="25" y="218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31" y="219"/>
                    <a:pt x="31" y="219"/>
                    <a:pt x="31" y="219"/>
                  </a:cubicBezTo>
                  <a:cubicBezTo>
                    <a:pt x="32" y="222"/>
                    <a:pt x="32" y="222"/>
                    <a:pt x="32" y="222"/>
                  </a:cubicBezTo>
                  <a:cubicBezTo>
                    <a:pt x="35" y="225"/>
                    <a:pt x="35" y="225"/>
                    <a:pt x="35" y="225"/>
                  </a:cubicBezTo>
                  <a:cubicBezTo>
                    <a:pt x="37" y="228"/>
                    <a:pt x="37" y="228"/>
                    <a:pt x="37" y="228"/>
                  </a:cubicBezTo>
                  <a:cubicBezTo>
                    <a:pt x="44" y="223"/>
                    <a:pt x="44" y="223"/>
                    <a:pt x="44" y="223"/>
                  </a:cubicBezTo>
                  <a:cubicBezTo>
                    <a:pt x="50" y="227"/>
                    <a:pt x="50" y="227"/>
                    <a:pt x="50" y="227"/>
                  </a:cubicBezTo>
                  <a:cubicBezTo>
                    <a:pt x="52" y="227"/>
                    <a:pt x="52" y="227"/>
                    <a:pt x="52" y="227"/>
                  </a:cubicBezTo>
                  <a:cubicBezTo>
                    <a:pt x="53" y="232"/>
                    <a:pt x="53" y="232"/>
                    <a:pt x="53" y="232"/>
                  </a:cubicBezTo>
                  <a:cubicBezTo>
                    <a:pt x="53" y="235"/>
                    <a:pt x="53" y="235"/>
                    <a:pt x="53" y="235"/>
                  </a:cubicBezTo>
                  <a:cubicBezTo>
                    <a:pt x="55" y="237"/>
                    <a:pt x="55" y="237"/>
                    <a:pt x="55" y="237"/>
                  </a:cubicBezTo>
                  <a:cubicBezTo>
                    <a:pt x="55" y="237"/>
                    <a:pt x="58" y="232"/>
                    <a:pt x="58" y="232"/>
                  </a:cubicBezTo>
                  <a:cubicBezTo>
                    <a:pt x="58" y="233"/>
                    <a:pt x="58" y="237"/>
                    <a:pt x="58" y="238"/>
                  </a:cubicBezTo>
                  <a:cubicBezTo>
                    <a:pt x="58" y="239"/>
                    <a:pt x="60" y="246"/>
                    <a:pt x="60" y="246"/>
                  </a:cubicBezTo>
                  <a:cubicBezTo>
                    <a:pt x="73" y="267"/>
                    <a:pt x="73" y="267"/>
                    <a:pt x="73" y="267"/>
                  </a:cubicBezTo>
                  <a:cubicBezTo>
                    <a:pt x="72" y="271"/>
                    <a:pt x="72" y="271"/>
                    <a:pt x="72" y="271"/>
                  </a:cubicBezTo>
                  <a:cubicBezTo>
                    <a:pt x="80" y="269"/>
                    <a:pt x="80" y="269"/>
                    <a:pt x="80" y="269"/>
                  </a:cubicBezTo>
                  <a:cubicBezTo>
                    <a:pt x="78" y="267"/>
                    <a:pt x="78" y="267"/>
                    <a:pt x="78" y="267"/>
                  </a:cubicBezTo>
                  <a:cubicBezTo>
                    <a:pt x="80" y="260"/>
                    <a:pt x="80" y="260"/>
                    <a:pt x="80" y="260"/>
                  </a:cubicBezTo>
                  <a:cubicBezTo>
                    <a:pt x="77" y="252"/>
                    <a:pt x="77" y="252"/>
                    <a:pt x="77" y="252"/>
                  </a:cubicBezTo>
                  <a:cubicBezTo>
                    <a:pt x="84" y="243"/>
                    <a:pt x="84" y="243"/>
                    <a:pt x="84" y="243"/>
                  </a:cubicBezTo>
                  <a:cubicBezTo>
                    <a:pt x="91" y="235"/>
                    <a:pt x="91" y="235"/>
                    <a:pt x="91" y="235"/>
                  </a:cubicBezTo>
                  <a:cubicBezTo>
                    <a:pt x="92" y="231"/>
                    <a:pt x="92" y="231"/>
                    <a:pt x="92" y="231"/>
                  </a:cubicBezTo>
                  <a:cubicBezTo>
                    <a:pt x="95" y="231"/>
                    <a:pt x="95" y="231"/>
                    <a:pt x="95" y="231"/>
                  </a:cubicBezTo>
                  <a:cubicBezTo>
                    <a:pt x="99" y="228"/>
                    <a:pt x="99" y="228"/>
                    <a:pt x="99" y="228"/>
                  </a:cubicBezTo>
                  <a:cubicBezTo>
                    <a:pt x="104" y="231"/>
                    <a:pt x="104" y="231"/>
                    <a:pt x="104" y="231"/>
                  </a:cubicBezTo>
                  <a:cubicBezTo>
                    <a:pt x="104" y="231"/>
                    <a:pt x="108" y="241"/>
                    <a:pt x="110" y="242"/>
                  </a:cubicBezTo>
                  <a:cubicBezTo>
                    <a:pt x="112" y="244"/>
                    <a:pt x="111" y="247"/>
                    <a:pt x="112" y="248"/>
                  </a:cubicBezTo>
                  <a:cubicBezTo>
                    <a:pt x="113" y="248"/>
                    <a:pt x="118" y="244"/>
                    <a:pt x="119" y="244"/>
                  </a:cubicBezTo>
                  <a:cubicBezTo>
                    <a:pt x="120" y="245"/>
                    <a:pt x="122" y="252"/>
                    <a:pt x="122" y="252"/>
                  </a:cubicBezTo>
                  <a:cubicBezTo>
                    <a:pt x="124" y="267"/>
                    <a:pt x="124" y="267"/>
                    <a:pt x="124" y="267"/>
                  </a:cubicBezTo>
                  <a:cubicBezTo>
                    <a:pt x="132" y="278"/>
                    <a:pt x="132" y="278"/>
                    <a:pt x="132" y="278"/>
                  </a:cubicBezTo>
                  <a:cubicBezTo>
                    <a:pt x="131" y="280"/>
                    <a:pt x="131" y="280"/>
                    <a:pt x="131" y="280"/>
                  </a:cubicBezTo>
                  <a:cubicBezTo>
                    <a:pt x="126" y="276"/>
                    <a:pt x="126" y="276"/>
                    <a:pt x="126" y="276"/>
                  </a:cubicBezTo>
                  <a:cubicBezTo>
                    <a:pt x="123" y="273"/>
                    <a:pt x="123" y="273"/>
                    <a:pt x="123" y="273"/>
                  </a:cubicBezTo>
                  <a:cubicBezTo>
                    <a:pt x="121" y="276"/>
                    <a:pt x="121" y="276"/>
                    <a:pt x="121" y="276"/>
                  </a:cubicBezTo>
                  <a:cubicBezTo>
                    <a:pt x="127" y="284"/>
                    <a:pt x="127" y="284"/>
                    <a:pt x="127" y="284"/>
                  </a:cubicBezTo>
                  <a:cubicBezTo>
                    <a:pt x="136" y="291"/>
                    <a:pt x="136" y="291"/>
                    <a:pt x="136" y="291"/>
                  </a:cubicBezTo>
                  <a:cubicBezTo>
                    <a:pt x="142" y="299"/>
                    <a:pt x="142" y="299"/>
                    <a:pt x="142" y="299"/>
                  </a:cubicBezTo>
                  <a:cubicBezTo>
                    <a:pt x="153" y="304"/>
                    <a:pt x="153" y="304"/>
                    <a:pt x="153" y="304"/>
                  </a:cubicBezTo>
                  <a:cubicBezTo>
                    <a:pt x="152" y="296"/>
                    <a:pt x="152" y="296"/>
                    <a:pt x="152" y="296"/>
                  </a:cubicBezTo>
                  <a:cubicBezTo>
                    <a:pt x="143" y="288"/>
                    <a:pt x="143" y="288"/>
                    <a:pt x="143" y="288"/>
                  </a:cubicBezTo>
                  <a:cubicBezTo>
                    <a:pt x="133" y="282"/>
                    <a:pt x="133" y="282"/>
                    <a:pt x="133" y="282"/>
                  </a:cubicBezTo>
                  <a:cubicBezTo>
                    <a:pt x="135" y="281"/>
                    <a:pt x="135" y="281"/>
                    <a:pt x="135" y="281"/>
                  </a:cubicBezTo>
                  <a:cubicBezTo>
                    <a:pt x="138" y="282"/>
                    <a:pt x="138" y="282"/>
                    <a:pt x="138" y="282"/>
                  </a:cubicBezTo>
                  <a:cubicBezTo>
                    <a:pt x="143" y="287"/>
                    <a:pt x="143" y="287"/>
                    <a:pt x="143" y="287"/>
                  </a:cubicBezTo>
                  <a:cubicBezTo>
                    <a:pt x="147" y="288"/>
                    <a:pt x="147" y="288"/>
                    <a:pt x="147" y="288"/>
                  </a:cubicBezTo>
                  <a:cubicBezTo>
                    <a:pt x="143" y="282"/>
                    <a:pt x="143" y="282"/>
                    <a:pt x="143" y="282"/>
                  </a:cubicBezTo>
                  <a:cubicBezTo>
                    <a:pt x="141" y="276"/>
                    <a:pt x="141" y="276"/>
                    <a:pt x="141" y="276"/>
                  </a:cubicBezTo>
                  <a:cubicBezTo>
                    <a:pt x="135" y="271"/>
                    <a:pt x="135" y="271"/>
                    <a:pt x="135" y="271"/>
                  </a:cubicBezTo>
                  <a:cubicBezTo>
                    <a:pt x="130" y="268"/>
                    <a:pt x="130" y="268"/>
                    <a:pt x="130" y="268"/>
                  </a:cubicBezTo>
                  <a:cubicBezTo>
                    <a:pt x="130" y="268"/>
                    <a:pt x="127" y="265"/>
                    <a:pt x="127" y="264"/>
                  </a:cubicBezTo>
                  <a:cubicBezTo>
                    <a:pt x="127" y="262"/>
                    <a:pt x="129" y="256"/>
                    <a:pt x="129" y="256"/>
                  </a:cubicBezTo>
                  <a:cubicBezTo>
                    <a:pt x="130" y="252"/>
                    <a:pt x="130" y="252"/>
                    <a:pt x="130" y="252"/>
                  </a:cubicBezTo>
                  <a:cubicBezTo>
                    <a:pt x="135" y="258"/>
                    <a:pt x="135" y="258"/>
                    <a:pt x="135" y="258"/>
                  </a:cubicBezTo>
                  <a:cubicBezTo>
                    <a:pt x="141" y="262"/>
                    <a:pt x="141" y="262"/>
                    <a:pt x="141" y="262"/>
                  </a:cubicBezTo>
                  <a:cubicBezTo>
                    <a:pt x="148" y="255"/>
                    <a:pt x="148" y="255"/>
                    <a:pt x="148" y="255"/>
                  </a:cubicBezTo>
                  <a:cubicBezTo>
                    <a:pt x="150" y="250"/>
                    <a:pt x="150" y="250"/>
                    <a:pt x="150" y="250"/>
                  </a:cubicBezTo>
                  <a:cubicBezTo>
                    <a:pt x="152" y="244"/>
                    <a:pt x="152" y="244"/>
                    <a:pt x="152" y="244"/>
                  </a:cubicBezTo>
                  <a:cubicBezTo>
                    <a:pt x="152" y="244"/>
                    <a:pt x="149" y="241"/>
                    <a:pt x="148" y="240"/>
                  </a:cubicBezTo>
                  <a:cubicBezTo>
                    <a:pt x="147" y="239"/>
                    <a:pt x="142" y="233"/>
                    <a:pt x="142" y="233"/>
                  </a:cubicBezTo>
                  <a:cubicBezTo>
                    <a:pt x="148" y="230"/>
                    <a:pt x="148" y="230"/>
                    <a:pt x="148" y="230"/>
                  </a:cubicBezTo>
                  <a:cubicBezTo>
                    <a:pt x="152" y="229"/>
                    <a:pt x="152" y="229"/>
                    <a:pt x="152" y="229"/>
                  </a:cubicBezTo>
                  <a:cubicBezTo>
                    <a:pt x="154" y="231"/>
                    <a:pt x="154" y="231"/>
                    <a:pt x="154" y="231"/>
                  </a:cubicBezTo>
                  <a:cubicBezTo>
                    <a:pt x="155" y="235"/>
                    <a:pt x="155" y="235"/>
                    <a:pt x="155" y="235"/>
                  </a:cubicBezTo>
                  <a:cubicBezTo>
                    <a:pt x="161" y="230"/>
                    <a:pt x="161" y="230"/>
                    <a:pt x="161" y="230"/>
                  </a:cubicBezTo>
                  <a:cubicBezTo>
                    <a:pt x="164" y="226"/>
                    <a:pt x="164" y="226"/>
                    <a:pt x="164" y="226"/>
                  </a:cubicBezTo>
                  <a:cubicBezTo>
                    <a:pt x="167" y="224"/>
                    <a:pt x="167" y="224"/>
                    <a:pt x="167" y="224"/>
                  </a:cubicBezTo>
                  <a:cubicBezTo>
                    <a:pt x="170" y="224"/>
                    <a:pt x="170" y="224"/>
                    <a:pt x="170" y="224"/>
                  </a:cubicBezTo>
                  <a:cubicBezTo>
                    <a:pt x="178" y="219"/>
                    <a:pt x="178" y="219"/>
                    <a:pt x="178" y="219"/>
                  </a:cubicBezTo>
                  <a:cubicBezTo>
                    <a:pt x="178" y="216"/>
                    <a:pt x="178" y="216"/>
                    <a:pt x="178" y="216"/>
                  </a:cubicBezTo>
                  <a:cubicBezTo>
                    <a:pt x="182" y="213"/>
                    <a:pt x="182" y="213"/>
                    <a:pt x="182" y="213"/>
                  </a:cubicBezTo>
                  <a:cubicBezTo>
                    <a:pt x="186" y="210"/>
                    <a:pt x="186" y="210"/>
                    <a:pt x="186" y="210"/>
                  </a:cubicBezTo>
                  <a:cubicBezTo>
                    <a:pt x="186" y="210"/>
                    <a:pt x="188" y="208"/>
                    <a:pt x="188" y="205"/>
                  </a:cubicBezTo>
                  <a:cubicBezTo>
                    <a:pt x="188" y="202"/>
                    <a:pt x="187" y="199"/>
                    <a:pt x="187" y="199"/>
                  </a:cubicBezTo>
                  <a:cubicBezTo>
                    <a:pt x="187" y="199"/>
                    <a:pt x="188" y="195"/>
                    <a:pt x="189" y="194"/>
                  </a:cubicBezTo>
                  <a:cubicBezTo>
                    <a:pt x="190" y="193"/>
                    <a:pt x="190" y="190"/>
                    <a:pt x="190" y="190"/>
                  </a:cubicBezTo>
                  <a:cubicBezTo>
                    <a:pt x="190" y="189"/>
                    <a:pt x="186" y="185"/>
                    <a:pt x="186" y="185"/>
                  </a:cubicBezTo>
                  <a:cubicBezTo>
                    <a:pt x="186" y="181"/>
                    <a:pt x="186" y="181"/>
                    <a:pt x="186" y="181"/>
                  </a:cubicBezTo>
                  <a:cubicBezTo>
                    <a:pt x="186" y="181"/>
                    <a:pt x="188" y="181"/>
                    <a:pt x="186" y="179"/>
                  </a:cubicBezTo>
                  <a:cubicBezTo>
                    <a:pt x="185" y="177"/>
                    <a:pt x="179" y="174"/>
                    <a:pt x="179" y="174"/>
                  </a:cubicBezTo>
                  <a:cubicBezTo>
                    <a:pt x="181" y="169"/>
                    <a:pt x="181" y="169"/>
                    <a:pt x="181" y="169"/>
                  </a:cubicBezTo>
                  <a:cubicBezTo>
                    <a:pt x="182" y="168"/>
                    <a:pt x="182" y="168"/>
                    <a:pt x="182" y="168"/>
                  </a:cubicBezTo>
                  <a:cubicBezTo>
                    <a:pt x="187" y="168"/>
                    <a:pt x="187" y="168"/>
                    <a:pt x="187" y="168"/>
                  </a:cubicBezTo>
                  <a:cubicBezTo>
                    <a:pt x="187" y="168"/>
                    <a:pt x="191" y="170"/>
                    <a:pt x="191" y="171"/>
                  </a:cubicBezTo>
                  <a:cubicBezTo>
                    <a:pt x="191" y="171"/>
                    <a:pt x="194" y="176"/>
                    <a:pt x="195" y="175"/>
                  </a:cubicBezTo>
                  <a:cubicBezTo>
                    <a:pt x="195" y="174"/>
                    <a:pt x="200" y="168"/>
                    <a:pt x="200" y="168"/>
                  </a:cubicBezTo>
                  <a:cubicBezTo>
                    <a:pt x="204" y="173"/>
                    <a:pt x="204" y="173"/>
                    <a:pt x="204" y="173"/>
                  </a:cubicBezTo>
                  <a:cubicBezTo>
                    <a:pt x="204" y="173"/>
                    <a:pt x="205" y="173"/>
                    <a:pt x="205" y="177"/>
                  </a:cubicBezTo>
                  <a:cubicBezTo>
                    <a:pt x="204" y="182"/>
                    <a:pt x="204" y="184"/>
                    <a:pt x="204" y="184"/>
                  </a:cubicBezTo>
                  <a:cubicBezTo>
                    <a:pt x="204" y="184"/>
                    <a:pt x="216" y="182"/>
                    <a:pt x="217" y="180"/>
                  </a:cubicBezTo>
                  <a:cubicBezTo>
                    <a:pt x="217" y="178"/>
                    <a:pt x="219" y="165"/>
                    <a:pt x="219" y="165"/>
                  </a:cubicBezTo>
                  <a:cubicBezTo>
                    <a:pt x="216" y="161"/>
                    <a:pt x="216" y="161"/>
                    <a:pt x="216" y="161"/>
                  </a:cubicBezTo>
                  <a:cubicBezTo>
                    <a:pt x="227" y="149"/>
                    <a:pt x="227" y="149"/>
                    <a:pt x="227" y="149"/>
                  </a:cubicBezTo>
                  <a:cubicBezTo>
                    <a:pt x="234" y="146"/>
                    <a:pt x="234" y="146"/>
                    <a:pt x="234" y="146"/>
                  </a:cubicBezTo>
                  <a:cubicBezTo>
                    <a:pt x="234" y="146"/>
                    <a:pt x="235" y="152"/>
                    <a:pt x="239" y="147"/>
                  </a:cubicBezTo>
                  <a:cubicBezTo>
                    <a:pt x="243" y="142"/>
                    <a:pt x="246" y="131"/>
                    <a:pt x="248" y="127"/>
                  </a:cubicBezTo>
                  <a:cubicBezTo>
                    <a:pt x="250" y="124"/>
                    <a:pt x="257" y="115"/>
                    <a:pt x="257" y="114"/>
                  </a:cubicBezTo>
                  <a:cubicBezTo>
                    <a:pt x="257" y="114"/>
                    <a:pt x="257" y="113"/>
                    <a:pt x="258" y="111"/>
                  </a:cubicBezTo>
                  <a:cubicBezTo>
                    <a:pt x="258" y="113"/>
                    <a:pt x="259" y="116"/>
                    <a:pt x="259" y="117"/>
                  </a:cubicBezTo>
                  <a:cubicBezTo>
                    <a:pt x="259" y="118"/>
                    <a:pt x="258" y="126"/>
                    <a:pt x="258" y="126"/>
                  </a:cubicBezTo>
                  <a:cubicBezTo>
                    <a:pt x="258" y="126"/>
                    <a:pt x="258" y="132"/>
                    <a:pt x="258" y="132"/>
                  </a:cubicBezTo>
                  <a:cubicBezTo>
                    <a:pt x="258" y="133"/>
                    <a:pt x="256" y="138"/>
                    <a:pt x="256" y="138"/>
                  </a:cubicBezTo>
                  <a:cubicBezTo>
                    <a:pt x="256" y="138"/>
                    <a:pt x="261" y="140"/>
                    <a:pt x="261" y="140"/>
                  </a:cubicBezTo>
                  <a:cubicBezTo>
                    <a:pt x="262" y="140"/>
                    <a:pt x="269" y="142"/>
                    <a:pt x="267" y="139"/>
                  </a:cubicBezTo>
                  <a:cubicBezTo>
                    <a:pt x="265" y="135"/>
                    <a:pt x="264" y="133"/>
                    <a:pt x="264" y="133"/>
                  </a:cubicBezTo>
                  <a:cubicBezTo>
                    <a:pt x="264" y="133"/>
                    <a:pt x="259" y="131"/>
                    <a:pt x="261" y="129"/>
                  </a:cubicBezTo>
                  <a:cubicBezTo>
                    <a:pt x="262" y="127"/>
                    <a:pt x="263" y="127"/>
                    <a:pt x="263" y="124"/>
                  </a:cubicBezTo>
                  <a:cubicBezTo>
                    <a:pt x="263" y="122"/>
                    <a:pt x="264" y="122"/>
                    <a:pt x="263" y="120"/>
                  </a:cubicBezTo>
                  <a:cubicBezTo>
                    <a:pt x="262" y="118"/>
                    <a:pt x="261" y="119"/>
                    <a:pt x="261" y="115"/>
                  </a:cubicBezTo>
                  <a:cubicBezTo>
                    <a:pt x="260" y="112"/>
                    <a:pt x="261" y="110"/>
                    <a:pt x="261" y="110"/>
                  </a:cubicBezTo>
                  <a:cubicBezTo>
                    <a:pt x="261" y="106"/>
                    <a:pt x="261" y="106"/>
                    <a:pt x="261" y="106"/>
                  </a:cubicBezTo>
                  <a:cubicBezTo>
                    <a:pt x="258" y="107"/>
                    <a:pt x="258" y="107"/>
                    <a:pt x="258" y="107"/>
                  </a:cubicBezTo>
                  <a:cubicBezTo>
                    <a:pt x="248" y="103"/>
                    <a:pt x="248" y="103"/>
                    <a:pt x="248" y="103"/>
                  </a:cubicBezTo>
                  <a:cubicBezTo>
                    <a:pt x="248" y="103"/>
                    <a:pt x="235" y="107"/>
                    <a:pt x="236" y="107"/>
                  </a:cubicBezTo>
                  <a:cubicBezTo>
                    <a:pt x="238" y="106"/>
                    <a:pt x="248" y="97"/>
                    <a:pt x="248" y="97"/>
                  </a:cubicBezTo>
                  <a:cubicBezTo>
                    <a:pt x="248" y="97"/>
                    <a:pt x="256" y="90"/>
                    <a:pt x="257" y="89"/>
                  </a:cubicBezTo>
                  <a:cubicBezTo>
                    <a:pt x="257" y="89"/>
                    <a:pt x="261" y="87"/>
                    <a:pt x="262" y="87"/>
                  </a:cubicBezTo>
                  <a:cubicBezTo>
                    <a:pt x="264" y="87"/>
                    <a:pt x="272" y="89"/>
                    <a:pt x="272" y="89"/>
                  </a:cubicBezTo>
                  <a:cubicBezTo>
                    <a:pt x="276" y="88"/>
                    <a:pt x="276" y="88"/>
                    <a:pt x="276" y="88"/>
                  </a:cubicBezTo>
                  <a:cubicBezTo>
                    <a:pt x="286" y="90"/>
                    <a:pt x="286" y="90"/>
                    <a:pt x="286" y="90"/>
                  </a:cubicBezTo>
                  <a:cubicBezTo>
                    <a:pt x="291" y="88"/>
                    <a:pt x="291" y="88"/>
                    <a:pt x="291" y="88"/>
                  </a:cubicBezTo>
                  <a:cubicBezTo>
                    <a:pt x="291" y="88"/>
                    <a:pt x="294" y="85"/>
                    <a:pt x="294" y="84"/>
                  </a:cubicBezTo>
                  <a:cubicBezTo>
                    <a:pt x="294" y="83"/>
                    <a:pt x="296" y="81"/>
                    <a:pt x="297" y="80"/>
                  </a:cubicBezTo>
                  <a:cubicBezTo>
                    <a:pt x="298" y="79"/>
                    <a:pt x="308" y="76"/>
                    <a:pt x="308" y="76"/>
                  </a:cubicBezTo>
                  <a:cubicBezTo>
                    <a:pt x="309" y="82"/>
                    <a:pt x="309" y="82"/>
                    <a:pt x="309" y="82"/>
                  </a:cubicBezTo>
                  <a:cubicBezTo>
                    <a:pt x="305" y="90"/>
                    <a:pt x="305" y="90"/>
                    <a:pt x="305" y="90"/>
                  </a:cubicBezTo>
                  <a:cubicBezTo>
                    <a:pt x="301" y="92"/>
                    <a:pt x="301" y="92"/>
                    <a:pt x="301" y="92"/>
                  </a:cubicBezTo>
                  <a:cubicBezTo>
                    <a:pt x="301" y="92"/>
                    <a:pt x="292" y="99"/>
                    <a:pt x="292" y="101"/>
                  </a:cubicBezTo>
                  <a:cubicBezTo>
                    <a:pt x="293" y="102"/>
                    <a:pt x="300" y="109"/>
                    <a:pt x="300" y="109"/>
                  </a:cubicBezTo>
                  <a:cubicBezTo>
                    <a:pt x="300" y="109"/>
                    <a:pt x="300" y="116"/>
                    <a:pt x="302" y="119"/>
                  </a:cubicBezTo>
                  <a:cubicBezTo>
                    <a:pt x="304" y="122"/>
                    <a:pt x="309" y="125"/>
                    <a:pt x="309" y="125"/>
                  </a:cubicBezTo>
                  <a:cubicBezTo>
                    <a:pt x="317" y="101"/>
                    <a:pt x="317" y="101"/>
                    <a:pt x="317" y="101"/>
                  </a:cubicBezTo>
                  <a:cubicBezTo>
                    <a:pt x="317" y="101"/>
                    <a:pt x="315" y="92"/>
                    <a:pt x="315" y="91"/>
                  </a:cubicBezTo>
                  <a:cubicBezTo>
                    <a:pt x="315" y="90"/>
                    <a:pt x="325" y="83"/>
                    <a:pt x="325" y="83"/>
                  </a:cubicBezTo>
                  <a:cubicBezTo>
                    <a:pt x="341" y="78"/>
                    <a:pt x="341" y="78"/>
                    <a:pt x="341" y="78"/>
                  </a:cubicBezTo>
                  <a:cubicBezTo>
                    <a:pt x="343" y="74"/>
                    <a:pt x="343" y="74"/>
                    <a:pt x="343" y="74"/>
                  </a:cubicBezTo>
                  <a:cubicBezTo>
                    <a:pt x="341" y="69"/>
                    <a:pt x="341" y="69"/>
                    <a:pt x="341" y="69"/>
                  </a:cubicBezTo>
                  <a:cubicBezTo>
                    <a:pt x="334" y="63"/>
                    <a:pt x="334" y="63"/>
                    <a:pt x="334" y="63"/>
                  </a:cubicBezTo>
                  <a:cubicBezTo>
                    <a:pt x="339" y="61"/>
                    <a:pt x="339" y="61"/>
                    <a:pt x="339" y="61"/>
                  </a:cubicBezTo>
                  <a:cubicBezTo>
                    <a:pt x="339" y="61"/>
                    <a:pt x="344" y="61"/>
                    <a:pt x="344" y="62"/>
                  </a:cubicBezTo>
                  <a:cubicBezTo>
                    <a:pt x="344" y="63"/>
                    <a:pt x="350" y="66"/>
                    <a:pt x="350" y="66"/>
                  </a:cubicBezTo>
                  <a:cubicBezTo>
                    <a:pt x="350" y="66"/>
                    <a:pt x="354" y="67"/>
                    <a:pt x="354" y="66"/>
                  </a:cubicBezTo>
                  <a:cubicBezTo>
                    <a:pt x="354" y="65"/>
                    <a:pt x="354" y="60"/>
                    <a:pt x="354" y="60"/>
                  </a:cubicBezTo>
                  <a:cubicBezTo>
                    <a:pt x="350" y="56"/>
                    <a:pt x="350" y="56"/>
                    <a:pt x="350" y="56"/>
                  </a:cubicBezTo>
                  <a:lnTo>
                    <a:pt x="338" y="53"/>
                  </a:lnTo>
                  <a:close/>
                  <a:moveTo>
                    <a:pt x="406" y="101"/>
                  </a:moveTo>
                  <a:cubicBezTo>
                    <a:pt x="406" y="101"/>
                    <a:pt x="398" y="87"/>
                    <a:pt x="388" y="73"/>
                  </a:cubicBezTo>
                  <a:cubicBezTo>
                    <a:pt x="377" y="59"/>
                    <a:pt x="360" y="43"/>
                    <a:pt x="360" y="43"/>
                  </a:cubicBezTo>
                  <a:cubicBezTo>
                    <a:pt x="359" y="42"/>
                    <a:pt x="359" y="42"/>
                    <a:pt x="359" y="42"/>
                  </a:cubicBezTo>
                  <a:cubicBezTo>
                    <a:pt x="357" y="42"/>
                    <a:pt x="357" y="42"/>
                    <a:pt x="357" y="42"/>
                  </a:cubicBezTo>
                  <a:cubicBezTo>
                    <a:pt x="354" y="38"/>
                    <a:pt x="354" y="38"/>
                    <a:pt x="354" y="38"/>
                  </a:cubicBezTo>
                  <a:cubicBezTo>
                    <a:pt x="350" y="39"/>
                    <a:pt x="350" y="39"/>
                    <a:pt x="350" y="39"/>
                  </a:cubicBezTo>
                  <a:cubicBezTo>
                    <a:pt x="351" y="41"/>
                    <a:pt x="351" y="41"/>
                    <a:pt x="351" y="41"/>
                  </a:cubicBezTo>
                  <a:cubicBezTo>
                    <a:pt x="353" y="45"/>
                    <a:pt x="353" y="45"/>
                    <a:pt x="353" y="45"/>
                  </a:cubicBezTo>
                  <a:cubicBezTo>
                    <a:pt x="352" y="45"/>
                    <a:pt x="352" y="45"/>
                    <a:pt x="352" y="45"/>
                  </a:cubicBezTo>
                  <a:cubicBezTo>
                    <a:pt x="349" y="46"/>
                    <a:pt x="349" y="46"/>
                    <a:pt x="349" y="46"/>
                  </a:cubicBezTo>
                  <a:cubicBezTo>
                    <a:pt x="349" y="48"/>
                    <a:pt x="349" y="48"/>
                    <a:pt x="349" y="48"/>
                  </a:cubicBezTo>
                  <a:cubicBezTo>
                    <a:pt x="353" y="51"/>
                    <a:pt x="353" y="51"/>
                    <a:pt x="353" y="51"/>
                  </a:cubicBezTo>
                  <a:cubicBezTo>
                    <a:pt x="356" y="53"/>
                    <a:pt x="356" y="53"/>
                    <a:pt x="356" y="53"/>
                  </a:cubicBezTo>
                  <a:cubicBezTo>
                    <a:pt x="361" y="56"/>
                    <a:pt x="361" y="56"/>
                    <a:pt x="361" y="56"/>
                  </a:cubicBezTo>
                  <a:cubicBezTo>
                    <a:pt x="364" y="57"/>
                    <a:pt x="364" y="57"/>
                    <a:pt x="364" y="57"/>
                  </a:cubicBezTo>
                  <a:cubicBezTo>
                    <a:pt x="366" y="60"/>
                    <a:pt x="366" y="60"/>
                    <a:pt x="366" y="60"/>
                  </a:cubicBezTo>
                  <a:cubicBezTo>
                    <a:pt x="368" y="62"/>
                    <a:pt x="368" y="62"/>
                    <a:pt x="368" y="62"/>
                  </a:cubicBezTo>
                  <a:cubicBezTo>
                    <a:pt x="365" y="62"/>
                    <a:pt x="365" y="62"/>
                    <a:pt x="365" y="62"/>
                  </a:cubicBezTo>
                  <a:cubicBezTo>
                    <a:pt x="364" y="59"/>
                    <a:pt x="364" y="59"/>
                    <a:pt x="364" y="59"/>
                  </a:cubicBezTo>
                  <a:cubicBezTo>
                    <a:pt x="360" y="61"/>
                    <a:pt x="360" y="61"/>
                    <a:pt x="360" y="61"/>
                  </a:cubicBezTo>
                  <a:cubicBezTo>
                    <a:pt x="363" y="65"/>
                    <a:pt x="363" y="65"/>
                    <a:pt x="363" y="65"/>
                  </a:cubicBezTo>
                  <a:cubicBezTo>
                    <a:pt x="363" y="65"/>
                    <a:pt x="367" y="70"/>
                    <a:pt x="368" y="71"/>
                  </a:cubicBezTo>
                  <a:cubicBezTo>
                    <a:pt x="369" y="71"/>
                    <a:pt x="370" y="72"/>
                    <a:pt x="370" y="72"/>
                  </a:cubicBezTo>
                  <a:cubicBezTo>
                    <a:pt x="370" y="72"/>
                    <a:pt x="372" y="70"/>
                    <a:pt x="373" y="70"/>
                  </a:cubicBezTo>
                  <a:cubicBezTo>
                    <a:pt x="374" y="69"/>
                    <a:pt x="374" y="71"/>
                    <a:pt x="374" y="71"/>
                  </a:cubicBezTo>
                  <a:cubicBezTo>
                    <a:pt x="376" y="72"/>
                    <a:pt x="376" y="72"/>
                    <a:pt x="376" y="72"/>
                  </a:cubicBezTo>
                  <a:cubicBezTo>
                    <a:pt x="376" y="74"/>
                    <a:pt x="376" y="74"/>
                    <a:pt x="376" y="74"/>
                  </a:cubicBezTo>
                  <a:cubicBezTo>
                    <a:pt x="376" y="74"/>
                    <a:pt x="377" y="77"/>
                    <a:pt x="377" y="78"/>
                  </a:cubicBezTo>
                  <a:cubicBezTo>
                    <a:pt x="377" y="79"/>
                    <a:pt x="375" y="80"/>
                    <a:pt x="375" y="81"/>
                  </a:cubicBezTo>
                  <a:cubicBezTo>
                    <a:pt x="375" y="83"/>
                    <a:pt x="376" y="85"/>
                    <a:pt x="376" y="85"/>
                  </a:cubicBezTo>
                  <a:cubicBezTo>
                    <a:pt x="376" y="86"/>
                    <a:pt x="380" y="89"/>
                    <a:pt x="380" y="89"/>
                  </a:cubicBezTo>
                  <a:cubicBezTo>
                    <a:pt x="380" y="89"/>
                    <a:pt x="383" y="91"/>
                    <a:pt x="383" y="92"/>
                  </a:cubicBezTo>
                  <a:cubicBezTo>
                    <a:pt x="383" y="93"/>
                    <a:pt x="384" y="96"/>
                    <a:pt x="384" y="96"/>
                  </a:cubicBezTo>
                  <a:cubicBezTo>
                    <a:pt x="389" y="98"/>
                    <a:pt x="389" y="98"/>
                    <a:pt x="389" y="98"/>
                  </a:cubicBezTo>
                  <a:cubicBezTo>
                    <a:pt x="393" y="102"/>
                    <a:pt x="393" y="102"/>
                    <a:pt x="393" y="102"/>
                  </a:cubicBezTo>
                  <a:cubicBezTo>
                    <a:pt x="394" y="100"/>
                    <a:pt x="394" y="100"/>
                    <a:pt x="394" y="100"/>
                  </a:cubicBezTo>
                  <a:cubicBezTo>
                    <a:pt x="396" y="101"/>
                    <a:pt x="396" y="101"/>
                    <a:pt x="396" y="101"/>
                  </a:cubicBezTo>
                  <a:cubicBezTo>
                    <a:pt x="397" y="105"/>
                    <a:pt x="397" y="105"/>
                    <a:pt x="397" y="105"/>
                  </a:cubicBezTo>
                  <a:cubicBezTo>
                    <a:pt x="396" y="108"/>
                    <a:pt x="396" y="108"/>
                    <a:pt x="396" y="108"/>
                  </a:cubicBezTo>
                  <a:cubicBezTo>
                    <a:pt x="395" y="115"/>
                    <a:pt x="395" y="115"/>
                    <a:pt x="395" y="115"/>
                  </a:cubicBezTo>
                  <a:cubicBezTo>
                    <a:pt x="395" y="117"/>
                    <a:pt x="395" y="117"/>
                    <a:pt x="395" y="117"/>
                  </a:cubicBezTo>
                  <a:cubicBezTo>
                    <a:pt x="395" y="117"/>
                    <a:pt x="398" y="114"/>
                    <a:pt x="398" y="113"/>
                  </a:cubicBezTo>
                  <a:cubicBezTo>
                    <a:pt x="398" y="113"/>
                    <a:pt x="399" y="108"/>
                    <a:pt x="399" y="107"/>
                  </a:cubicBezTo>
                  <a:cubicBezTo>
                    <a:pt x="399" y="107"/>
                    <a:pt x="399" y="102"/>
                    <a:pt x="399" y="102"/>
                  </a:cubicBezTo>
                  <a:cubicBezTo>
                    <a:pt x="398" y="100"/>
                    <a:pt x="398" y="100"/>
                    <a:pt x="398" y="100"/>
                  </a:cubicBezTo>
                  <a:cubicBezTo>
                    <a:pt x="398" y="100"/>
                    <a:pt x="395" y="98"/>
                    <a:pt x="395" y="97"/>
                  </a:cubicBezTo>
                  <a:cubicBezTo>
                    <a:pt x="395" y="97"/>
                    <a:pt x="394" y="94"/>
                    <a:pt x="394" y="93"/>
                  </a:cubicBezTo>
                  <a:cubicBezTo>
                    <a:pt x="394" y="92"/>
                    <a:pt x="397" y="90"/>
                    <a:pt x="397" y="90"/>
                  </a:cubicBezTo>
                  <a:cubicBezTo>
                    <a:pt x="398" y="93"/>
                    <a:pt x="398" y="93"/>
                    <a:pt x="398" y="93"/>
                  </a:cubicBezTo>
                  <a:cubicBezTo>
                    <a:pt x="401" y="97"/>
                    <a:pt x="401" y="97"/>
                    <a:pt x="401" y="97"/>
                  </a:cubicBezTo>
                  <a:cubicBezTo>
                    <a:pt x="401" y="96"/>
                    <a:pt x="401" y="95"/>
                    <a:pt x="401" y="95"/>
                  </a:cubicBezTo>
                  <a:cubicBezTo>
                    <a:pt x="401" y="94"/>
                    <a:pt x="406" y="101"/>
                    <a:pt x="406" y="101"/>
                  </a:cubicBezTo>
                  <a:close/>
                  <a:moveTo>
                    <a:pt x="401" y="100"/>
                  </a:moveTo>
                  <a:cubicBezTo>
                    <a:pt x="404" y="101"/>
                    <a:pt x="404" y="101"/>
                    <a:pt x="404" y="101"/>
                  </a:cubicBezTo>
                  <a:cubicBezTo>
                    <a:pt x="401" y="97"/>
                    <a:pt x="401" y="97"/>
                    <a:pt x="401" y="97"/>
                  </a:cubicBezTo>
                  <a:cubicBezTo>
                    <a:pt x="401" y="98"/>
                    <a:pt x="401" y="100"/>
                    <a:pt x="401" y="100"/>
                  </a:cubicBezTo>
                  <a:close/>
                  <a:moveTo>
                    <a:pt x="250" y="172"/>
                  </a:moveTo>
                  <a:cubicBezTo>
                    <a:pt x="248" y="172"/>
                    <a:pt x="245" y="173"/>
                    <a:pt x="245" y="173"/>
                  </a:cubicBezTo>
                  <a:cubicBezTo>
                    <a:pt x="245" y="173"/>
                    <a:pt x="242" y="174"/>
                    <a:pt x="241" y="174"/>
                  </a:cubicBezTo>
                  <a:cubicBezTo>
                    <a:pt x="241" y="175"/>
                    <a:pt x="241" y="175"/>
                    <a:pt x="238" y="177"/>
                  </a:cubicBezTo>
                  <a:cubicBezTo>
                    <a:pt x="236" y="179"/>
                    <a:pt x="237" y="176"/>
                    <a:pt x="236" y="179"/>
                  </a:cubicBezTo>
                  <a:cubicBezTo>
                    <a:pt x="235" y="181"/>
                    <a:pt x="236" y="181"/>
                    <a:pt x="233" y="181"/>
                  </a:cubicBezTo>
                  <a:cubicBezTo>
                    <a:pt x="231" y="181"/>
                    <a:pt x="229" y="181"/>
                    <a:pt x="227" y="181"/>
                  </a:cubicBezTo>
                  <a:cubicBezTo>
                    <a:pt x="225" y="181"/>
                    <a:pt x="225" y="180"/>
                    <a:pt x="223" y="181"/>
                  </a:cubicBezTo>
                  <a:cubicBezTo>
                    <a:pt x="222" y="183"/>
                    <a:pt x="221" y="184"/>
                    <a:pt x="220" y="184"/>
                  </a:cubicBezTo>
                  <a:cubicBezTo>
                    <a:pt x="220" y="185"/>
                    <a:pt x="220" y="186"/>
                    <a:pt x="221" y="186"/>
                  </a:cubicBezTo>
                  <a:cubicBezTo>
                    <a:pt x="221" y="186"/>
                    <a:pt x="226" y="186"/>
                    <a:pt x="227" y="186"/>
                  </a:cubicBezTo>
                  <a:cubicBezTo>
                    <a:pt x="227" y="189"/>
                    <a:pt x="227" y="189"/>
                    <a:pt x="227" y="189"/>
                  </a:cubicBezTo>
                  <a:cubicBezTo>
                    <a:pt x="229" y="188"/>
                    <a:pt x="229" y="188"/>
                    <a:pt x="229" y="188"/>
                  </a:cubicBezTo>
                  <a:cubicBezTo>
                    <a:pt x="229" y="188"/>
                    <a:pt x="231" y="188"/>
                    <a:pt x="231" y="187"/>
                  </a:cubicBezTo>
                  <a:cubicBezTo>
                    <a:pt x="231" y="187"/>
                    <a:pt x="231" y="186"/>
                    <a:pt x="231" y="186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8" y="186"/>
                    <a:pt x="229" y="186"/>
                    <a:pt x="232" y="185"/>
                  </a:cubicBezTo>
                  <a:cubicBezTo>
                    <a:pt x="236" y="184"/>
                    <a:pt x="237" y="183"/>
                    <a:pt x="237" y="183"/>
                  </a:cubicBezTo>
                  <a:cubicBezTo>
                    <a:pt x="234" y="186"/>
                    <a:pt x="234" y="186"/>
                    <a:pt x="234" y="186"/>
                  </a:cubicBezTo>
                  <a:cubicBezTo>
                    <a:pt x="234" y="186"/>
                    <a:pt x="237" y="188"/>
                    <a:pt x="239" y="187"/>
                  </a:cubicBezTo>
                  <a:cubicBezTo>
                    <a:pt x="240" y="186"/>
                    <a:pt x="240" y="186"/>
                    <a:pt x="243" y="184"/>
                  </a:cubicBezTo>
                  <a:cubicBezTo>
                    <a:pt x="246" y="183"/>
                    <a:pt x="246" y="183"/>
                    <a:pt x="247" y="183"/>
                  </a:cubicBezTo>
                  <a:cubicBezTo>
                    <a:pt x="247" y="182"/>
                    <a:pt x="249" y="184"/>
                    <a:pt x="249" y="184"/>
                  </a:cubicBezTo>
                  <a:cubicBezTo>
                    <a:pt x="250" y="184"/>
                    <a:pt x="252" y="184"/>
                    <a:pt x="253" y="182"/>
                  </a:cubicBezTo>
                  <a:cubicBezTo>
                    <a:pt x="254" y="180"/>
                    <a:pt x="254" y="179"/>
                    <a:pt x="254" y="178"/>
                  </a:cubicBezTo>
                  <a:cubicBezTo>
                    <a:pt x="254" y="177"/>
                    <a:pt x="254" y="177"/>
                    <a:pt x="254" y="176"/>
                  </a:cubicBezTo>
                  <a:cubicBezTo>
                    <a:pt x="254" y="175"/>
                    <a:pt x="253" y="174"/>
                    <a:pt x="254" y="173"/>
                  </a:cubicBezTo>
                  <a:cubicBezTo>
                    <a:pt x="255" y="172"/>
                    <a:pt x="256" y="172"/>
                    <a:pt x="256" y="171"/>
                  </a:cubicBezTo>
                  <a:cubicBezTo>
                    <a:pt x="256" y="170"/>
                    <a:pt x="256" y="169"/>
                    <a:pt x="256" y="168"/>
                  </a:cubicBezTo>
                  <a:cubicBezTo>
                    <a:pt x="257" y="167"/>
                    <a:pt x="257" y="166"/>
                    <a:pt x="257" y="165"/>
                  </a:cubicBezTo>
                  <a:cubicBezTo>
                    <a:pt x="257" y="163"/>
                    <a:pt x="257" y="161"/>
                    <a:pt x="256" y="160"/>
                  </a:cubicBezTo>
                  <a:cubicBezTo>
                    <a:pt x="256" y="160"/>
                    <a:pt x="254" y="160"/>
                    <a:pt x="255" y="159"/>
                  </a:cubicBezTo>
                  <a:cubicBezTo>
                    <a:pt x="256" y="158"/>
                    <a:pt x="257" y="156"/>
                    <a:pt x="257" y="156"/>
                  </a:cubicBezTo>
                  <a:cubicBezTo>
                    <a:pt x="257" y="156"/>
                    <a:pt x="259" y="157"/>
                    <a:pt x="260" y="158"/>
                  </a:cubicBezTo>
                  <a:cubicBezTo>
                    <a:pt x="260" y="159"/>
                    <a:pt x="261" y="159"/>
                    <a:pt x="262" y="159"/>
                  </a:cubicBezTo>
                  <a:cubicBezTo>
                    <a:pt x="263" y="159"/>
                    <a:pt x="264" y="158"/>
                    <a:pt x="265" y="157"/>
                  </a:cubicBezTo>
                  <a:cubicBezTo>
                    <a:pt x="266" y="156"/>
                    <a:pt x="268" y="154"/>
                    <a:pt x="268" y="153"/>
                  </a:cubicBezTo>
                  <a:cubicBezTo>
                    <a:pt x="269" y="152"/>
                    <a:pt x="270" y="152"/>
                    <a:pt x="270" y="151"/>
                  </a:cubicBezTo>
                  <a:cubicBezTo>
                    <a:pt x="270" y="151"/>
                    <a:pt x="268" y="151"/>
                    <a:pt x="267" y="149"/>
                  </a:cubicBezTo>
                  <a:cubicBezTo>
                    <a:pt x="266" y="147"/>
                    <a:pt x="266" y="144"/>
                    <a:pt x="265" y="144"/>
                  </a:cubicBezTo>
                  <a:cubicBezTo>
                    <a:pt x="265" y="145"/>
                    <a:pt x="263" y="147"/>
                    <a:pt x="263" y="148"/>
                  </a:cubicBezTo>
                  <a:cubicBezTo>
                    <a:pt x="262" y="149"/>
                    <a:pt x="261" y="150"/>
                    <a:pt x="261" y="150"/>
                  </a:cubicBezTo>
                  <a:cubicBezTo>
                    <a:pt x="258" y="147"/>
                    <a:pt x="258" y="147"/>
                    <a:pt x="258" y="147"/>
                  </a:cubicBezTo>
                  <a:cubicBezTo>
                    <a:pt x="259" y="144"/>
                    <a:pt x="259" y="144"/>
                    <a:pt x="259" y="144"/>
                  </a:cubicBezTo>
                  <a:cubicBezTo>
                    <a:pt x="257" y="144"/>
                    <a:pt x="257" y="144"/>
                    <a:pt x="257" y="144"/>
                  </a:cubicBezTo>
                  <a:cubicBezTo>
                    <a:pt x="258" y="146"/>
                    <a:pt x="256" y="151"/>
                    <a:pt x="256" y="151"/>
                  </a:cubicBezTo>
                  <a:cubicBezTo>
                    <a:pt x="253" y="152"/>
                    <a:pt x="253" y="152"/>
                    <a:pt x="253" y="152"/>
                  </a:cubicBezTo>
                  <a:cubicBezTo>
                    <a:pt x="253" y="152"/>
                    <a:pt x="252" y="155"/>
                    <a:pt x="251" y="156"/>
                  </a:cubicBezTo>
                  <a:cubicBezTo>
                    <a:pt x="251" y="156"/>
                    <a:pt x="251" y="159"/>
                    <a:pt x="251" y="159"/>
                  </a:cubicBezTo>
                  <a:cubicBezTo>
                    <a:pt x="251" y="159"/>
                    <a:pt x="251" y="160"/>
                    <a:pt x="251" y="160"/>
                  </a:cubicBezTo>
                  <a:cubicBezTo>
                    <a:pt x="252" y="161"/>
                    <a:pt x="253" y="166"/>
                    <a:pt x="253" y="168"/>
                  </a:cubicBezTo>
                  <a:cubicBezTo>
                    <a:pt x="252" y="170"/>
                    <a:pt x="252" y="171"/>
                    <a:pt x="250" y="172"/>
                  </a:cubicBezTo>
                  <a:close/>
                  <a:moveTo>
                    <a:pt x="223" y="191"/>
                  </a:moveTo>
                  <a:cubicBezTo>
                    <a:pt x="224" y="189"/>
                    <a:pt x="224" y="189"/>
                    <a:pt x="224" y="189"/>
                  </a:cubicBezTo>
                  <a:cubicBezTo>
                    <a:pt x="224" y="188"/>
                    <a:pt x="224" y="188"/>
                    <a:pt x="224" y="188"/>
                  </a:cubicBezTo>
                  <a:cubicBezTo>
                    <a:pt x="222" y="188"/>
                    <a:pt x="222" y="188"/>
                    <a:pt x="222" y="188"/>
                  </a:cubicBezTo>
                  <a:cubicBezTo>
                    <a:pt x="220" y="189"/>
                    <a:pt x="220" y="189"/>
                    <a:pt x="220" y="189"/>
                  </a:cubicBezTo>
                  <a:cubicBezTo>
                    <a:pt x="222" y="190"/>
                    <a:pt x="222" y="190"/>
                    <a:pt x="222" y="190"/>
                  </a:cubicBezTo>
                  <a:cubicBezTo>
                    <a:pt x="221" y="194"/>
                    <a:pt x="221" y="194"/>
                    <a:pt x="221" y="194"/>
                  </a:cubicBezTo>
                  <a:lnTo>
                    <a:pt x="223" y="191"/>
                  </a:lnTo>
                  <a:close/>
                  <a:moveTo>
                    <a:pt x="187" y="217"/>
                  </a:moveTo>
                  <a:cubicBezTo>
                    <a:pt x="185" y="221"/>
                    <a:pt x="185" y="221"/>
                    <a:pt x="185" y="221"/>
                  </a:cubicBezTo>
                  <a:cubicBezTo>
                    <a:pt x="188" y="225"/>
                    <a:pt x="188" y="225"/>
                    <a:pt x="188" y="225"/>
                  </a:cubicBezTo>
                  <a:cubicBezTo>
                    <a:pt x="188" y="225"/>
                    <a:pt x="191" y="225"/>
                    <a:pt x="192" y="224"/>
                  </a:cubicBezTo>
                  <a:cubicBezTo>
                    <a:pt x="192" y="223"/>
                    <a:pt x="192" y="219"/>
                    <a:pt x="193" y="218"/>
                  </a:cubicBezTo>
                  <a:cubicBezTo>
                    <a:pt x="193" y="217"/>
                    <a:pt x="195" y="214"/>
                    <a:pt x="195" y="214"/>
                  </a:cubicBezTo>
                  <a:cubicBezTo>
                    <a:pt x="195" y="212"/>
                    <a:pt x="195" y="212"/>
                    <a:pt x="195" y="212"/>
                  </a:cubicBezTo>
                  <a:cubicBezTo>
                    <a:pt x="192" y="211"/>
                    <a:pt x="192" y="211"/>
                    <a:pt x="192" y="211"/>
                  </a:cubicBezTo>
                  <a:lnTo>
                    <a:pt x="187" y="217"/>
                  </a:lnTo>
                  <a:close/>
                  <a:moveTo>
                    <a:pt x="196" y="247"/>
                  </a:moveTo>
                  <a:cubicBezTo>
                    <a:pt x="195" y="247"/>
                    <a:pt x="192" y="249"/>
                    <a:pt x="192" y="249"/>
                  </a:cubicBezTo>
                  <a:cubicBezTo>
                    <a:pt x="192" y="245"/>
                    <a:pt x="192" y="245"/>
                    <a:pt x="192" y="245"/>
                  </a:cubicBezTo>
                  <a:cubicBezTo>
                    <a:pt x="192" y="245"/>
                    <a:pt x="193" y="244"/>
                    <a:pt x="194" y="242"/>
                  </a:cubicBezTo>
                  <a:cubicBezTo>
                    <a:pt x="194" y="240"/>
                    <a:pt x="194" y="239"/>
                    <a:pt x="194" y="238"/>
                  </a:cubicBezTo>
                  <a:cubicBezTo>
                    <a:pt x="194" y="237"/>
                    <a:pt x="194" y="232"/>
                    <a:pt x="194" y="232"/>
                  </a:cubicBezTo>
                  <a:cubicBezTo>
                    <a:pt x="192" y="231"/>
                    <a:pt x="192" y="231"/>
                    <a:pt x="192" y="231"/>
                  </a:cubicBezTo>
                  <a:cubicBezTo>
                    <a:pt x="190" y="238"/>
                    <a:pt x="190" y="238"/>
                    <a:pt x="190" y="238"/>
                  </a:cubicBezTo>
                  <a:cubicBezTo>
                    <a:pt x="189" y="243"/>
                    <a:pt x="189" y="243"/>
                    <a:pt x="189" y="243"/>
                  </a:cubicBezTo>
                  <a:cubicBezTo>
                    <a:pt x="186" y="244"/>
                    <a:pt x="186" y="244"/>
                    <a:pt x="186" y="244"/>
                  </a:cubicBezTo>
                  <a:cubicBezTo>
                    <a:pt x="186" y="244"/>
                    <a:pt x="187" y="250"/>
                    <a:pt x="188" y="251"/>
                  </a:cubicBezTo>
                  <a:cubicBezTo>
                    <a:pt x="188" y="251"/>
                    <a:pt x="192" y="253"/>
                    <a:pt x="192" y="253"/>
                  </a:cubicBezTo>
                  <a:cubicBezTo>
                    <a:pt x="196" y="253"/>
                    <a:pt x="196" y="253"/>
                    <a:pt x="196" y="253"/>
                  </a:cubicBezTo>
                  <a:cubicBezTo>
                    <a:pt x="196" y="253"/>
                    <a:pt x="198" y="252"/>
                    <a:pt x="199" y="253"/>
                  </a:cubicBezTo>
                  <a:cubicBezTo>
                    <a:pt x="199" y="254"/>
                    <a:pt x="200" y="257"/>
                    <a:pt x="200" y="256"/>
                  </a:cubicBezTo>
                  <a:cubicBezTo>
                    <a:pt x="200" y="255"/>
                    <a:pt x="200" y="252"/>
                    <a:pt x="200" y="251"/>
                  </a:cubicBezTo>
                  <a:cubicBezTo>
                    <a:pt x="199" y="250"/>
                    <a:pt x="197" y="247"/>
                    <a:pt x="196" y="247"/>
                  </a:cubicBezTo>
                  <a:close/>
                  <a:moveTo>
                    <a:pt x="180" y="266"/>
                  </a:moveTo>
                  <a:cubicBezTo>
                    <a:pt x="181" y="266"/>
                    <a:pt x="187" y="266"/>
                    <a:pt x="187" y="266"/>
                  </a:cubicBezTo>
                  <a:cubicBezTo>
                    <a:pt x="187" y="266"/>
                    <a:pt x="186" y="263"/>
                    <a:pt x="187" y="261"/>
                  </a:cubicBezTo>
                  <a:cubicBezTo>
                    <a:pt x="188" y="260"/>
                    <a:pt x="189" y="259"/>
                    <a:pt x="189" y="259"/>
                  </a:cubicBezTo>
                  <a:cubicBezTo>
                    <a:pt x="188" y="258"/>
                    <a:pt x="187" y="257"/>
                    <a:pt x="187" y="257"/>
                  </a:cubicBezTo>
                  <a:cubicBezTo>
                    <a:pt x="186" y="257"/>
                    <a:pt x="186" y="257"/>
                    <a:pt x="186" y="257"/>
                  </a:cubicBezTo>
                  <a:cubicBezTo>
                    <a:pt x="180" y="261"/>
                    <a:pt x="180" y="261"/>
                    <a:pt x="180" y="261"/>
                  </a:cubicBezTo>
                  <a:cubicBezTo>
                    <a:pt x="180" y="261"/>
                    <a:pt x="179" y="266"/>
                    <a:pt x="180" y="266"/>
                  </a:cubicBezTo>
                  <a:close/>
                  <a:moveTo>
                    <a:pt x="197" y="261"/>
                  </a:moveTo>
                  <a:cubicBezTo>
                    <a:pt x="197" y="258"/>
                    <a:pt x="197" y="258"/>
                    <a:pt x="197" y="258"/>
                  </a:cubicBezTo>
                  <a:cubicBezTo>
                    <a:pt x="197" y="258"/>
                    <a:pt x="199" y="256"/>
                    <a:pt x="197" y="256"/>
                  </a:cubicBezTo>
                  <a:cubicBezTo>
                    <a:pt x="194" y="256"/>
                    <a:pt x="193" y="256"/>
                    <a:pt x="193" y="256"/>
                  </a:cubicBezTo>
                  <a:cubicBezTo>
                    <a:pt x="192" y="259"/>
                    <a:pt x="192" y="259"/>
                    <a:pt x="192" y="259"/>
                  </a:cubicBezTo>
                  <a:cubicBezTo>
                    <a:pt x="196" y="262"/>
                    <a:pt x="196" y="262"/>
                    <a:pt x="196" y="262"/>
                  </a:cubicBezTo>
                  <a:lnTo>
                    <a:pt x="197" y="261"/>
                  </a:lnTo>
                  <a:close/>
                  <a:moveTo>
                    <a:pt x="204" y="257"/>
                  </a:moveTo>
                  <a:cubicBezTo>
                    <a:pt x="205" y="254"/>
                    <a:pt x="205" y="254"/>
                    <a:pt x="205" y="254"/>
                  </a:cubicBezTo>
                  <a:cubicBezTo>
                    <a:pt x="202" y="255"/>
                    <a:pt x="202" y="255"/>
                    <a:pt x="202" y="255"/>
                  </a:cubicBezTo>
                  <a:cubicBezTo>
                    <a:pt x="202" y="257"/>
                    <a:pt x="202" y="257"/>
                    <a:pt x="202" y="257"/>
                  </a:cubicBezTo>
                  <a:cubicBezTo>
                    <a:pt x="203" y="259"/>
                    <a:pt x="203" y="259"/>
                    <a:pt x="203" y="259"/>
                  </a:cubicBezTo>
                  <a:cubicBezTo>
                    <a:pt x="204" y="259"/>
                    <a:pt x="204" y="259"/>
                    <a:pt x="204" y="259"/>
                  </a:cubicBezTo>
                  <a:lnTo>
                    <a:pt x="204" y="257"/>
                  </a:lnTo>
                  <a:close/>
                  <a:moveTo>
                    <a:pt x="185" y="284"/>
                  </a:moveTo>
                  <a:cubicBezTo>
                    <a:pt x="181" y="282"/>
                    <a:pt x="181" y="282"/>
                    <a:pt x="181" y="282"/>
                  </a:cubicBezTo>
                  <a:cubicBezTo>
                    <a:pt x="185" y="279"/>
                    <a:pt x="185" y="279"/>
                    <a:pt x="185" y="279"/>
                  </a:cubicBezTo>
                  <a:cubicBezTo>
                    <a:pt x="185" y="279"/>
                    <a:pt x="186" y="278"/>
                    <a:pt x="186" y="277"/>
                  </a:cubicBezTo>
                  <a:cubicBezTo>
                    <a:pt x="186" y="276"/>
                    <a:pt x="186" y="275"/>
                    <a:pt x="186" y="274"/>
                  </a:cubicBezTo>
                  <a:cubicBezTo>
                    <a:pt x="186" y="273"/>
                    <a:pt x="184" y="271"/>
                    <a:pt x="184" y="271"/>
                  </a:cubicBezTo>
                  <a:cubicBezTo>
                    <a:pt x="182" y="270"/>
                    <a:pt x="182" y="270"/>
                    <a:pt x="182" y="270"/>
                  </a:cubicBezTo>
                  <a:cubicBezTo>
                    <a:pt x="181" y="268"/>
                    <a:pt x="181" y="268"/>
                    <a:pt x="181" y="268"/>
                  </a:cubicBezTo>
                  <a:cubicBezTo>
                    <a:pt x="179" y="269"/>
                    <a:pt x="174" y="271"/>
                    <a:pt x="174" y="271"/>
                  </a:cubicBezTo>
                  <a:cubicBezTo>
                    <a:pt x="174" y="271"/>
                    <a:pt x="176" y="273"/>
                    <a:pt x="175" y="275"/>
                  </a:cubicBezTo>
                  <a:cubicBezTo>
                    <a:pt x="174" y="276"/>
                    <a:pt x="172" y="278"/>
                    <a:pt x="172" y="278"/>
                  </a:cubicBezTo>
                  <a:cubicBezTo>
                    <a:pt x="171" y="278"/>
                    <a:pt x="171" y="278"/>
                    <a:pt x="171" y="278"/>
                  </a:cubicBezTo>
                  <a:cubicBezTo>
                    <a:pt x="171" y="278"/>
                    <a:pt x="169" y="279"/>
                    <a:pt x="169" y="279"/>
                  </a:cubicBezTo>
                  <a:cubicBezTo>
                    <a:pt x="169" y="280"/>
                    <a:pt x="168" y="282"/>
                    <a:pt x="167" y="282"/>
                  </a:cubicBezTo>
                  <a:cubicBezTo>
                    <a:pt x="167" y="283"/>
                    <a:pt x="166" y="285"/>
                    <a:pt x="166" y="285"/>
                  </a:cubicBezTo>
                  <a:cubicBezTo>
                    <a:pt x="161" y="286"/>
                    <a:pt x="161" y="286"/>
                    <a:pt x="161" y="286"/>
                  </a:cubicBezTo>
                  <a:cubicBezTo>
                    <a:pt x="161" y="286"/>
                    <a:pt x="161" y="289"/>
                    <a:pt x="160" y="290"/>
                  </a:cubicBezTo>
                  <a:cubicBezTo>
                    <a:pt x="160" y="291"/>
                    <a:pt x="160" y="294"/>
                    <a:pt x="160" y="294"/>
                  </a:cubicBezTo>
                  <a:cubicBezTo>
                    <a:pt x="161" y="294"/>
                    <a:pt x="167" y="296"/>
                    <a:pt x="167" y="296"/>
                  </a:cubicBezTo>
                  <a:cubicBezTo>
                    <a:pt x="172" y="297"/>
                    <a:pt x="172" y="297"/>
                    <a:pt x="172" y="297"/>
                  </a:cubicBezTo>
                  <a:cubicBezTo>
                    <a:pt x="175" y="297"/>
                    <a:pt x="175" y="297"/>
                    <a:pt x="175" y="297"/>
                  </a:cubicBezTo>
                  <a:cubicBezTo>
                    <a:pt x="175" y="297"/>
                    <a:pt x="177" y="299"/>
                    <a:pt x="178" y="298"/>
                  </a:cubicBezTo>
                  <a:cubicBezTo>
                    <a:pt x="179" y="296"/>
                    <a:pt x="180" y="291"/>
                    <a:pt x="180" y="290"/>
                  </a:cubicBezTo>
                  <a:cubicBezTo>
                    <a:pt x="181" y="289"/>
                    <a:pt x="184" y="287"/>
                    <a:pt x="185" y="287"/>
                  </a:cubicBezTo>
                  <a:cubicBezTo>
                    <a:pt x="186" y="287"/>
                    <a:pt x="187" y="287"/>
                    <a:pt x="187" y="287"/>
                  </a:cubicBezTo>
                  <a:lnTo>
                    <a:pt x="185" y="284"/>
                  </a:lnTo>
                  <a:close/>
                  <a:moveTo>
                    <a:pt x="173" y="306"/>
                  </a:moveTo>
                  <a:cubicBezTo>
                    <a:pt x="172" y="304"/>
                    <a:pt x="172" y="304"/>
                    <a:pt x="172" y="304"/>
                  </a:cubicBezTo>
                  <a:cubicBezTo>
                    <a:pt x="169" y="306"/>
                    <a:pt x="169" y="306"/>
                    <a:pt x="169" y="306"/>
                  </a:cubicBezTo>
                  <a:cubicBezTo>
                    <a:pt x="164" y="305"/>
                    <a:pt x="164" y="305"/>
                    <a:pt x="164" y="305"/>
                  </a:cubicBezTo>
                  <a:cubicBezTo>
                    <a:pt x="154" y="305"/>
                    <a:pt x="154" y="305"/>
                    <a:pt x="154" y="305"/>
                  </a:cubicBezTo>
                  <a:cubicBezTo>
                    <a:pt x="153" y="305"/>
                    <a:pt x="153" y="305"/>
                    <a:pt x="153" y="305"/>
                  </a:cubicBezTo>
                  <a:cubicBezTo>
                    <a:pt x="155" y="306"/>
                    <a:pt x="155" y="306"/>
                    <a:pt x="155" y="306"/>
                  </a:cubicBezTo>
                  <a:cubicBezTo>
                    <a:pt x="154" y="307"/>
                    <a:pt x="154" y="307"/>
                    <a:pt x="154" y="307"/>
                  </a:cubicBezTo>
                  <a:cubicBezTo>
                    <a:pt x="154" y="307"/>
                    <a:pt x="164" y="309"/>
                    <a:pt x="165" y="309"/>
                  </a:cubicBezTo>
                  <a:cubicBezTo>
                    <a:pt x="166" y="309"/>
                    <a:pt x="172" y="311"/>
                    <a:pt x="174" y="311"/>
                  </a:cubicBezTo>
                  <a:cubicBezTo>
                    <a:pt x="176" y="311"/>
                    <a:pt x="177" y="311"/>
                    <a:pt x="177" y="311"/>
                  </a:cubicBezTo>
                  <a:cubicBezTo>
                    <a:pt x="180" y="309"/>
                    <a:pt x="180" y="309"/>
                    <a:pt x="180" y="309"/>
                  </a:cubicBezTo>
                  <a:cubicBezTo>
                    <a:pt x="180" y="309"/>
                    <a:pt x="176" y="308"/>
                    <a:pt x="176" y="308"/>
                  </a:cubicBezTo>
                  <a:cubicBezTo>
                    <a:pt x="175" y="308"/>
                    <a:pt x="173" y="306"/>
                    <a:pt x="173" y="306"/>
                  </a:cubicBezTo>
                  <a:close/>
                  <a:moveTo>
                    <a:pt x="197" y="266"/>
                  </a:moveTo>
                  <a:cubicBezTo>
                    <a:pt x="197" y="266"/>
                    <a:pt x="194" y="268"/>
                    <a:pt x="194" y="269"/>
                  </a:cubicBezTo>
                  <a:cubicBezTo>
                    <a:pt x="194" y="269"/>
                    <a:pt x="196" y="270"/>
                    <a:pt x="196" y="270"/>
                  </a:cubicBezTo>
                  <a:cubicBezTo>
                    <a:pt x="198" y="269"/>
                    <a:pt x="198" y="269"/>
                    <a:pt x="198" y="269"/>
                  </a:cubicBezTo>
                  <a:cubicBezTo>
                    <a:pt x="200" y="269"/>
                    <a:pt x="200" y="269"/>
                    <a:pt x="200" y="269"/>
                  </a:cubicBezTo>
                  <a:cubicBezTo>
                    <a:pt x="200" y="269"/>
                    <a:pt x="199" y="270"/>
                    <a:pt x="199" y="272"/>
                  </a:cubicBezTo>
                  <a:cubicBezTo>
                    <a:pt x="199" y="273"/>
                    <a:pt x="200" y="274"/>
                    <a:pt x="200" y="274"/>
                  </a:cubicBezTo>
                  <a:cubicBezTo>
                    <a:pt x="200" y="274"/>
                    <a:pt x="204" y="273"/>
                    <a:pt x="205" y="273"/>
                  </a:cubicBezTo>
                  <a:cubicBezTo>
                    <a:pt x="207" y="273"/>
                    <a:pt x="205" y="271"/>
                    <a:pt x="205" y="271"/>
                  </a:cubicBezTo>
                  <a:cubicBezTo>
                    <a:pt x="205" y="271"/>
                    <a:pt x="205" y="270"/>
                    <a:pt x="206" y="269"/>
                  </a:cubicBezTo>
                  <a:cubicBezTo>
                    <a:pt x="206" y="269"/>
                    <a:pt x="206" y="268"/>
                    <a:pt x="206" y="268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9" y="266"/>
                    <a:pt x="209" y="266"/>
                  </a:cubicBezTo>
                  <a:cubicBezTo>
                    <a:pt x="209" y="265"/>
                    <a:pt x="208" y="264"/>
                    <a:pt x="208" y="264"/>
                  </a:cubicBezTo>
                  <a:cubicBezTo>
                    <a:pt x="206" y="263"/>
                    <a:pt x="206" y="263"/>
                    <a:pt x="206" y="263"/>
                  </a:cubicBezTo>
                  <a:cubicBezTo>
                    <a:pt x="203" y="263"/>
                    <a:pt x="203" y="263"/>
                    <a:pt x="203" y="263"/>
                  </a:cubicBezTo>
                  <a:cubicBezTo>
                    <a:pt x="201" y="265"/>
                    <a:pt x="201" y="265"/>
                    <a:pt x="201" y="265"/>
                  </a:cubicBezTo>
                  <a:lnTo>
                    <a:pt x="197" y="266"/>
                  </a:lnTo>
                  <a:close/>
                  <a:moveTo>
                    <a:pt x="198" y="285"/>
                  </a:moveTo>
                  <a:cubicBezTo>
                    <a:pt x="200" y="284"/>
                    <a:pt x="200" y="284"/>
                    <a:pt x="200" y="284"/>
                  </a:cubicBezTo>
                  <a:cubicBezTo>
                    <a:pt x="204" y="285"/>
                    <a:pt x="204" y="285"/>
                    <a:pt x="204" y="285"/>
                  </a:cubicBezTo>
                  <a:cubicBezTo>
                    <a:pt x="206" y="282"/>
                    <a:pt x="206" y="282"/>
                    <a:pt x="206" y="282"/>
                  </a:cubicBezTo>
                  <a:cubicBezTo>
                    <a:pt x="206" y="280"/>
                    <a:pt x="206" y="280"/>
                    <a:pt x="206" y="280"/>
                  </a:cubicBezTo>
                  <a:cubicBezTo>
                    <a:pt x="204" y="280"/>
                    <a:pt x="204" y="280"/>
                    <a:pt x="204" y="280"/>
                  </a:cubicBezTo>
                  <a:cubicBezTo>
                    <a:pt x="200" y="281"/>
                    <a:pt x="200" y="281"/>
                    <a:pt x="200" y="281"/>
                  </a:cubicBezTo>
                  <a:cubicBezTo>
                    <a:pt x="197" y="282"/>
                    <a:pt x="197" y="282"/>
                    <a:pt x="197" y="282"/>
                  </a:cubicBezTo>
                  <a:cubicBezTo>
                    <a:pt x="191" y="282"/>
                    <a:pt x="191" y="282"/>
                    <a:pt x="191" y="282"/>
                  </a:cubicBezTo>
                  <a:cubicBezTo>
                    <a:pt x="191" y="282"/>
                    <a:pt x="189" y="282"/>
                    <a:pt x="189" y="283"/>
                  </a:cubicBezTo>
                  <a:cubicBezTo>
                    <a:pt x="189" y="283"/>
                    <a:pt x="188" y="286"/>
                    <a:pt x="188" y="286"/>
                  </a:cubicBezTo>
                  <a:cubicBezTo>
                    <a:pt x="188" y="289"/>
                    <a:pt x="188" y="289"/>
                    <a:pt x="188" y="289"/>
                  </a:cubicBezTo>
                  <a:cubicBezTo>
                    <a:pt x="188" y="291"/>
                    <a:pt x="188" y="291"/>
                    <a:pt x="188" y="291"/>
                  </a:cubicBezTo>
                  <a:cubicBezTo>
                    <a:pt x="188" y="293"/>
                    <a:pt x="188" y="293"/>
                    <a:pt x="188" y="293"/>
                  </a:cubicBezTo>
                  <a:cubicBezTo>
                    <a:pt x="189" y="295"/>
                    <a:pt x="189" y="295"/>
                    <a:pt x="189" y="295"/>
                  </a:cubicBezTo>
                  <a:cubicBezTo>
                    <a:pt x="189" y="295"/>
                    <a:pt x="189" y="297"/>
                    <a:pt x="189" y="298"/>
                  </a:cubicBezTo>
                  <a:cubicBezTo>
                    <a:pt x="189" y="299"/>
                    <a:pt x="190" y="300"/>
                    <a:pt x="191" y="300"/>
                  </a:cubicBezTo>
                  <a:cubicBezTo>
                    <a:pt x="192" y="300"/>
                    <a:pt x="193" y="301"/>
                    <a:pt x="193" y="301"/>
                  </a:cubicBezTo>
                  <a:cubicBezTo>
                    <a:pt x="193" y="301"/>
                    <a:pt x="193" y="302"/>
                    <a:pt x="193" y="303"/>
                  </a:cubicBezTo>
                  <a:cubicBezTo>
                    <a:pt x="193" y="304"/>
                    <a:pt x="193" y="306"/>
                    <a:pt x="194" y="305"/>
                  </a:cubicBezTo>
                  <a:cubicBezTo>
                    <a:pt x="195" y="304"/>
                    <a:pt x="196" y="302"/>
                    <a:pt x="196" y="302"/>
                  </a:cubicBezTo>
                  <a:cubicBezTo>
                    <a:pt x="193" y="299"/>
                    <a:pt x="193" y="299"/>
                    <a:pt x="193" y="299"/>
                  </a:cubicBezTo>
                  <a:cubicBezTo>
                    <a:pt x="193" y="299"/>
                    <a:pt x="193" y="298"/>
                    <a:pt x="193" y="297"/>
                  </a:cubicBezTo>
                  <a:cubicBezTo>
                    <a:pt x="193" y="296"/>
                    <a:pt x="193" y="294"/>
                    <a:pt x="193" y="294"/>
                  </a:cubicBezTo>
                  <a:cubicBezTo>
                    <a:pt x="194" y="294"/>
                    <a:pt x="194" y="294"/>
                    <a:pt x="194" y="294"/>
                  </a:cubicBezTo>
                  <a:cubicBezTo>
                    <a:pt x="194" y="294"/>
                    <a:pt x="196" y="295"/>
                    <a:pt x="196" y="296"/>
                  </a:cubicBezTo>
                  <a:cubicBezTo>
                    <a:pt x="196" y="298"/>
                    <a:pt x="196" y="298"/>
                    <a:pt x="197" y="299"/>
                  </a:cubicBezTo>
                  <a:cubicBezTo>
                    <a:pt x="197" y="300"/>
                    <a:pt x="198" y="302"/>
                    <a:pt x="198" y="300"/>
                  </a:cubicBezTo>
                  <a:cubicBezTo>
                    <a:pt x="199" y="298"/>
                    <a:pt x="199" y="297"/>
                    <a:pt x="198" y="296"/>
                  </a:cubicBezTo>
                  <a:cubicBezTo>
                    <a:pt x="198" y="295"/>
                    <a:pt x="198" y="294"/>
                    <a:pt x="197" y="293"/>
                  </a:cubicBezTo>
                  <a:cubicBezTo>
                    <a:pt x="196" y="291"/>
                    <a:pt x="195" y="290"/>
                    <a:pt x="195" y="290"/>
                  </a:cubicBezTo>
                  <a:cubicBezTo>
                    <a:pt x="195" y="288"/>
                    <a:pt x="195" y="288"/>
                    <a:pt x="195" y="288"/>
                  </a:cubicBezTo>
                  <a:cubicBezTo>
                    <a:pt x="196" y="286"/>
                    <a:pt x="196" y="286"/>
                    <a:pt x="196" y="286"/>
                  </a:cubicBezTo>
                  <a:lnTo>
                    <a:pt x="198" y="285"/>
                  </a:lnTo>
                  <a:close/>
                  <a:moveTo>
                    <a:pt x="206" y="312"/>
                  </a:moveTo>
                  <a:cubicBezTo>
                    <a:pt x="206" y="312"/>
                    <a:pt x="210" y="311"/>
                    <a:pt x="210" y="311"/>
                  </a:cubicBezTo>
                  <a:cubicBezTo>
                    <a:pt x="210" y="311"/>
                    <a:pt x="213" y="310"/>
                    <a:pt x="214" y="310"/>
                  </a:cubicBezTo>
                  <a:cubicBezTo>
                    <a:pt x="214" y="310"/>
                    <a:pt x="215" y="308"/>
                    <a:pt x="215" y="308"/>
                  </a:cubicBezTo>
                  <a:cubicBezTo>
                    <a:pt x="215" y="307"/>
                    <a:pt x="214" y="308"/>
                    <a:pt x="214" y="308"/>
                  </a:cubicBezTo>
                  <a:cubicBezTo>
                    <a:pt x="214" y="308"/>
                    <a:pt x="212" y="308"/>
                    <a:pt x="211" y="309"/>
                  </a:cubicBezTo>
                  <a:cubicBezTo>
                    <a:pt x="211" y="309"/>
                    <a:pt x="209" y="308"/>
                    <a:pt x="209" y="308"/>
                  </a:cubicBezTo>
                  <a:cubicBezTo>
                    <a:pt x="206" y="309"/>
                    <a:pt x="206" y="309"/>
                    <a:pt x="206" y="309"/>
                  </a:cubicBezTo>
                  <a:cubicBezTo>
                    <a:pt x="201" y="311"/>
                    <a:pt x="201" y="311"/>
                    <a:pt x="201" y="311"/>
                  </a:cubicBezTo>
                  <a:cubicBezTo>
                    <a:pt x="202" y="312"/>
                    <a:pt x="202" y="312"/>
                    <a:pt x="202" y="312"/>
                  </a:cubicBezTo>
                  <a:cubicBezTo>
                    <a:pt x="202" y="312"/>
                    <a:pt x="205" y="312"/>
                    <a:pt x="206" y="312"/>
                  </a:cubicBezTo>
                  <a:close/>
                  <a:moveTo>
                    <a:pt x="186" y="310"/>
                  </a:moveTo>
                  <a:cubicBezTo>
                    <a:pt x="186" y="311"/>
                    <a:pt x="186" y="311"/>
                    <a:pt x="186" y="311"/>
                  </a:cubicBezTo>
                  <a:cubicBezTo>
                    <a:pt x="190" y="311"/>
                    <a:pt x="190" y="311"/>
                    <a:pt x="190" y="311"/>
                  </a:cubicBezTo>
                  <a:cubicBezTo>
                    <a:pt x="194" y="309"/>
                    <a:pt x="194" y="309"/>
                    <a:pt x="194" y="309"/>
                  </a:cubicBezTo>
                  <a:cubicBezTo>
                    <a:pt x="191" y="307"/>
                    <a:pt x="191" y="307"/>
                    <a:pt x="191" y="307"/>
                  </a:cubicBezTo>
                  <a:cubicBezTo>
                    <a:pt x="189" y="306"/>
                    <a:pt x="189" y="306"/>
                    <a:pt x="189" y="306"/>
                  </a:cubicBezTo>
                  <a:cubicBezTo>
                    <a:pt x="189" y="306"/>
                    <a:pt x="187" y="306"/>
                    <a:pt x="187" y="307"/>
                  </a:cubicBezTo>
                  <a:cubicBezTo>
                    <a:pt x="187" y="307"/>
                    <a:pt x="186" y="308"/>
                    <a:pt x="186" y="308"/>
                  </a:cubicBezTo>
                  <a:cubicBezTo>
                    <a:pt x="186" y="309"/>
                    <a:pt x="186" y="309"/>
                    <a:pt x="186" y="309"/>
                  </a:cubicBezTo>
                  <a:cubicBezTo>
                    <a:pt x="186" y="309"/>
                    <a:pt x="186" y="309"/>
                    <a:pt x="186" y="310"/>
                  </a:cubicBezTo>
                  <a:close/>
                  <a:moveTo>
                    <a:pt x="216" y="296"/>
                  </a:moveTo>
                  <a:cubicBezTo>
                    <a:pt x="216" y="298"/>
                    <a:pt x="216" y="298"/>
                    <a:pt x="216" y="298"/>
                  </a:cubicBezTo>
                  <a:cubicBezTo>
                    <a:pt x="216" y="299"/>
                    <a:pt x="216" y="299"/>
                    <a:pt x="216" y="299"/>
                  </a:cubicBezTo>
                  <a:cubicBezTo>
                    <a:pt x="221" y="299"/>
                    <a:pt x="221" y="299"/>
                    <a:pt x="221" y="299"/>
                  </a:cubicBezTo>
                  <a:cubicBezTo>
                    <a:pt x="224" y="298"/>
                    <a:pt x="224" y="298"/>
                    <a:pt x="224" y="298"/>
                  </a:cubicBezTo>
                  <a:cubicBezTo>
                    <a:pt x="222" y="297"/>
                    <a:pt x="222" y="297"/>
                    <a:pt x="222" y="297"/>
                  </a:cubicBezTo>
                  <a:cubicBezTo>
                    <a:pt x="218" y="296"/>
                    <a:pt x="218" y="296"/>
                    <a:pt x="218" y="296"/>
                  </a:cubicBezTo>
                  <a:lnTo>
                    <a:pt x="216" y="296"/>
                  </a:lnTo>
                  <a:close/>
                  <a:moveTo>
                    <a:pt x="272" y="310"/>
                  </a:moveTo>
                  <a:cubicBezTo>
                    <a:pt x="272" y="310"/>
                    <a:pt x="270" y="306"/>
                    <a:pt x="270" y="306"/>
                  </a:cubicBezTo>
                  <a:cubicBezTo>
                    <a:pt x="270" y="306"/>
                    <a:pt x="268" y="305"/>
                    <a:pt x="269" y="305"/>
                  </a:cubicBezTo>
                  <a:cubicBezTo>
                    <a:pt x="270" y="305"/>
                    <a:pt x="272" y="305"/>
                    <a:pt x="272" y="304"/>
                  </a:cubicBezTo>
                  <a:cubicBezTo>
                    <a:pt x="271" y="304"/>
                    <a:pt x="268" y="302"/>
                    <a:pt x="268" y="302"/>
                  </a:cubicBezTo>
                  <a:cubicBezTo>
                    <a:pt x="264" y="299"/>
                    <a:pt x="264" y="299"/>
                    <a:pt x="264" y="299"/>
                  </a:cubicBezTo>
                  <a:cubicBezTo>
                    <a:pt x="261" y="297"/>
                    <a:pt x="261" y="297"/>
                    <a:pt x="261" y="297"/>
                  </a:cubicBezTo>
                  <a:cubicBezTo>
                    <a:pt x="257" y="296"/>
                    <a:pt x="257" y="296"/>
                    <a:pt x="257" y="296"/>
                  </a:cubicBezTo>
                  <a:cubicBezTo>
                    <a:pt x="252" y="294"/>
                    <a:pt x="252" y="294"/>
                    <a:pt x="252" y="294"/>
                  </a:cubicBezTo>
                  <a:cubicBezTo>
                    <a:pt x="247" y="293"/>
                    <a:pt x="247" y="293"/>
                    <a:pt x="247" y="293"/>
                  </a:cubicBezTo>
                  <a:cubicBezTo>
                    <a:pt x="241" y="291"/>
                    <a:pt x="241" y="291"/>
                    <a:pt x="241" y="291"/>
                  </a:cubicBezTo>
                  <a:cubicBezTo>
                    <a:pt x="241" y="291"/>
                    <a:pt x="241" y="293"/>
                    <a:pt x="241" y="294"/>
                  </a:cubicBezTo>
                  <a:cubicBezTo>
                    <a:pt x="241" y="295"/>
                    <a:pt x="236" y="297"/>
                    <a:pt x="236" y="297"/>
                  </a:cubicBezTo>
                  <a:cubicBezTo>
                    <a:pt x="233" y="292"/>
                    <a:pt x="233" y="292"/>
                    <a:pt x="233" y="292"/>
                  </a:cubicBezTo>
                  <a:cubicBezTo>
                    <a:pt x="233" y="290"/>
                    <a:pt x="233" y="290"/>
                    <a:pt x="233" y="290"/>
                  </a:cubicBezTo>
                  <a:cubicBezTo>
                    <a:pt x="225" y="288"/>
                    <a:pt x="225" y="288"/>
                    <a:pt x="225" y="288"/>
                  </a:cubicBezTo>
                  <a:cubicBezTo>
                    <a:pt x="223" y="289"/>
                    <a:pt x="223" y="289"/>
                    <a:pt x="223" y="289"/>
                  </a:cubicBezTo>
                  <a:cubicBezTo>
                    <a:pt x="223" y="289"/>
                    <a:pt x="224" y="294"/>
                    <a:pt x="224" y="295"/>
                  </a:cubicBezTo>
                  <a:cubicBezTo>
                    <a:pt x="224" y="295"/>
                    <a:pt x="227" y="296"/>
                    <a:pt x="228" y="297"/>
                  </a:cubicBezTo>
                  <a:cubicBezTo>
                    <a:pt x="228" y="297"/>
                    <a:pt x="230" y="298"/>
                    <a:pt x="230" y="298"/>
                  </a:cubicBezTo>
                  <a:cubicBezTo>
                    <a:pt x="231" y="299"/>
                    <a:pt x="236" y="299"/>
                    <a:pt x="236" y="299"/>
                  </a:cubicBezTo>
                  <a:cubicBezTo>
                    <a:pt x="237" y="299"/>
                    <a:pt x="240" y="299"/>
                    <a:pt x="241" y="300"/>
                  </a:cubicBezTo>
                  <a:cubicBezTo>
                    <a:pt x="241" y="301"/>
                    <a:pt x="243" y="304"/>
                    <a:pt x="243" y="304"/>
                  </a:cubicBezTo>
                  <a:cubicBezTo>
                    <a:pt x="245" y="306"/>
                    <a:pt x="245" y="306"/>
                    <a:pt x="245" y="306"/>
                  </a:cubicBezTo>
                  <a:cubicBezTo>
                    <a:pt x="249" y="309"/>
                    <a:pt x="249" y="309"/>
                    <a:pt x="249" y="309"/>
                  </a:cubicBezTo>
                  <a:cubicBezTo>
                    <a:pt x="254" y="310"/>
                    <a:pt x="254" y="310"/>
                    <a:pt x="254" y="310"/>
                  </a:cubicBezTo>
                  <a:cubicBezTo>
                    <a:pt x="256" y="308"/>
                    <a:pt x="256" y="308"/>
                    <a:pt x="256" y="308"/>
                  </a:cubicBezTo>
                  <a:cubicBezTo>
                    <a:pt x="261" y="307"/>
                    <a:pt x="261" y="307"/>
                    <a:pt x="261" y="307"/>
                  </a:cubicBezTo>
                  <a:cubicBezTo>
                    <a:pt x="261" y="307"/>
                    <a:pt x="263" y="308"/>
                    <a:pt x="264" y="308"/>
                  </a:cubicBezTo>
                  <a:cubicBezTo>
                    <a:pt x="264" y="308"/>
                    <a:pt x="265" y="309"/>
                    <a:pt x="266" y="310"/>
                  </a:cubicBezTo>
                  <a:cubicBezTo>
                    <a:pt x="266" y="311"/>
                    <a:pt x="267" y="313"/>
                    <a:pt x="267" y="313"/>
                  </a:cubicBezTo>
                  <a:cubicBezTo>
                    <a:pt x="274" y="314"/>
                    <a:pt x="274" y="314"/>
                    <a:pt x="274" y="314"/>
                  </a:cubicBezTo>
                  <a:cubicBezTo>
                    <a:pt x="276" y="314"/>
                    <a:pt x="276" y="314"/>
                    <a:pt x="276" y="314"/>
                  </a:cubicBezTo>
                  <a:cubicBezTo>
                    <a:pt x="276" y="314"/>
                    <a:pt x="272" y="311"/>
                    <a:pt x="272" y="310"/>
                  </a:cubicBezTo>
                  <a:close/>
                  <a:moveTo>
                    <a:pt x="287" y="295"/>
                  </a:moveTo>
                  <a:cubicBezTo>
                    <a:pt x="287" y="294"/>
                    <a:pt x="287" y="293"/>
                    <a:pt x="287" y="292"/>
                  </a:cubicBezTo>
                  <a:cubicBezTo>
                    <a:pt x="286" y="292"/>
                    <a:pt x="286" y="293"/>
                    <a:pt x="286" y="293"/>
                  </a:cubicBezTo>
                  <a:cubicBezTo>
                    <a:pt x="286" y="293"/>
                    <a:pt x="282" y="296"/>
                    <a:pt x="281" y="297"/>
                  </a:cubicBezTo>
                  <a:cubicBezTo>
                    <a:pt x="279" y="297"/>
                    <a:pt x="279" y="298"/>
                    <a:pt x="279" y="298"/>
                  </a:cubicBezTo>
                  <a:cubicBezTo>
                    <a:pt x="274" y="299"/>
                    <a:pt x="274" y="299"/>
                    <a:pt x="274" y="299"/>
                  </a:cubicBezTo>
                  <a:cubicBezTo>
                    <a:pt x="274" y="299"/>
                    <a:pt x="274" y="299"/>
                    <a:pt x="273" y="300"/>
                  </a:cubicBezTo>
                  <a:cubicBezTo>
                    <a:pt x="271" y="302"/>
                    <a:pt x="273" y="303"/>
                    <a:pt x="273" y="303"/>
                  </a:cubicBezTo>
                  <a:cubicBezTo>
                    <a:pt x="273" y="304"/>
                    <a:pt x="273" y="305"/>
                    <a:pt x="273" y="305"/>
                  </a:cubicBezTo>
                  <a:cubicBezTo>
                    <a:pt x="275" y="304"/>
                    <a:pt x="275" y="304"/>
                    <a:pt x="275" y="304"/>
                  </a:cubicBezTo>
                  <a:cubicBezTo>
                    <a:pt x="276" y="304"/>
                    <a:pt x="276" y="304"/>
                    <a:pt x="276" y="304"/>
                  </a:cubicBezTo>
                  <a:cubicBezTo>
                    <a:pt x="276" y="304"/>
                    <a:pt x="278" y="303"/>
                    <a:pt x="279" y="303"/>
                  </a:cubicBezTo>
                  <a:cubicBezTo>
                    <a:pt x="279" y="303"/>
                    <a:pt x="281" y="302"/>
                    <a:pt x="281" y="302"/>
                  </a:cubicBezTo>
                  <a:cubicBezTo>
                    <a:pt x="284" y="300"/>
                    <a:pt x="284" y="300"/>
                    <a:pt x="284" y="300"/>
                  </a:cubicBezTo>
                  <a:cubicBezTo>
                    <a:pt x="284" y="300"/>
                    <a:pt x="287" y="296"/>
                    <a:pt x="287" y="295"/>
                  </a:cubicBezTo>
                  <a:close/>
                  <a:moveTo>
                    <a:pt x="245" y="382"/>
                  </a:moveTo>
                  <a:cubicBezTo>
                    <a:pt x="246" y="382"/>
                    <a:pt x="251" y="379"/>
                    <a:pt x="251" y="378"/>
                  </a:cubicBezTo>
                  <a:cubicBezTo>
                    <a:pt x="252" y="377"/>
                    <a:pt x="255" y="376"/>
                    <a:pt x="256" y="376"/>
                  </a:cubicBezTo>
                  <a:cubicBezTo>
                    <a:pt x="257" y="375"/>
                    <a:pt x="258" y="374"/>
                    <a:pt x="258" y="373"/>
                  </a:cubicBezTo>
                  <a:cubicBezTo>
                    <a:pt x="258" y="372"/>
                    <a:pt x="261" y="370"/>
                    <a:pt x="261" y="369"/>
                  </a:cubicBezTo>
                  <a:cubicBezTo>
                    <a:pt x="261" y="368"/>
                    <a:pt x="265" y="367"/>
                    <a:pt x="266" y="366"/>
                  </a:cubicBezTo>
                  <a:cubicBezTo>
                    <a:pt x="266" y="366"/>
                    <a:pt x="267" y="363"/>
                    <a:pt x="267" y="363"/>
                  </a:cubicBezTo>
                  <a:cubicBezTo>
                    <a:pt x="269" y="360"/>
                    <a:pt x="269" y="360"/>
                    <a:pt x="269" y="360"/>
                  </a:cubicBezTo>
                  <a:cubicBezTo>
                    <a:pt x="269" y="360"/>
                    <a:pt x="269" y="357"/>
                    <a:pt x="269" y="356"/>
                  </a:cubicBezTo>
                  <a:cubicBezTo>
                    <a:pt x="270" y="355"/>
                    <a:pt x="268" y="351"/>
                    <a:pt x="268" y="351"/>
                  </a:cubicBezTo>
                  <a:cubicBezTo>
                    <a:pt x="267" y="350"/>
                    <a:pt x="266" y="350"/>
                    <a:pt x="266" y="348"/>
                  </a:cubicBezTo>
                  <a:cubicBezTo>
                    <a:pt x="266" y="347"/>
                    <a:pt x="267" y="346"/>
                    <a:pt x="267" y="346"/>
                  </a:cubicBezTo>
                  <a:cubicBezTo>
                    <a:pt x="262" y="343"/>
                    <a:pt x="262" y="343"/>
                    <a:pt x="262" y="343"/>
                  </a:cubicBezTo>
                  <a:cubicBezTo>
                    <a:pt x="262" y="343"/>
                    <a:pt x="261" y="338"/>
                    <a:pt x="260" y="337"/>
                  </a:cubicBezTo>
                  <a:cubicBezTo>
                    <a:pt x="260" y="336"/>
                    <a:pt x="257" y="334"/>
                    <a:pt x="257" y="333"/>
                  </a:cubicBezTo>
                  <a:cubicBezTo>
                    <a:pt x="257" y="331"/>
                    <a:pt x="258" y="328"/>
                    <a:pt x="258" y="326"/>
                  </a:cubicBezTo>
                  <a:cubicBezTo>
                    <a:pt x="258" y="324"/>
                    <a:pt x="252" y="323"/>
                    <a:pt x="251" y="323"/>
                  </a:cubicBezTo>
                  <a:cubicBezTo>
                    <a:pt x="250" y="323"/>
                    <a:pt x="251" y="325"/>
                    <a:pt x="251" y="326"/>
                  </a:cubicBezTo>
                  <a:cubicBezTo>
                    <a:pt x="251" y="327"/>
                    <a:pt x="250" y="327"/>
                    <a:pt x="248" y="330"/>
                  </a:cubicBezTo>
                  <a:cubicBezTo>
                    <a:pt x="246" y="332"/>
                    <a:pt x="246" y="331"/>
                    <a:pt x="246" y="332"/>
                  </a:cubicBezTo>
                  <a:cubicBezTo>
                    <a:pt x="245" y="333"/>
                    <a:pt x="244" y="337"/>
                    <a:pt x="244" y="337"/>
                  </a:cubicBezTo>
                  <a:cubicBezTo>
                    <a:pt x="244" y="337"/>
                    <a:pt x="240" y="336"/>
                    <a:pt x="239" y="335"/>
                  </a:cubicBezTo>
                  <a:cubicBezTo>
                    <a:pt x="239" y="334"/>
                    <a:pt x="235" y="332"/>
                    <a:pt x="235" y="332"/>
                  </a:cubicBezTo>
                  <a:cubicBezTo>
                    <a:pt x="235" y="332"/>
                    <a:pt x="238" y="326"/>
                    <a:pt x="239" y="325"/>
                  </a:cubicBezTo>
                  <a:cubicBezTo>
                    <a:pt x="239" y="325"/>
                    <a:pt x="235" y="324"/>
                    <a:pt x="234" y="324"/>
                  </a:cubicBezTo>
                  <a:cubicBezTo>
                    <a:pt x="232" y="324"/>
                    <a:pt x="232" y="325"/>
                    <a:pt x="230" y="325"/>
                  </a:cubicBezTo>
                  <a:cubicBezTo>
                    <a:pt x="228" y="325"/>
                    <a:pt x="225" y="326"/>
                    <a:pt x="222" y="328"/>
                  </a:cubicBezTo>
                  <a:cubicBezTo>
                    <a:pt x="218" y="329"/>
                    <a:pt x="221" y="331"/>
                    <a:pt x="221" y="332"/>
                  </a:cubicBezTo>
                  <a:cubicBezTo>
                    <a:pt x="221" y="333"/>
                    <a:pt x="221" y="334"/>
                    <a:pt x="221" y="336"/>
                  </a:cubicBezTo>
                  <a:cubicBezTo>
                    <a:pt x="221" y="337"/>
                    <a:pt x="219" y="336"/>
                    <a:pt x="218" y="335"/>
                  </a:cubicBezTo>
                  <a:cubicBezTo>
                    <a:pt x="217" y="335"/>
                    <a:pt x="215" y="333"/>
                    <a:pt x="215" y="332"/>
                  </a:cubicBezTo>
                  <a:cubicBezTo>
                    <a:pt x="215" y="331"/>
                    <a:pt x="213" y="331"/>
                    <a:pt x="213" y="331"/>
                  </a:cubicBezTo>
                  <a:cubicBezTo>
                    <a:pt x="212" y="330"/>
                    <a:pt x="210" y="332"/>
                    <a:pt x="209" y="333"/>
                  </a:cubicBezTo>
                  <a:cubicBezTo>
                    <a:pt x="208" y="334"/>
                    <a:pt x="207" y="336"/>
                    <a:pt x="206" y="336"/>
                  </a:cubicBezTo>
                  <a:cubicBezTo>
                    <a:pt x="205" y="337"/>
                    <a:pt x="202" y="339"/>
                    <a:pt x="202" y="340"/>
                  </a:cubicBezTo>
                  <a:cubicBezTo>
                    <a:pt x="201" y="340"/>
                    <a:pt x="202" y="341"/>
                    <a:pt x="200" y="344"/>
                  </a:cubicBezTo>
                  <a:cubicBezTo>
                    <a:pt x="198" y="347"/>
                    <a:pt x="199" y="345"/>
                    <a:pt x="198" y="347"/>
                  </a:cubicBezTo>
                  <a:cubicBezTo>
                    <a:pt x="198" y="348"/>
                    <a:pt x="196" y="348"/>
                    <a:pt x="196" y="348"/>
                  </a:cubicBezTo>
                  <a:cubicBezTo>
                    <a:pt x="196" y="348"/>
                    <a:pt x="192" y="346"/>
                    <a:pt x="191" y="346"/>
                  </a:cubicBezTo>
                  <a:cubicBezTo>
                    <a:pt x="190" y="346"/>
                    <a:pt x="186" y="348"/>
                    <a:pt x="186" y="348"/>
                  </a:cubicBezTo>
                  <a:cubicBezTo>
                    <a:pt x="186" y="350"/>
                    <a:pt x="186" y="350"/>
                    <a:pt x="186" y="350"/>
                  </a:cubicBezTo>
                  <a:cubicBezTo>
                    <a:pt x="186" y="350"/>
                    <a:pt x="188" y="352"/>
                    <a:pt x="188" y="353"/>
                  </a:cubicBezTo>
                  <a:cubicBezTo>
                    <a:pt x="188" y="354"/>
                    <a:pt x="188" y="356"/>
                    <a:pt x="188" y="357"/>
                  </a:cubicBezTo>
                  <a:cubicBezTo>
                    <a:pt x="188" y="358"/>
                    <a:pt x="189" y="359"/>
                    <a:pt x="189" y="360"/>
                  </a:cubicBezTo>
                  <a:cubicBezTo>
                    <a:pt x="189" y="361"/>
                    <a:pt x="190" y="363"/>
                    <a:pt x="190" y="364"/>
                  </a:cubicBezTo>
                  <a:cubicBezTo>
                    <a:pt x="190" y="365"/>
                    <a:pt x="193" y="367"/>
                    <a:pt x="194" y="368"/>
                  </a:cubicBezTo>
                  <a:cubicBezTo>
                    <a:pt x="195" y="369"/>
                    <a:pt x="194" y="369"/>
                    <a:pt x="194" y="371"/>
                  </a:cubicBezTo>
                  <a:cubicBezTo>
                    <a:pt x="194" y="373"/>
                    <a:pt x="195" y="374"/>
                    <a:pt x="195" y="374"/>
                  </a:cubicBezTo>
                  <a:cubicBezTo>
                    <a:pt x="195" y="374"/>
                    <a:pt x="198" y="374"/>
                    <a:pt x="199" y="374"/>
                  </a:cubicBezTo>
                  <a:cubicBezTo>
                    <a:pt x="200" y="374"/>
                    <a:pt x="199" y="374"/>
                    <a:pt x="203" y="375"/>
                  </a:cubicBezTo>
                  <a:cubicBezTo>
                    <a:pt x="206" y="376"/>
                    <a:pt x="207" y="376"/>
                    <a:pt x="210" y="375"/>
                  </a:cubicBezTo>
                  <a:cubicBezTo>
                    <a:pt x="213" y="374"/>
                    <a:pt x="212" y="374"/>
                    <a:pt x="213" y="372"/>
                  </a:cubicBezTo>
                  <a:cubicBezTo>
                    <a:pt x="214" y="371"/>
                    <a:pt x="215" y="370"/>
                    <a:pt x="216" y="369"/>
                  </a:cubicBezTo>
                  <a:cubicBezTo>
                    <a:pt x="217" y="369"/>
                    <a:pt x="221" y="369"/>
                    <a:pt x="222" y="369"/>
                  </a:cubicBezTo>
                  <a:cubicBezTo>
                    <a:pt x="222" y="369"/>
                    <a:pt x="225" y="369"/>
                    <a:pt x="226" y="369"/>
                  </a:cubicBezTo>
                  <a:cubicBezTo>
                    <a:pt x="226" y="369"/>
                    <a:pt x="228" y="370"/>
                    <a:pt x="231" y="371"/>
                  </a:cubicBezTo>
                  <a:cubicBezTo>
                    <a:pt x="233" y="372"/>
                    <a:pt x="233" y="373"/>
                    <a:pt x="233" y="373"/>
                  </a:cubicBezTo>
                  <a:cubicBezTo>
                    <a:pt x="233" y="373"/>
                    <a:pt x="235" y="374"/>
                    <a:pt x="237" y="374"/>
                  </a:cubicBezTo>
                  <a:cubicBezTo>
                    <a:pt x="238" y="375"/>
                    <a:pt x="238" y="376"/>
                    <a:pt x="238" y="378"/>
                  </a:cubicBezTo>
                  <a:cubicBezTo>
                    <a:pt x="238" y="379"/>
                    <a:pt x="240" y="381"/>
                    <a:pt x="241" y="382"/>
                  </a:cubicBezTo>
                  <a:cubicBezTo>
                    <a:pt x="241" y="384"/>
                    <a:pt x="244" y="383"/>
                    <a:pt x="245" y="382"/>
                  </a:cubicBezTo>
                  <a:close/>
                  <a:moveTo>
                    <a:pt x="246" y="385"/>
                  </a:moveTo>
                  <a:cubicBezTo>
                    <a:pt x="246" y="385"/>
                    <a:pt x="245" y="388"/>
                    <a:pt x="245" y="388"/>
                  </a:cubicBezTo>
                  <a:cubicBezTo>
                    <a:pt x="244" y="387"/>
                    <a:pt x="244" y="387"/>
                    <a:pt x="244" y="387"/>
                  </a:cubicBezTo>
                  <a:cubicBezTo>
                    <a:pt x="243" y="386"/>
                    <a:pt x="243" y="386"/>
                    <a:pt x="243" y="386"/>
                  </a:cubicBezTo>
                  <a:cubicBezTo>
                    <a:pt x="243" y="386"/>
                    <a:pt x="242" y="390"/>
                    <a:pt x="242" y="390"/>
                  </a:cubicBezTo>
                  <a:cubicBezTo>
                    <a:pt x="242" y="390"/>
                    <a:pt x="245" y="394"/>
                    <a:pt x="245" y="393"/>
                  </a:cubicBezTo>
                  <a:cubicBezTo>
                    <a:pt x="245" y="392"/>
                    <a:pt x="247" y="390"/>
                    <a:pt x="247" y="390"/>
                  </a:cubicBezTo>
                  <a:cubicBezTo>
                    <a:pt x="247" y="390"/>
                    <a:pt x="248" y="386"/>
                    <a:pt x="248" y="386"/>
                  </a:cubicBezTo>
                  <a:cubicBezTo>
                    <a:pt x="248" y="386"/>
                    <a:pt x="246" y="384"/>
                    <a:pt x="246" y="385"/>
                  </a:cubicBezTo>
                  <a:close/>
                  <a:moveTo>
                    <a:pt x="272" y="386"/>
                  </a:moveTo>
                  <a:cubicBezTo>
                    <a:pt x="272" y="386"/>
                    <a:pt x="271" y="388"/>
                    <a:pt x="271" y="389"/>
                  </a:cubicBezTo>
                  <a:cubicBezTo>
                    <a:pt x="271" y="390"/>
                    <a:pt x="269" y="391"/>
                    <a:pt x="269" y="391"/>
                  </a:cubicBezTo>
                  <a:cubicBezTo>
                    <a:pt x="269" y="392"/>
                    <a:pt x="265" y="393"/>
                    <a:pt x="264" y="394"/>
                  </a:cubicBezTo>
                  <a:cubicBezTo>
                    <a:pt x="263" y="394"/>
                    <a:pt x="259" y="396"/>
                    <a:pt x="259" y="396"/>
                  </a:cubicBezTo>
                  <a:cubicBezTo>
                    <a:pt x="258" y="396"/>
                    <a:pt x="255" y="399"/>
                    <a:pt x="255" y="399"/>
                  </a:cubicBezTo>
                  <a:cubicBezTo>
                    <a:pt x="249" y="401"/>
                    <a:pt x="249" y="401"/>
                    <a:pt x="249" y="401"/>
                  </a:cubicBezTo>
                  <a:cubicBezTo>
                    <a:pt x="248" y="403"/>
                    <a:pt x="251" y="402"/>
                    <a:pt x="251" y="402"/>
                  </a:cubicBezTo>
                  <a:cubicBezTo>
                    <a:pt x="251" y="402"/>
                    <a:pt x="253" y="401"/>
                    <a:pt x="254" y="401"/>
                  </a:cubicBezTo>
                  <a:cubicBezTo>
                    <a:pt x="255" y="400"/>
                    <a:pt x="256" y="400"/>
                    <a:pt x="257" y="399"/>
                  </a:cubicBezTo>
                  <a:cubicBezTo>
                    <a:pt x="257" y="399"/>
                    <a:pt x="260" y="399"/>
                    <a:pt x="260" y="399"/>
                  </a:cubicBezTo>
                  <a:cubicBezTo>
                    <a:pt x="260" y="399"/>
                    <a:pt x="266" y="396"/>
                    <a:pt x="267" y="395"/>
                  </a:cubicBezTo>
                  <a:cubicBezTo>
                    <a:pt x="268" y="394"/>
                    <a:pt x="270" y="393"/>
                    <a:pt x="270" y="392"/>
                  </a:cubicBezTo>
                  <a:cubicBezTo>
                    <a:pt x="271" y="392"/>
                    <a:pt x="272" y="392"/>
                    <a:pt x="274" y="391"/>
                  </a:cubicBezTo>
                  <a:cubicBezTo>
                    <a:pt x="275" y="391"/>
                    <a:pt x="274" y="390"/>
                    <a:pt x="274" y="390"/>
                  </a:cubicBezTo>
                  <a:cubicBezTo>
                    <a:pt x="274" y="390"/>
                    <a:pt x="274" y="390"/>
                    <a:pt x="273" y="389"/>
                  </a:cubicBezTo>
                  <a:cubicBezTo>
                    <a:pt x="273" y="388"/>
                    <a:pt x="275" y="388"/>
                    <a:pt x="275" y="388"/>
                  </a:cubicBezTo>
                  <a:cubicBezTo>
                    <a:pt x="275" y="388"/>
                    <a:pt x="275" y="384"/>
                    <a:pt x="275" y="383"/>
                  </a:cubicBezTo>
                  <a:cubicBezTo>
                    <a:pt x="275" y="383"/>
                    <a:pt x="272" y="385"/>
                    <a:pt x="272" y="386"/>
                  </a:cubicBezTo>
                  <a:close/>
                  <a:moveTo>
                    <a:pt x="302" y="314"/>
                  </a:moveTo>
                  <a:cubicBezTo>
                    <a:pt x="301" y="310"/>
                    <a:pt x="301" y="310"/>
                    <a:pt x="301" y="310"/>
                  </a:cubicBezTo>
                  <a:cubicBezTo>
                    <a:pt x="299" y="309"/>
                    <a:pt x="299" y="309"/>
                    <a:pt x="299" y="309"/>
                  </a:cubicBezTo>
                  <a:cubicBezTo>
                    <a:pt x="299" y="312"/>
                    <a:pt x="299" y="312"/>
                    <a:pt x="299" y="312"/>
                  </a:cubicBezTo>
                  <a:cubicBezTo>
                    <a:pt x="299" y="312"/>
                    <a:pt x="299" y="313"/>
                    <a:pt x="298" y="314"/>
                  </a:cubicBezTo>
                  <a:cubicBezTo>
                    <a:pt x="297" y="315"/>
                    <a:pt x="299" y="317"/>
                    <a:pt x="299" y="317"/>
                  </a:cubicBezTo>
                  <a:cubicBezTo>
                    <a:pt x="299" y="317"/>
                    <a:pt x="303" y="315"/>
                    <a:pt x="303" y="314"/>
                  </a:cubicBezTo>
                  <a:cubicBezTo>
                    <a:pt x="304" y="313"/>
                    <a:pt x="302" y="314"/>
                    <a:pt x="302" y="314"/>
                  </a:cubicBezTo>
                  <a:close/>
                  <a:moveTo>
                    <a:pt x="312" y="312"/>
                  </a:moveTo>
                  <a:cubicBezTo>
                    <a:pt x="312" y="315"/>
                    <a:pt x="312" y="315"/>
                    <a:pt x="312" y="315"/>
                  </a:cubicBezTo>
                  <a:cubicBezTo>
                    <a:pt x="311" y="316"/>
                    <a:pt x="311" y="316"/>
                    <a:pt x="311" y="316"/>
                  </a:cubicBezTo>
                  <a:cubicBezTo>
                    <a:pt x="310" y="315"/>
                    <a:pt x="310" y="315"/>
                    <a:pt x="310" y="315"/>
                  </a:cubicBezTo>
                  <a:cubicBezTo>
                    <a:pt x="309" y="316"/>
                    <a:pt x="309" y="316"/>
                    <a:pt x="309" y="316"/>
                  </a:cubicBezTo>
                  <a:cubicBezTo>
                    <a:pt x="309" y="316"/>
                    <a:pt x="310" y="317"/>
                    <a:pt x="310" y="318"/>
                  </a:cubicBezTo>
                  <a:cubicBezTo>
                    <a:pt x="310" y="319"/>
                    <a:pt x="313" y="319"/>
                    <a:pt x="313" y="319"/>
                  </a:cubicBezTo>
                  <a:cubicBezTo>
                    <a:pt x="313" y="319"/>
                    <a:pt x="316" y="316"/>
                    <a:pt x="316" y="316"/>
                  </a:cubicBezTo>
                  <a:cubicBezTo>
                    <a:pt x="317" y="316"/>
                    <a:pt x="317" y="314"/>
                    <a:pt x="317" y="314"/>
                  </a:cubicBezTo>
                  <a:cubicBezTo>
                    <a:pt x="315" y="312"/>
                    <a:pt x="315" y="312"/>
                    <a:pt x="315" y="312"/>
                  </a:cubicBezTo>
                  <a:lnTo>
                    <a:pt x="312" y="312"/>
                  </a:lnTo>
                  <a:close/>
                  <a:moveTo>
                    <a:pt x="286" y="310"/>
                  </a:moveTo>
                  <a:cubicBezTo>
                    <a:pt x="286" y="310"/>
                    <a:pt x="286" y="310"/>
                    <a:pt x="286" y="309"/>
                  </a:cubicBezTo>
                  <a:cubicBezTo>
                    <a:pt x="285" y="309"/>
                    <a:pt x="284" y="310"/>
                    <a:pt x="284" y="311"/>
                  </a:cubicBezTo>
                  <a:cubicBezTo>
                    <a:pt x="284" y="311"/>
                    <a:pt x="282" y="313"/>
                    <a:pt x="281" y="313"/>
                  </a:cubicBezTo>
                  <a:cubicBezTo>
                    <a:pt x="281" y="314"/>
                    <a:pt x="288" y="314"/>
                    <a:pt x="288" y="314"/>
                  </a:cubicBezTo>
                  <a:cubicBezTo>
                    <a:pt x="289" y="314"/>
                    <a:pt x="290" y="313"/>
                    <a:pt x="290" y="313"/>
                  </a:cubicBezTo>
                  <a:cubicBezTo>
                    <a:pt x="290" y="313"/>
                    <a:pt x="290" y="311"/>
                    <a:pt x="290" y="310"/>
                  </a:cubicBezTo>
                  <a:cubicBezTo>
                    <a:pt x="290" y="310"/>
                    <a:pt x="286" y="310"/>
                    <a:pt x="286" y="3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83">
              <a:extLst>
                <a:ext uri="{FF2B5EF4-FFF2-40B4-BE49-F238E27FC236}">
                  <a16:creationId xmlns:a16="http://schemas.microsoft.com/office/drawing/2014/main" xmlns="" id="{7230F463-05A1-4EB0-B5A7-99FC46743235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636" y="426"/>
              <a:ext cx="520" cy="520"/>
            </a:xfrm>
            <a:custGeom>
              <a:avLst/>
              <a:gdLst>
                <a:gd name="T0" fmla="*/ 3654 w 219"/>
                <a:gd name="T1" fmla="*/ 95 h 219"/>
                <a:gd name="T2" fmla="*/ 95 w 219"/>
                <a:gd name="T3" fmla="*/ 3281 h 219"/>
                <a:gd name="T4" fmla="*/ 3281 w 219"/>
                <a:gd name="T5" fmla="*/ 6838 h 219"/>
                <a:gd name="T6" fmla="*/ 6838 w 219"/>
                <a:gd name="T7" fmla="*/ 3654 h 219"/>
                <a:gd name="T8" fmla="*/ 3654 w 219"/>
                <a:gd name="T9" fmla="*/ 95 h 219"/>
                <a:gd name="T10" fmla="*/ 3331 w 219"/>
                <a:gd name="T11" fmla="*/ 5972 h 219"/>
                <a:gd name="T12" fmla="*/ 952 w 219"/>
                <a:gd name="T13" fmla="*/ 3331 h 219"/>
                <a:gd name="T14" fmla="*/ 3626 w 219"/>
                <a:gd name="T15" fmla="*/ 952 h 219"/>
                <a:gd name="T16" fmla="*/ 5972 w 219"/>
                <a:gd name="T17" fmla="*/ 3626 h 219"/>
                <a:gd name="T18" fmla="*/ 3331 w 219"/>
                <a:gd name="T19" fmla="*/ 5972 h 2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9"/>
                <a:gd name="T31" fmla="*/ 0 h 219"/>
                <a:gd name="T32" fmla="*/ 219 w 219"/>
                <a:gd name="T33" fmla="*/ 219 h 21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9" h="219">
                  <a:moveTo>
                    <a:pt x="115" y="3"/>
                  </a:moveTo>
                  <a:cubicBezTo>
                    <a:pt x="57" y="0"/>
                    <a:pt x="6" y="45"/>
                    <a:pt x="3" y="103"/>
                  </a:cubicBezTo>
                  <a:cubicBezTo>
                    <a:pt x="0" y="162"/>
                    <a:pt x="44" y="212"/>
                    <a:pt x="103" y="215"/>
                  </a:cubicBezTo>
                  <a:cubicBezTo>
                    <a:pt x="162" y="219"/>
                    <a:pt x="212" y="174"/>
                    <a:pt x="215" y="115"/>
                  </a:cubicBezTo>
                  <a:cubicBezTo>
                    <a:pt x="219" y="57"/>
                    <a:pt x="174" y="7"/>
                    <a:pt x="115" y="3"/>
                  </a:cubicBezTo>
                  <a:close/>
                  <a:moveTo>
                    <a:pt x="105" y="188"/>
                  </a:moveTo>
                  <a:cubicBezTo>
                    <a:pt x="61" y="186"/>
                    <a:pt x="28" y="148"/>
                    <a:pt x="30" y="105"/>
                  </a:cubicBezTo>
                  <a:cubicBezTo>
                    <a:pt x="33" y="61"/>
                    <a:pt x="70" y="28"/>
                    <a:pt x="114" y="30"/>
                  </a:cubicBezTo>
                  <a:cubicBezTo>
                    <a:pt x="157" y="33"/>
                    <a:pt x="191" y="70"/>
                    <a:pt x="188" y="114"/>
                  </a:cubicBezTo>
                  <a:cubicBezTo>
                    <a:pt x="186" y="158"/>
                    <a:pt x="148" y="191"/>
                    <a:pt x="105" y="1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84">
              <a:extLst>
                <a:ext uri="{FF2B5EF4-FFF2-40B4-BE49-F238E27FC236}">
                  <a16:creationId xmlns:a16="http://schemas.microsoft.com/office/drawing/2014/main" xmlns="" id="{FCC84C4B-ADD4-410E-ACA8-1AD4E3FD7B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7" y="841"/>
              <a:ext cx="52" cy="52"/>
            </a:xfrm>
            <a:custGeom>
              <a:avLst/>
              <a:gdLst>
                <a:gd name="T0" fmla="*/ 619 w 22"/>
                <a:gd name="T1" fmla="*/ 66 h 22"/>
                <a:gd name="T2" fmla="*/ 593 w 22"/>
                <a:gd name="T3" fmla="*/ 340 h 22"/>
                <a:gd name="T4" fmla="*/ 340 w 22"/>
                <a:gd name="T5" fmla="*/ 593 h 22"/>
                <a:gd name="T6" fmla="*/ 66 w 22"/>
                <a:gd name="T7" fmla="*/ 593 h 22"/>
                <a:gd name="T8" fmla="*/ 66 w 22"/>
                <a:gd name="T9" fmla="*/ 593 h 22"/>
                <a:gd name="T10" fmla="*/ 95 w 22"/>
                <a:gd name="T11" fmla="*/ 340 h 22"/>
                <a:gd name="T12" fmla="*/ 369 w 22"/>
                <a:gd name="T13" fmla="*/ 95 h 22"/>
                <a:gd name="T14" fmla="*/ 619 w 22"/>
                <a:gd name="T15" fmla="*/ 66 h 2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22"/>
                <a:gd name="T26" fmla="*/ 22 w 22"/>
                <a:gd name="T27" fmla="*/ 22 h 2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22">
                  <a:moveTo>
                    <a:pt x="20" y="2"/>
                  </a:moveTo>
                  <a:cubicBezTo>
                    <a:pt x="22" y="4"/>
                    <a:pt x="22" y="8"/>
                    <a:pt x="19" y="11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8" y="21"/>
                    <a:pt x="4" y="22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17"/>
                    <a:pt x="0" y="13"/>
                    <a:pt x="3" y="11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4" y="0"/>
                    <a:pt x="18" y="0"/>
                    <a:pt x="2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85">
              <a:extLst>
                <a:ext uri="{FF2B5EF4-FFF2-40B4-BE49-F238E27FC236}">
                  <a16:creationId xmlns:a16="http://schemas.microsoft.com/office/drawing/2014/main" xmlns="" id="{9C913B79-5920-44F8-A118-6D126E2FDA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1" y="858"/>
              <a:ext cx="223" cy="225"/>
            </a:xfrm>
            <a:custGeom>
              <a:avLst/>
              <a:gdLst>
                <a:gd name="T0" fmla="*/ 2859 w 94"/>
                <a:gd name="T1" fmla="*/ 1980 h 95"/>
                <a:gd name="T2" fmla="*/ 2821 w 94"/>
                <a:gd name="T3" fmla="*/ 2418 h 95"/>
                <a:gd name="T4" fmla="*/ 2353 w 94"/>
                <a:gd name="T5" fmla="*/ 2873 h 95"/>
                <a:gd name="T6" fmla="*/ 1896 w 94"/>
                <a:gd name="T7" fmla="*/ 2894 h 95"/>
                <a:gd name="T8" fmla="*/ 1896 w 94"/>
                <a:gd name="T9" fmla="*/ 2894 h 95"/>
                <a:gd name="T10" fmla="*/ 157 w 94"/>
                <a:gd name="T11" fmla="*/ 573 h 95"/>
                <a:gd name="T12" fmla="*/ 603 w 94"/>
                <a:gd name="T13" fmla="*/ 118 h 95"/>
                <a:gd name="T14" fmla="*/ 2859 w 94"/>
                <a:gd name="T15" fmla="*/ 1980 h 9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4"/>
                <a:gd name="T25" fmla="*/ 0 h 95"/>
                <a:gd name="T26" fmla="*/ 94 w 94"/>
                <a:gd name="T27" fmla="*/ 95 h 9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4" h="95">
                  <a:moveTo>
                    <a:pt x="90" y="63"/>
                  </a:moveTo>
                  <a:cubicBezTo>
                    <a:pt x="94" y="66"/>
                    <a:pt x="93" y="73"/>
                    <a:pt x="89" y="77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0" y="95"/>
                    <a:pt x="63" y="95"/>
                    <a:pt x="60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6" y="88"/>
                    <a:pt x="0" y="22"/>
                    <a:pt x="5" y="18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4" y="0"/>
                    <a:pt x="86" y="59"/>
                    <a:pt x="9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86">
              <a:extLst>
                <a:ext uri="{FF2B5EF4-FFF2-40B4-BE49-F238E27FC236}">
                  <a16:creationId xmlns:a16="http://schemas.microsoft.com/office/drawing/2014/main" xmlns="" id="{A1F3BB98-4A2A-4005-8FFA-1F52171F55DC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0"/>
              <a:ext cx="1120" cy="1124"/>
            </a:xfrm>
            <a:custGeom>
              <a:avLst/>
              <a:gdLst>
                <a:gd name="T0" fmla="*/ 14138 w 472"/>
                <a:gd name="T1" fmla="*/ 9313 h 473"/>
                <a:gd name="T2" fmla="*/ 14138 w 472"/>
                <a:gd name="T3" fmla="*/ 9177 h 473"/>
                <a:gd name="T4" fmla="*/ 14043 w 472"/>
                <a:gd name="T5" fmla="*/ 8510 h 473"/>
                <a:gd name="T6" fmla="*/ 13091 w 472"/>
                <a:gd name="T7" fmla="*/ 11069 h 473"/>
                <a:gd name="T8" fmla="*/ 14138 w 472"/>
                <a:gd name="T9" fmla="*/ 9313 h 473"/>
                <a:gd name="T10" fmla="*/ 11729 w 472"/>
                <a:gd name="T11" fmla="*/ 12880 h 473"/>
                <a:gd name="T12" fmla="*/ 11475 w 472"/>
                <a:gd name="T13" fmla="*/ 12858 h 473"/>
                <a:gd name="T14" fmla="*/ 7510 w 472"/>
                <a:gd name="T15" fmla="*/ 14184 h 473"/>
                <a:gd name="T16" fmla="*/ 2821 w 472"/>
                <a:gd name="T17" fmla="*/ 12255 h 473"/>
                <a:gd name="T18" fmla="*/ 885 w 472"/>
                <a:gd name="T19" fmla="*/ 7528 h 473"/>
                <a:gd name="T20" fmla="*/ 2821 w 472"/>
                <a:gd name="T21" fmla="*/ 2830 h 473"/>
                <a:gd name="T22" fmla="*/ 7510 w 472"/>
                <a:gd name="T23" fmla="*/ 898 h 473"/>
                <a:gd name="T24" fmla="*/ 12173 w 472"/>
                <a:gd name="T25" fmla="*/ 2830 h 473"/>
                <a:gd name="T26" fmla="*/ 13948 w 472"/>
                <a:gd name="T27" fmla="*/ 6093 h 473"/>
                <a:gd name="T28" fmla="*/ 14966 w 472"/>
                <a:gd name="T29" fmla="*/ 7086 h 473"/>
                <a:gd name="T30" fmla="*/ 7510 w 472"/>
                <a:gd name="T31" fmla="*/ 0 h 473"/>
                <a:gd name="T32" fmla="*/ 0 w 472"/>
                <a:gd name="T33" fmla="*/ 7528 h 473"/>
                <a:gd name="T34" fmla="*/ 7510 w 472"/>
                <a:gd name="T35" fmla="*/ 15083 h 473"/>
                <a:gd name="T36" fmla="*/ 12866 w 472"/>
                <a:gd name="T37" fmla="*/ 12789 h 473"/>
                <a:gd name="T38" fmla="*/ 11959 w 472"/>
                <a:gd name="T39" fmla="*/ 12880 h 473"/>
                <a:gd name="T40" fmla="*/ 11729 w 472"/>
                <a:gd name="T41" fmla="*/ 12880 h 47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72"/>
                <a:gd name="T64" fmla="*/ 0 h 473"/>
                <a:gd name="T65" fmla="*/ 472 w 472"/>
                <a:gd name="T66" fmla="*/ 473 h 47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72" h="473">
                  <a:moveTo>
                    <a:pt x="446" y="292"/>
                  </a:moveTo>
                  <a:cubicBezTo>
                    <a:pt x="446" y="291"/>
                    <a:pt x="446" y="290"/>
                    <a:pt x="446" y="288"/>
                  </a:cubicBezTo>
                  <a:cubicBezTo>
                    <a:pt x="446" y="281"/>
                    <a:pt x="445" y="274"/>
                    <a:pt x="443" y="267"/>
                  </a:cubicBezTo>
                  <a:cubicBezTo>
                    <a:pt x="439" y="296"/>
                    <a:pt x="428" y="323"/>
                    <a:pt x="413" y="347"/>
                  </a:cubicBezTo>
                  <a:cubicBezTo>
                    <a:pt x="432" y="336"/>
                    <a:pt x="445" y="316"/>
                    <a:pt x="446" y="292"/>
                  </a:cubicBezTo>
                  <a:close/>
                  <a:moveTo>
                    <a:pt x="370" y="404"/>
                  </a:moveTo>
                  <a:cubicBezTo>
                    <a:pt x="368" y="404"/>
                    <a:pt x="365" y="404"/>
                    <a:pt x="362" y="403"/>
                  </a:cubicBezTo>
                  <a:cubicBezTo>
                    <a:pt x="327" y="430"/>
                    <a:pt x="284" y="445"/>
                    <a:pt x="237" y="445"/>
                  </a:cubicBezTo>
                  <a:cubicBezTo>
                    <a:pt x="179" y="445"/>
                    <a:pt x="127" y="422"/>
                    <a:pt x="89" y="384"/>
                  </a:cubicBezTo>
                  <a:cubicBezTo>
                    <a:pt x="51" y="346"/>
                    <a:pt x="28" y="294"/>
                    <a:pt x="28" y="236"/>
                  </a:cubicBezTo>
                  <a:cubicBezTo>
                    <a:pt x="28" y="179"/>
                    <a:pt x="51" y="127"/>
                    <a:pt x="89" y="89"/>
                  </a:cubicBezTo>
                  <a:cubicBezTo>
                    <a:pt x="127" y="51"/>
                    <a:pt x="179" y="28"/>
                    <a:pt x="237" y="28"/>
                  </a:cubicBezTo>
                  <a:cubicBezTo>
                    <a:pt x="294" y="28"/>
                    <a:pt x="346" y="51"/>
                    <a:pt x="384" y="89"/>
                  </a:cubicBezTo>
                  <a:cubicBezTo>
                    <a:pt x="412" y="116"/>
                    <a:pt x="432" y="152"/>
                    <a:pt x="440" y="191"/>
                  </a:cubicBezTo>
                  <a:cubicBezTo>
                    <a:pt x="453" y="199"/>
                    <a:pt x="464" y="210"/>
                    <a:pt x="472" y="222"/>
                  </a:cubicBezTo>
                  <a:cubicBezTo>
                    <a:pt x="465" y="98"/>
                    <a:pt x="362" y="0"/>
                    <a:pt x="237" y="0"/>
                  </a:cubicBezTo>
                  <a:cubicBezTo>
                    <a:pt x="106" y="0"/>
                    <a:pt x="0" y="106"/>
                    <a:pt x="0" y="236"/>
                  </a:cubicBezTo>
                  <a:cubicBezTo>
                    <a:pt x="0" y="367"/>
                    <a:pt x="106" y="473"/>
                    <a:pt x="237" y="473"/>
                  </a:cubicBezTo>
                  <a:cubicBezTo>
                    <a:pt x="303" y="473"/>
                    <a:pt x="363" y="445"/>
                    <a:pt x="406" y="401"/>
                  </a:cubicBezTo>
                  <a:cubicBezTo>
                    <a:pt x="397" y="403"/>
                    <a:pt x="387" y="404"/>
                    <a:pt x="377" y="404"/>
                  </a:cubicBezTo>
                  <a:cubicBezTo>
                    <a:pt x="375" y="404"/>
                    <a:pt x="373" y="404"/>
                    <a:pt x="370" y="4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2DC9A6CC-2117-4CFA-B41A-FEFB0114F132}"/>
              </a:ext>
            </a:extLst>
          </p:cNvPr>
          <p:cNvSpPr/>
          <p:nvPr/>
        </p:nvSpPr>
        <p:spPr>
          <a:xfrm>
            <a:off x="400050" y="0"/>
            <a:ext cx="476250" cy="742950"/>
          </a:xfrm>
          <a:prstGeom prst="rect">
            <a:avLst/>
          </a:prstGeom>
          <a:solidFill>
            <a:srgbClr val="FF9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C60325FC-1FFB-4AA5-A2FD-48F1477B0E9D}"/>
              </a:ext>
            </a:extLst>
          </p:cNvPr>
          <p:cNvGrpSpPr/>
          <p:nvPr/>
        </p:nvGrpSpPr>
        <p:grpSpPr>
          <a:xfrm>
            <a:off x="6443782" y="4819361"/>
            <a:ext cx="5300662" cy="2071095"/>
            <a:chOff x="566738" y="1368224"/>
            <a:chExt cx="5300662" cy="2071095"/>
          </a:xfrm>
        </p:grpSpPr>
        <p:grpSp>
          <p:nvGrpSpPr>
            <p:cNvPr id="51" name="Group 332">
              <a:extLst>
                <a:ext uri="{FF2B5EF4-FFF2-40B4-BE49-F238E27FC236}">
                  <a16:creationId xmlns:a16="http://schemas.microsoft.com/office/drawing/2014/main" xmlns="" id="{4E607914-7AC9-4664-B5DE-F433ED51864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6738" y="1428926"/>
              <a:ext cx="507682" cy="508087"/>
              <a:chOff x="4643438" y="2786064"/>
              <a:chExt cx="288476" cy="288476"/>
            </a:xfrm>
          </p:grpSpPr>
          <p:sp>
            <p:nvSpPr>
              <p:cNvPr id="53" name="Oval 326">
                <a:extLst>
                  <a:ext uri="{FF2B5EF4-FFF2-40B4-BE49-F238E27FC236}">
                    <a16:creationId xmlns:a16="http://schemas.microsoft.com/office/drawing/2014/main" xmlns="" id="{C577B189-7214-4732-A2B3-8BA35A7AD2E6}"/>
                  </a:ext>
                </a:extLst>
              </p:cNvPr>
              <p:cNvSpPr/>
              <p:nvPr/>
            </p:nvSpPr>
            <p:spPr>
              <a:xfrm>
                <a:off x="4643438" y="2786064"/>
                <a:ext cx="288883" cy="288653"/>
              </a:xfrm>
              <a:prstGeom prst="ellipse">
                <a:avLst/>
              </a:prstGeom>
              <a:solidFill>
                <a:srgbClr val="FF9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sz="13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Freeform 26">
                <a:extLst>
                  <a:ext uri="{FF2B5EF4-FFF2-40B4-BE49-F238E27FC236}">
                    <a16:creationId xmlns:a16="http://schemas.microsoft.com/office/drawing/2014/main" xmlns="" id="{674F29A4-B364-4048-89D3-0FD6BA43F113}"/>
                  </a:ext>
                </a:extLst>
              </p:cNvPr>
              <p:cNvSpPr/>
              <p:nvPr/>
            </p:nvSpPr>
            <p:spPr bwMode="auto">
              <a:xfrm>
                <a:off x="4735500" y="2871708"/>
                <a:ext cx="114283" cy="118950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sz="13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2" name="Content Placeholder 2">
              <a:extLst>
                <a:ext uri="{FF2B5EF4-FFF2-40B4-BE49-F238E27FC236}">
                  <a16:creationId xmlns:a16="http://schemas.microsoft.com/office/drawing/2014/main" xmlns="" id="{6E6AACC0-7EC3-43C9-A56E-5318BFDBA8F2}"/>
                </a:ext>
              </a:extLst>
            </p:cNvPr>
            <p:cNvSpPr txBox="1"/>
            <p:nvPr/>
          </p:nvSpPr>
          <p:spPr bwMode="auto">
            <a:xfrm>
              <a:off x="1091898" y="1368224"/>
              <a:ext cx="4775502" cy="2071095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200000"/>
                </a:lnSpc>
                <a:buNone/>
                <a:defRPr/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您的内容打在这里，或者通过复制您的文本后，在此框中选择粘贴，并选择只保留。您的内容打在这里，或者通过复制您的文本后，在此框中选择粘贴，并选择只保留。</a:t>
              </a:r>
            </a:p>
            <a:p>
              <a:pPr marL="0" indent="0" fontAlgn="auto">
                <a:lnSpc>
                  <a:spcPct val="200000"/>
                </a:lnSpc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8F44E2BF-8ACD-49AC-87DA-7803405D97F4}"/>
              </a:ext>
            </a:extLst>
          </p:cNvPr>
          <p:cNvSpPr/>
          <p:nvPr/>
        </p:nvSpPr>
        <p:spPr>
          <a:xfrm>
            <a:off x="915039" y="5268810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b="1" dirty="0">
                <a:cs typeface="+mn-ea"/>
                <a:sym typeface="+mn-lt"/>
              </a:rPr>
              <a:t>タイトルを入力して下さい</a:t>
            </a:r>
            <a:endParaRPr lang="zh-CN" altLang="en-US" sz="2400" dirty="0">
              <a:cs typeface="+mn-ea"/>
              <a:sym typeface="+mn-lt"/>
            </a:endParaRPr>
          </a:p>
        </p:txBody>
      </p:sp>
      <p:pic>
        <p:nvPicPr>
          <p:cNvPr id="65" name="图片 64">
            <a:extLst>
              <a:ext uri="{FF2B5EF4-FFF2-40B4-BE49-F238E27FC236}">
                <a16:creationId xmlns:a16="http://schemas.microsoft.com/office/drawing/2014/main" xmlns="" id="{2A2F69FE-41AA-4447-AC83-6521E9D8D7B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2" t="594" r="17118" b="-594"/>
          <a:stretch/>
        </p:blipFill>
        <p:spPr>
          <a:xfrm>
            <a:off x="1611021" y="1676200"/>
            <a:ext cx="2328257" cy="2328257"/>
          </a:xfrm>
          <a:prstGeom prst="ellipse">
            <a:avLst/>
          </a:prstGeom>
        </p:spPr>
      </p:pic>
      <p:grpSp>
        <p:nvGrpSpPr>
          <p:cNvPr id="25" name="Group 98">
            <a:extLst>
              <a:ext uri="{FF2B5EF4-FFF2-40B4-BE49-F238E27FC236}">
                <a16:creationId xmlns:a16="http://schemas.microsoft.com/office/drawing/2014/main" xmlns="" id="{5EDF84B0-0AF6-4495-87F4-0D4252D9892D}"/>
              </a:ext>
            </a:extLst>
          </p:cNvPr>
          <p:cNvGrpSpPr>
            <a:grpSpLocks/>
          </p:cNvGrpSpPr>
          <p:nvPr/>
        </p:nvGrpSpPr>
        <p:grpSpPr bwMode="auto">
          <a:xfrm>
            <a:off x="1941512" y="2097876"/>
            <a:ext cx="1566862" cy="1449387"/>
            <a:chOff x="0" y="0"/>
            <a:chExt cx="1120" cy="1035"/>
          </a:xfrm>
        </p:grpSpPr>
        <p:sp>
          <p:nvSpPr>
            <p:cNvPr id="26" name="Freeform 99">
              <a:extLst>
                <a:ext uri="{FF2B5EF4-FFF2-40B4-BE49-F238E27FC236}">
                  <a16:creationId xmlns:a16="http://schemas.microsoft.com/office/drawing/2014/main" xmlns="" id="{5B3A0C15-28AE-4373-A259-4F1174DF1AEC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449" y="0"/>
              <a:ext cx="671" cy="671"/>
            </a:xfrm>
            <a:custGeom>
              <a:avLst/>
              <a:gdLst>
                <a:gd name="T0" fmla="*/ 8204 w 282"/>
                <a:gd name="T1" fmla="*/ 792 h 282"/>
                <a:gd name="T2" fmla="*/ 5254 w 282"/>
                <a:gd name="T3" fmla="*/ 792 h 282"/>
                <a:gd name="T4" fmla="*/ 0 w 282"/>
                <a:gd name="T5" fmla="*/ 6063 h 282"/>
                <a:gd name="T6" fmla="*/ 2950 w 282"/>
                <a:gd name="T7" fmla="*/ 9042 h 282"/>
                <a:gd name="T8" fmla="*/ 8204 w 282"/>
                <a:gd name="T9" fmla="*/ 3788 h 282"/>
                <a:gd name="T10" fmla="*/ 8204 w 282"/>
                <a:gd name="T11" fmla="*/ 792 h 282"/>
                <a:gd name="T12" fmla="*/ 1766 w 282"/>
                <a:gd name="T13" fmla="*/ 6115 h 282"/>
                <a:gd name="T14" fmla="*/ 1416 w 282"/>
                <a:gd name="T15" fmla="*/ 5763 h 282"/>
                <a:gd name="T16" fmla="*/ 5861 w 282"/>
                <a:gd name="T17" fmla="*/ 1347 h 282"/>
                <a:gd name="T18" fmla="*/ 6222 w 282"/>
                <a:gd name="T19" fmla="*/ 1347 h 282"/>
                <a:gd name="T20" fmla="*/ 6222 w 282"/>
                <a:gd name="T21" fmla="*/ 1699 h 282"/>
                <a:gd name="T22" fmla="*/ 1766 w 282"/>
                <a:gd name="T23" fmla="*/ 6115 h 282"/>
                <a:gd name="T24" fmla="*/ 2508 w 282"/>
                <a:gd name="T25" fmla="*/ 6855 h 282"/>
                <a:gd name="T26" fmla="*/ 2139 w 282"/>
                <a:gd name="T27" fmla="*/ 6505 h 282"/>
                <a:gd name="T28" fmla="*/ 6953 w 282"/>
                <a:gd name="T29" fmla="*/ 1699 h 282"/>
                <a:gd name="T30" fmla="*/ 7314 w 282"/>
                <a:gd name="T31" fmla="*/ 1699 h 282"/>
                <a:gd name="T32" fmla="*/ 7314 w 282"/>
                <a:gd name="T33" fmla="*/ 2049 h 282"/>
                <a:gd name="T34" fmla="*/ 2508 w 282"/>
                <a:gd name="T35" fmla="*/ 6855 h 282"/>
                <a:gd name="T36" fmla="*/ 3234 w 282"/>
                <a:gd name="T37" fmla="*/ 7598 h 282"/>
                <a:gd name="T38" fmla="*/ 2881 w 282"/>
                <a:gd name="T39" fmla="*/ 7248 h 282"/>
                <a:gd name="T40" fmla="*/ 7343 w 282"/>
                <a:gd name="T41" fmla="*/ 2815 h 282"/>
                <a:gd name="T42" fmla="*/ 7695 w 282"/>
                <a:gd name="T43" fmla="*/ 2815 h 282"/>
                <a:gd name="T44" fmla="*/ 7695 w 282"/>
                <a:gd name="T45" fmla="*/ 3181 h 282"/>
                <a:gd name="T46" fmla="*/ 3234 w 282"/>
                <a:gd name="T47" fmla="*/ 7598 h 28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82"/>
                <a:gd name="T73" fmla="*/ 0 h 282"/>
                <a:gd name="T74" fmla="*/ 282 w 282"/>
                <a:gd name="T75" fmla="*/ 282 h 28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82" h="282">
                  <a:moveTo>
                    <a:pt x="256" y="25"/>
                  </a:moveTo>
                  <a:cubicBezTo>
                    <a:pt x="231" y="0"/>
                    <a:pt x="189" y="0"/>
                    <a:pt x="164" y="25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92" y="282"/>
                    <a:pt x="92" y="282"/>
                    <a:pt x="92" y="282"/>
                  </a:cubicBezTo>
                  <a:cubicBezTo>
                    <a:pt x="256" y="118"/>
                    <a:pt x="256" y="118"/>
                    <a:pt x="256" y="118"/>
                  </a:cubicBezTo>
                  <a:cubicBezTo>
                    <a:pt x="282" y="92"/>
                    <a:pt x="282" y="51"/>
                    <a:pt x="256" y="25"/>
                  </a:cubicBezTo>
                  <a:close/>
                  <a:moveTo>
                    <a:pt x="55" y="191"/>
                  </a:moveTo>
                  <a:cubicBezTo>
                    <a:pt x="44" y="180"/>
                    <a:pt x="44" y="180"/>
                    <a:pt x="44" y="180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186" y="39"/>
                    <a:pt x="191" y="39"/>
                    <a:pt x="194" y="42"/>
                  </a:cubicBezTo>
                  <a:cubicBezTo>
                    <a:pt x="197" y="45"/>
                    <a:pt x="197" y="50"/>
                    <a:pt x="194" y="53"/>
                  </a:cubicBezTo>
                  <a:lnTo>
                    <a:pt x="55" y="191"/>
                  </a:lnTo>
                  <a:close/>
                  <a:moveTo>
                    <a:pt x="78" y="214"/>
                  </a:moveTo>
                  <a:cubicBezTo>
                    <a:pt x="67" y="203"/>
                    <a:pt x="67" y="203"/>
                    <a:pt x="67" y="203"/>
                  </a:cubicBezTo>
                  <a:cubicBezTo>
                    <a:pt x="217" y="53"/>
                    <a:pt x="217" y="53"/>
                    <a:pt x="217" y="53"/>
                  </a:cubicBezTo>
                  <a:cubicBezTo>
                    <a:pt x="220" y="50"/>
                    <a:pt x="225" y="50"/>
                    <a:pt x="228" y="53"/>
                  </a:cubicBezTo>
                  <a:cubicBezTo>
                    <a:pt x="231" y="56"/>
                    <a:pt x="231" y="61"/>
                    <a:pt x="228" y="64"/>
                  </a:cubicBezTo>
                  <a:lnTo>
                    <a:pt x="78" y="214"/>
                  </a:lnTo>
                  <a:close/>
                  <a:moveTo>
                    <a:pt x="101" y="237"/>
                  </a:moveTo>
                  <a:cubicBezTo>
                    <a:pt x="90" y="226"/>
                    <a:pt x="90" y="226"/>
                    <a:pt x="90" y="226"/>
                  </a:cubicBezTo>
                  <a:cubicBezTo>
                    <a:pt x="229" y="88"/>
                    <a:pt x="229" y="88"/>
                    <a:pt x="229" y="88"/>
                  </a:cubicBezTo>
                  <a:cubicBezTo>
                    <a:pt x="232" y="85"/>
                    <a:pt x="237" y="85"/>
                    <a:pt x="240" y="88"/>
                  </a:cubicBezTo>
                  <a:cubicBezTo>
                    <a:pt x="243" y="91"/>
                    <a:pt x="243" y="96"/>
                    <a:pt x="240" y="99"/>
                  </a:cubicBezTo>
                  <a:lnTo>
                    <a:pt x="101" y="2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7" name="Freeform 100">
              <a:extLst>
                <a:ext uri="{FF2B5EF4-FFF2-40B4-BE49-F238E27FC236}">
                  <a16:creationId xmlns:a16="http://schemas.microsoft.com/office/drawing/2014/main" xmlns="" id="{412BC0BA-4274-488C-AD74-1F89DC53D0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" y="571"/>
              <a:ext cx="464" cy="464"/>
            </a:xfrm>
            <a:custGeom>
              <a:avLst/>
              <a:gdLst>
                <a:gd name="T0" fmla="*/ 300 w 464"/>
                <a:gd name="T1" fmla="*/ 276 h 464"/>
                <a:gd name="T2" fmla="*/ 281 w 464"/>
                <a:gd name="T3" fmla="*/ 257 h 464"/>
                <a:gd name="T4" fmla="*/ 464 w 464"/>
                <a:gd name="T5" fmla="*/ 74 h 464"/>
                <a:gd name="T6" fmla="*/ 390 w 464"/>
                <a:gd name="T7" fmla="*/ 0 h 464"/>
                <a:gd name="T8" fmla="*/ 207 w 464"/>
                <a:gd name="T9" fmla="*/ 184 h 464"/>
                <a:gd name="T10" fmla="*/ 188 w 464"/>
                <a:gd name="T11" fmla="*/ 165 h 464"/>
                <a:gd name="T12" fmla="*/ 145 w 464"/>
                <a:gd name="T13" fmla="*/ 188 h 464"/>
                <a:gd name="T14" fmla="*/ 0 w 464"/>
                <a:gd name="T15" fmla="*/ 422 h 464"/>
                <a:gd name="T16" fmla="*/ 43 w 464"/>
                <a:gd name="T17" fmla="*/ 464 h 464"/>
                <a:gd name="T18" fmla="*/ 276 w 464"/>
                <a:gd name="T19" fmla="*/ 322 h 464"/>
                <a:gd name="T20" fmla="*/ 300 w 464"/>
                <a:gd name="T21" fmla="*/ 276 h 46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64"/>
                <a:gd name="T34" fmla="*/ 0 h 464"/>
                <a:gd name="T35" fmla="*/ 464 w 464"/>
                <a:gd name="T36" fmla="*/ 464 h 46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64" h="464">
                  <a:moveTo>
                    <a:pt x="300" y="276"/>
                  </a:moveTo>
                  <a:lnTo>
                    <a:pt x="281" y="257"/>
                  </a:lnTo>
                  <a:lnTo>
                    <a:pt x="464" y="74"/>
                  </a:lnTo>
                  <a:lnTo>
                    <a:pt x="390" y="0"/>
                  </a:lnTo>
                  <a:lnTo>
                    <a:pt x="207" y="184"/>
                  </a:lnTo>
                  <a:lnTo>
                    <a:pt x="188" y="165"/>
                  </a:lnTo>
                  <a:lnTo>
                    <a:pt x="145" y="188"/>
                  </a:lnTo>
                  <a:lnTo>
                    <a:pt x="0" y="422"/>
                  </a:lnTo>
                  <a:lnTo>
                    <a:pt x="43" y="464"/>
                  </a:lnTo>
                  <a:lnTo>
                    <a:pt x="276" y="322"/>
                  </a:lnTo>
                  <a:lnTo>
                    <a:pt x="300" y="2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101">
              <a:extLst>
                <a:ext uri="{FF2B5EF4-FFF2-40B4-BE49-F238E27FC236}">
                  <a16:creationId xmlns:a16="http://schemas.microsoft.com/office/drawing/2014/main" xmlns="" id="{FB4E0CCE-B2D3-4F7B-A6AE-DF20398002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7"/>
              <a:ext cx="490" cy="493"/>
            </a:xfrm>
            <a:custGeom>
              <a:avLst/>
              <a:gdLst>
                <a:gd name="T0" fmla="*/ 3299 w 206"/>
                <a:gd name="T1" fmla="*/ 0 h 207"/>
                <a:gd name="T2" fmla="*/ 2462 w 206"/>
                <a:gd name="T3" fmla="*/ 136 h 207"/>
                <a:gd name="T4" fmla="*/ 2557 w 206"/>
                <a:gd name="T5" fmla="*/ 188 h 207"/>
                <a:gd name="T6" fmla="*/ 3739 w 206"/>
                <a:gd name="T7" fmla="*/ 1379 h 207"/>
                <a:gd name="T8" fmla="*/ 3739 w 206"/>
                <a:gd name="T9" fmla="*/ 3608 h 207"/>
                <a:gd name="T10" fmla="*/ 1534 w 206"/>
                <a:gd name="T11" fmla="*/ 3608 h 207"/>
                <a:gd name="T12" fmla="*/ 350 w 206"/>
                <a:gd name="T13" fmla="*/ 2417 h 207"/>
                <a:gd name="T14" fmla="*/ 186 w 206"/>
                <a:gd name="T15" fmla="*/ 2189 h 207"/>
                <a:gd name="T16" fmla="*/ 0 w 206"/>
                <a:gd name="T17" fmla="*/ 3353 h 207"/>
                <a:gd name="T18" fmla="*/ 3299 w 206"/>
                <a:gd name="T19" fmla="*/ 6659 h 207"/>
                <a:gd name="T20" fmla="*/ 6596 w 206"/>
                <a:gd name="T21" fmla="*/ 3353 h 207"/>
                <a:gd name="T22" fmla="*/ 3299 w 206"/>
                <a:gd name="T23" fmla="*/ 0 h 2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06"/>
                <a:gd name="T37" fmla="*/ 0 h 207"/>
                <a:gd name="T38" fmla="*/ 206 w 206"/>
                <a:gd name="T39" fmla="*/ 207 h 20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06" h="207">
                  <a:moveTo>
                    <a:pt x="103" y="0"/>
                  </a:moveTo>
                  <a:cubicBezTo>
                    <a:pt x="94" y="0"/>
                    <a:pt x="86" y="2"/>
                    <a:pt x="77" y="4"/>
                  </a:cubicBezTo>
                  <a:cubicBezTo>
                    <a:pt x="78" y="4"/>
                    <a:pt x="79" y="5"/>
                    <a:pt x="80" y="6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36" y="62"/>
                    <a:pt x="136" y="93"/>
                    <a:pt x="117" y="112"/>
                  </a:cubicBezTo>
                  <a:cubicBezTo>
                    <a:pt x="98" y="131"/>
                    <a:pt x="67" y="131"/>
                    <a:pt x="48" y="112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9" y="73"/>
                    <a:pt x="8" y="71"/>
                    <a:pt x="6" y="68"/>
                  </a:cubicBezTo>
                  <a:cubicBezTo>
                    <a:pt x="2" y="79"/>
                    <a:pt x="0" y="91"/>
                    <a:pt x="0" y="104"/>
                  </a:cubicBezTo>
                  <a:cubicBezTo>
                    <a:pt x="0" y="161"/>
                    <a:pt x="46" y="207"/>
                    <a:pt x="103" y="207"/>
                  </a:cubicBezTo>
                  <a:cubicBezTo>
                    <a:pt x="160" y="207"/>
                    <a:pt x="206" y="161"/>
                    <a:pt x="206" y="104"/>
                  </a:cubicBezTo>
                  <a:cubicBezTo>
                    <a:pt x="206" y="47"/>
                    <a:pt x="160" y="0"/>
                    <a:pt x="10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102">
              <a:extLst>
                <a:ext uri="{FF2B5EF4-FFF2-40B4-BE49-F238E27FC236}">
                  <a16:creationId xmlns:a16="http://schemas.microsoft.com/office/drawing/2014/main" xmlns="" id="{8DF3A5B6-6922-45C0-BB21-D43FF1626A77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606" y="593"/>
              <a:ext cx="445" cy="442"/>
            </a:xfrm>
            <a:custGeom>
              <a:avLst/>
              <a:gdLst>
                <a:gd name="T0" fmla="*/ 5254 w 187"/>
                <a:gd name="T1" fmla="*/ 5195 h 186"/>
                <a:gd name="T2" fmla="*/ 5254 w 187"/>
                <a:gd name="T3" fmla="*/ 2614 h 186"/>
                <a:gd name="T4" fmla="*/ 2599 w 187"/>
                <a:gd name="T5" fmla="*/ 0 h 186"/>
                <a:gd name="T6" fmla="*/ 0 w 187"/>
                <a:gd name="T7" fmla="*/ 2576 h 186"/>
                <a:gd name="T8" fmla="*/ 2668 w 187"/>
                <a:gd name="T9" fmla="*/ 5195 h 186"/>
                <a:gd name="T10" fmla="*/ 5254 w 187"/>
                <a:gd name="T11" fmla="*/ 5195 h 186"/>
                <a:gd name="T12" fmla="*/ 3489 w 187"/>
                <a:gd name="T13" fmla="*/ 3450 h 186"/>
                <a:gd name="T14" fmla="*/ 4581 w 187"/>
                <a:gd name="T15" fmla="*/ 3450 h 186"/>
                <a:gd name="T16" fmla="*/ 4581 w 187"/>
                <a:gd name="T17" fmla="*/ 4522 h 186"/>
                <a:gd name="T18" fmla="*/ 3489 w 187"/>
                <a:gd name="T19" fmla="*/ 4522 h 186"/>
                <a:gd name="T20" fmla="*/ 3489 w 187"/>
                <a:gd name="T21" fmla="*/ 3450 h 18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87"/>
                <a:gd name="T34" fmla="*/ 0 h 186"/>
                <a:gd name="T35" fmla="*/ 187 w 187"/>
                <a:gd name="T36" fmla="*/ 186 h 18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87" h="186">
                  <a:moveTo>
                    <a:pt x="164" y="163"/>
                  </a:moveTo>
                  <a:cubicBezTo>
                    <a:pt x="187" y="141"/>
                    <a:pt x="187" y="105"/>
                    <a:pt x="164" y="82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83" y="163"/>
                    <a:pt x="83" y="163"/>
                    <a:pt x="83" y="163"/>
                  </a:cubicBezTo>
                  <a:cubicBezTo>
                    <a:pt x="105" y="186"/>
                    <a:pt x="142" y="186"/>
                    <a:pt x="164" y="163"/>
                  </a:cubicBezTo>
                  <a:close/>
                  <a:moveTo>
                    <a:pt x="109" y="108"/>
                  </a:moveTo>
                  <a:cubicBezTo>
                    <a:pt x="118" y="99"/>
                    <a:pt x="133" y="99"/>
                    <a:pt x="143" y="108"/>
                  </a:cubicBezTo>
                  <a:cubicBezTo>
                    <a:pt x="152" y="118"/>
                    <a:pt x="152" y="133"/>
                    <a:pt x="143" y="142"/>
                  </a:cubicBezTo>
                  <a:cubicBezTo>
                    <a:pt x="133" y="151"/>
                    <a:pt x="118" y="151"/>
                    <a:pt x="109" y="142"/>
                  </a:cubicBezTo>
                  <a:cubicBezTo>
                    <a:pt x="100" y="133"/>
                    <a:pt x="100" y="118"/>
                    <a:pt x="109" y="1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74469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EF2B963-54A3-4874-AAA4-0AF9DE8D352F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gradFill flip="none" rotWithShape="1">
            <a:gsLst>
              <a:gs pos="74000">
                <a:schemeClr val="bg1">
                  <a:alpha val="0"/>
                </a:schemeClr>
              </a:gs>
              <a:gs pos="97000">
                <a:schemeClr val="bg1">
                  <a:lumMod val="84000"/>
                  <a:alpha val="49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3" name="Chart 59">
            <a:extLst>
              <a:ext uri="{FF2B5EF4-FFF2-40B4-BE49-F238E27FC236}">
                <a16:creationId xmlns:a16="http://schemas.microsoft.com/office/drawing/2014/main" xmlns="" id="{D474CCDF-3AE8-4353-8695-3BB6B1C8447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28557772"/>
              </p:ext>
            </p:extLst>
          </p:nvPr>
        </p:nvGraphicFramePr>
        <p:xfrm>
          <a:off x="685306" y="1847850"/>
          <a:ext cx="5105894" cy="38930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4ACEA58-D0CC-4281-AE53-8EB05139D544}"/>
              </a:ext>
            </a:extLst>
          </p:cNvPr>
          <p:cNvSpPr/>
          <p:nvPr/>
        </p:nvSpPr>
        <p:spPr>
          <a:xfrm>
            <a:off x="400050" y="0"/>
            <a:ext cx="476250" cy="742950"/>
          </a:xfrm>
          <a:prstGeom prst="rect">
            <a:avLst/>
          </a:prstGeom>
          <a:solidFill>
            <a:srgbClr val="FF9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03191444-071B-4869-BC11-76C20299772E}"/>
              </a:ext>
            </a:extLst>
          </p:cNvPr>
          <p:cNvGrpSpPr/>
          <p:nvPr/>
        </p:nvGrpSpPr>
        <p:grpSpPr>
          <a:xfrm>
            <a:off x="6443782" y="4819361"/>
            <a:ext cx="5300662" cy="2071095"/>
            <a:chOff x="566738" y="1368224"/>
            <a:chExt cx="5300662" cy="2071095"/>
          </a:xfrm>
        </p:grpSpPr>
        <p:grpSp>
          <p:nvGrpSpPr>
            <p:cNvPr id="6" name="Group 332">
              <a:extLst>
                <a:ext uri="{FF2B5EF4-FFF2-40B4-BE49-F238E27FC236}">
                  <a16:creationId xmlns:a16="http://schemas.microsoft.com/office/drawing/2014/main" xmlns="" id="{7E30F093-E2EF-4470-89D5-EE6CBE145F4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6738" y="1428926"/>
              <a:ext cx="507682" cy="508087"/>
              <a:chOff x="4643438" y="2786064"/>
              <a:chExt cx="288476" cy="288476"/>
            </a:xfrm>
          </p:grpSpPr>
          <p:sp>
            <p:nvSpPr>
              <p:cNvPr id="8" name="Oval 326">
                <a:extLst>
                  <a:ext uri="{FF2B5EF4-FFF2-40B4-BE49-F238E27FC236}">
                    <a16:creationId xmlns:a16="http://schemas.microsoft.com/office/drawing/2014/main" xmlns="" id="{AA59DA31-B998-45E0-BD9B-F373ABB5B736}"/>
                  </a:ext>
                </a:extLst>
              </p:cNvPr>
              <p:cNvSpPr/>
              <p:nvPr/>
            </p:nvSpPr>
            <p:spPr>
              <a:xfrm>
                <a:off x="4643438" y="2786064"/>
                <a:ext cx="288883" cy="288653"/>
              </a:xfrm>
              <a:prstGeom prst="ellipse">
                <a:avLst/>
              </a:prstGeom>
              <a:solidFill>
                <a:srgbClr val="FF9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Freeform 26">
                <a:extLst>
                  <a:ext uri="{FF2B5EF4-FFF2-40B4-BE49-F238E27FC236}">
                    <a16:creationId xmlns:a16="http://schemas.microsoft.com/office/drawing/2014/main" xmlns="" id="{2C0F30FF-35F6-4271-8ADC-B7EDEAB78D84}"/>
                  </a:ext>
                </a:extLst>
              </p:cNvPr>
              <p:cNvSpPr/>
              <p:nvPr/>
            </p:nvSpPr>
            <p:spPr bwMode="auto">
              <a:xfrm>
                <a:off x="4735500" y="2871708"/>
                <a:ext cx="114283" cy="118950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sz="13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xmlns="" id="{AB7320A3-C4B3-4DA1-AA8E-455122BF815F}"/>
                </a:ext>
              </a:extLst>
            </p:cNvPr>
            <p:cNvSpPr txBox="1"/>
            <p:nvPr/>
          </p:nvSpPr>
          <p:spPr bwMode="auto">
            <a:xfrm>
              <a:off x="1091898" y="1368224"/>
              <a:ext cx="4775502" cy="2071095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200000"/>
                </a:lnSpc>
                <a:buNone/>
                <a:defRPr/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您的内容打在这里，或者通过复制您的文本后，在此框中选择粘贴，并选择只保留。您的内容打在这里，或者通过复制您的文本后，在此框中选择粘贴，并选择只保留。</a:t>
              </a:r>
            </a:p>
            <a:p>
              <a:pPr marL="0" indent="0" fontAlgn="auto">
                <a:lnSpc>
                  <a:spcPct val="200000"/>
                </a:lnSpc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9A55374A-0C8F-4972-84B4-6D8FDF252882}"/>
              </a:ext>
            </a:extLst>
          </p:cNvPr>
          <p:cNvGrpSpPr/>
          <p:nvPr/>
        </p:nvGrpSpPr>
        <p:grpSpPr>
          <a:xfrm>
            <a:off x="6381256" y="3043828"/>
            <a:ext cx="5300662" cy="2071095"/>
            <a:chOff x="566738" y="1368224"/>
            <a:chExt cx="5300662" cy="2071095"/>
          </a:xfrm>
        </p:grpSpPr>
        <p:grpSp>
          <p:nvGrpSpPr>
            <p:cNvPr id="12" name="Group 332">
              <a:extLst>
                <a:ext uri="{FF2B5EF4-FFF2-40B4-BE49-F238E27FC236}">
                  <a16:creationId xmlns:a16="http://schemas.microsoft.com/office/drawing/2014/main" xmlns="" id="{95E98633-ABF2-440B-BBDF-126D66B14F9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6738" y="1428926"/>
              <a:ext cx="507682" cy="508087"/>
              <a:chOff x="4643438" y="2786064"/>
              <a:chExt cx="288476" cy="288476"/>
            </a:xfrm>
          </p:grpSpPr>
          <p:sp>
            <p:nvSpPr>
              <p:cNvPr id="14" name="Oval 326">
                <a:extLst>
                  <a:ext uri="{FF2B5EF4-FFF2-40B4-BE49-F238E27FC236}">
                    <a16:creationId xmlns:a16="http://schemas.microsoft.com/office/drawing/2014/main" xmlns="" id="{015C857F-B1D4-4DC9-8646-760F63895831}"/>
                  </a:ext>
                </a:extLst>
              </p:cNvPr>
              <p:cNvSpPr/>
              <p:nvPr/>
            </p:nvSpPr>
            <p:spPr>
              <a:xfrm>
                <a:off x="4643438" y="2786064"/>
                <a:ext cx="288883" cy="288653"/>
              </a:xfrm>
              <a:prstGeom prst="ellipse">
                <a:avLst/>
              </a:prstGeom>
              <a:solidFill>
                <a:srgbClr val="FF9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Freeform 26">
                <a:extLst>
                  <a:ext uri="{FF2B5EF4-FFF2-40B4-BE49-F238E27FC236}">
                    <a16:creationId xmlns:a16="http://schemas.microsoft.com/office/drawing/2014/main" xmlns="" id="{20E95610-0B78-4A93-9077-E35EB2978EC2}"/>
                  </a:ext>
                </a:extLst>
              </p:cNvPr>
              <p:cNvSpPr/>
              <p:nvPr/>
            </p:nvSpPr>
            <p:spPr bwMode="auto">
              <a:xfrm>
                <a:off x="4735500" y="2871708"/>
                <a:ext cx="114283" cy="118950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sz="13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3" name="Content Placeholder 2">
              <a:extLst>
                <a:ext uri="{FF2B5EF4-FFF2-40B4-BE49-F238E27FC236}">
                  <a16:creationId xmlns:a16="http://schemas.microsoft.com/office/drawing/2014/main" xmlns="" id="{BA477F79-9DB5-4FA0-B125-EA53EE4B6446}"/>
                </a:ext>
              </a:extLst>
            </p:cNvPr>
            <p:cNvSpPr txBox="1"/>
            <p:nvPr/>
          </p:nvSpPr>
          <p:spPr bwMode="auto">
            <a:xfrm>
              <a:off x="1091898" y="1368224"/>
              <a:ext cx="4775502" cy="2071095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200000"/>
                </a:lnSpc>
                <a:buNone/>
                <a:defRPr/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您的内容打在这里，或者通过复制您的文本后，在此框中选择粘贴，并选择只保留。您的内容打在这里，或者通过复制您的文本后，在此框中选择粘贴，并选择只保留。</a:t>
              </a:r>
            </a:p>
            <a:p>
              <a:pPr marL="0" indent="0" fontAlgn="auto">
                <a:lnSpc>
                  <a:spcPct val="200000"/>
                </a:lnSpc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716835D-980D-4952-9265-D2416B11DB49}"/>
              </a:ext>
            </a:extLst>
          </p:cNvPr>
          <p:cNvGrpSpPr/>
          <p:nvPr/>
        </p:nvGrpSpPr>
        <p:grpSpPr>
          <a:xfrm>
            <a:off x="6318730" y="1268295"/>
            <a:ext cx="5300662" cy="2071095"/>
            <a:chOff x="566738" y="1368224"/>
            <a:chExt cx="5300662" cy="2071095"/>
          </a:xfrm>
        </p:grpSpPr>
        <p:grpSp>
          <p:nvGrpSpPr>
            <p:cNvPr id="17" name="Group 332">
              <a:extLst>
                <a:ext uri="{FF2B5EF4-FFF2-40B4-BE49-F238E27FC236}">
                  <a16:creationId xmlns:a16="http://schemas.microsoft.com/office/drawing/2014/main" xmlns="" id="{8E4678C4-0E5E-40D2-9938-9EEFAFC4898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6738" y="1428926"/>
              <a:ext cx="507682" cy="508087"/>
              <a:chOff x="4643438" y="2786064"/>
              <a:chExt cx="288476" cy="288476"/>
            </a:xfrm>
          </p:grpSpPr>
          <p:sp>
            <p:nvSpPr>
              <p:cNvPr id="19" name="Oval 326">
                <a:extLst>
                  <a:ext uri="{FF2B5EF4-FFF2-40B4-BE49-F238E27FC236}">
                    <a16:creationId xmlns:a16="http://schemas.microsoft.com/office/drawing/2014/main" xmlns="" id="{BCA4CCD7-C0D2-4E68-A5AB-0BB020B811D6}"/>
                  </a:ext>
                </a:extLst>
              </p:cNvPr>
              <p:cNvSpPr/>
              <p:nvPr/>
            </p:nvSpPr>
            <p:spPr>
              <a:xfrm>
                <a:off x="4643438" y="2786064"/>
                <a:ext cx="288883" cy="288653"/>
              </a:xfrm>
              <a:prstGeom prst="ellipse">
                <a:avLst/>
              </a:prstGeom>
              <a:solidFill>
                <a:srgbClr val="FF9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Freeform 26">
                <a:extLst>
                  <a:ext uri="{FF2B5EF4-FFF2-40B4-BE49-F238E27FC236}">
                    <a16:creationId xmlns:a16="http://schemas.microsoft.com/office/drawing/2014/main" xmlns="" id="{6DCCDE7D-1CE0-4153-873C-D19612FCD53A}"/>
                  </a:ext>
                </a:extLst>
              </p:cNvPr>
              <p:cNvSpPr/>
              <p:nvPr/>
            </p:nvSpPr>
            <p:spPr bwMode="auto">
              <a:xfrm>
                <a:off x="4735500" y="2871708"/>
                <a:ext cx="114283" cy="118950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sz="13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8" name="Content Placeholder 2">
              <a:extLst>
                <a:ext uri="{FF2B5EF4-FFF2-40B4-BE49-F238E27FC236}">
                  <a16:creationId xmlns:a16="http://schemas.microsoft.com/office/drawing/2014/main" xmlns="" id="{2E9CD083-4CBC-46AA-81EB-6616307B7DC0}"/>
                </a:ext>
              </a:extLst>
            </p:cNvPr>
            <p:cNvSpPr txBox="1"/>
            <p:nvPr/>
          </p:nvSpPr>
          <p:spPr bwMode="auto">
            <a:xfrm>
              <a:off x="1091898" y="1368224"/>
              <a:ext cx="4775502" cy="2071095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200000"/>
                </a:lnSpc>
                <a:buNone/>
                <a:defRPr/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您的内容打在这里，或者通过复制您的文本后，在此框中选择粘贴，并选择只保留。您的内容打在这里，或者通过复制您的文本后，在此框中选择粘贴，并选择只保留。</a:t>
              </a:r>
            </a:p>
            <a:p>
              <a:pPr marL="0" indent="0" fontAlgn="auto">
                <a:lnSpc>
                  <a:spcPct val="200000"/>
                </a:lnSpc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32C63D37-AA5D-48F8-A5B9-7AE56EBAADA6}"/>
              </a:ext>
            </a:extLst>
          </p:cNvPr>
          <p:cNvSpPr/>
          <p:nvPr/>
        </p:nvSpPr>
        <p:spPr>
          <a:xfrm>
            <a:off x="1109007" y="5854908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b="1" dirty="0">
                <a:cs typeface="+mn-ea"/>
                <a:sym typeface="+mn-lt"/>
              </a:rPr>
              <a:t>タイトルを入力して下さい</a:t>
            </a:r>
            <a:endParaRPr lang="zh-CN" altLang="en-US" sz="24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618422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03AE025-F86F-4049-9DC3-46C966536E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199" y="633046"/>
            <a:ext cx="10438226" cy="5739618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07D8BF0-5C22-4FB0-82B5-FCEBA1C27077}"/>
              </a:ext>
            </a:extLst>
          </p:cNvPr>
          <p:cNvSpPr/>
          <p:nvPr/>
        </p:nvSpPr>
        <p:spPr>
          <a:xfrm>
            <a:off x="1" y="0"/>
            <a:ext cx="6095999" cy="6858000"/>
          </a:xfrm>
          <a:prstGeom prst="rect">
            <a:avLst/>
          </a:prstGeom>
          <a:gradFill flip="none" rotWithShape="1">
            <a:gsLst>
              <a:gs pos="91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431E654A-06CD-4AA3-8E18-C2E4E034A1DD}"/>
              </a:ext>
            </a:extLst>
          </p:cNvPr>
          <p:cNvGrpSpPr/>
          <p:nvPr/>
        </p:nvGrpSpPr>
        <p:grpSpPr>
          <a:xfrm>
            <a:off x="2383591" y="1646001"/>
            <a:ext cx="2357222" cy="2110073"/>
            <a:chOff x="3260251" y="1703072"/>
            <a:chExt cx="2583716" cy="2305050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48C787D8-935D-4734-9FA8-D8A1C1C34D5C}"/>
                </a:ext>
              </a:extLst>
            </p:cNvPr>
            <p:cNvSpPr/>
            <p:nvPr/>
          </p:nvSpPr>
          <p:spPr>
            <a:xfrm>
              <a:off x="3260251" y="1703072"/>
              <a:ext cx="2583716" cy="2305050"/>
            </a:xfrm>
            <a:prstGeom prst="rect">
              <a:avLst/>
            </a:prstGeom>
            <a:solidFill>
              <a:srgbClr val="FF9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378B3CD3-EC3F-4409-ACF4-7AD311312254}"/>
                </a:ext>
              </a:extLst>
            </p:cNvPr>
            <p:cNvSpPr/>
            <p:nvPr/>
          </p:nvSpPr>
          <p:spPr>
            <a:xfrm>
              <a:off x="3437684" y="1825323"/>
              <a:ext cx="2228850" cy="20556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ABF0361-F9E9-4025-A01A-065FD585054E}"/>
              </a:ext>
            </a:extLst>
          </p:cNvPr>
          <p:cNvSpPr/>
          <p:nvPr/>
        </p:nvSpPr>
        <p:spPr>
          <a:xfrm>
            <a:off x="2546539" y="2082882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謝謝觀看</a:t>
            </a:r>
            <a:endParaRPr lang="en-US" altLang="zh-CN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26F130D-E488-4BA9-BF66-CCE54E779698}"/>
              </a:ext>
            </a:extLst>
          </p:cNvPr>
          <p:cNvSpPr/>
          <p:nvPr/>
        </p:nvSpPr>
        <p:spPr>
          <a:xfrm>
            <a:off x="1335181" y="5672245"/>
            <a:ext cx="445403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i="0" dirty="0">
                <a:solidFill>
                  <a:schemeClr val="bg1"/>
                </a:solidFill>
                <a:effectLst/>
                <a:cs typeface="+mn-ea"/>
                <a:sym typeface="+mn-lt"/>
              </a:rPr>
              <a:t>Magazine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63F99D4-55C9-497E-B7B0-EF44B0C90506}"/>
              </a:ext>
            </a:extLst>
          </p:cNvPr>
          <p:cNvSpPr/>
          <p:nvPr/>
        </p:nvSpPr>
        <p:spPr>
          <a:xfrm>
            <a:off x="2383591" y="5417344"/>
            <a:ext cx="133402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i="0" dirty="0">
                <a:solidFill>
                  <a:schemeClr val="bg1"/>
                </a:solidFill>
                <a:effectLst/>
                <a:cs typeface="+mn-ea"/>
                <a:sym typeface="+mn-lt"/>
              </a:rPr>
              <a:t>Varienty Store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7F9E6B3-A0C1-4694-904C-C2B82A0B7ED0}"/>
              </a:ext>
            </a:extLst>
          </p:cNvPr>
          <p:cNvSpPr/>
          <p:nvPr/>
        </p:nvSpPr>
        <p:spPr>
          <a:xfrm>
            <a:off x="2637115" y="2921813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テンプレート</a:t>
            </a:r>
          </a:p>
        </p:txBody>
      </p:sp>
    </p:spTree>
    <p:extLst>
      <p:ext uri="{BB962C8B-B14F-4D97-AF65-F5344CB8AC3E}">
        <p14:creationId xmlns:p14="http://schemas.microsoft.com/office/powerpoint/2010/main" val="39052187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004F3A4-7B65-4205-B973-9C771F625031}"/>
              </a:ext>
            </a:extLst>
          </p:cNvPr>
          <p:cNvGrpSpPr/>
          <p:nvPr/>
        </p:nvGrpSpPr>
        <p:grpSpPr>
          <a:xfrm>
            <a:off x="-23149" y="0"/>
            <a:ext cx="12127515" cy="6858000"/>
            <a:chOff x="-23149" y="0"/>
            <a:chExt cx="12127515" cy="6858000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F03AE025-F86F-4049-9DC3-46C966536E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955"/>
            <a:stretch/>
          </p:blipFill>
          <p:spPr>
            <a:xfrm>
              <a:off x="872199" y="633046"/>
              <a:ext cx="5223801" cy="5739618"/>
            </a:xfrm>
            <a:prstGeom prst="rect">
              <a:avLst/>
            </a:prstGeom>
          </p:spPr>
        </p:pic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2F402710-3DB6-4516-805C-97F22B21CB75}"/>
                </a:ext>
              </a:extLst>
            </p:cNvPr>
            <p:cNvSpPr txBox="1"/>
            <p:nvPr/>
          </p:nvSpPr>
          <p:spPr>
            <a:xfrm>
              <a:off x="2796320" y="4697342"/>
              <a:ext cx="1111140" cy="523220"/>
            </a:xfrm>
            <a:prstGeom prst="rect">
              <a:avLst/>
            </a:prstGeom>
            <a:solidFill>
              <a:srgbClr val="FF9063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目錄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9C7A4E74-044D-4D45-97E7-81838263A285}"/>
                </a:ext>
              </a:extLst>
            </p:cNvPr>
            <p:cNvSpPr/>
            <p:nvPr/>
          </p:nvSpPr>
          <p:spPr>
            <a:xfrm>
              <a:off x="1095034" y="5403587"/>
              <a:ext cx="445403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cs typeface="+mn-ea"/>
                  <a:sym typeface="+mn-lt"/>
                </a:rPr>
                <a:t>Catalogue</a:t>
              </a:r>
              <a:endParaRPr lang="zh-CN" altLang="en-US" sz="5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416971CD-4D5C-4DDA-9E39-7F7B6A79CD05}"/>
                </a:ext>
              </a:extLst>
            </p:cNvPr>
            <p:cNvGrpSpPr/>
            <p:nvPr/>
          </p:nvGrpSpPr>
          <p:grpSpPr>
            <a:xfrm>
              <a:off x="6896099" y="1844198"/>
              <a:ext cx="5208267" cy="3238010"/>
              <a:chOff x="6873239" y="1476345"/>
              <a:chExt cx="5208267" cy="3238010"/>
            </a:xfrm>
          </p:grpSpPr>
          <p:sp>
            <p:nvSpPr>
              <p:cNvPr id="18" name="圆: 空心 17">
                <a:extLst>
                  <a:ext uri="{FF2B5EF4-FFF2-40B4-BE49-F238E27FC236}">
                    <a16:creationId xmlns:a16="http://schemas.microsoft.com/office/drawing/2014/main" xmlns="" id="{57DE81AE-DDBA-4A8E-B5E5-00AD816268AF}"/>
                  </a:ext>
                </a:extLst>
              </p:cNvPr>
              <p:cNvSpPr/>
              <p:nvPr/>
            </p:nvSpPr>
            <p:spPr>
              <a:xfrm>
                <a:off x="6873239" y="1558290"/>
                <a:ext cx="228599" cy="228599"/>
              </a:xfrm>
              <a:prstGeom prst="donut">
                <a:avLst/>
              </a:prstGeom>
              <a:solidFill>
                <a:srgbClr val="FF9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xmlns="" id="{63527148-900D-4272-8303-BAC91664629F}"/>
                  </a:ext>
                </a:extLst>
              </p:cNvPr>
              <p:cNvSpPr txBox="1"/>
              <p:nvPr/>
            </p:nvSpPr>
            <p:spPr>
              <a:xfrm>
                <a:off x="7124700" y="1476345"/>
                <a:ext cx="495680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>
                    <a:cs typeface="+mn-ea"/>
                    <a:sym typeface="+mn-lt"/>
                  </a:rPr>
                  <a:t>请输入标题</a:t>
                </a:r>
                <a:r>
                  <a:rPr lang="zh-CN" altLang="en-US" sz="2000" b="1" dirty="0">
                    <a:cs typeface="+mn-ea"/>
                    <a:sym typeface="+mn-lt"/>
                  </a:rPr>
                  <a:t> </a:t>
                </a:r>
                <a:r>
                  <a:rPr lang="en-US" altLang="zh-CN" sz="2000" b="1" dirty="0">
                    <a:cs typeface="+mn-ea"/>
                    <a:sym typeface="+mn-lt"/>
                  </a:rPr>
                  <a:t>·</a:t>
                </a:r>
                <a:r>
                  <a:rPr lang="ja-JP" altLang="en-US" sz="2000" b="1" dirty="0">
                    <a:cs typeface="+mn-ea"/>
                    <a:sym typeface="+mn-lt"/>
                  </a:rPr>
                  <a:t>タイトルを入力して下さい。</a:t>
                </a:r>
                <a:endParaRPr lang="zh-CN" altLang="en-US" sz="2000" dirty="0">
                  <a:cs typeface="+mn-ea"/>
                  <a:sym typeface="+mn-lt"/>
                </a:endParaRP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xmlns="" id="{D2BC8E27-F325-477A-A03F-CC9FD6648CD1}"/>
                  </a:ext>
                </a:extLst>
              </p:cNvPr>
              <p:cNvSpPr txBox="1"/>
              <p:nvPr/>
            </p:nvSpPr>
            <p:spPr>
              <a:xfrm>
                <a:off x="7124700" y="2185820"/>
                <a:ext cx="495680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>
                    <a:cs typeface="+mn-ea"/>
                    <a:sym typeface="+mn-lt"/>
                  </a:rPr>
                  <a:t>请输入标题</a:t>
                </a:r>
                <a:r>
                  <a:rPr lang="zh-CN" altLang="en-US" sz="2000" b="1" dirty="0">
                    <a:cs typeface="+mn-ea"/>
                    <a:sym typeface="+mn-lt"/>
                  </a:rPr>
                  <a:t> </a:t>
                </a:r>
                <a:r>
                  <a:rPr lang="en-US" altLang="zh-CN" sz="2000" b="1" dirty="0">
                    <a:cs typeface="+mn-ea"/>
                    <a:sym typeface="+mn-lt"/>
                  </a:rPr>
                  <a:t>·</a:t>
                </a:r>
                <a:r>
                  <a:rPr lang="ja-JP" altLang="en-US" sz="2000" b="1" dirty="0">
                    <a:cs typeface="+mn-ea"/>
                    <a:sym typeface="+mn-lt"/>
                  </a:rPr>
                  <a:t>タイトルを入力して下さい。</a:t>
                </a:r>
                <a:endParaRPr lang="zh-CN" altLang="en-US" sz="2000" dirty="0">
                  <a:cs typeface="+mn-ea"/>
                  <a:sym typeface="+mn-lt"/>
                </a:endParaRP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xmlns="" id="{BF6E4610-3CE8-41B4-976D-A05121DD8F17}"/>
                  </a:ext>
                </a:extLst>
              </p:cNvPr>
              <p:cNvSpPr txBox="1"/>
              <p:nvPr/>
            </p:nvSpPr>
            <p:spPr>
              <a:xfrm>
                <a:off x="7124700" y="2895295"/>
                <a:ext cx="495680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>
                    <a:cs typeface="+mn-ea"/>
                    <a:sym typeface="+mn-lt"/>
                  </a:rPr>
                  <a:t>请输入标题</a:t>
                </a:r>
                <a:r>
                  <a:rPr lang="zh-CN" altLang="en-US" sz="2000" b="1" dirty="0">
                    <a:cs typeface="+mn-ea"/>
                    <a:sym typeface="+mn-lt"/>
                  </a:rPr>
                  <a:t> </a:t>
                </a:r>
                <a:r>
                  <a:rPr lang="en-US" altLang="zh-CN" sz="2000" b="1" dirty="0">
                    <a:cs typeface="+mn-ea"/>
                    <a:sym typeface="+mn-lt"/>
                  </a:rPr>
                  <a:t>·</a:t>
                </a:r>
                <a:r>
                  <a:rPr lang="ja-JP" altLang="en-US" sz="2000" b="1" dirty="0">
                    <a:cs typeface="+mn-ea"/>
                    <a:sym typeface="+mn-lt"/>
                  </a:rPr>
                  <a:t>タイトルを入力して下さい。</a:t>
                </a:r>
                <a:endParaRPr lang="zh-CN" altLang="en-US" sz="2000" dirty="0">
                  <a:cs typeface="+mn-ea"/>
                  <a:sym typeface="+mn-lt"/>
                </a:endParaRP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xmlns="" id="{1B8956DC-7CC7-48D0-804A-3DAB2839FF44}"/>
                  </a:ext>
                </a:extLst>
              </p:cNvPr>
              <p:cNvSpPr txBox="1"/>
              <p:nvPr/>
            </p:nvSpPr>
            <p:spPr>
              <a:xfrm>
                <a:off x="7124700" y="3604770"/>
                <a:ext cx="495680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>
                    <a:cs typeface="+mn-ea"/>
                    <a:sym typeface="+mn-lt"/>
                  </a:rPr>
                  <a:t>请输入标题</a:t>
                </a:r>
                <a:r>
                  <a:rPr lang="zh-CN" altLang="en-US" sz="2000" b="1" dirty="0">
                    <a:cs typeface="+mn-ea"/>
                    <a:sym typeface="+mn-lt"/>
                  </a:rPr>
                  <a:t> </a:t>
                </a:r>
                <a:r>
                  <a:rPr lang="en-US" altLang="zh-CN" sz="2000" b="1" dirty="0">
                    <a:cs typeface="+mn-ea"/>
                    <a:sym typeface="+mn-lt"/>
                  </a:rPr>
                  <a:t>·</a:t>
                </a:r>
                <a:r>
                  <a:rPr lang="ja-JP" altLang="en-US" sz="2000" b="1" dirty="0">
                    <a:cs typeface="+mn-ea"/>
                    <a:sym typeface="+mn-lt"/>
                  </a:rPr>
                  <a:t>タイトルを入力して下さい。</a:t>
                </a:r>
                <a:endParaRPr lang="zh-CN" altLang="en-US" sz="2000" dirty="0">
                  <a:cs typeface="+mn-ea"/>
                  <a:sym typeface="+mn-lt"/>
                </a:endParaRP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xmlns="" id="{22274F12-C3A1-4D21-8533-C286055CB13E}"/>
                  </a:ext>
                </a:extLst>
              </p:cNvPr>
              <p:cNvSpPr txBox="1"/>
              <p:nvPr/>
            </p:nvSpPr>
            <p:spPr>
              <a:xfrm>
                <a:off x="7124700" y="4314245"/>
                <a:ext cx="495680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>
                    <a:cs typeface="+mn-ea"/>
                    <a:sym typeface="+mn-lt"/>
                  </a:rPr>
                  <a:t>请输入标题</a:t>
                </a:r>
                <a:r>
                  <a:rPr lang="zh-CN" altLang="en-US" sz="2000" b="1" dirty="0">
                    <a:cs typeface="+mn-ea"/>
                    <a:sym typeface="+mn-lt"/>
                  </a:rPr>
                  <a:t> </a:t>
                </a:r>
                <a:r>
                  <a:rPr lang="en-US" altLang="zh-CN" sz="2000" b="1" dirty="0">
                    <a:cs typeface="+mn-ea"/>
                    <a:sym typeface="+mn-lt"/>
                  </a:rPr>
                  <a:t>·</a:t>
                </a:r>
                <a:r>
                  <a:rPr lang="ja-JP" altLang="en-US" sz="2000" b="1" dirty="0">
                    <a:cs typeface="+mn-ea"/>
                    <a:sym typeface="+mn-lt"/>
                  </a:rPr>
                  <a:t>タイトルを入力して下さい。</a:t>
                </a:r>
                <a:endParaRPr lang="zh-CN" altLang="en-US" sz="2000" dirty="0">
                  <a:cs typeface="+mn-ea"/>
                  <a:sym typeface="+mn-lt"/>
                </a:endParaRPr>
              </a:p>
            </p:txBody>
          </p:sp>
        </p:grpSp>
        <p:sp>
          <p:nvSpPr>
            <p:cNvPr id="21" name="圆: 空心 20">
              <a:extLst>
                <a:ext uri="{FF2B5EF4-FFF2-40B4-BE49-F238E27FC236}">
                  <a16:creationId xmlns:a16="http://schemas.microsoft.com/office/drawing/2014/main" xmlns="" id="{B4CC56ED-1B00-46E4-ACB8-1BB94A357F9B}"/>
                </a:ext>
              </a:extLst>
            </p:cNvPr>
            <p:cNvSpPr/>
            <p:nvPr/>
          </p:nvSpPr>
          <p:spPr>
            <a:xfrm>
              <a:off x="6896099" y="2639429"/>
              <a:ext cx="228599" cy="228599"/>
            </a:xfrm>
            <a:prstGeom prst="donut">
              <a:avLst/>
            </a:prstGeom>
            <a:solidFill>
              <a:srgbClr val="FF9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4" name="圆: 空心 23">
              <a:extLst>
                <a:ext uri="{FF2B5EF4-FFF2-40B4-BE49-F238E27FC236}">
                  <a16:creationId xmlns:a16="http://schemas.microsoft.com/office/drawing/2014/main" xmlns="" id="{9D95BA5A-72A1-4395-AD3B-66EFFFADE0AD}"/>
                </a:ext>
              </a:extLst>
            </p:cNvPr>
            <p:cNvSpPr/>
            <p:nvPr/>
          </p:nvSpPr>
          <p:spPr>
            <a:xfrm>
              <a:off x="6896099" y="3352715"/>
              <a:ext cx="228599" cy="228599"/>
            </a:xfrm>
            <a:prstGeom prst="donut">
              <a:avLst/>
            </a:prstGeom>
            <a:solidFill>
              <a:srgbClr val="FF9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7" name="圆: 空心 26">
              <a:extLst>
                <a:ext uri="{FF2B5EF4-FFF2-40B4-BE49-F238E27FC236}">
                  <a16:creationId xmlns:a16="http://schemas.microsoft.com/office/drawing/2014/main" xmlns="" id="{D12813D7-74C3-4ECC-8B3C-5CFCCED4B014}"/>
                </a:ext>
              </a:extLst>
            </p:cNvPr>
            <p:cNvSpPr/>
            <p:nvPr/>
          </p:nvSpPr>
          <p:spPr>
            <a:xfrm>
              <a:off x="6896099" y="4066001"/>
              <a:ext cx="228599" cy="228599"/>
            </a:xfrm>
            <a:prstGeom prst="donut">
              <a:avLst/>
            </a:prstGeom>
            <a:solidFill>
              <a:srgbClr val="FF9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圆: 空心 29">
              <a:extLst>
                <a:ext uri="{FF2B5EF4-FFF2-40B4-BE49-F238E27FC236}">
                  <a16:creationId xmlns:a16="http://schemas.microsoft.com/office/drawing/2014/main" xmlns="" id="{8DA4F717-E8F2-4154-9DD1-AB4E50EC2F43}"/>
                </a:ext>
              </a:extLst>
            </p:cNvPr>
            <p:cNvSpPr/>
            <p:nvPr/>
          </p:nvSpPr>
          <p:spPr>
            <a:xfrm>
              <a:off x="6896099" y="4779287"/>
              <a:ext cx="228599" cy="228599"/>
            </a:xfrm>
            <a:prstGeom prst="donut">
              <a:avLst/>
            </a:prstGeom>
            <a:solidFill>
              <a:srgbClr val="FF9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7A0290B3-467B-44E1-9A07-F817937240F3}"/>
                </a:ext>
              </a:extLst>
            </p:cNvPr>
            <p:cNvSpPr/>
            <p:nvPr/>
          </p:nvSpPr>
          <p:spPr>
            <a:xfrm>
              <a:off x="-23149" y="0"/>
              <a:ext cx="6095999" cy="6858000"/>
            </a:xfrm>
            <a:prstGeom prst="rect">
              <a:avLst/>
            </a:prstGeom>
            <a:gradFill flip="none" rotWithShape="1">
              <a:gsLst>
                <a:gs pos="91000">
                  <a:schemeClr val="bg1">
                    <a:alpha val="0"/>
                  </a:schemeClr>
                </a:gs>
                <a:gs pos="100000">
                  <a:schemeClr val="tx1">
                    <a:lumMod val="50000"/>
                    <a:lumOff val="50000"/>
                    <a:alpha val="30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101600" dist="38100" sx="101000" sy="101000" algn="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62127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57A22BFC-95F7-46D5-822D-40ABB50930F9}"/>
              </a:ext>
            </a:extLst>
          </p:cNvPr>
          <p:cNvSpPr/>
          <p:nvPr/>
        </p:nvSpPr>
        <p:spPr>
          <a:xfrm>
            <a:off x="2383591" y="2729213"/>
            <a:ext cx="8572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2BB86434-04C7-42ED-B845-AA92F68D694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07" r="22507"/>
          <a:stretch/>
        </p:blipFill>
        <p:spPr>
          <a:xfrm>
            <a:off x="940814" y="1168129"/>
            <a:ext cx="4369172" cy="4369172"/>
          </a:xfrm>
          <a:prstGeom prst="ellipse">
            <a:avLst/>
          </a:prstGeom>
        </p:spPr>
      </p:pic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A2712AE5-F1D5-4A25-B39B-983AEB4EB566}"/>
              </a:ext>
            </a:extLst>
          </p:cNvPr>
          <p:cNvSpPr/>
          <p:nvPr/>
        </p:nvSpPr>
        <p:spPr>
          <a:xfrm>
            <a:off x="3719514" y="4249340"/>
            <a:ext cx="1332310" cy="1332310"/>
          </a:xfrm>
          <a:prstGeom prst="ellipse">
            <a:avLst/>
          </a:prstGeom>
          <a:solidFill>
            <a:srgbClr val="FF9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5E461D2A-490E-4F5C-9E1F-30EFA4E1933E}"/>
              </a:ext>
            </a:extLst>
          </p:cNvPr>
          <p:cNvSpPr/>
          <p:nvPr/>
        </p:nvSpPr>
        <p:spPr>
          <a:xfrm>
            <a:off x="3706969" y="4499996"/>
            <a:ext cx="185178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4800" b="1" dirty="0">
                <a:solidFill>
                  <a:schemeClr val="bg1"/>
                </a:solidFill>
                <a:cs typeface="+mn-ea"/>
                <a:sym typeface="+mn-lt"/>
              </a:rPr>
              <a:t>いち</a:t>
            </a:r>
            <a:r>
              <a:rPr lang="en-US" altLang="zh-CN" sz="4800" b="1" dirty="0">
                <a:solidFill>
                  <a:schemeClr val="bg1"/>
                </a:solidFill>
                <a:cs typeface="+mn-ea"/>
                <a:sym typeface="+mn-lt"/>
              </a:rPr>
              <a:t>E</a:t>
            </a:r>
            <a:endParaRPr lang="zh-CN" altLang="en-US" sz="4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115F72B5-F12C-4BE3-B179-9DF0C90462B5}"/>
              </a:ext>
            </a:extLst>
          </p:cNvPr>
          <p:cNvSpPr/>
          <p:nvPr/>
        </p:nvSpPr>
        <p:spPr>
          <a:xfrm>
            <a:off x="10451187" y="1581150"/>
            <a:ext cx="140615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80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BDFD317A-A4E6-442E-AF18-31DCE7BD6172}"/>
              </a:ext>
            </a:extLst>
          </p:cNvPr>
          <p:cNvCxnSpPr/>
          <p:nvPr/>
        </p:nvCxnSpPr>
        <p:spPr>
          <a:xfrm>
            <a:off x="6804174" y="2724150"/>
            <a:ext cx="501469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圆: 空心 40">
            <a:extLst>
              <a:ext uri="{FF2B5EF4-FFF2-40B4-BE49-F238E27FC236}">
                <a16:creationId xmlns:a16="http://schemas.microsoft.com/office/drawing/2014/main" xmlns="" id="{FD6052C7-96B2-432B-9B64-87DE544A6DBC}"/>
              </a:ext>
            </a:extLst>
          </p:cNvPr>
          <p:cNvSpPr/>
          <p:nvPr/>
        </p:nvSpPr>
        <p:spPr>
          <a:xfrm>
            <a:off x="6158686" y="3124116"/>
            <a:ext cx="228599" cy="228599"/>
          </a:xfrm>
          <a:prstGeom prst="donut">
            <a:avLst/>
          </a:prstGeom>
          <a:solidFill>
            <a:srgbClr val="FF9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3" name="Content Placeholder 2">
            <a:extLst>
              <a:ext uri="{FF2B5EF4-FFF2-40B4-BE49-F238E27FC236}">
                <a16:creationId xmlns:a16="http://schemas.microsoft.com/office/drawing/2014/main" xmlns="" id="{74EF17C2-B89D-4A05-8CD1-0853A65CFC18}"/>
              </a:ext>
            </a:extLst>
          </p:cNvPr>
          <p:cNvSpPr txBox="1"/>
          <p:nvPr/>
        </p:nvSpPr>
        <p:spPr bwMode="auto">
          <a:xfrm>
            <a:off x="6991350" y="3733800"/>
            <a:ext cx="4640341" cy="207109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  <a:defRPr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您的内容打在这里，或者通过复制您的文本后，在此框中选择粘贴，并选择只保留。您的内容打在这里，或者通过复制您的文本后，在此框中选择粘贴，并选择只保留。</a:t>
            </a:r>
          </a:p>
          <a:p>
            <a:pPr marL="0" indent="0" fontAlgn="auto">
              <a:lnSpc>
                <a:spcPct val="2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5A2AF593-6B21-4022-8C60-9218AAE1D6EB}"/>
              </a:ext>
            </a:extLst>
          </p:cNvPr>
          <p:cNvSpPr txBox="1"/>
          <p:nvPr/>
        </p:nvSpPr>
        <p:spPr>
          <a:xfrm>
            <a:off x="6372665" y="3007582"/>
            <a:ext cx="64289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请输入标题</a:t>
            </a:r>
            <a:r>
              <a:rPr lang="zh-CN" altLang="en-US" sz="2400" b="1" dirty="0">
                <a:cs typeface="+mn-ea"/>
                <a:sym typeface="+mn-lt"/>
              </a:rPr>
              <a:t> </a:t>
            </a:r>
            <a:r>
              <a:rPr lang="en-US" altLang="zh-CN" sz="2400" b="1" dirty="0">
                <a:cs typeface="+mn-ea"/>
                <a:sym typeface="+mn-lt"/>
              </a:rPr>
              <a:t>·</a:t>
            </a:r>
            <a:r>
              <a:rPr lang="ja-JP" altLang="en-US" sz="2400" b="1" dirty="0">
                <a:cs typeface="+mn-ea"/>
                <a:sym typeface="+mn-lt"/>
              </a:rPr>
              <a:t>タイトルを入力して下さい。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19A0C0A-7E4C-43DB-A79A-B43FCBF6AB62}"/>
              </a:ext>
            </a:extLst>
          </p:cNvPr>
          <p:cNvSpPr/>
          <p:nvPr/>
        </p:nvSpPr>
        <p:spPr>
          <a:xfrm>
            <a:off x="1" y="0"/>
            <a:ext cx="6095999" cy="6858000"/>
          </a:xfrm>
          <a:prstGeom prst="rect">
            <a:avLst/>
          </a:prstGeom>
          <a:gradFill flip="none" rotWithShape="1">
            <a:gsLst>
              <a:gs pos="91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961124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726FCCAF-CC00-4C30-A523-55107CB3CA01}"/>
              </a:ext>
            </a:extLst>
          </p:cNvPr>
          <p:cNvSpPr/>
          <p:nvPr/>
        </p:nvSpPr>
        <p:spPr>
          <a:xfrm>
            <a:off x="7143750" y="1390650"/>
            <a:ext cx="3562350" cy="3848100"/>
          </a:xfrm>
          <a:prstGeom prst="rect">
            <a:avLst/>
          </a:prstGeom>
          <a:noFill/>
          <a:ln>
            <a:solidFill>
              <a:srgbClr val="FF90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xmlns="" id="{AD5D3AA5-8959-405E-ACB1-66BD222DF9D3}"/>
              </a:ext>
            </a:extLst>
          </p:cNvPr>
          <p:cNvSpPr txBox="1"/>
          <p:nvPr/>
        </p:nvSpPr>
        <p:spPr bwMode="auto">
          <a:xfrm>
            <a:off x="1086379" y="1529355"/>
            <a:ext cx="3962400" cy="207109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  <a:defRPr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您的内容打在这里，或者通过复制您的文本后，在此框中选择粘贴，并选择只保留。您的内容打在这里，或者通过复制您的文本后，在此框中选择粘贴，并选择只保留。</a:t>
            </a:r>
          </a:p>
          <a:p>
            <a:pPr marL="0" indent="0" fontAlgn="auto">
              <a:lnSpc>
                <a:spcPct val="2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xmlns="" id="{3E2E1BB1-0278-4361-8AAE-D3ED10AB9427}"/>
              </a:ext>
            </a:extLst>
          </p:cNvPr>
          <p:cNvSpPr txBox="1"/>
          <p:nvPr/>
        </p:nvSpPr>
        <p:spPr bwMode="auto">
          <a:xfrm>
            <a:off x="1086379" y="3929655"/>
            <a:ext cx="3962400" cy="207109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  <a:defRPr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您的内容打在这里，或者通过复制您的文本后，在此框中选择粘贴，并选择只保留。您的内容打在这里，或者通过复制您的文本后，在此框中选择粘贴，并选择只保留。</a:t>
            </a:r>
          </a:p>
          <a:p>
            <a:pPr marL="0" indent="0" fontAlgn="auto">
              <a:lnSpc>
                <a:spcPct val="2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3DECDE95-25D9-4CAC-B183-4B8158CFE6FC}"/>
              </a:ext>
            </a:extLst>
          </p:cNvPr>
          <p:cNvCxnSpPr>
            <a:cxnSpLocks/>
          </p:cNvCxnSpPr>
          <p:nvPr/>
        </p:nvCxnSpPr>
        <p:spPr>
          <a:xfrm>
            <a:off x="1086379" y="3627242"/>
            <a:ext cx="387169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1F1793EE-3860-41EC-8334-3D708F37AA75}"/>
              </a:ext>
            </a:extLst>
          </p:cNvPr>
          <p:cNvSpPr/>
          <p:nvPr/>
        </p:nvSpPr>
        <p:spPr>
          <a:xfrm>
            <a:off x="400050" y="0"/>
            <a:ext cx="476250" cy="742950"/>
          </a:xfrm>
          <a:prstGeom prst="rect">
            <a:avLst/>
          </a:prstGeom>
          <a:solidFill>
            <a:srgbClr val="FF9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C1A5A66-0689-413D-83CF-112CE6FC7D7C}"/>
              </a:ext>
            </a:extLst>
          </p:cNvPr>
          <p:cNvSpPr/>
          <p:nvPr/>
        </p:nvSpPr>
        <p:spPr>
          <a:xfrm>
            <a:off x="6995457" y="5769917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b="1" dirty="0">
                <a:cs typeface="+mn-ea"/>
                <a:sym typeface="+mn-lt"/>
              </a:rPr>
              <a:t>タイトルを入力して下さい</a:t>
            </a:r>
            <a:endParaRPr lang="zh-CN" altLang="en-US" sz="2400" dirty="0">
              <a:cs typeface="+mn-ea"/>
              <a:sym typeface="+mn-lt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472B90DD-F22F-4403-B8B5-C44D774A41A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8" t="15058" r="60650" b="13276"/>
          <a:stretch/>
        </p:blipFill>
        <p:spPr>
          <a:xfrm>
            <a:off x="7374636" y="1638942"/>
            <a:ext cx="3119625" cy="3379652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89F219EE-EDFE-486F-8C47-8E7346426A0D}"/>
              </a:ext>
            </a:extLst>
          </p:cNvPr>
          <p:cNvSpPr/>
          <p:nvPr/>
        </p:nvSpPr>
        <p:spPr>
          <a:xfrm>
            <a:off x="1" y="0"/>
            <a:ext cx="6095999" cy="6858000"/>
          </a:xfrm>
          <a:prstGeom prst="rect">
            <a:avLst/>
          </a:prstGeom>
          <a:gradFill flip="none" rotWithShape="1">
            <a:gsLst>
              <a:gs pos="91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953415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1F1793EE-3860-41EC-8334-3D708F37AA75}"/>
              </a:ext>
            </a:extLst>
          </p:cNvPr>
          <p:cNvSpPr/>
          <p:nvPr/>
        </p:nvSpPr>
        <p:spPr>
          <a:xfrm>
            <a:off x="400050" y="0"/>
            <a:ext cx="476250" cy="742950"/>
          </a:xfrm>
          <a:prstGeom prst="rect">
            <a:avLst/>
          </a:prstGeom>
          <a:solidFill>
            <a:srgbClr val="FF9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C1A5A66-0689-413D-83CF-112CE6FC7D7C}"/>
              </a:ext>
            </a:extLst>
          </p:cNvPr>
          <p:cNvSpPr/>
          <p:nvPr/>
        </p:nvSpPr>
        <p:spPr>
          <a:xfrm>
            <a:off x="594228" y="2422736"/>
            <a:ext cx="48013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ja-JP" altLang="en-US" sz="2400" b="1" spc="600" dirty="0">
                <a:cs typeface="+mn-ea"/>
                <a:sym typeface="+mn-lt"/>
              </a:rPr>
              <a:t>タイトルを入力して下さい</a:t>
            </a:r>
            <a:endParaRPr lang="zh-CN" altLang="en-US" sz="2400" spc="600" dirty="0">
              <a:cs typeface="+mn-ea"/>
              <a:sym typeface="+mn-lt"/>
            </a:endParaRPr>
          </a:p>
        </p:txBody>
      </p:sp>
      <p:sp>
        <p:nvSpPr>
          <p:cNvPr id="10" name="等腰三角形 9">
            <a:extLst>
              <a:ext uri="{FF2B5EF4-FFF2-40B4-BE49-F238E27FC236}">
                <a16:creationId xmlns:a16="http://schemas.microsoft.com/office/drawing/2014/main" xmlns="" id="{FF8A3EEB-E97F-4138-9B29-93F958837D56}"/>
              </a:ext>
            </a:extLst>
          </p:cNvPr>
          <p:cNvSpPr/>
          <p:nvPr/>
        </p:nvSpPr>
        <p:spPr>
          <a:xfrm>
            <a:off x="1085341" y="2884401"/>
            <a:ext cx="3425190" cy="2952750"/>
          </a:xfrm>
          <a:prstGeom prst="triangl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7350A278-1B2E-4CCA-9133-682591146C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70" r="944"/>
          <a:stretch/>
        </p:blipFill>
        <p:spPr>
          <a:xfrm rot="10800000">
            <a:off x="2259993" y="1519307"/>
            <a:ext cx="1075886" cy="903429"/>
          </a:xfrm>
          <a:prstGeom prst="triangle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0ACA1C0F-04BF-4035-B5F0-9FD3B3CD4FE7}"/>
              </a:ext>
            </a:extLst>
          </p:cNvPr>
          <p:cNvSpPr/>
          <p:nvPr/>
        </p:nvSpPr>
        <p:spPr>
          <a:xfrm>
            <a:off x="6561270" y="1676400"/>
            <a:ext cx="5325930" cy="4013035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xmlns="" id="{096E14B2-5887-4965-8E42-D85DDA3BD5AF}"/>
              </a:ext>
            </a:extLst>
          </p:cNvPr>
          <p:cNvSpPr txBox="1"/>
          <p:nvPr/>
        </p:nvSpPr>
        <p:spPr bwMode="auto">
          <a:xfrm>
            <a:off x="6851782" y="2088652"/>
            <a:ext cx="4744905" cy="207109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  <a:defRPr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您的内容打在这里，或者通过复制您的文本后，在此框中选择粘贴，并选择只保留。您的内容打在这里，或者通过复制您的文本后，在此框中选择粘贴，并选择只保留。</a:t>
            </a:r>
          </a:p>
          <a:p>
            <a:pPr marL="0" indent="0" fontAlgn="auto">
              <a:lnSpc>
                <a:spcPct val="2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xmlns="" id="{4AD064D0-5C08-4F18-BE58-1C993B442523}"/>
              </a:ext>
            </a:extLst>
          </p:cNvPr>
          <p:cNvSpPr txBox="1"/>
          <p:nvPr/>
        </p:nvSpPr>
        <p:spPr bwMode="auto">
          <a:xfrm>
            <a:off x="6842986" y="4057651"/>
            <a:ext cx="4744905" cy="135255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  <a:defRPr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您的内容打在这里，或者通过复制您的文本后，在此框中选择粘贴，并选择只保留。您的内容打在这里，或者通过复制您的文本后，在此框中选择粘贴，并选择只保留。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7DD0B18B-03FF-44D9-8FF8-30654D539AD0}"/>
              </a:ext>
            </a:extLst>
          </p:cNvPr>
          <p:cNvSpPr/>
          <p:nvPr/>
        </p:nvSpPr>
        <p:spPr>
          <a:xfrm>
            <a:off x="1" y="0"/>
            <a:ext cx="6095999" cy="6858000"/>
          </a:xfrm>
          <a:prstGeom prst="rect">
            <a:avLst/>
          </a:prstGeom>
          <a:gradFill flip="none" rotWithShape="1">
            <a:gsLst>
              <a:gs pos="91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51536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1F1793EE-3860-41EC-8334-3D708F37AA75}"/>
              </a:ext>
            </a:extLst>
          </p:cNvPr>
          <p:cNvSpPr/>
          <p:nvPr/>
        </p:nvSpPr>
        <p:spPr>
          <a:xfrm>
            <a:off x="400050" y="0"/>
            <a:ext cx="476250" cy="742950"/>
          </a:xfrm>
          <a:prstGeom prst="rect">
            <a:avLst/>
          </a:prstGeom>
          <a:solidFill>
            <a:srgbClr val="FF9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88B11398-E776-4B21-83B7-F90CB3406E7F}"/>
              </a:ext>
            </a:extLst>
          </p:cNvPr>
          <p:cNvSpPr/>
          <p:nvPr/>
        </p:nvSpPr>
        <p:spPr>
          <a:xfrm>
            <a:off x="1" y="0"/>
            <a:ext cx="6095999" cy="6858000"/>
          </a:xfrm>
          <a:prstGeom prst="rect">
            <a:avLst/>
          </a:prstGeom>
          <a:gradFill flip="none" rotWithShape="1">
            <a:gsLst>
              <a:gs pos="91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5EA7D0C2-3D55-4FFB-8B6A-1F37138D836A}"/>
              </a:ext>
            </a:extLst>
          </p:cNvPr>
          <p:cNvSpPr/>
          <p:nvPr/>
        </p:nvSpPr>
        <p:spPr>
          <a:xfrm>
            <a:off x="10451187" y="1581150"/>
            <a:ext cx="154721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80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50884C67-592E-4022-82BE-F58B542B4518}"/>
              </a:ext>
            </a:extLst>
          </p:cNvPr>
          <p:cNvCxnSpPr/>
          <p:nvPr/>
        </p:nvCxnSpPr>
        <p:spPr>
          <a:xfrm>
            <a:off x="6804174" y="2724150"/>
            <a:ext cx="501469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xmlns="" id="{4D1E01E8-DB39-45FF-B63D-31EA9FED7A4D}"/>
              </a:ext>
            </a:extLst>
          </p:cNvPr>
          <p:cNvSpPr txBox="1"/>
          <p:nvPr/>
        </p:nvSpPr>
        <p:spPr bwMode="auto">
          <a:xfrm>
            <a:off x="6991350" y="3733800"/>
            <a:ext cx="4640341" cy="207109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  <a:defRPr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您的内容打在这里，或者通过复制您的文本后，在此框中选择粘贴，并选择只保留。您的内容打在这里，或者通过复制您的文本后，在此框中选择粘贴，并选择只保留。</a:t>
            </a:r>
          </a:p>
          <a:p>
            <a:pPr marL="0" indent="0" fontAlgn="auto">
              <a:lnSpc>
                <a:spcPct val="2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7B5B867A-6636-4C82-A20E-5C5CE72BA0C0}"/>
              </a:ext>
            </a:extLst>
          </p:cNvPr>
          <p:cNvSpPr txBox="1"/>
          <p:nvPr/>
        </p:nvSpPr>
        <p:spPr>
          <a:xfrm>
            <a:off x="6372665" y="3007582"/>
            <a:ext cx="64289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请输入标题</a:t>
            </a:r>
            <a:r>
              <a:rPr lang="zh-CN" altLang="en-US" sz="2400" b="1" dirty="0">
                <a:cs typeface="+mn-ea"/>
                <a:sym typeface="+mn-lt"/>
              </a:rPr>
              <a:t> </a:t>
            </a:r>
            <a:r>
              <a:rPr lang="en-US" altLang="zh-CN" sz="2400" b="1" dirty="0">
                <a:cs typeface="+mn-ea"/>
                <a:sym typeface="+mn-lt"/>
              </a:rPr>
              <a:t>·</a:t>
            </a:r>
            <a:r>
              <a:rPr lang="ja-JP" altLang="en-US" sz="2400" b="1" dirty="0">
                <a:cs typeface="+mn-ea"/>
                <a:sym typeface="+mn-lt"/>
              </a:rPr>
              <a:t>タイトルを入力して下さい。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2" name="等腰三角形 21">
            <a:extLst>
              <a:ext uri="{FF2B5EF4-FFF2-40B4-BE49-F238E27FC236}">
                <a16:creationId xmlns:a16="http://schemas.microsoft.com/office/drawing/2014/main" xmlns="" id="{4E0B8D8E-1DD0-4ABD-AFB1-16BCB0AF7535}"/>
              </a:ext>
            </a:extLst>
          </p:cNvPr>
          <p:cNvSpPr/>
          <p:nvPr/>
        </p:nvSpPr>
        <p:spPr>
          <a:xfrm>
            <a:off x="328413" y="985106"/>
            <a:ext cx="5296787" cy="4566196"/>
          </a:xfrm>
          <a:prstGeom prst="triangl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68B2A1A3-DF01-4B09-A685-6811DA7CE8E9}"/>
              </a:ext>
            </a:extLst>
          </p:cNvPr>
          <p:cNvSpPr/>
          <p:nvPr/>
        </p:nvSpPr>
        <p:spPr>
          <a:xfrm>
            <a:off x="2347914" y="3153905"/>
            <a:ext cx="1332310" cy="1332310"/>
          </a:xfrm>
          <a:prstGeom prst="ellipse">
            <a:avLst/>
          </a:prstGeom>
          <a:solidFill>
            <a:srgbClr val="FF9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79248962-A67B-4A4F-8872-5E9A8CA502BD}"/>
              </a:ext>
            </a:extLst>
          </p:cNvPr>
          <p:cNvSpPr/>
          <p:nvPr/>
        </p:nvSpPr>
        <p:spPr>
          <a:xfrm>
            <a:off x="2613959" y="3404561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4800" b="1" dirty="0">
                <a:solidFill>
                  <a:schemeClr val="bg1"/>
                </a:solidFill>
                <a:cs typeface="+mn-ea"/>
                <a:sym typeface="+mn-lt"/>
              </a:rPr>
              <a:t>に</a:t>
            </a:r>
            <a:endParaRPr lang="zh-CN" altLang="en-US" sz="4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圆: 空心 27">
            <a:extLst>
              <a:ext uri="{FF2B5EF4-FFF2-40B4-BE49-F238E27FC236}">
                <a16:creationId xmlns:a16="http://schemas.microsoft.com/office/drawing/2014/main" xmlns="" id="{2D990946-F8F0-4EDB-8826-C20FE38D099D}"/>
              </a:ext>
            </a:extLst>
          </p:cNvPr>
          <p:cNvSpPr/>
          <p:nvPr/>
        </p:nvSpPr>
        <p:spPr>
          <a:xfrm>
            <a:off x="6158686" y="3124116"/>
            <a:ext cx="228599" cy="228599"/>
          </a:xfrm>
          <a:prstGeom prst="donut">
            <a:avLst/>
          </a:prstGeom>
          <a:solidFill>
            <a:srgbClr val="FF9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440147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A9FEF42F-1E86-48D8-AFE6-482ECE7A9CD3}"/>
              </a:ext>
            </a:extLst>
          </p:cNvPr>
          <p:cNvSpPr txBox="1"/>
          <p:nvPr/>
        </p:nvSpPr>
        <p:spPr bwMode="auto">
          <a:xfrm>
            <a:off x="853668" y="1144690"/>
            <a:ext cx="4640341" cy="207109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  <a:defRPr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您的内容打在这里，或者通过复制您的文本后，在此框中选择粘贴，并选择只保留。您的内容打在这里，或者通过复制您的文本后，在此框中选择粘贴，并选择只保留。</a:t>
            </a:r>
          </a:p>
          <a:p>
            <a:pPr marL="0" indent="0" fontAlgn="auto">
              <a:lnSpc>
                <a:spcPct val="2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F7202D45-7F7D-4D5A-B442-25F3B7D544F9}"/>
              </a:ext>
            </a:extLst>
          </p:cNvPr>
          <p:cNvSpPr txBox="1"/>
          <p:nvPr/>
        </p:nvSpPr>
        <p:spPr bwMode="auto">
          <a:xfrm>
            <a:off x="853668" y="2719278"/>
            <a:ext cx="4640341" cy="207109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  <a:defRPr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您的内容打在这里，或者通过复制您的文本后，在此框中选择粘贴，并选择只保留。您的内容打在这里，或者通过复制您的文本后，在此框中选择粘贴，并选择只保留。</a:t>
            </a:r>
          </a:p>
          <a:p>
            <a:pPr marL="0" indent="0" fontAlgn="auto">
              <a:lnSpc>
                <a:spcPct val="2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E1DFF4FD-49FD-4798-9D9B-EF8FF277FA2E}"/>
              </a:ext>
            </a:extLst>
          </p:cNvPr>
          <p:cNvSpPr txBox="1"/>
          <p:nvPr/>
        </p:nvSpPr>
        <p:spPr bwMode="auto">
          <a:xfrm>
            <a:off x="853668" y="4293866"/>
            <a:ext cx="4640341" cy="207109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  <a:defRPr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您的内容打在这里，或者通过复制您的文本后，在此框中选择粘贴，并选择只保留。您的内容打在这里，或者通过复制您的文本后，在此框中选择粘贴，并选择只保留。</a:t>
            </a:r>
          </a:p>
          <a:p>
            <a:pPr marL="0" indent="0" fontAlgn="auto">
              <a:lnSpc>
                <a:spcPct val="2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9527AD16-0313-4083-9C5C-4610863D14D2}"/>
              </a:ext>
            </a:extLst>
          </p:cNvPr>
          <p:cNvSpPr/>
          <p:nvPr/>
        </p:nvSpPr>
        <p:spPr>
          <a:xfrm>
            <a:off x="400050" y="0"/>
            <a:ext cx="476250" cy="742950"/>
          </a:xfrm>
          <a:prstGeom prst="rect">
            <a:avLst/>
          </a:prstGeom>
          <a:solidFill>
            <a:srgbClr val="FF9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ACA1EF7-51FE-486D-A283-E8358E48ADEE}"/>
              </a:ext>
            </a:extLst>
          </p:cNvPr>
          <p:cNvGrpSpPr/>
          <p:nvPr/>
        </p:nvGrpSpPr>
        <p:grpSpPr>
          <a:xfrm>
            <a:off x="7783591" y="2180237"/>
            <a:ext cx="3546475" cy="3546475"/>
            <a:chOff x="7193041" y="1523587"/>
            <a:chExt cx="3546475" cy="3546475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7690DDAA-AAA5-4F41-BFFA-E25E3E1B97C3}"/>
                </a:ext>
              </a:extLst>
            </p:cNvPr>
            <p:cNvGrpSpPr/>
            <p:nvPr/>
          </p:nvGrpSpPr>
          <p:grpSpPr>
            <a:xfrm>
              <a:off x="7193041" y="1523587"/>
              <a:ext cx="3546475" cy="3546475"/>
              <a:chOff x="5226050" y="483394"/>
              <a:chExt cx="2778125" cy="2778125"/>
            </a:xfrm>
          </p:grpSpPr>
          <p:sp>
            <p:nvSpPr>
              <p:cNvPr id="11" name="Rectangle 51">
                <a:extLst>
                  <a:ext uri="{FF2B5EF4-FFF2-40B4-BE49-F238E27FC236}">
                    <a16:creationId xmlns:a16="http://schemas.microsoft.com/office/drawing/2014/main" xmlns="" id="{4BE438F4-1884-4C25-A2C5-81D748C408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40863" y="1483519"/>
                <a:ext cx="989750" cy="5786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42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78%</a:t>
                </a:r>
                <a:endParaRPr lang="bg-BG" altLang="en-US" sz="42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" name="Arc 1">
                <a:extLst>
                  <a:ext uri="{FF2B5EF4-FFF2-40B4-BE49-F238E27FC236}">
                    <a16:creationId xmlns:a16="http://schemas.microsoft.com/office/drawing/2014/main" xmlns="" id="{04632945-0674-402C-867C-B7A5C557B5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87975" y="645319"/>
                <a:ext cx="2454275" cy="2454275"/>
              </a:xfrm>
              <a:custGeom>
                <a:avLst/>
                <a:gdLst>
                  <a:gd name="T0" fmla="*/ 1226940 w 2454474"/>
                  <a:gd name="T1" fmla="*/ 0 h 2454474"/>
                  <a:gd name="T2" fmla="*/ 2443039 w 2454474"/>
                  <a:gd name="T3" fmla="*/ 1064217 h 2454474"/>
                  <a:gd name="T4" fmla="*/ 1549508 w 2454474"/>
                  <a:gd name="T5" fmla="*/ 2410717 h 2454474"/>
                  <a:gd name="T6" fmla="*/ 96400 w 2454474"/>
                  <a:gd name="T7" fmla="*/ 1703659 h 2454474"/>
                  <a:gd name="T8" fmla="*/ 1226940 w 2454474"/>
                  <a:gd name="T9" fmla="*/ 1226940 h 2454474"/>
                  <a:gd name="T10" fmla="*/ 1226940 w 2454474"/>
                  <a:gd name="T11" fmla="*/ 0 h 2454474"/>
                  <a:gd name="T12" fmla="*/ 1226940 w 2454474"/>
                  <a:gd name="T13" fmla="*/ 0 h 2454474"/>
                  <a:gd name="T14" fmla="*/ 2443039 w 2454474"/>
                  <a:gd name="T15" fmla="*/ 1064217 h 2454474"/>
                  <a:gd name="T16" fmla="*/ 1549508 w 2454474"/>
                  <a:gd name="T17" fmla="*/ 2410717 h 2454474"/>
                  <a:gd name="T18" fmla="*/ 96400 w 2454474"/>
                  <a:gd name="T19" fmla="*/ 1703659 h 245447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454474" h="2454474" stroke="0">
                    <a:moveTo>
                      <a:pt x="1227237" y="0"/>
                    </a:moveTo>
                    <a:cubicBezTo>
                      <a:pt x="1842114" y="0"/>
                      <a:pt x="2362085" y="455029"/>
                      <a:pt x="2443633" y="1064475"/>
                    </a:cubicBezTo>
                    <a:cubicBezTo>
                      <a:pt x="2525181" y="1673921"/>
                      <a:pt x="2143132" y="2249646"/>
                      <a:pt x="1549886" y="2411302"/>
                    </a:cubicBezTo>
                    <a:cubicBezTo>
                      <a:pt x="956639" y="2572957"/>
                      <a:pt x="335330" y="2270639"/>
                      <a:pt x="96424" y="1704073"/>
                    </a:cubicBezTo>
                    <a:lnTo>
                      <a:pt x="1227237" y="1227237"/>
                    </a:lnTo>
                    <a:lnTo>
                      <a:pt x="1227237" y="0"/>
                    </a:lnTo>
                    <a:close/>
                  </a:path>
                  <a:path w="2454474" h="2454474" fill="none">
                    <a:moveTo>
                      <a:pt x="1227237" y="0"/>
                    </a:moveTo>
                    <a:cubicBezTo>
                      <a:pt x="1842114" y="0"/>
                      <a:pt x="2362085" y="455029"/>
                      <a:pt x="2443633" y="1064475"/>
                    </a:cubicBezTo>
                    <a:cubicBezTo>
                      <a:pt x="2525181" y="1673921"/>
                      <a:pt x="2143132" y="2249646"/>
                      <a:pt x="1549886" y="2411302"/>
                    </a:cubicBezTo>
                    <a:cubicBezTo>
                      <a:pt x="956639" y="2572957"/>
                      <a:pt x="335330" y="2270639"/>
                      <a:pt x="96424" y="1704073"/>
                    </a:cubicBezTo>
                  </a:path>
                </a:pathLst>
              </a:custGeom>
              <a:solidFill>
                <a:srgbClr val="FFFFFF"/>
              </a:solidFill>
              <a:ln w="57150" cap="flat" cmpd="sng">
                <a:solidFill>
                  <a:srgbClr val="FF9063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3" name="Arc 53">
                <a:extLst>
                  <a:ext uri="{FF2B5EF4-FFF2-40B4-BE49-F238E27FC236}">
                    <a16:creationId xmlns:a16="http://schemas.microsoft.com/office/drawing/2014/main" xmlns="" id="{C7F4119B-DD9D-497F-BBCD-866052F17A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26050" y="483394"/>
                <a:ext cx="2778125" cy="2778125"/>
              </a:xfrm>
              <a:custGeom>
                <a:avLst/>
                <a:gdLst>
                  <a:gd name="T0" fmla="*/ 1389968 w 2777220"/>
                  <a:gd name="T1" fmla="*/ 0 h 2777220"/>
                  <a:gd name="T2" fmla="*/ 2683747 w 2777220"/>
                  <a:gd name="T3" fmla="*/ 881886 h 2777220"/>
                  <a:gd name="T4" fmla="*/ 2335810 w 2777220"/>
                  <a:gd name="T5" fmla="*/ 2408493 h 2777220"/>
                  <a:gd name="T6" fmla="*/ 787666 w 2777220"/>
                  <a:gd name="T7" fmla="*/ 2642663 h 2777220"/>
                  <a:gd name="T8" fmla="*/ 3799 w 2777220"/>
                  <a:gd name="T9" fmla="*/ 1287250 h 2777220"/>
                  <a:gd name="T10" fmla="*/ 1389968 w 2777220"/>
                  <a:gd name="T11" fmla="*/ 1389968 h 2777220"/>
                  <a:gd name="T12" fmla="*/ 1389968 w 2777220"/>
                  <a:gd name="T13" fmla="*/ 0 h 2777220"/>
                  <a:gd name="T14" fmla="*/ 1389968 w 2777220"/>
                  <a:gd name="T15" fmla="*/ 0 h 2777220"/>
                  <a:gd name="T16" fmla="*/ 2683747 w 2777220"/>
                  <a:gd name="T17" fmla="*/ 881886 h 2777220"/>
                  <a:gd name="T18" fmla="*/ 2335810 w 2777220"/>
                  <a:gd name="T19" fmla="*/ 2408493 h 2777220"/>
                  <a:gd name="T20" fmla="*/ 787666 w 2777220"/>
                  <a:gd name="T21" fmla="*/ 2642663 h 2777220"/>
                  <a:gd name="T22" fmla="*/ 3799 w 2777220"/>
                  <a:gd name="T23" fmla="*/ 1287250 h 277722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777220" h="2777220" stroke="0">
                    <a:moveTo>
                      <a:pt x="1388610" y="0"/>
                    </a:moveTo>
                    <a:cubicBezTo>
                      <a:pt x="1959610" y="0"/>
                      <a:pt x="2472404" y="349539"/>
                      <a:pt x="2681125" y="881025"/>
                    </a:cubicBezTo>
                    <a:cubicBezTo>
                      <a:pt x="2889846" y="1412511"/>
                      <a:pt x="2751940" y="2017587"/>
                      <a:pt x="2333528" y="2406140"/>
                    </a:cubicBezTo>
                    <a:cubicBezTo>
                      <a:pt x="1915117" y="2794693"/>
                      <a:pt x="1301504" y="2887507"/>
                      <a:pt x="786896" y="2640081"/>
                    </a:cubicBezTo>
                    <a:cubicBezTo>
                      <a:pt x="272288" y="2392655"/>
                      <a:pt x="-38400" y="1855432"/>
                      <a:pt x="3796" y="1285993"/>
                    </a:cubicBezTo>
                    <a:lnTo>
                      <a:pt x="1388610" y="1388610"/>
                    </a:lnTo>
                    <a:lnTo>
                      <a:pt x="1388610" y="0"/>
                    </a:lnTo>
                    <a:close/>
                  </a:path>
                  <a:path w="2777220" h="2777220" fill="none">
                    <a:moveTo>
                      <a:pt x="1388610" y="0"/>
                    </a:moveTo>
                    <a:cubicBezTo>
                      <a:pt x="1959610" y="0"/>
                      <a:pt x="2472404" y="349539"/>
                      <a:pt x="2681125" y="881025"/>
                    </a:cubicBezTo>
                    <a:cubicBezTo>
                      <a:pt x="2889846" y="1412511"/>
                      <a:pt x="2751940" y="2017587"/>
                      <a:pt x="2333528" y="2406140"/>
                    </a:cubicBezTo>
                    <a:cubicBezTo>
                      <a:pt x="1915117" y="2794693"/>
                      <a:pt x="1301504" y="2887507"/>
                      <a:pt x="786896" y="2640081"/>
                    </a:cubicBezTo>
                    <a:cubicBezTo>
                      <a:pt x="272288" y="2392655"/>
                      <a:pt x="-38400" y="1855432"/>
                      <a:pt x="3796" y="1285993"/>
                    </a:cubicBezTo>
                  </a:path>
                </a:pathLst>
              </a:custGeom>
              <a:noFill/>
              <a:ln w="57150" cap="flat" cmpd="sng">
                <a:solidFill>
                  <a:srgbClr val="30363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Arc 54">
                <a:extLst>
                  <a:ext uri="{FF2B5EF4-FFF2-40B4-BE49-F238E27FC236}">
                    <a16:creationId xmlns:a16="http://schemas.microsoft.com/office/drawing/2014/main" xmlns="" id="{6FFD425A-8D0E-493A-9BC5-9ABCC5BAC1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5137" y="786606"/>
                <a:ext cx="2141538" cy="2141538"/>
              </a:xfrm>
              <a:custGeom>
                <a:avLst/>
                <a:gdLst>
                  <a:gd name="T0" fmla="*/ 1070525 w 2141782"/>
                  <a:gd name="T1" fmla="*/ 0 h 2141782"/>
                  <a:gd name="T2" fmla="*/ 2139219 w 2141782"/>
                  <a:gd name="T3" fmla="*/ 1007945 h 2141782"/>
                  <a:gd name="T4" fmla="*/ 1195472 w 2141782"/>
                  <a:gd name="T5" fmla="*/ 2133734 h 2141782"/>
                  <a:gd name="T6" fmla="*/ 16439 w 2141782"/>
                  <a:gd name="T7" fmla="*/ 1257410 h 2141782"/>
                  <a:gd name="T8" fmla="*/ 1070525 w 2141782"/>
                  <a:gd name="T9" fmla="*/ 1070525 h 2141782"/>
                  <a:gd name="T10" fmla="*/ 1070525 w 2141782"/>
                  <a:gd name="T11" fmla="*/ 0 h 2141782"/>
                  <a:gd name="T12" fmla="*/ 1070525 w 2141782"/>
                  <a:gd name="T13" fmla="*/ 0 h 2141782"/>
                  <a:gd name="T14" fmla="*/ 2139219 w 2141782"/>
                  <a:gd name="T15" fmla="*/ 1007945 h 2141782"/>
                  <a:gd name="T16" fmla="*/ 1195472 w 2141782"/>
                  <a:gd name="T17" fmla="*/ 2133734 h 2141782"/>
                  <a:gd name="T18" fmla="*/ 16439 w 2141782"/>
                  <a:gd name="T19" fmla="*/ 1257410 h 214178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41782" h="2141782" stroke="0">
                    <a:moveTo>
                      <a:pt x="1070891" y="0"/>
                    </a:moveTo>
                    <a:cubicBezTo>
                      <a:pt x="1638012" y="0"/>
                      <a:pt x="2106798" y="442138"/>
                      <a:pt x="2139951" y="1008290"/>
                    </a:cubicBezTo>
                    <a:cubicBezTo>
                      <a:pt x="2173103" y="1574441"/>
                      <a:pt x="1759125" y="2068272"/>
                      <a:pt x="1195880" y="2134463"/>
                    </a:cubicBezTo>
                    <a:cubicBezTo>
                      <a:pt x="632635" y="2200654"/>
                      <a:pt x="115449" y="1816252"/>
                      <a:pt x="16445" y="1257839"/>
                    </a:cubicBezTo>
                    <a:lnTo>
                      <a:pt x="1070891" y="1070891"/>
                    </a:lnTo>
                    <a:lnTo>
                      <a:pt x="1070891" y="0"/>
                    </a:lnTo>
                    <a:close/>
                  </a:path>
                  <a:path w="2141782" h="2141782" fill="none">
                    <a:moveTo>
                      <a:pt x="1070891" y="0"/>
                    </a:moveTo>
                    <a:cubicBezTo>
                      <a:pt x="1638012" y="0"/>
                      <a:pt x="2106798" y="442138"/>
                      <a:pt x="2139951" y="1008290"/>
                    </a:cubicBezTo>
                    <a:cubicBezTo>
                      <a:pt x="2173103" y="1574441"/>
                      <a:pt x="1759125" y="2068272"/>
                      <a:pt x="1195880" y="2134463"/>
                    </a:cubicBezTo>
                    <a:cubicBezTo>
                      <a:pt x="632635" y="2200654"/>
                      <a:pt x="115449" y="1816252"/>
                      <a:pt x="16445" y="1257839"/>
                    </a:cubicBezTo>
                  </a:path>
                </a:pathLst>
              </a:custGeom>
              <a:noFill/>
              <a:ln w="57150" cap="flat" cmpd="sng">
                <a:solidFill>
                  <a:srgbClr val="30363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Arc 55">
                <a:extLst>
                  <a:ext uri="{FF2B5EF4-FFF2-40B4-BE49-F238E27FC236}">
                    <a16:creationId xmlns:a16="http://schemas.microsoft.com/office/drawing/2014/main" xmlns="" id="{D6334481-8CB2-4ED5-BB97-3C36B09C8B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13412" y="965994"/>
                <a:ext cx="1803400" cy="1801812"/>
              </a:xfrm>
              <a:custGeom>
                <a:avLst/>
                <a:gdLst>
                  <a:gd name="T0" fmla="*/ 902230 w 1802870"/>
                  <a:gd name="T1" fmla="*/ 0 h 1802870"/>
                  <a:gd name="T2" fmla="*/ 1740150 w 1802870"/>
                  <a:gd name="T3" fmla="*/ 566205 h 1802870"/>
                  <a:gd name="T4" fmla="*/ 1523596 w 1802870"/>
                  <a:gd name="T5" fmla="*/ 1552282 h 1802870"/>
                  <a:gd name="T6" fmla="*/ 525085 w 1802870"/>
                  <a:gd name="T7" fmla="*/ 1717308 h 1802870"/>
                  <a:gd name="T8" fmla="*/ 902230 w 1802870"/>
                  <a:gd name="T9" fmla="*/ 899849 h 1802870"/>
                  <a:gd name="T10" fmla="*/ 902230 w 1802870"/>
                  <a:gd name="T11" fmla="*/ 0 h 1802870"/>
                  <a:gd name="T12" fmla="*/ 902230 w 1802870"/>
                  <a:gd name="T13" fmla="*/ 0 h 1802870"/>
                  <a:gd name="T14" fmla="*/ 1740150 w 1802870"/>
                  <a:gd name="T15" fmla="*/ 566205 h 1802870"/>
                  <a:gd name="T16" fmla="*/ 1523596 w 1802870"/>
                  <a:gd name="T17" fmla="*/ 1552282 h 1802870"/>
                  <a:gd name="T18" fmla="*/ 525085 w 1802870"/>
                  <a:gd name="T19" fmla="*/ 1717308 h 180287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802870" h="1802870" stroke="0">
                    <a:moveTo>
                      <a:pt x="901435" y="0"/>
                    </a:moveTo>
                    <a:cubicBezTo>
                      <a:pt x="1270253" y="0"/>
                      <a:pt x="1601868" y="224674"/>
                      <a:pt x="1738617" y="567203"/>
                    </a:cubicBezTo>
                    <a:cubicBezTo>
                      <a:pt x="1875366" y="909732"/>
                      <a:pt x="1789662" y="1301014"/>
                      <a:pt x="1522252" y="1555018"/>
                    </a:cubicBezTo>
                    <a:cubicBezTo>
                      <a:pt x="1254841" y="1809022"/>
                      <a:pt x="859672" y="1874506"/>
                      <a:pt x="524623" y="1720335"/>
                    </a:cubicBezTo>
                    <a:lnTo>
                      <a:pt x="901435" y="901435"/>
                    </a:lnTo>
                    <a:lnTo>
                      <a:pt x="901435" y="0"/>
                    </a:lnTo>
                    <a:close/>
                  </a:path>
                  <a:path w="1802870" h="1802870" fill="none">
                    <a:moveTo>
                      <a:pt x="901435" y="0"/>
                    </a:moveTo>
                    <a:cubicBezTo>
                      <a:pt x="1270253" y="0"/>
                      <a:pt x="1601868" y="224674"/>
                      <a:pt x="1738617" y="567203"/>
                    </a:cubicBezTo>
                    <a:cubicBezTo>
                      <a:pt x="1875366" y="909732"/>
                      <a:pt x="1789662" y="1301014"/>
                      <a:pt x="1522252" y="1555018"/>
                    </a:cubicBezTo>
                    <a:cubicBezTo>
                      <a:pt x="1254841" y="1809022"/>
                      <a:pt x="859672" y="1874506"/>
                      <a:pt x="524623" y="1720335"/>
                    </a:cubicBezTo>
                  </a:path>
                </a:pathLst>
              </a:custGeom>
              <a:solidFill>
                <a:srgbClr val="FFFFFF"/>
              </a:solidFill>
              <a:ln w="57150" cap="flat" cmpd="sng">
                <a:solidFill>
                  <a:srgbClr val="FF9063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Arc 56">
                <a:extLst>
                  <a:ext uri="{FF2B5EF4-FFF2-40B4-BE49-F238E27FC236}">
                    <a16:creationId xmlns:a16="http://schemas.microsoft.com/office/drawing/2014/main" xmlns="" id="{5453019C-FF4D-4752-BB21-E9A0D68ABC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78512" y="1131094"/>
                <a:ext cx="1473200" cy="1471612"/>
              </a:xfrm>
              <a:custGeom>
                <a:avLst/>
                <a:gdLst>
                  <a:gd name="T0" fmla="*/ 737182 w 1472618"/>
                  <a:gd name="T1" fmla="*/ 0 h 1472618"/>
                  <a:gd name="T2" fmla="*/ 1435115 w 1472618"/>
                  <a:gd name="T3" fmla="*/ 498230 h 1472618"/>
                  <a:gd name="T4" fmla="*/ 1186583 w 1472618"/>
                  <a:gd name="T5" fmla="*/ 1317274 h 1472618"/>
                  <a:gd name="T6" fmla="*/ 328621 w 1472618"/>
                  <a:gd name="T7" fmla="*/ 1346427 h 1472618"/>
                  <a:gd name="T8" fmla="*/ 737182 w 1472618"/>
                  <a:gd name="T9" fmla="*/ 734801 h 1472618"/>
                  <a:gd name="T10" fmla="*/ 737182 w 1472618"/>
                  <a:gd name="T11" fmla="*/ 0 h 1472618"/>
                  <a:gd name="T12" fmla="*/ 737182 w 1472618"/>
                  <a:gd name="T13" fmla="*/ 0 h 1472618"/>
                  <a:gd name="T14" fmla="*/ 1435115 w 1472618"/>
                  <a:gd name="T15" fmla="*/ 498230 h 1472618"/>
                  <a:gd name="T16" fmla="*/ 1186583 w 1472618"/>
                  <a:gd name="T17" fmla="*/ 1317274 h 1472618"/>
                  <a:gd name="T18" fmla="*/ 328621 w 1472618"/>
                  <a:gd name="T19" fmla="*/ 1346427 h 147261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472618" h="1472618" stroke="0">
                    <a:moveTo>
                      <a:pt x="736309" y="0"/>
                    </a:moveTo>
                    <a:cubicBezTo>
                      <a:pt x="1051603" y="0"/>
                      <a:pt x="1331905" y="200747"/>
                      <a:pt x="1433414" y="499253"/>
                    </a:cubicBezTo>
                    <a:cubicBezTo>
                      <a:pt x="1534923" y="797759"/>
                      <a:pt x="1435109" y="1127768"/>
                      <a:pt x="1185177" y="1319977"/>
                    </a:cubicBezTo>
                    <a:cubicBezTo>
                      <a:pt x="935245" y="1512186"/>
                      <a:pt x="590672" y="1523933"/>
                      <a:pt x="328231" y="1349190"/>
                    </a:cubicBezTo>
                    <a:lnTo>
                      <a:pt x="736309" y="736309"/>
                    </a:lnTo>
                    <a:lnTo>
                      <a:pt x="736309" y="0"/>
                    </a:lnTo>
                    <a:close/>
                  </a:path>
                  <a:path w="1472618" h="1472618" fill="none">
                    <a:moveTo>
                      <a:pt x="736309" y="0"/>
                    </a:moveTo>
                    <a:cubicBezTo>
                      <a:pt x="1051603" y="0"/>
                      <a:pt x="1331905" y="200747"/>
                      <a:pt x="1433414" y="499253"/>
                    </a:cubicBezTo>
                    <a:cubicBezTo>
                      <a:pt x="1534923" y="797759"/>
                      <a:pt x="1435109" y="1127768"/>
                      <a:pt x="1185177" y="1319977"/>
                    </a:cubicBezTo>
                    <a:cubicBezTo>
                      <a:pt x="935245" y="1512186"/>
                      <a:pt x="590672" y="1523933"/>
                      <a:pt x="328231" y="1349190"/>
                    </a:cubicBezTo>
                  </a:path>
                </a:pathLst>
              </a:custGeom>
              <a:noFill/>
              <a:ln w="57150" cap="flat" cmpd="sng">
                <a:solidFill>
                  <a:srgbClr val="30363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Arc 57">
                <a:extLst>
                  <a:ext uri="{FF2B5EF4-FFF2-40B4-BE49-F238E27FC236}">
                    <a16:creationId xmlns:a16="http://schemas.microsoft.com/office/drawing/2014/main" xmlns="" id="{7062980B-3819-4438-8202-C56F1E5B2F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5200" y="1313656"/>
                <a:ext cx="1139825" cy="1139825"/>
              </a:xfrm>
              <a:custGeom>
                <a:avLst/>
                <a:gdLst>
                  <a:gd name="T0" fmla="*/ 570178 w 1139559"/>
                  <a:gd name="T1" fmla="*/ 0 h 1139559"/>
                  <a:gd name="T2" fmla="*/ 1075315 w 1139559"/>
                  <a:gd name="T3" fmla="*/ 305715 h 1139559"/>
                  <a:gd name="T4" fmla="*/ 1038767 w 1139559"/>
                  <a:gd name="T5" fmla="*/ 895029 h 1139559"/>
                  <a:gd name="T6" fmla="*/ 570179 w 1139559"/>
                  <a:gd name="T7" fmla="*/ 570179 h 1139559"/>
                  <a:gd name="T8" fmla="*/ 570178 w 1139559"/>
                  <a:gd name="T9" fmla="*/ 0 h 1139559"/>
                  <a:gd name="T10" fmla="*/ 570178 w 1139559"/>
                  <a:gd name="T11" fmla="*/ 0 h 1139559"/>
                  <a:gd name="T12" fmla="*/ 1075315 w 1139559"/>
                  <a:gd name="T13" fmla="*/ 305715 h 1139559"/>
                  <a:gd name="T14" fmla="*/ 1038767 w 1139559"/>
                  <a:gd name="T15" fmla="*/ 895029 h 113955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139559" h="1139559" stroke="0">
                    <a:moveTo>
                      <a:pt x="569779" y="0"/>
                    </a:moveTo>
                    <a:cubicBezTo>
                      <a:pt x="781771" y="0"/>
                      <a:pt x="976235" y="117693"/>
                      <a:pt x="1074562" y="305502"/>
                    </a:cubicBezTo>
                    <a:cubicBezTo>
                      <a:pt x="1172889" y="493311"/>
                      <a:pt x="1158820" y="720181"/>
                      <a:pt x="1038041" y="894402"/>
                    </a:cubicBezTo>
                    <a:lnTo>
                      <a:pt x="569780" y="569780"/>
                    </a:lnTo>
                    <a:cubicBezTo>
                      <a:pt x="569780" y="379853"/>
                      <a:pt x="569779" y="189927"/>
                      <a:pt x="569779" y="0"/>
                    </a:cubicBezTo>
                    <a:close/>
                  </a:path>
                  <a:path w="1139559" h="1139559" fill="none">
                    <a:moveTo>
                      <a:pt x="569779" y="0"/>
                    </a:moveTo>
                    <a:cubicBezTo>
                      <a:pt x="781771" y="0"/>
                      <a:pt x="976235" y="117693"/>
                      <a:pt x="1074562" y="305502"/>
                    </a:cubicBezTo>
                    <a:cubicBezTo>
                      <a:pt x="1172889" y="493311"/>
                      <a:pt x="1158820" y="720181"/>
                      <a:pt x="1038041" y="894402"/>
                    </a:cubicBezTo>
                  </a:path>
                </a:pathLst>
              </a:custGeom>
              <a:solidFill>
                <a:srgbClr val="FFFFFF"/>
              </a:solidFill>
              <a:ln w="57150" cap="flat" cmpd="sng">
                <a:solidFill>
                  <a:srgbClr val="FF9063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762628A0-4FE9-451A-810C-12BF89F0B50B}"/>
                </a:ext>
              </a:extLst>
            </p:cNvPr>
            <p:cNvSpPr/>
            <p:nvPr/>
          </p:nvSpPr>
          <p:spPr>
            <a:xfrm>
              <a:off x="7975064" y="2849345"/>
              <a:ext cx="1710725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5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89%</a:t>
              </a:r>
              <a:endParaRPr lang="zh-CN" altLang="en-US" sz="5400" b="1" dirty="0">
                <a:cs typeface="+mn-ea"/>
                <a:sym typeface="+mn-lt"/>
              </a:endParaRPr>
            </a:p>
          </p:txBody>
        </p:sp>
      </p:grpSp>
      <p:cxnSp>
        <p:nvCxnSpPr>
          <p:cNvPr id="18" name="Elbow Connector 62">
            <a:extLst>
              <a:ext uri="{FF2B5EF4-FFF2-40B4-BE49-F238E27FC236}">
                <a16:creationId xmlns:a16="http://schemas.microsoft.com/office/drawing/2014/main" xmlns="" id="{AEFDDC66-CE23-441E-99A1-E18A43B9A9A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674762" y="1842996"/>
            <a:ext cx="3731742" cy="54395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FF9063"/>
            </a:solidFill>
            <a:prstDash val="sysDot"/>
            <a:miter lim="800000"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Elbow Connector 62">
            <a:extLst>
              <a:ext uri="{FF2B5EF4-FFF2-40B4-BE49-F238E27FC236}">
                <a16:creationId xmlns:a16="http://schemas.microsoft.com/office/drawing/2014/main" xmlns="" id="{B0434C1B-D2CE-4283-A2F7-0B3B951327A6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5648747" y="3754825"/>
            <a:ext cx="2335472" cy="1147079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FF9063"/>
            </a:solidFill>
            <a:prstDash val="sysDot"/>
            <a:miter lim="800000"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5CF26FD7-7114-4FDD-84B3-296C6362C3BE}"/>
              </a:ext>
            </a:extLst>
          </p:cNvPr>
          <p:cNvCxnSpPr>
            <a:endCxn id="17" idx="0"/>
          </p:cNvCxnSpPr>
          <p:nvPr/>
        </p:nvCxnSpPr>
        <p:spPr>
          <a:xfrm>
            <a:off x="5653880" y="3215785"/>
            <a:ext cx="3903457" cy="24341"/>
          </a:xfrm>
          <a:prstGeom prst="line">
            <a:avLst/>
          </a:prstGeom>
          <a:ln>
            <a:solidFill>
              <a:srgbClr val="FF9063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F97C3169-EF82-4E37-ABA2-9D5755EF3693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gradFill flip="none" rotWithShape="1">
            <a:gsLst>
              <a:gs pos="74000">
                <a:schemeClr val="bg1">
                  <a:alpha val="0"/>
                </a:schemeClr>
              </a:gs>
              <a:gs pos="97000">
                <a:schemeClr val="bg1">
                  <a:lumMod val="84000"/>
                  <a:alpha val="49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701800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6D7E58BB-67E9-470E-B81D-8DA9B68F29C1}"/>
              </a:ext>
            </a:extLst>
          </p:cNvPr>
          <p:cNvGrpSpPr>
            <a:grpSpLocks/>
          </p:cNvGrpSpPr>
          <p:nvPr/>
        </p:nvGrpSpPr>
        <p:grpSpPr bwMode="auto">
          <a:xfrm>
            <a:off x="152255" y="2550535"/>
            <a:ext cx="5448589" cy="3395856"/>
            <a:chOff x="409849" y="1315301"/>
            <a:chExt cx="4231670" cy="2638316"/>
          </a:xfrm>
        </p:grpSpPr>
        <p:grpSp>
          <p:nvGrpSpPr>
            <p:cNvPr id="5" name="组合 1">
              <a:extLst>
                <a:ext uri="{FF2B5EF4-FFF2-40B4-BE49-F238E27FC236}">
                  <a16:creationId xmlns:a16="http://schemas.microsoft.com/office/drawing/2014/main" xmlns="" id="{474932A9-1E09-4C83-BD43-E8C7B0E512B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74922" y="3714498"/>
              <a:ext cx="3320380" cy="239119"/>
              <a:chOff x="774922" y="3714498"/>
              <a:chExt cx="3320380" cy="239119"/>
            </a:xfrm>
          </p:grpSpPr>
          <p:sp>
            <p:nvSpPr>
              <p:cNvPr id="16" name="Rectangle 11">
                <a:extLst>
                  <a:ext uri="{FF2B5EF4-FFF2-40B4-BE49-F238E27FC236}">
                    <a16:creationId xmlns:a16="http://schemas.microsoft.com/office/drawing/2014/main" xmlns="" id="{41AE9C49-BA2F-4753-8B39-DBB6EDA8BCDE}"/>
                  </a:ext>
                </a:extLst>
              </p:cNvPr>
              <p:cNvSpPr/>
              <p:nvPr/>
            </p:nvSpPr>
            <p:spPr>
              <a:xfrm>
                <a:off x="774922" y="3714498"/>
                <a:ext cx="452177" cy="23911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r>
                  <a:rPr lang="en-US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2015</a:t>
                </a:r>
              </a:p>
            </p:txBody>
          </p:sp>
          <p:sp>
            <p:nvSpPr>
              <p:cNvPr id="17" name="Rectangle 12">
                <a:extLst>
                  <a:ext uri="{FF2B5EF4-FFF2-40B4-BE49-F238E27FC236}">
                    <a16:creationId xmlns:a16="http://schemas.microsoft.com/office/drawing/2014/main" xmlns="" id="{1C4F2DC0-9468-44CC-A878-7B46642F96D4}"/>
                  </a:ext>
                </a:extLst>
              </p:cNvPr>
              <p:cNvSpPr/>
              <p:nvPr/>
            </p:nvSpPr>
            <p:spPr>
              <a:xfrm>
                <a:off x="1774904" y="3714498"/>
                <a:ext cx="452177" cy="23911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r>
                  <a:rPr lang="en-US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2016</a:t>
                </a:r>
              </a:p>
            </p:txBody>
          </p:sp>
          <p:sp>
            <p:nvSpPr>
              <p:cNvPr id="18" name="Rectangle 13">
                <a:extLst>
                  <a:ext uri="{FF2B5EF4-FFF2-40B4-BE49-F238E27FC236}">
                    <a16:creationId xmlns:a16="http://schemas.microsoft.com/office/drawing/2014/main" xmlns="" id="{07FAD9C3-1C43-4D8A-BDFA-1E54747221D2}"/>
                  </a:ext>
                </a:extLst>
              </p:cNvPr>
              <p:cNvSpPr/>
              <p:nvPr/>
            </p:nvSpPr>
            <p:spPr>
              <a:xfrm>
                <a:off x="2643143" y="3714498"/>
                <a:ext cx="452177" cy="23911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r>
                  <a:rPr lang="en-US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2017</a:t>
                </a:r>
              </a:p>
            </p:txBody>
          </p:sp>
          <p:sp>
            <p:nvSpPr>
              <p:cNvPr id="19" name="Rectangle 14">
                <a:extLst>
                  <a:ext uri="{FF2B5EF4-FFF2-40B4-BE49-F238E27FC236}">
                    <a16:creationId xmlns:a16="http://schemas.microsoft.com/office/drawing/2014/main" xmlns="" id="{8E2C6622-BF0D-4342-B57A-8F405B74D1A1}"/>
                  </a:ext>
                </a:extLst>
              </p:cNvPr>
              <p:cNvSpPr/>
              <p:nvPr/>
            </p:nvSpPr>
            <p:spPr>
              <a:xfrm>
                <a:off x="3643125" y="3714498"/>
                <a:ext cx="452177" cy="23911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r>
                  <a:rPr lang="en-US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2018</a:t>
                </a:r>
              </a:p>
            </p:txBody>
          </p:sp>
        </p:grpSp>
        <p:grpSp>
          <p:nvGrpSpPr>
            <p:cNvPr id="6" name="组合 23">
              <a:extLst>
                <a:ext uri="{FF2B5EF4-FFF2-40B4-BE49-F238E27FC236}">
                  <a16:creationId xmlns:a16="http://schemas.microsoft.com/office/drawing/2014/main" xmlns="" id="{9F9B4107-16CB-4075-BF72-AACBECE3027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9849" y="1315301"/>
              <a:ext cx="4231670" cy="2293571"/>
              <a:chOff x="1184565" y="1248617"/>
              <a:chExt cx="3780000" cy="2048765"/>
            </a:xfrm>
          </p:grpSpPr>
          <p:sp>
            <p:nvSpPr>
              <p:cNvPr id="7" name="Freeform 5">
                <a:extLst>
                  <a:ext uri="{FF2B5EF4-FFF2-40B4-BE49-F238E27FC236}">
                    <a16:creationId xmlns:a16="http://schemas.microsoft.com/office/drawing/2014/main" xmlns="" id="{4FD6051D-DB00-4016-A2BB-918CCAFBD934}"/>
                  </a:ext>
                </a:extLst>
              </p:cNvPr>
              <p:cNvSpPr/>
              <p:nvPr/>
            </p:nvSpPr>
            <p:spPr bwMode="auto">
              <a:xfrm>
                <a:off x="2160049" y="1920912"/>
                <a:ext cx="550128" cy="1361610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rgbClr val="A5A5A5">
                  <a:alpha val="95000"/>
                </a:srgbClr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sz="1015">
                  <a:cs typeface="+mn-ea"/>
                  <a:sym typeface="+mn-lt"/>
                </a:endParaRPr>
              </a:p>
            </p:txBody>
          </p:sp>
          <p:sp>
            <p:nvSpPr>
              <p:cNvPr id="8" name="Freeform 6">
                <a:extLst>
                  <a:ext uri="{FF2B5EF4-FFF2-40B4-BE49-F238E27FC236}">
                    <a16:creationId xmlns:a16="http://schemas.microsoft.com/office/drawing/2014/main" xmlns="" id="{E7770C7C-2658-413A-8A0F-C30BD5E7FF1E}"/>
                  </a:ext>
                </a:extLst>
              </p:cNvPr>
              <p:cNvSpPr/>
              <p:nvPr/>
            </p:nvSpPr>
            <p:spPr bwMode="auto">
              <a:xfrm>
                <a:off x="2710176" y="1920912"/>
                <a:ext cx="551546" cy="1361610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5A5A5">
                  <a:alpha val="85000"/>
                </a:srgbClr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sz="1015">
                  <a:cs typeface="+mn-ea"/>
                  <a:sym typeface="+mn-lt"/>
                </a:endParaRPr>
              </a:p>
            </p:txBody>
          </p:sp>
          <p:sp>
            <p:nvSpPr>
              <p:cNvPr id="9" name="Freeform 5">
                <a:extLst>
                  <a:ext uri="{FF2B5EF4-FFF2-40B4-BE49-F238E27FC236}">
                    <a16:creationId xmlns:a16="http://schemas.microsoft.com/office/drawing/2014/main" xmlns="" id="{861EDC80-3B79-4CAF-89ED-9A3CAB0E0FEE}"/>
                  </a:ext>
                </a:extLst>
              </p:cNvPr>
              <p:cNvSpPr/>
              <p:nvPr/>
            </p:nvSpPr>
            <p:spPr bwMode="auto">
              <a:xfrm>
                <a:off x="2986658" y="1248617"/>
                <a:ext cx="550128" cy="2033904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rgbClr val="FF9063">
                  <a:alpha val="95000"/>
                </a:srgbClr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sz="1015" dirty="0">
                  <a:cs typeface="+mn-ea"/>
                  <a:sym typeface="+mn-lt"/>
                </a:endParaRPr>
              </a:p>
            </p:txBody>
          </p:sp>
          <p:sp>
            <p:nvSpPr>
              <p:cNvPr id="10" name="Freeform 6">
                <a:extLst>
                  <a:ext uri="{FF2B5EF4-FFF2-40B4-BE49-F238E27FC236}">
                    <a16:creationId xmlns:a16="http://schemas.microsoft.com/office/drawing/2014/main" xmlns="" id="{71773F1B-7CC7-4253-BF58-C9B0A120D178}"/>
                  </a:ext>
                </a:extLst>
              </p:cNvPr>
              <p:cNvSpPr/>
              <p:nvPr/>
            </p:nvSpPr>
            <p:spPr bwMode="auto">
              <a:xfrm>
                <a:off x="3536786" y="1248617"/>
                <a:ext cx="551545" cy="2033904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063">
                  <a:alpha val="85000"/>
                </a:srgbClr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sz="1015">
                  <a:cs typeface="+mn-ea"/>
                  <a:sym typeface="+mn-lt"/>
                </a:endParaRPr>
              </a:p>
            </p:txBody>
          </p:sp>
          <p:sp>
            <p:nvSpPr>
              <p:cNvPr id="11" name="Freeform 5">
                <a:extLst>
                  <a:ext uri="{FF2B5EF4-FFF2-40B4-BE49-F238E27FC236}">
                    <a16:creationId xmlns:a16="http://schemas.microsoft.com/office/drawing/2014/main" xmlns="" id="{FBE166DF-B4AB-4FD8-8A5A-9AD720F80C63}"/>
                  </a:ext>
                </a:extLst>
              </p:cNvPr>
              <p:cNvSpPr/>
              <p:nvPr/>
            </p:nvSpPr>
            <p:spPr bwMode="auto">
              <a:xfrm>
                <a:off x="1333440" y="2544983"/>
                <a:ext cx="550128" cy="737539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rgbClr val="FF9063">
                  <a:alpha val="95000"/>
                </a:srgbClr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sz="1015" dirty="0">
                  <a:cs typeface="+mn-ea"/>
                  <a:sym typeface="+mn-lt"/>
                </a:endParaRPr>
              </a:p>
            </p:txBody>
          </p:sp>
          <p:sp>
            <p:nvSpPr>
              <p:cNvPr id="12" name="Freeform 6">
                <a:extLst>
                  <a:ext uri="{FF2B5EF4-FFF2-40B4-BE49-F238E27FC236}">
                    <a16:creationId xmlns:a16="http://schemas.microsoft.com/office/drawing/2014/main" xmlns="" id="{D9E6B511-B841-4485-89D7-1ADDFEBDD1AF}"/>
                  </a:ext>
                </a:extLst>
              </p:cNvPr>
              <p:cNvSpPr/>
              <p:nvPr/>
            </p:nvSpPr>
            <p:spPr bwMode="auto">
              <a:xfrm>
                <a:off x="1883568" y="2544983"/>
                <a:ext cx="551545" cy="737539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063">
                  <a:alpha val="85000"/>
                </a:srgbClr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sz="1015" dirty="0">
                  <a:cs typeface="+mn-ea"/>
                  <a:sym typeface="+mn-lt"/>
                </a:endParaRPr>
              </a:p>
            </p:txBody>
          </p:sp>
          <p:sp>
            <p:nvSpPr>
              <p:cNvPr id="13" name="Freeform 5">
                <a:extLst>
                  <a:ext uri="{FF2B5EF4-FFF2-40B4-BE49-F238E27FC236}">
                    <a16:creationId xmlns:a16="http://schemas.microsoft.com/office/drawing/2014/main" xmlns="" id="{B304A8D4-6A36-459C-ACAE-A6D498F18EC2}"/>
                  </a:ext>
                </a:extLst>
              </p:cNvPr>
              <p:cNvSpPr/>
              <p:nvPr/>
            </p:nvSpPr>
            <p:spPr bwMode="auto">
              <a:xfrm>
                <a:off x="3813267" y="2180468"/>
                <a:ext cx="550128" cy="1102053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rgbClr val="A5A5A5">
                  <a:alpha val="95000"/>
                </a:srgbClr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sz="1015">
                  <a:cs typeface="+mn-ea"/>
                  <a:sym typeface="+mn-lt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xmlns="" id="{6F970AAD-2B5E-4CB9-8D44-BED84F91A079}"/>
                  </a:ext>
                </a:extLst>
              </p:cNvPr>
              <p:cNvSpPr/>
              <p:nvPr/>
            </p:nvSpPr>
            <p:spPr bwMode="auto">
              <a:xfrm>
                <a:off x="4363395" y="2180468"/>
                <a:ext cx="551546" cy="1102053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5A5A5">
                  <a:alpha val="85000"/>
                </a:srgbClr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sz="1015">
                  <a:cs typeface="+mn-ea"/>
                  <a:sym typeface="+mn-lt"/>
                </a:endParaRPr>
              </a:p>
            </p:txBody>
          </p:sp>
          <p:sp>
            <p:nvSpPr>
              <p:cNvPr id="15" name="Rectangle 95">
                <a:extLst>
                  <a:ext uri="{FF2B5EF4-FFF2-40B4-BE49-F238E27FC236}">
                    <a16:creationId xmlns:a16="http://schemas.microsoft.com/office/drawing/2014/main" xmlns="" id="{DF6F6039-FA1A-4EC6-A5D6-32064E0FD4B0}"/>
                  </a:ext>
                </a:extLst>
              </p:cNvPr>
              <p:cNvSpPr/>
              <p:nvPr/>
            </p:nvSpPr>
            <p:spPr>
              <a:xfrm>
                <a:off x="1184565" y="3271175"/>
                <a:ext cx="3780000" cy="2553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sz="1015">
                  <a:cs typeface="+mn-ea"/>
                  <a:sym typeface="+mn-lt"/>
                </a:endParaRPr>
              </a:p>
            </p:txBody>
          </p:sp>
        </p:grp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2A884624-FFB6-4B0C-B2C2-2F5D561B9D71}"/>
              </a:ext>
            </a:extLst>
          </p:cNvPr>
          <p:cNvSpPr/>
          <p:nvPr/>
        </p:nvSpPr>
        <p:spPr>
          <a:xfrm>
            <a:off x="400050" y="0"/>
            <a:ext cx="476250" cy="742950"/>
          </a:xfrm>
          <a:prstGeom prst="rect">
            <a:avLst/>
          </a:prstGeom>
          <a:solidFill>
            <a:srgbClr val="FF9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1" name="Elbow Connector 62">
            <a:extLst>
              <a:ext uri="{FF2B5EF4-FFF2-40B4-BE49-F238E27FC236}">
                <a16:creationId xmlns:a16="http://schemas.microsoft.com/office/drawing/2014/main" xmlns="" id="{617328C5-E5B9-484B-B855-BB3135CD7617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146571" y="1963708"/>
            <a:ext cx="5463779" cy="2443399"/>
          </a:xfrm>
          <a:prstGeom prst="bentConnector3">
            <a:avLst>
              <a:gd name="adj1" fmla="val 9904"/>
            </a:avLst>
          </a:prstGeom>
          <a:noFill/>
          <a:ln w="12700">
            <a:solidFill>
              <a:srgbClr val="FF9063"/>
            </a:solidFill>
            <a:prstDash val="sysDot"/>
            <a:miter lim="800000"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xmlns="" id="{9B68B6EC-6287-4F54-8A5F-78DAC94EC9C9}"/>
              </a:ext>
            </a:extLst>
          </p:cNvPr>
          <p:cNvSpPr txBox="1"/>
          <p:nvPr/>
        </p:nvSpPr>
        <p:spPr bwMode="auto">
          <a:xfrm>
            <a:off x="7006833" y="1654559"/>
            <a:ext cx="4640341" cy="207109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  <a:defRPr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您的内容打在这里，或者通过复制您的文本后，在此框中选择粘贴，并选择只保留。您的内容打在这里，或者通过复制您的文本后，在此框中选择粘贴，并选择只保留。</a:t>
            </a:r>
          </a:p>
          <a:p>
            <a:pPr marL="0" indent="0" fontAlgn="auto">
              <a:lnSpc>
                <a:spcPct val="2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3" name="Elbow Connector 62">
            <a:extLst>
              <a:ext uri="{FF2B5EF4-FFF2-40B4-BE49-F238E27FC236}">
                <a16:creationId xmlns:a16="http://schemas.microsoft.com/office/drawing/2014/main" xmlns="" id="{1D6DB62B-BF91-47C6-B9D4-E7D53F5F876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590762" y="2550535"/>
            <a:ext cx="3126755" cy="1522412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FF9063"/>
            </a:solidFill>
            <a:prstDash val="sysDot"/>
            <a:miter lim="800000"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xmlns="" id="{D420142C-BAF7-4520-B2C3-30C133119D00}"/>
              </a:ext>
            </a:extLst>
          </p:cNvPr>
          <p:cNvSpPr txBox="1"/>
          <p:nvPr/>
        </p:nvSpPr>
        <p:spPr bwMode="auto">
          <a:xfrm>
            <a:off x="7006833" y="3721407"/>
            <a:ext cx="4640341" cy="207109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  <a:defRPr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您的内容打在这里，或者通过复制您的文本后，在此框中选择粘贴，并选择只保留。您的内容打在这里，或者通过复制您的文本后，在此框中选择粘贴，并选择只保留。</a:t>
            </a:r>
          </a:p>
          <a:p>
            <a:pPr marL="0" indent="0" fontAlgn="auto">
              <a:lnSpc>
                <a:spcPct val="2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82B11B52-30CD-40D8-AAAD-2C3812D03E17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gradFill flip="none" rotWithShape="1">
            <a:gsLst>
              <a:gs pos="74000">
                <a:schemeClr val="bg1">
                  <a:alpha val="0"/>
                </a:schemeClr>
              </a:gs>
              <a:gs pos="97000">
                <a:schemeClr val="bg1">
                  <a:lumMod val="84000"/>
                  <a:alpha val="49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04150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qphyxuh">
      <a:majorFont>
        <a:latin typeface="Georgia" panose="020F0302020204030204"/>
        <a:ea typeface="方正风雅宋简体"/>
        <a:cs typeface=""/>
      </a:majorFont>
      <a:minorFont>
        <a:latin typeface="Georgia" panose="020F0502020204030204"/>
        <a:ea typeface="方正风雅宋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</TotalTime>
  <Words>2092</Words>
  <Application>Microsoft Office PowerPoint</Application>
  <PresentationFormat>宽屏</PresentationFormat>
  <Paragraphs>129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0" baseType="lpstr">
      <vt:lpstr>等线</vt:lpstr>
      <vt:lpstr>方正风雅宋简体</vt:lpstr>
      <vt:lpstr>Arial</vt:lpstr>
      <vt:lpstr>Georgia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小芥末素材</cp:lastModifiedBy>
  <cp:revision>41</cp:revision>
  <dcterms:created xsi:type="dcterms:W3CDTF">2017-06-26T09:41:56Z</dcterms:created>
  <dcterms:modified xsi:type="dcterms:W3CDTF">2017-09-15T08:01:25Z</dcterms:modified>
</cp:coreProperties>
</file>