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1" r:id="rId24"/>
  </p:sldIdLst>
  <p:sldSz cx="9144000" cy="5143500" type="screen16x9"/>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8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50" d="100"/>
          <a:sy n="150" d="100"/>
        </p:scale>
        <p:origin x="696"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2017/12/18</a:t>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100731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205997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725523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9340338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232673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251131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120467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703151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36268850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949583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064501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225100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705478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517198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27573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2491947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23</a:t>
            </a:fld>
            <a:endParaRPr lang="en-US" dirty="0"/>
          </a:p>
        </p:txBody>
      </p:sp>
    </p:spTree>
    <p:extLst>
      <p:ext uri="{BB962C8B-B14F-4D97-AF65-F5344CB8AC3E}">
        <p14:creationId xmlns:p14="http://schemas.microsoft.com/office/powerpoint/2010/main" val="3946586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367972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543388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602281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96259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896198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063635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451496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panose="020F0502020204030203"/>
                <a:cs typeface="Lato Hairline" panose="020F0502020204030203"/>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panose="020F0502020204030203"/>
                <a:cs typeface="Lato Light" panose="020F0502020204030203"/>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2017/12/18</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a:t>
            </a:fld>
            <a:endParaRPr lang="zh-CN" altLang="en-US"/>
          </a:p>
        </p:txBody>
      </p:sp>
      <p:pic>
        <p:nvPicPr>
          <p:cNvPr id="7" name="Picture 2" descr="C:\Users\LL\Desktop\588ku_f8cedd3a8a984908c97af3c36362d033\3.png"/>
          <p:cNvPicPr>
            <a:picLocks noChangeAspect="1" noChangeArrowheads="1"/>
          </p:cNvPicPr>
          <p:nvPr userDrawn="1"/>
        </p:nvPicPr>
        <p:blipFill rotWithShape="1">
          <a:blip r:embed="rId13" cstate="print">
            <a:extLst>
              <a:ext uri="{28A0092B-C50C-407E-A947-70E740481C1C}">
                <a14:useLocalDpi xmlns:a14="http://schemas.microsoft.com/office/drawing/2010/main" val="0"/>
              </a:ext>
            </a:extLst>
          </a:blip>
          <a:srcRect/>
          <a:stretch>
            <a:fillRect/>
          </a:stretch>
        </p:blipFill>
        <p:spPr bwMode="auto">
          <a:xfrm>
            <a:off x="6370" y="2930"/>
            <a:ext cx="9144000" cy="514745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1.xml"/><Relationship Id="rId18" Type="http://schemas.openxmlformats.org/officeDocument/2006/relationships/slideLayout" Target="../slideLayouts/slideLayout1.xml"/><Relationship Id="rId26" Type="http://schemas.openxmlformats.org/officeDocument/2006/relationships/image" Target="../media/image8.png"/><Relationship Id="rId3" Type="http://schemas.microsoft.com/office/2007/relationships/media" Target="../media/media1.mp3"/><Relationship Id="rId21" Type="http://schemas.openxmlformats.org/officeDocument/2006/relationships/image" Target="../media/image3.png"/><Relationship Id="rId7" Type="http://schemas.openxmlformats.org/officeDocument/2006/relationships/tags" Target="../tags/tag5.xml"/><Relationship Id="rId12" Type="http://schemas.openxmlformats.org/officeDocument/2006/relationships/tags" Target="../tags/tag10.xml"/><Relationship Id="rId17" Type="http://schemas.openxmlformats.org/officeDocument/2006/relationships/tags" Target="../tags/tag15.xml"/><Relationship Id="rId25" Type="http://schemas.openxmlformats.org/officeDocument/2006/relationships/image" Target="../media/image7.png"/><Relationship Id="rId33" Type="http://schemas.openxmlformats.org/officeDocument/2006/relationships/image" Target="../media/image15.png"/><Relationship Id="rId2" Type="http://schemas.openxmlformats.org/officeDocument/2006/relationships/tags" Target="../tags/tag2.xml"/><Relationship Id="rId16" Type="http://schemas.openxmlformats.org/officeDocument/2006/relationships/tags" Target="../tags/tag14.xml"/><Relationship Id="rId20" Type="http://schemas.openxmlformats.org/officeDocument/2006/relationships/image" Target="../media/image2.png"/><Relationship Id="rId29" Type="http://schemas.openxmlformats.org/officeDocument/2006/relationships/image" Target="../media/image11.png"/><Relationship Id="rId1" Type="http://schemas.openxmlformats.org/officeDocument/2006/relationships/tags" Target="../tags/tag1.xml"/><Relationship Id="rId6" Type="http://schemas.openxmlformats.org/officeDocument/2006/relationships/tags" Target="../tags/tag4.xml"/><Relationship Id="rId11" Type="http://schemas.openxmlformats.org/officeDocument/2006/relationships/tags" Target="../tags/tag9.xml"/><Relationship Id="rId24" Type="http://schemas.openxmlformats.org/officeDocument/2006/relationships/image" Target="../media/image6.png"/><Relationship Id="rId32" Type="http://schemas.openxmlformats.org/officeDocument/2006/relationships/image" Target="../media/image14.png"/><Relationship Id="rId5" Type="http://schemas.openxmlformats.org/officeDocument/2006/relationships/tags" Target="../tags/tag3.xml"/><Relationship Id="rId15" Type="http://schemas.openxmlformats.org/officeDocument/2006/relationships/tags" Target="../tags/tag13.xml"/><Relationship Id="rId23" Type="http://schemas.openxmlformats.org/officeDocument/2006/relationships/image" Target="../media/image5.png"/><Relationship Id="rId28" Type="http://schemas.openxmlformats.org/officeDocument/2006/relationships/image" Target="../media/image10.png"/><Relationship Id="rId10" Type="http://schemas.openxmlformats.org/officeDocument/2006/relationships/tags" Target="../tags/tag8.xml"/><Relationship Id="rId19" Type="http://schemas.openxmlformats.org/officeDocument/2006/relationships/notesSlide" Target="../notesSlides/notesSlide1.xml"/><Relationship Id="rId31" Type="http://schemas.openxmlformats.org/officeDocument/2006/relationships/image" Target="../media/image13.png"/><Relationship Id="rId4" Type="http://schemas.openxmlformats.org/officeDocument/2006/relationships/audio" Target="../media/media1.mp3"/><Relationship Id="rId9" Type="http://schemas.openxmlformats.org/officeDocument/2006/relationships/tags" Target="../tags/tag7.xml"/><Relationship Id="rId14" Type="http://schemas.openxmlformats.org/officeDocument/2006/relationships/tags" Target="../tags/tag12.xml"/><Relationship Id="rId22" Type="http://schemas.openxmlformats.org/officeDocument/2006/relationships/image" Target="../media/image4.png"/><Relationship Id="rId27" Type="http://schemas.openxmlformats.org/officeDocument/2006/relationships/image" Target="../media/image9.png"/><Relationship Id="rId30" Type="http://schemas.openxmlformats.org/officeDocument/2006/relationships/image" Target="../media/image12.png"/><Relationship Id="rId8" Type="http://schemas.openxmlformats.org/officeDocument/2006/relationships/tags" Target="../tags/tag6.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slideLayout" Target="../slideLayouts/slideLayout11.xml"/><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audio" Target="../media/media1.mp3"/><Relationship Id="rId16" Type="http://schemas.openxmlformats.org/officeDocument/2006/relationships/image" Target="../media/image13.png"/><Relationship Id="rId1" Type="http://schemas.microsoft.com/office/2007/relationships/media" Target="../media/media1.mp3"/><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27.png"/><Relationship Id="rId4" Type="http://schemas.openxmlformats.org/officeDocument/2006/relationships/notesSlide" Target="../notesSlides/notesSlide23.xml"/><Relationship Id="rId9" Type="http://schemas.openxmlformats.org/officeDocument/2006/relationships/image" Target="../media/image6.png"/><Relationship Id="rId1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7.png"/><Relationship Id="rId5" Type="http://schemas.openxmlformats.org/officeDocument/2006/relationships/image" Target="../media/image9.png"/><Relationship Id="rId10" Type="http://schemas.openxmlformats.org/officeDocument/2006/relationships/image" Target="../media/image6.png"/><Relationship Id="rId4" Type="http://schemas.openxmlformats.org/officeDocument/2006/relationships/image" Target="../media/image8.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22.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A_图片 22"/>
          <p:cNvPicPr>
            <a:picLocks noChangeAspect="1"/>
          </p:cNvPicPr>
          <p:nvPr userDrawn="1">
            <p:custDataLst>
              <p:tags r:id="rId1"/>
            </p:custDataLst>
          </p:nvPr>
        </p:nvPicPr>
        <p:blipFill>
          <a:blip r:embed="rId20">
            <a:extLst>
              <a:ext uri="{28A0092B-C50C-407E-A947-70E740481C1C}">
                <a14:useLocalDpi xmlns:a14="http://schemas.microsoft.com/office/drawing/2010/main" val="0"/>
              </a:ext>
            </a:extLst>
          </a:blip>
          <a:stretch>
            <a:fillRect/>
          </a:stretch>
        </p:blipFill>
        <p:spPr>
          <a:xfrm>
            <a:off x="13970" y="635"/>
            <a:ext cx="9144000" cy="5144400"/>
          </a:xfrm>
          <a:prstGeom prst="rect">
            <a:avLst/>
          </a:prstGeom>
        </p:spPr>
      </p:pic>
      <p:pic>
        <p:nvPicPr>
          <p:cNvPr id="7" name="PA_图片 6"/>
          <p:cNvPicPr>
            <a:picLocks noChangeAspect="1"/>
          </p:cNvPicPr>
          <p:nvPr>
            <p:custDataLst>
              <p:tags r:id="rId2"/>
            </p:custDataLst>
          </p:nvPr>
        </p:nvPicPr>
        <p:blipFill>
          <a:blip r:embed="rId21" cstate="print">
            <a:extLst>
              <a:ext uri="{28A0092B-C50C-407E-A947-70E740481C1C}">
                <a14:useLocalDpi xmlns:a14="http://schemas.microsoft.com/office/drawing/2010/main" val="0"/>
              </a:ext>
            </a:extLst>
          </a:blip>
          <a:stretch>
            <a:fillRect/>
          </a:stretch>
        </p:blipFill>
        <p:spPr>
          <a:xfrm>
            <a:off x="13335" y="451"/>
            <a:ext cx="9144000" cy="2222499"/>
          </a:xfrm>
          <a:prstGeom prst="rect">
            <a:avLst/>
          </a:prstGeom>
        </p:spPr>
      </p:pic>
      <p:pic>
        <p:nvPicPr>
          <p:cNvPr id="2" name="PA_BrianCrain - Butterfly Waltz">
            <a:hlinkClick r:id="" action="ppaction://media"/>
          </p:cNvPr>
          <p:cNvPicPr>
            <a:picLocks noChangeAspect="1"/>
          </p:cNvPicPr>
          <p:nvPr>
            <a:audioFile r:link="rId4"/>
            <p:custDataLst>
              <p:tags r:id="rId5"/>
            </p:custDataLst>
            <p:extLst>
              <p:ext uri="{DAA4B4D4-6D71-4841-9C94-3DE7FCFB9230}">
                <p14:media xmlns:p14="http://schemas.microsoft.com/office/powerpoint/2010/main" r:embed="rId3"/>
              </p:ext>
            </p:extLst>
          </p:nvPr>
        </p:nvPicPr>
        <p:blipFill>
          <a:blip r:embed="rId22"/>
          <a:stretch>
            <a:fillRect/>
          </a:stretch>
        </p:blipFill>
        <p:spPr>
          <a:xfrm>
            <a:off x="-609600" y="69533"/>
            <a:ext cx="609600" cy="609600"/>
          </a:xfrm>
          <a:prstGeom prst="rect">
            <a:avLst/>
          </a:prstGeom>
        </p:spPr>
      </p:pic>
      <p:pic>
        <p:nvPicPr>
          <p:cNvPr id="10" name="PA_图片 9" descr="E:\素材\国庆\97665f70a1c486d15b6ab4eca0cb3925.png97665f70a1c486d15b6ab4eca0cb3925"/>
          <p:cNvPicPr>
            <a:picLocks noChangeAspect="1"/>
          </p:cNvPicPr>
          <p:nvPr>
            <p:custDataLst>
              <p:tags r:id="rId6"/>
            </p:custDataLst>
          </p:nvPr>
        </p:nvPicPr>
        <p:blipFill>
          <a:blip r:embed="rId23"/>
          <a:srcRect/>
          <a:stretch>
            <a:fillRect/>
          </a:stretch>
        </p:blipFill>
        <p:spPr>
          <a:xfrm>
            <a:off x="2421255" y="1690370"/>
            <a:ext cx="4301490" cy="1459865"/>
          </a:xfrm>
          <a:prstGeom prst="rect">
            <a:avLst/>
          </a:prstGeom>
        </p:spPr>
      </p:pic>
      <p:pic>
        <p:nvPicPr>
          <p:cNvPr id="11" name="PA_图片 10"/>
          <p:cNvPicPr>
            <a:picLocks noChangeAspect="1"/>
          </p:cNvPicPr>
          <p:nvPr>
            <p:custDataLst>
              <p:tags r:id="rId7"/>
            </p:custDataLst>
          </p:nvPr>
        </p:nvPicPr>
        <p:blipFill>
          <a:blip r:embed="rId24" cstate="print">
            <a:extLst>
              <a:ext uri="{28A0092B-C50C-407E-A947-70E740481C1C}">
                <a14:useLocalDpi xmlns:a14="http://schemas.microsoft.com/office/drawing/2010/main" val="0"/>
              </a:ext>
            </a:extLst>
          </a:blip>
          <a:stretch>
            <a:fillRect/>
          </a:stretch>
        </p:blipFill>
        <p:spPr>
          <a:xfrm>
            <a:off x="4738389" y="1363668"/>
            <a:ext cx="293131" cy="329081"/>
          </a:xfrm>
          <a:prstGeom prst="rect">
            <a:avLst/>
          </a:prstGeom>
        </p:spPr>
      </p:pic>
      <p:pic>
        <p:nvPicPr>
          <p:cNvPr id="12" name="PA_图片 11"/>
          <p:cNvPicPr>
            <a:picLocks noChangeAspect="1"/>
          </p:cNvPicPr>
          <p:nvPr>
            <p:custDataLst>
              <p:tags r:id="rId8"/>
            </p:custDataLst>
          </p:nvPr>
        </p:nvPicPr>
        <p:blipFill>
          <a:blip r:embed="rId25" cstate="print">
            <a:extLst>
              <a:ext uri="{28A0092B-C50C-407E-A947-70E740481C1C}">
                <a14:useLocalDpi xmlns:a14="http://schemas.microsoft.com/office/drawing/2010/main" val="0"/>
              </a:ext>
            </a:extLst>
          </a:blip>
          <a:stretch>
            <a:fillRect/>
          </a:stretch>
        </p:blipFill>
        <p:spPr>
          <a:xfrm>
            <a:off x="1318352" y="2910560"/>
            <a:ext cx="337376" cy="387153"/>
          </a:xfrm>
          <a:prstGeom prst="rect">
            <a:avLst/>
          </a:prstGeom>
        </p:spPr>
      </p:pic>
      <p:pic>
        <p:nvPicPr>
          <p:cNvPr id="13" name="PA_图片 12"/>
          <p:cNvPicPr>
            <a:picLocks noChangeAspect="1"/>
          </p:cNvPicPr>
          <p:nvPr>
            <p:custDataLst>
              <p:tags r:id="rId9"/>
            </p:custDataLst>
          </p:nvPr>
        </p:nvPicPr>
        <p:blipFill>
          <a:blip r:embed="rId26" cstate="print">
            <a:extLst>
              <a:ext uri="{28A0092B-C50C-407E-A947-70E740481C1C}">
                <a14:useLocalDpi xmlns:a14="http://schemas.microsoft.com/office/drawing/2010/main" val="0"/>
              </a:ext>
            </a:extLst>
          </a:blip>
          <a:stretch>
            <a:fillRect/>
          </a:stretch>
        </p:blipFill>
        <p:spPr>
          <a:xfrm>
            <a:off x="5302490" y="1398922"/>
            <a:ext cx="539568" cy="529388"/>
          </a:xfrm>
          <a:prstGeom prst="rect">
            <a:avLst/>
          </a:prstGeom>
        </p:spPr>
      </p:pic>
      <p:pic>
        <p:nvPicPr>
          <p:cNvPr id="14" name="PA_图片 13"/>
          <p:cNvPicPr>
            <a:picLocks noChangeAspect="1"/>
          </p:cNvPicPr>
          <p:nvPr>
            <p:custDataLst>
              <p:tags r:id="rId10"/>
            </p:custDataLst>
          </p:nvPr>
        </p:nvPicPr>
        <p:blipFill>
          <a:blip r:embed="rId27">
            <a:extLst>
              <a:ext uri="{28A0092B-C50C-407E-A947-70E740481C1C}">
                <a14:useLocalDpi xmlns:a14="http://schemas.microsoft.com/office/drawing/2010/main" val="0"/>
              </a:ext>
            </a:extLst>
          </a:blip>
          <a:stretch>
            <a:fillRect/>
          </a:stretch>
        </p:blipFill>
        <p:spPr>
          <a:xfrm>
            <a:off x="4713345" y="2066241"/>
            <a:ext cx="1128713" cy="1128713"/>
          </a:xfrm>
          <a:prstGeom prst="rect">
            <a:avLst/>
          </a:prstGeom>
        </p:spPr>
      </p:pic>
      <p:pic>
        <p:nvPicPr>
          <p:cNvPr id="15" name="PA_图片 14"/>
          <p:cNvPicPr>
            <a:picLocks noChangeAspect="1"/>
          </p:cNvPicPr>
          <p:nvPr>
            <p:custDataLst>
              <p:tags r:id="rId11"/>
            </p:custDataLst>
          </p:nvPr>
        </p:nvPicPr>
        <p:blipFill>
          <a:blip r:embed="rId28" cstate="print">
            <a:extLst>
              <a:ext uri="{28A0092B-C50C-407E-A947-70E740481C1C}">
                <a14:useLocalDpi xmlns:a14="http://schemas.microsoft.com/office/drawing/2010/main" val="0"/>
              </a:ext>
            </a:extLst>
          </a:blip>
          <a:stretch>
            <a:fillRect/>
          </a:stretch>
        </p:blipFill>
        <p:spPr>
          <a:xfrm>
            <a:off x="4376622" y="1532941"/>
            <a:ext cx="418328" cy="426425"/>
          </a:xfrm>
          <a:prstGeom prst="rect">
            <a:avLst/>
          </a:prstGeom>
        </p:spPr>
      </p:pic>
      <p:pic>
        <p:nvPicPr>
          <p:cNvPr id="16" name="PA_图片 15"/>
          <p:cNvPicPr>
            <a:picLocks noChangeAspect="1"/>
          </p:cNvPicPr>
          <p:nvPr>
            <p:custDataLst>
              <p:tags r:id="rId12"/>
            </p:custDataLst>
          </p:nvPr>
        </p:nvPicPr>
        <p:blipFill>
          <a:blip r:embed="rId29" cstate="print">
            <a:extLst>
              <a:ext uri="{28A0092B-C50C-407E-A947-70E740481C1C}">
                <a14:useLocalDpi xmlns:a14="http://schemas.microsoft.com/office/drawing/2010/main" val="0"/>
              </a:ext>
            </a:extLst>
          </a:blip>
          <a:stretch>
            <a:fillRect/>
          </a:stretch>
        </p:blipFill>
        <p:spPr>
          <a:xfrm>
            <a:off x="5842058" y="759563"/>
            <a:ext cx="223996" cy="212935"/>
          </a:xfrm>
          <a:prstGeom prst="rect">
            <a:avLst/>
          </a:prstGeom>
        </p:spPr>
      </p:pic>
      <p:pic>
        <p:nvPicPr>
          <p:cNvPr id="17" name="PA_图片 16"/>
          <p:cNvPicPr>
            <a:picLocks noChangeAspect="1"/>
          </p:cNvPicPr>
          <p:nvPr>
            <p:custDataLst>
              <p:tags r:id="rId13"/>
            </p:custDataLst>
          </p:nvPr>
        </p:nvPicPr>
        <p:blipFill>
          <a:blip r:embed="rId30" cstate="print">
            <a:extLst>
              <a:ext uri="{28A0092B-C50C-407E-A947-70E740481C1C}">
                <a14:useLocalDpi xmlns:a14="http://schemas.microsoft.com/office/drawing/2010/main" val="0"/>
              </a:ext>
            </a:extLst>
          </a:blip>
          <a:stretch>
            <a:fillRect/>
          </a:stretch>
        </p:blipFill>
        <p:spPr>
          <a:xfrm>
            <a:off x="6599015" y="2956504"/>
            <a:ext cx="284834" cy="329080"/>
          </a:xfrm>
          <a:prstGeom prst="rect">
            <a:avLst/>
          </a:prstGeom>
        </p:spPr>
      </p:pic>
      <p:pic>
        <p:nvPicPr>
          <p:cNvPr id="18" name="PA_图片 17"/>
          <p:cNvPicPr>
            <a:picLocks noChangeAspect="1"/>
          </p:cNvPicPr>
          <p:nvPr>
            <p:custDataLst>
              <p:tags r:id="rId14"/>
            </p:custDataLst>
          </p:nvPr>
        </p:nvPicPr>
        <p:blipFill>
          <a:blip r:embed="rId31" cstate="print">
            <a:extLst>
              <a:ext uri="{28A0092B-C50C-407E-A947-70E740481C1C}">
                <a14:useLocalDpi xmlns:a14="http://schemas.microsoft.com/office/drawing/2010/main" val="0"/>
              </a:ext>
            </a:extLst>
          </a:blip>
          <a:stretch>
            <a:fillRect/>
          </a:stretch>
        </p:blipFill>
        <p:spPr>
          <a:xfrm>
            <a:off x="1670556" y="1369784"/>
            <a:ext cx="293131" cy="326315"/>
          </a:xfrm>
          <a:prstGeom prst="rect">
            <a:avLst/>
          </a:prstGeom>
        </p:spPr>
      </p:pic>
      <p:grpSp>
        <p:nvGrpSpPr>
          <p:cNvPr id="20" name="PA_组合 19"/>
          <p:cNvGrpSpPr/>
          <p:nvPr>
            <p:custDataLst>
              <p:tags r:id="rId15"/>
            </p:custDataLst>
          </p:nvPr>
        </p:nvGrpSpPr>
        <p:grpSpPr>
          <a:xfrm>
            <a:off x="2768535" y="2583983"/>
            <a:ext cx="3606931" cy="1240915"/>
            <a:chOff x="3599468" y="2832268"/>
            <a:chExt cx="4809241" cy="1654553"/>
          </a:xfrm>
        </p:grpSpPr>
        <p:pic>
          <p:nvPicPr>
            <p:cNvPr id="19" name="图片 18"/>
            <p:cNvPicPr>
              <a:picLocks noChangeAspect="1"/>
            </p:cNvPicPr>
            <p:nvPr/>
          </p:nvPicPr>
          <p:blipFill rotWithShape="1">
            <a:blip r:embed="rId32" cstate="print">
              <a:extLst>
                <a:ext uri="{28A0092B-C50C-407E-A947-70E740481C1C}">
                  <a14:useLocalDpi xmlns:a14="http://schemas.microsoft.com/office/drawing/2010/main" val="0"/>
                </a:ext>
              </a:extLst>
            </a:blip>
            <a:srcRect l="26489"/>
            <a:stretch>
              <a:fillRect/>
            </a:stretch>
          </p:blipFill>
          <p:spPr>
            <a:xfrm>
              <a:off x="3599468" y="2832268"/>
              <a:ext cx="4809241" cy="1654553"/>
            </a:xfrm>
            <a:prstGeom prst="rect">
              <a:avLst/>
            </a:prstGeom>
            <a:ln>
              <a:noFill/>
            </a:ln>
            <a:effectLst>
              <a:outerShdw blurRad="292100" dist="139700" dir="2700000" algn="tl" rotWithShape="0">
                <a:srgbClr val="333333">
                  <a:alpha val="65000"/>
                </a:srgbClr>
              </a:outerShdw>
            </a:effectLst>
          </p:spPr>
        </p:pic>
        <p:sp>
          <p:nvSpPr>
            <p:cNvPr id="21" name="矩形 20"/>
            <p:cNvSpPr/>
            <p:nvPr/>
          </p:nvSpPr>
          <p:spPr>
            <a:xfrm>
              <a:off x="3914265" y="3549559"/>
              <a:ext cx="4324692" cy="326813"/>
            </a:xfrm>
            <a:prstGeom prst="rect">
              <a:avLst/>
            </a:prstGeom>
          </p:spPr>
          <p:txBody>
            <a:bodyPr wrap="square">
              <a:spAutoFit/>
            </a:bodyPr>
            <a:lstStyle/>
            <a:p>
              <a:pPr algn="ctr"/>
              <a:r>
                <a:rPr lang="zh-CN" altLang="en-US" sz="1000" b="1" dirty="0">
                  <a:solidFill>
                    <a:schemeClr val="tx1">
                      <a:lumMod val="75000"/>
                      <a:lumOff val="25000"/>
                    </a:schemeClr>
                  </a:solidFill>
                  <a:latin typeface="微软雅黑" panose="020B0503020204020204" charset="-122"/>
                  <a:ea typeface="微软雅黑" panose="020B0503020204020204" charset="-122"/>
                </a:rPr>
                <a:t>活动策划</a:t>
              </a:r>
              <a:r>
                <a:rPr lang="en-US" altLang="zh-CN" sz="1000" b="1" dirty="0">
                  <a:solidFill>
                    <a:schemeClr val="tx1">
                      <a:lumMod val="75000"/>
                      <a:lumOff val="25000"/>
                    </a:schemeClr>
                  </a:solidFill>
                  <a:latin typeface="微软雅黑" panose="020B0503020204020204" charset="-122"/>
                  <a:ea typeface="微软雅黑" panose="020B0503020204020204" charset="-122"/>
                </a:rPr>
                <a:t>/</a:t>
              </a:r>
              <a:r>
                <a:rPr lang="zh-CN" altLang="en-US" sz="1000" b="1" dirty="0">
                  <a:solidFill>
                    <a:schemeClr val="tx1">
                      <a:lumMod val="75000"/>
                      <a:lumOff val="25000"/>
                    </a:schemeClr>
                  </a:solidFill>
                  <a:latin typeface="微软雅黑" panose="020B0503020204020204" charset="-122"/>
                  <a:ea typeface="微软雅黑" panose="020B0503020204020204" charset="-122"/>
                </a:rPr>
                <a:t>圣诞节主题班会</a:t>
              </a:r>
              <a:r>
                <a:rPr lang="en-US" altLang="zh-CN" sz="1000" b="1" dirty="0">
                  <a:solidFill>
                    <a:schemeClr val="tx1">
                      <a:lumMod val="75000"/>
                      <a:lumOff val="25000"/>
                    </a:schemeClr>
                  </a:solidFill>
                  <a:latin typeface="微软雅黑" panose="020B0503020204020204" charset="-122"/>
                  <a:ea typeface="微软雅黑" panose="020B0503020204020204" charset="-122"/>
                </a:rPr>
                <a:t>/</a:t>
              </a:r>
              <a:r>
                <a:rPr lang="zh-CN" altLang="en-US" sz="1000" b="1" dirty="0">
                  <a:solidFill>
                    <a:schemeClr val="tx1">
                      <a:lumMod val="75000"/>
                      <a:lumOff val="25000"/>
                    </a:schemeClr>
                  </a:solidFill>
                  <a:latin typeface="微软雅黑" panose="020B0503020204020204" charset="-122"/>
                  <a:ea typeface="微软雅黑" panose="020B0503020204020204" charset="-122"/>
                </a:rPr>
                <a:t>计划报告等圣诞节主题</a:t>
              </a:r>
            </a:p>
          </p:txBody>
        </p:sp>
      </p:grpSp>
      <p:sp>
        <p:nvSpPr>
          <p:cNvPr id="22" name="PA_文本框 21"/>
          <p:cNvSpPr txBox="1"/>
          <p:nvPr>
            <p:custDataLst>
              <p:tags r:id="rId16"/>
            </p:custDataLst>
          </p:nvPr>
        </p:nvSpPr>
        <p:spPr>
          <a:xfrm>
            <a:off x="1812928" y="3491861"/>
            <a:ext cx="5458426" cy="478155"/>
          </a:xfrm>
          <a:prstGeom prst="rect">
            <a:avLst/>
          </a:prstGeom>
          <a:noFill/>
        </p:spPr>
        <p:txBody>
          <a:bodyPr wrap="square" rtlCol="0">
            <a:spAutoFit/>
          </a:bodyPr>
          <a:lstStyle/>
          <a:p>
            <a:pPr algn="ctr">
              <a:lnSpc>
                <a:spcPct val="70000"/>
              </a:lnSpc>
            </a:pPr>
            <a:r>
              <a:rPr lang="en-US" altLang="zh-CN" dirty="0" smtClean="0">
                <a:solidFill>
                  <a:schemeClr val="bg1"/>
                </a:solidFill>
                <a:latin typeface="Edwardian Script ITC" panose="030303020407070D0804" pitchFamily="66" charset="0"/>
              </a:rPr>
              <a:t>I wish the happiness </a:t>
            </a:r>
            <a:r>
              <a:rPr lang="en-US" altLang="zh-CN" dirty="0">
                <a:solidFill>
                  <a:schemeClr val="bg1"/>
                </a:solidFill>
                <a:latin typeface="Edwardian Script ITC" panose="030303020407070D0804" pitchFamily="66" charset="0"/>
              </a:rPr>
              <a:t>and </a:t>
            </a:r>
            <a:r>
              <a:rPr lang="en-US" altLang="zh-CN" dirty="0" smtClean="0">
                <a:solidFill>
                  <a:schemeClr val="bg1"/>
                </a:solidFill>
                <a:latin typeface="Edwardian Script ITC" panose="030303020407070D0804" pitchFamily="66" charset="0"/>
              </a:rPr>
              <a:t>warm of Christmas </a:t>
            </a:r>
          </a:p>
          <a:p>
            <a:pPr algn="ctr">
              <a:lnSpc>
                <a:spcPct val="70000"/>
              </a:lnSpc>
            </a:pPr>
            <a:r>
              <a:rPr lang="en-US" altLang="zh-CN" dirty="0" smtClean="0">
                <a:solidFill>
                  <a:schemeClr val="bg1"/>
                </a:solidFill>
                <a:latin typeface="Edwardian Script ITC" panose="030303020407070D0804" pitchFamily="66" charset="0"/>
              </a:rPr>
              <a:t>will bring </a:t>
            </a:r>
            <a:r>
              <a:rPr lang="en-US" altLang="zh-CN" dirty="0">
                <a:solidFill>
                  <a:schemeClr val="bg1"/>
                </a:solidFill>
                <a:latin typeface="Edwardian Script ITC" panose="030303020407070D0804" pitchFamily="66" charset="0"/>
              </a:rPr>
              <a:t>you endless happiness</a:t>
            </a:r>
            <a:endParaRPr lang="zh-CN" altLang="en-US" dirty="0">
              <a:solidFill>
                <a:schemeClr val="bg1"/>
              </a:solidFill>
              <a:latin typeface="Edwardian Script ITC" panose="030303020407070D0804" pitchFamily="66" charset="0"/>
            </a:endParaRPr>
          </a:p>
        </p:txBody>
      </p:sp>
      <p:pic>
        <p:nvPicPr>
          <p:cNvPr id="24" name="PA_图片 23"/>
          <p:cNvPicPr>
            <a:picLocks noChangeAspect="1"/>
          </p:cNvPicPr>
          <p:nvPr>
            <p:custDataLst>
              <p:tags r:id="rId17"/>
            </p:custDataLst>
          </p:nvPr>
        </p:nvPicPr>
        <p:blipFill>
          <a:blip r:embed="rId33" cstate="print">
            <a:extLst>
              <a:ext uri="{28A0092B-C50C-407E-A947-70E740481C1C}">
                <a14:useLocalDpi xmlns:a14="http://schemas.microsoft.com/office/drawing/2010/main" val="0"/>
              </a:ext>
            </a:extLst>
          </a:blip>
          <a:stretch>
            <a:fillRect/>
          </a:stretch>
        </p:blipFill>
        <p:spPr>
          <a:xfrm>
            <a:off x="2421159" y="3728544"/>
            <a:ext cx="3017525" cy="98196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8143">
        <p:zoom/>
      </p:transition>
    </mc:Choice>
    <mc:Fallback xmlns="">
      <p:transition advTm="814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transition="in" filter="fade">
                                      <p:cBhvr>
                                        <p:cTn id="12" dur="500"/>
                                        <p:tgtEl>
                                          <p:spTgt spid="10"/>
                                        </p:tgtEl>
                                      </p:cBhvr>
                                    </p:animEffect>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900" decel="100000" fill="hold"/>
                                        <p:tgtEl>
                                          <p:spTgt spid="20"/>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53" presetClass="entr" presetSubtype="16"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par>
                                <p:cTn id="41" presetID="53" presetClass="entr" presetSubtype="1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par>
                                <p:cTn id="46" presetID="53" presetClass="entr" presetSubtype="16"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fltVal val="0"/>
                                          </p:val>
                                        </p:tav>
                                        <p:tav tm="100000">
                                          <p:val>
                                            <p:strVal val="#ppt_w"/>
                                          </p:val>
                                        </p:tav>
                                      </p:tavLst>
                                    </p:anim>
                                    <p:anim calcmode="lin" valueType="num">
                                      <p:cBhvr>
                                        <p:cTn id="59" dur="500" fill="hold"/>
                                        <p:tgtEl>
                                          <p:spTgt spid="12"/>
                                        </p:tgtEl>
                                        <p:attrNameLst>
                                          <p:attrName>ppt_h</p:attrName>
                                        </p:attrNameLst>
                                      </p:cBhvr>
                                      <p:tavLst>
                                        <p:tav tm="0">
                                          <p:val>
                                            <p:fltVal val="0"/>
                                          </p:val>
                                        </p:tav>
                                        <p:tav tm="100000">
                                          <p:val>
                                            <p:strVal val="#ppt_h"/>
                                          </p:val>
                                        </p:tav>
                                      </p:tavLst>
                                    </p:anim>
                                    <p:animEffect transition="in" filter="fade">
                                      <p:cBhvr>
                                        <p:cTn id="60" dur="500"/>
                                        <p:tgtEl>
                                          <p:spTgt spid="12"/>
                                        </p:tgtEl>
                                      </p:cBhvr>
                                    </p:animEffect>
                                  </p:childTnLst>
                                </p:cTn>
                              </p:par>
                            </p:childTnLst>
                          </p:cTn>
                        </p:par>
                        <p:par>
                          <p:cTn id="61" fill="hold">
                            <p:stCondLst>
                              <p:cond delay="2000"/>
                            </p:stCondLst>
                            <p:childTnLst>
                              <p:par>
                                <p:cTn id="62" presetID="2" presetClass="entr" presetSubtype="1" decel="100000"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fill="hold"/>
                                        <p:tgtEl>
                                          <p:spTgt spid="7"/>
                                        </p:tgtEl>
                                        <p:attrNameLst>
                                          <p:attrName>ppt_x</p:attrName>
                                        </p:attrNameLst>
                                      </p:cBhvr>
                                      <p:tavLst>
                                        <p:tav tm="0">
                                          <p:val>
                                            <p:strVal val="#ppt_x"/>
                                          </p:val>
                                        </p:tav>
                                        <p:tav tm="100000">
                                          <p:val>
                                            <p:strVal val="#ppt_x"/>
                                          </p:val>
                                        </p:tav>
                                      </p:tavLst>
                                    </p:anim>
                                    <p:anim calcmode="lin" valueType="num">
                                      <p:cBhvr additive="base">
                                        <p:cTn id="65" dur="500" fill="hold"/>
                                        <p:tgtEl>
                                          <p:spTgt spid="7"/>
                                        </p:tgtEl>
                                        <p:attrNameLst>
                                          <p:attrName>ppt_y</p:attrName>
                                        </p:attrNameLst>
                                      </p:cBhvr>
                                      <p:tavLst>
                                        <p:tav tm="0">
                                          <p:val>
                                            <p:strVal val="0-#ppt_h/2"/>
                                          </p:val>
                                        </p:tav>
                                        <p:tav tm="100000">
                                          <p:val>
                                            <p:strVal val="#ppt_y"/>
                                          </p:val>
                                        </p:tav>
                                      </p:tavLst>
                                    </p:anim>
                                  </p:childTnLst>
                                </p:cTn>
                              </p:par>
                            </p:childTnLst>
                          </p:cTn>
                        </p:par>
                        <p:par>
                          <p:cTn id="66" fill="hold">
                            <p:stCondLst>
                              <p:cond delay="2500"/>
                            </p:stCondLst>
                            <p:childTnLst>
                              <p:par>
                                <p:cTn id="67" presetID="23" presetClass="entr" presetSubtype="52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 calcmode="lin" valueType="num">
                                      <p:cBhvr>
                                        <p:cTn id="71" dur="500" fill="hold"/>
                                        <p:tgtEl>
                                          <p:spTgt spid="22"/>
                                        </p:tgtEl>
                                        <p:attrNameLst>
                                          <p:attrName>ppt_x</p:attrName>
                                        </p:attrNameLst>
                                      </p:cBhvr>
                                      <p:tavLst>
                                        <p:tav tm="0">
                                          <p:val>
                                            <p:fltVal val="0.5"/>
                                          </p:val>
                                        </p:tav>
                                        <p:tav tm="100000">
                                          <p:val>
                                            <p:strVal val="#ppt_x"/>
                                          </p:val>
                                        </p:tav>
                                      </p:tavLst>
                                    </p:anim>
                                    <p:anim calcmode="lin" valueType="num">
                                      <p:cBhvr>
                                        <p:cTn id="72" dur="500" fill="hold"/>
                                        <p:tgtEl>
                                          <p:spTgt spid="22"/>
                                        </p:tgtEl>
                                        <p:attrNameLst>
                                          <p:attrName>ppt_y</p:attrName>
                                        </p:attrNameLst>
                                      </p:cBhvr>
                                      <p:tavLst>
                                        <p:tav tm="0">
                                          <p:val>
                                            <p:fltVal val="0.5"/>
                                          </p:val>
                                        </p:tav>
                                        <p:tav tm="100000">
                                          <p:val>
                                            <p:strVal val="#ppt_y"/>
                                          </p:val>
                                        </p:tav>
                                      </p:tavLst>
                                    </p:anim>
                                  </p:childTnLst>
                                </p:cTn>
                              </p:par>
                            </p:childTnLst>
                          </p:cTn>
                        </p:par>
                        <p:par>
                          <p:cTn id="73" fill="hold">
                            <p:stCondLst>
                              <p:cond delay="3000"/>
                            </p:stCondLst>
                            <p:childTnLst>
                              <p:par>
                                <p:cTn id="74" presetID="6" presetClass="emph" presetSubtype="0" fill="hold" grpId="1" nodeType="afterEffect">
                                  <p:stCondLst>
                                    <p:cond delay="250"/>
                                  </p:stCondLst>
                                  <p:childTnLst>
                                    <p:animScale>
                                      <p:cBhvr>
                                        <p:cTn id="75" dur="2000" fill="hold"/>
                                        <p:tgtEl>
                                          <p:spTgt spid="22"/>
                                        </p:tgtEl>
                                      </p:cBhvr>
                                      <p:by x="105000" y="105000"/>
                                    </p:animScale>
                                  </p:childTnLst>
                                </p:cTn>
                              </p:par>
                            </p:childTnLst>
                          </p:cTn>
                        </p:par>
                        <p:par>
                          <p:cTn id="76" fill="hold">
                            <p:stCondLst>
                              <p:cond delay="5250"/>
                            </p:stCondLst>
                            <p:childTnLst>
                              <p:par>
                                <p:cTn id="77" presetID="1"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par>
                                <p:cTn id="79" presetID="0" presetClass="path" presetSubtype="0" accel="50000" decel="50000" fill="hold" nodeType="withEffect">
                                  <p:stCondLst>
                                    <p:cond delay="0"/>
                                  </p:stCondLst>
                                  <p:childTnLst>
                                    <p:animMotion origin="layout" path="M -0.35287 -0.0243 L -0.35287 -0.0243 C -0.3375 -0.03935 -0.35065 -0.02731 -0.34154 -0.03449 C -0.33724 -0.03773 -0.33971 -0.0368 -0.33438 -0.03958 C -0.3332 -0.04004 -0.33203 -0.04027 -0.33073 -0.04074 C -0.32917 -0.04212 -0.32734 -0.04305 -0.32578 -0.04467 C -0.32526 -0.04513 -0.325 -0.04652 -0.32435 -0.04699 C -0.31953 -0.05138 -0.31927 -0.04768 -0.31432 -0.05462 C -0.30899 -0.06249 -0.31276 -0.0574 -0.30716 -0.06365 C -0.30651 -0.06435 -0.30586 -0.0655 -0.30508 -0.0662 C -0.30326 -0.06805 -0.30117 -0.06921 -0.29935 -0.07129 C -0.2987 -0.07199 -0.29805 -0.07314 -0.29727 -0.07384 C -0.29649 -0.0743 -0.2957 -0.07453 -0.29505 -0.07499 C -0.28711 -0.08101 -0.29714 -0.07453 -0.28932 -0.07893 C -0.28724 -0.08009 -0.28503 -0.08124 -0.28294 -0.08263 C -0.28112 -0.08379 -0.27682 -0.08703 -0.27435 -0.08773 C -0.27149 -0.08842 -0.26862 -0.08865 -0.26576 -0.08888 C -0.24544 -0.09699 -0.25508 -0.09421 -0.21367 -0.09027 C -0.21068 -0.09004 -0.20794 -0.08749 -0.20508 -0.08634 C -0.20287 -0.08564 -0.20078 -0.08495 -0.1987 -0.08379 C -0.19701 -0.0831 -0.19531 -0.08217 -0.19362 -0.08124 C -0.19271 -0.08078 -0.19167 -0.08055 -0.19076 -0.08009 C -0.1901 -0.07962 -0.18932 -0.07916 -0.18867 -0.07893 C -0.18412 -0.07638 -0.18685 -0.07847 -0.18073 -0.07499 C -0.17956 -0.0743 -0.17839 -0.07337 -0.17721 -0.07245 C -0.1724 -0.06921 -0.17813 -0.07407 -0.17005 -0.06736 C -0.16862 -0.0662 -0.16732 -0.06458 -0.16576 -0.06365 C -0.16484 -0.06296 -0.16393 -0.06273 -0.16289 -0.06226 C -0.15573 -0.05879 -0.1668 -0.06365 -0.15794 -0.05972 C -0.15456 -0.05578 -0.15599 -0.05717 -0.15078 -0.05347 C -0.15013 -0.053 -0.14935 -0.05254 -0.1487 -0.05208 C -0.14701 -0.05161 -0.14531 -0.05138 -0.14362 -0.05092 C -0.13125 -0.04143 -0.14453 -0.05092 -0.13503 -0.04583 C -0.13385 -0.04513 -0.13268 -0.04374 -0.13151 -0.04328 C -0.12969 -0.04259 -0.12774 -0.04236 -0.12578 -0.04212 C -0.12461 -0.04074 -0.12344 -0.03911 -0.12227 -0.03819 C -0.12135 -0.03749 -0.12031 -0.03749 -0.1194 -0.03703 C -0.11719 -0.03587 -0.1151 -0.03402 -0.11289 -0.0331 C -0.11172 -0.03263 -0.11055 -0.0324 -0.10938 -0.03194 C -0.10794 -0.03124 -0.10651 -0.03009 -0.10508 -0.02939 C -0.10169 -0.02754 -0.10221 -0.0287 -0.0987 -0.02546 C -0.09792 -0.02476 -0.0974 -0.02337 -0.09649 -0.02291 C -0.09388 -0.02199 -0.09128 -0.02222 -0.08867 -0.02175 C -0.08763 -0.02129 -0.08672 -0.02106 -0.08581 -0.02036 C -0.08438 -0.01967 -0.08294 -0.01805 -0.08151 -0.01782 L -0.0737 -0.01666 C -0.07266 -0.0162 -0.07175 -0.01574 -0.07083 -0.01527 C -0.0694 -0.01481 -0.06797 -0.01458 -0.06654 -0.01411 C -0.06576 -0.01388 -0.0651 -0.01342 -0.06432 -0.01273 C -0.06341 -0.01203 -0.0625 -0.01064 -0.06146 -0.01041 C -0.05938 -0.00949 -0.05716 -0.00949 -0.05508 -0.00902 C -0.05391 -0.00879 -0.05274 -0.0081 -0.05143 -0.00786 C -0.05013 -0.0074 -0.0487 -0.00694 -0.04727 -0.00648 C -0.03867 -0.00416 -0.03867 -0.00416 -0.03151 -0.00277 C -0.01862 0.00487 -0.02878 -0.00023 4.375E-6 -0.00023 L 4.375E-6 -0.00023 " pathEditMode="relative" ptsTypes="AAAAAAAAAAAAAAAAAAAAAAAAAAAAAAAAAAAAAAAAAAAAAAAAAAAAAAAA">
                                      <p:cBhvr>
                                        <p:cTn id="80" dur="2000" fill="hold"/>
                                        <p:tgtEl>
                                          <p:spTgt spid="2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hold" display="0">
                  <p:stCondLst>
                    <p:cond delay="indefinite"/>
                  </p:stCondLst>
                  <p:endCondLst>
                    <p:cond evt="onStopAudio" delay="0">
                      <p:tgtEl>
                        <p:sldTgt/>
                      </p:tgtEl>
                    </p:cond>
                  </p:endCondLst>
                </p:cTn>
                <p:tgtEl>
                  <p:spTgt spid="2"/>
                </p:tgtEl>
              </p:cMediaNode>
            </p:audio>
          </p:childTnLst>
        </p:cTn>
      </p:par>
    </p:tnLst>
    <p:bldLst>
      <p:bldP spid="22" grpId="0"/>
      <p:bldP spid="2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p>
        </p:txBody>
      </p:sp>
      <p:grpSp>
        <p:nvGrpSpPr>
          <p:cNvPr id="21" name="Group 20"/>
          <p:cNvGrpSpPr/>
          <p:nvPr/>
        </p:nvGrpSpPr>
        <p:grpSpPr>
          <a:xfrm flipH="1">
            <a:off x="3673723" y="2784654"/>
            <a:ext cx="1147025" cy="873173"/>
            <a:chOff x="4250639" y="3537480"/>
            <a:chExt cx="1529450" cy="1164230"/>
          </a:xfrm>
        </p:grpSpPr>
        <p:sp>
          <p:nvSpPr>
            <p:cNvPr id="22" name="Freeform 21"/>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chemeClr val="accent2"/>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4" name="Group 43"/>
          <p:cNvGrpSpPr/>
          <p:nvPr/>
        </p:nvGrpSpPr>
        <p:grpSpPr>
          <a:xfrm>
            <a:off x="4691062" y="2534217"/>
            <a:ext cx="1049762" cy="998391"/>
            <a:chOff x="6254758" y="3535584"/>
            <a:chExt cx="1399760" cy="1331188"/>
          </a:xfrm>
        </p:grpSpPr>
        <p:grpSp>
          <p:nvGrpSpPr>
            <p:cNvPr id="16" name="Group 15"/>
            <p:cNvGrpSpPr/>
            <p:nvPr/>
          </p:nvGrpSpPr>
          <p:grpSpPr>
            <a:xfrm flipH="1">
              <a:off x="6254758" y="3535584"/>
              <a:ext cx="1399760" cy="1331188"/>
              <a:chOff x="3023802" y="3203565"/>
              <a:chExt cx="1399760" cy="1331188"/>
            </a:xfrm>
          </p:grpSpPr>
          <p:sp>
            <p:nvSpPr>
              <p:cNvPr id="17" name="Freeform 20"/>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chemeClr val="accent3"/>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3"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Helvetica Light"/>
                  <a:ea typeface="Helvetica Light"/>
                  <a:cs typeface="Helvetica Light"/>
                  <a:sym typeface="Helvetica Light"/>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6" name="Group 45"/>
          <p:cNvGrpSpPr/>
          <p:nvPr/>
        </p:nvGrpSpPr>
        <p:grpSpPr>
          <a:xfrm>
            <a:off x="3398705" y="1792970"/>
            <a:ext cx="841822" cy="1172802"/>
            <a:chOff x="4531519" y="2547255"/>
            <a:chExt cx="1122491" cy="1563736"/>
          </a:xfrm>
        </p:grpSpPr>
        <p:grpSp>
          <p:nvGrpSpPr>
            <p:cNvPr id="25" name="Group 24"/>
            <p:cNvGrpSpPr/>
            <p:nvPr/>
          </p:nvGrpSpPr>
          <p:grpSpPr>
            <a:xfrm flipH="1">
              <a:off x="4531519" y="2547255"/>
              <a:ext cx="1122491" cy="1563736"/>
              <a:chOff x="5024310" y="2215236"/>
              <a:chExt cx="1122491" cy="1563736"/>
            </a:xfrm>
          </p:grpSpPr>
          <p:sp>
            <p:nvSpPr>
              <p:cNvPr id="26" name="Freeform 22"/>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chemeClr val="accent1"/>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5" name="AutoShape 24"/>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p:spPr>
          <p:txBody>
            <a:bodyPr lIns="0" tIns="0" rIns="0" bIns="0"/>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8" name="Group 47"/>
          <p:cNvGrpSpPr/>
          <p:nvPr/>
        </p:nvGrpSpPr>
        <p:grpSpPr>
          <a:xfrm>
            <a:off x="3801169" y="1250732"/>
            <a:ext cx="1143671" cy="807209"/>
            <a:chOff x="5068168" y="1824270"/>
            <a:chExt cx="1524978" cy="1076279"/>
          </a:xfrm>
        </p:grpSpPr>
        <p:grpSp>
          <p:nvGrpSpPr>
            <p:cNvPr id="29" name="Group 28"/>
            <p:cNvGrpSpPr/>
            <p:nvPr/>
          </p:nvGrpSpPr>
          <p:grpSpPr>
            <a:xfrm flipH="1">
              <a:off x="5068168" y="1824270"/>
              <a:ext cx="1524978" cy="1076279"/>
              <a:chOff x="4085174" y="1492251"/>
              <a:chExt cx="1524978" cy="1076279"/>
            </a:xfrm>
          </p:grpSpPr>
          <p:sp>
            <p:nvSpPr>
              <p:cNvPr id="30" name="Freeform 23"/>
              <p:cNvSpPr/>
              <p:nvPr/>
            </p:nvSpPr>
            <p:spPr bwMode="auto">
              <a:xfrm>
                <a:off x="4085174" y="1492251"/>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chemeClr val="accent5"/>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7"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30135" tIns="30135" rIns="30135" bIns="30135" numCol="1" anchor="ctr">
              <a:noAutofit/>
            </a:bodyPr>
            <a:lstStyle/>
            <a:p>
              <a:pPr algn="just">
                <a:lnSpc>
                  <a:spcPct val="120000"/>
                </a:lnSpc>
                <a:defRPr sz="3200">
                  <a:solidFill>
                    <a:srgbClr val="FFFFFF"/>
                  </a:solidFill>
                  <a:latin typeface="+mn-lt"/>
                  <a:ea typeface="+mn-ea"/>
                  <a:cs typeface="+mn-cs"/>
                  <a:sym typeface="Helvetica Light"/>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0" name="Group 49"/>
          <p:cNvGrpSpPr/>
          <p:nvPr/>
        </p:nvGrpSpPr>
        <p:grpSpPr>
          <a:xfrm>
            <a:off x="4862111" y="1599554"/>
            <a:ext cx="883186" cy="1102367"/>
            <a:chOff x="6482835" y="2289366"/>
            <a:chExt cx="1177646" cy="1469822"/>
          </a:xfrm>
        </p:grpSpPr>
        <p:grpSp>
          <p:nvGrpSpPr>
            <p:cNvPr id="36" name="Group 35"/>
            <p:cNvGrpSpPr/>
            <p:nvPr/>
          </p:nvGrpSpPr>
          <p:grpSpPr>
            <a:xfrm flipH="1">
              <a:off x="6482835" y="2289366"/>
              <a:ext cx="1177646" cy="1469822"/>
              <a:chOff x="3017839" y="1957347"/>
              <a:chExt cx="1177646" cy="1469822"/>
            </a:xfrm>
          </p:grpSpPr>
          <p:sp>
            <p:nvSpPr>
              <p:cNvPr id="37" name="Freeform 19"/>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chemeClr val="accent4"/>
              </a:solidFill>
              <a:ln>
                <a:noFill/>
              </a:ln>
            </p:spPr>
            <p:txBody>
              <a:bodyPr vert="horz" wrap="square" lIns="72326" tIns="36163" rIns="72326" bIns="36163" numCol="1" anchor="t" anchorCtr="0" compatLnSpc="1"/>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49"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30135" tIns="30135" rIns="30135" bIns="30135" numCol="1" anchor="ctr">
              <a:noAutofit/>
            </a:bodyPr>
            <a:lstStyle/>
            <a:p>
              <a:pPr algn="just">
                <a:lnSpc>
                  <a:spcPct val="120000"/>
                </a:lnSpc>
                <a:defRPr sz="3100" b="1">
                  <a:latin typeface="Kontrapunkt Bob Bold"/>
                  <a:ea typeface="Kontrapunkt Bob Bold"/>
                  <a:cs typeface="Kontrapunkt Bob Bold"/>
                  <a:sym typeface="Kontrapunkt Bob Bold"/>
                </a:defRPr>
              </a:pPr>
              <a:endParaRPr sz="600"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2" name="Text Placeholder 8"/>
          <p:cNvSpPr txBox="1"/>
          <p:nvPr/>
        </p:nvSpPr>
        <p:spPr>
          <a:xfrm>
            <a:off x="1223944" y="1102578"/>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33" name="Text Placeholder 9"/>
          <p:cNvSpPr txBox="1"/>
          <p:nvPr/>
        </p:nvSpPr>
        <p:spPr>
          <a:xfrm>
            <a:off x="1125303" y="1366626"/>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34" name="Text Placeholder 8"/>
          <p:cNvSpPr txBox="1"/>
          <p:nvPr/>
        </p:nvSpPr>
        <p:spPr>
          <a:xfrm>
            <a:off x="1223944" y="1975258"/>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35" name="Text Placeholder 9"/>
          <p:cNvSpPr txBox="1"/>
          <p:nvPr/>
        </p:nvSpPr>
        <p:spPr>
          <a:xfrm>
            <a:off x="1125303" y="2240434"/>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39" name="Text Placeholder 8"/>
          <p:cNvSpPr txBox="1"/>
          <p:nvPr/>
        </p:nvSpPr>
        <p:spPr>
          <a:xfrm>
            <a:off x="1223944" y="2805036"/>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40" name="Text Placeholder 9"/>
          <p:cNvSpPr txBox="1"/>
          <p:nvPr/>
        </p:nvSpPr>
        <p:spPr>
          <a:xfrm>
            <a:off x="1125303" y="3070214"/>
            <a:ext cx="2346834"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41" name="Text Placeholder 8"/>
          <p:cNvSpPr txBox="1"/>
          <p:nvPr/>
        </p:nvSpPr>
        <p:spPr>
          <a:xfrm>
            <a:off x="6130071" y="1221496"/>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42" name="Text Placeholder 9"/>
          <p:cNvSpPr txBox="1"/>
          <p:nvPr/>
        </p:nvSpPr>
        <p:spPr>
          <a:xfrm>
            <a:off x="6027004" y="1486672"/>
            <a:ext cx="2354007"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51" name="Text Placeholder 8"/>
          <p:cNvSpPr txBox="1"/>
          <p:nvPr/>
        </p:nvSpPr>
        <p:spPr>
          <a:xfrm>
            <a:off x="6130071" y="2094175"/>
            <a:ext cx="762000" cy="276860"/>
          </a:xfrm>
          <a:prstGeom prst="rect">
            <a:avLst/>
          </a:prstGeom>
          <a:noFill/>
        </p:spPr>
        <p:txBody>
          <a:bodyPr wrap="none" lIns="0" tIns="0" rIns="0" bIns="0" rtlCol="0">
            <a:spAutoFit/>
          </a:bodyPr>
          <a:lstStyle>
            <a:defPPr>
              <a:defRPr lang="zh-CN"/>
            </a:defPPr>
            <a:lvl1pPr algn="r">
              <a:lnSpc>
                <a:spcPct val="120000"/>
              </a:lnSpc>
              <a:defRPr sz="2000" b="1">
                <a:solidFill>
                  <a:schemeClr val="tx1">
                    <a:lumMod val="65000"/>
                    <a:lumOff val="35000"/>
                  </a:schemeClr>
                </a:solidFill>
                <a:latin typeface="Arial" panose="020B0604020202020204" pitchFamily="34" charset="0"/>
                <a:ea typeface="微软雅黑" panose="020B0503020204020204" charset="-122"/>
                <a:cs typeface="+mn-ea"/>
              </a:defRPr>
            </a:lvl1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52" name="Text Placeholder 9"/>
          <p:cNvSpPr txBox="1"/>
          <p:nvPr/>
        </p:nvSpPr>
        <p:spPr>
          <a:xfrm>
            <a:off x="6027004" y="2359351"/>
            <a:ext cx="2354007" cy="551815"/>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l"/>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53" name="矩形 52"/>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4" name="矩形 53"/>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5" name="直接连接符 54"/>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2106">
        <p:zoom/>
      </p:transition>
    </mc:Choice>
    <mc:Fallback xmlns="">
      <p:transition advTm="210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right)">
                                      <p:cBhvr>
                                        <p:cTn id="11" dur="500"/>
                                        <p:tgtEl>
                                          <p:spTgt spid="4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up)">
                                      <p:cBhvr>
                                        <p:cTn id="15" dur="500"/>
                                        <p:tgtEl>
                                          <p:spTgt spid="4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down)">
                                      <p:cBhvr>
                                        <p:cTn id="27" dur="500"/>
                                        <p:tgtEl>
                                          <p:spTgt spid="5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xEl>
                                              <p:pRg st="0" end="0"/>
                                            </p:txEl>
                                          </p:spTgt>
                                        </p:tgtEl>
                                        <p:attrNameLst>
                                          <p:attrName>style.visibility</p:attrName>
                                        </p:attrNameLst>
                                      </p:cBhvr>
                                      <p:to>
                                        <p:strVal val="visible"/>
                                      </p:to>
                                    </p:set>
                                    <p:animEffect transition="in" filter="fade">
                                      <p:cBhvr>
                                        <p:cTn id="31" dur="500"/>
                                        <p:tgtEl>
                                          <p:spTgt spid="32">
                                            <p:txEl>
                                              <p:pRg st="0" end="0"/>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3">
                                            <p:txEl>
                                              <p:pRg st="0" end="0"/>
                                            </p:txEl>
                                          </p:spTgt>
                                        </p:tgtEl>
                                        <p:attrNameLst>
                                          <p:attrName>style.visibility</p:attrName>
                                        </p:attrNameLst>
                                      </p:cBhvr>
                                      <p:to>
                                        <p:strVal val="visible"/>
                                      </p:to>
                                    </p:set>
                                    <p:animEffect transition="in" filter="fade">
                                      <p:cBhvr>
                                        <p:cTn id="35" dur="500"/>
                                        <p:tgtEl>
                                          <p:spTgt spid="33">
                                            <p:txEl>
                                              <p:pRg st="0" end="0"/>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4">
                                            <p:txEl>
                                              <p:pRg st="0" end="0"/>
                                            </p:txEl>
                                          </p:spTgt>
                                        </p:tgtEl>
                                        <p:attrNameLst>
                                          <p:attrName>style.visibility</p:attrName>
                                        </p:attrNameLst>
                                      </p:cBhvr>
                                      <p:to>
                                        <p:strVal val="visible"/>
                                      </p:to>
                                    </p:set>
                                    <p:animEffect transition="in" filter="fade">
                                      <p:cBhvr>
                                        <p:cTn id="39" dur="500"/>
                                        <p:tgtEl>
                                          <p:spTgt spid="34">
                                            <p:txEl>
                                              <p:pRg st="0" end="0"/>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5">
                                            <p:txEl>
                                              <p:pRg st="0" end="0"/>
                                            </p:txEl>
                                          </p:spTgt>
                                        </p:tgtEl>
                                        <p:attrNameLst>
                                          <p:attrName>style.visibility</p:attrName>
                                        </p:attrNameLst>
                                      </p:cBhvr>
                                      <p:to>
                                        <p:strVal val="visible"/>
                                      </p:to>
                                    </p:set>
                                    <p:animEffect transition="in" filter="fade">
                                      <p:cBhvr>
                                        <p:cTn id="43" dur="500"/>
                                        <p:tgtEl>
                                          <p:spTgt spid="35">
                                            <p:txEl>
                                              <p:pRg st="0" end="0"/>
                                            </p:tx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9">
                                            <p:txEl>
                                              <p:pRg st="0" end="0"/>
                                            </p:txEl>
                                          </p:spTgt>
                                        </p:tgtEl>
                                        <p:attrNameLst>
                                          <p:attrName>style.visibility</p:attrName>
                                        </p:attrNameLst>
                                      </p:cBhvr>
                                      <p:to>
                                        <p:strVal val="visible"/>
                                      </p:to>
                                    </p:set>
                                    <p:animEffect transition="in" filter="fade">
                                      <p:cBhvr>
                                        <p:cTn id="47" dur="500"/>
                                        <p:tgtEl>
                                          <p:spTgt spid="39">
                                            <p:txEl>
                                              <p:pRg st="0" end="0"/>
                                            </p:tx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0">
                                            <p:txEl>
                                              <p:pRg st="0" end="0"/>
                                            </p:txEl>
                                          </p:spTgt>
                                        </p:tgtEl>
                                        <p:attrNameLst>
                                          <p:attrName>style.visibility</p:attrName>
                                        </p:attrNameLst>
                                      </p:cBhvr>
                                      <p:to>
                                        <p:strVal val="visible"/>
                                      </p:to>
                                    </p:set>
                                    <p:animEffect transition="in" filter="fade">
                                      <p:cBhvr>
                                        <p:cTn id="51" dur="500"/>
                                        <p:tgtEl>
                                          <p:spTgt spid="40">
                                            <p:txEl>
                                              <p:pRg st="0" end="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1">
                                            <p:txEl>
                                              <p:pRg st="0" end="0"/>
                                            </p:txEl>
                                          </p:spTgt>
                                        </p:tgtEl>
                                        <p:attrNameLst>
                                          <p:attrName>style.visibility</p:attrName>
                                        </p:attrNameLst>
                                      </p:cBhvr>
                                      <p:to>
                                        <p:strVal val="visible"/>
                                      </p:to>
                                    </p:set>
                                    <p:animEffect transition="in" filter="fade">
                                      <p:cBhvr>
                                        <p:cTn id="55" dur="500"/>
                                        <p:tgtEl>
                                          <p:spTgt spid="41">
                                            <p:txEl>
                                              <p:pRg st="0" end="0"/>
                                            </p:tx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2">
                                            <p:txEl>
                                              <p:pRg st="0" end="0"/>
                                            </p:txEl>
                                          </p:spTgt>
                                        </p:tgtEl>
                                        <p:attrNameLst>
                                          <p:attrName>style.visibility</p:attrName>
                                        </p:attrNameLst>
                                      </p:cBhvr>
                                      <p:to>
                                        <p:strVal val="visible"/>
                                      </p:to>
                                    </p:set>
                                    <p:animEffect transition="in" filter="fade">
                                      <p:cBhvr>
                                        <p:cTn id="59" dur="500"/>
                                        <p:tgtEl>
                                          <p:spTgt spid="42">
                                            <p:txEl>
                                              <p:pRg st="0" end="0"/>
                                            </p:txEl>
                                          </p:spTgt>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1">
                                            <p:txEl>
                                              <p:pRg st="0" end="0"/>
                                            </p:txEl>
                                          </p:spTgt>
                                        </p:tgtEl>
                                        <p:attrNameLst>
                                          <p:attrName>style.visibility</p:attrName>
                                        </p:attrNameLst>
                                      </p:cBhvr>
                                      <p:to>
                                        <p:strVal val="visible"/>
                                      </p:to>
                                    </p:set>
                                    <p:animEffect transition="in" filter="fade">
                                      <p:cBhvr>
                                        <p:cTn id="63" dur="500"/>
                                        <p:tgtEl>
                                          <p:spTgt spid="51">
                                            <p:txEl>
                                              <p:pRg st="0" end="0"/>
                                            </p:txEl>
                                          </p:spTgt>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1000"/>
                                        <p:tgtEl>
                                          <p:spTgt spid="2"/>
                                        </p:tgtEl>
                                      </p:cBhvr>
                                    </p:animEffect>
                                    <p:anim calcmode="lin" valueType="num">
                                      <p:cBhvr>
                                        <p:cTn id="71" dur="1000" fill="hold"/>
                                        <p:tgtEl>
                                          <p:spTgt spid="2"/>
                                        </p:tgtEl>
                                        <p:attrNameLst>
                                          <p:attrName>ppt_x</p:attrName>
                                        </p:attrNameLst>
                                      </p:cBhvr>
                                      <p:tavLst>
                                        <p:tav tm="0">
                                          <p:val>
                                            <p:strVal val="#ppt_x"/>
                                          </p:val>
                                        </p:tav>
                                        <p:tav tm="100000">
                                          <p:val>
                                            <p:strVal val="#ppt_x"/>
                                          </p:val>
                                        </p:tav>
                                      </p:tavLst>
                                    </p:anim>
                                    <p:anim calcmode="lin" valueType="num">
                                      <p:cBhvr>
                                        <p:cTn id="72" dur="1000" fill="hold"/>
                                        <p:tgtEl>
                                          <p:spTgt spid="2"/>
                                        </p:tgtEl>
                                        <p:attrNameLst>
                                          <p:attrName>ppt_y</p:attrName>
                                        </p:attrNameLst>
                                      </p:cBhvr>
                                      <p:tavLst>
                                        <p:tav tm="0">
                                          <p:val>
                                            <p:strVal val="#ppt_y+.1"/>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3"/>
                                        </p:tgtEl>
                                        <p:attrNameLst>
                                          <p:attrName>style.visibility</p:attrName>
                                        </p:attrNameLst>
                                      </p:cBhvr>
                                      <p:to>
                                        <p:strVal val="visible"/>
                                      </p:to>
                                    </p:set>
                                    <p:anim calcmode="lin" valueType="num">
                                      <p:cBhvr>
                                        <p:cTn id="75" dur="300" fill="hold"/>
                                        <p:tgtEl>
                                          <p:spTgt spid="53"/>
                                        </p:tgtEl>
                                        <p:attrNameLst>
                                          <p:attrName>ppt_w</p:attrName>
                                        </p:attrNameLst>
                                      </p:cBhvr>
                                      <p:tavLst>
                                        <p:tav tm="0">
                                          <p:val>
                                            <p:fltVal val="0"/>
                                          </p:val>
                                        </p:tav>
                                        <p:tav tm="100000">
                                          <p:val>
                                            <p:strVal val="#ppt_w"/>
                                          </p:val>
                                        </p:tav>
                                      </p:tavLst>
                                    </p:anim>
                                    <p:anim calcmode="lin" valueType="num">
                                      <p:cBhvr>
                                        <p:cTn id="76" dur="300" fill="hold"/>
                                        <p:tgtEl>
                                          <p:spTgt spid="53"/>
                                        </p:tgtEl>
                                        <p:attrNameLst>
                                          <p:attrName>ppt_h</p:attrName>
                                        </p:attrNameLst>
                                      </p:cBhvr>
                                      <p:tavLst>
                                        <p:tav tm="0">
                                          <p:val>
                                            <p:fltVal val="0"/>
                                          </p:val>
                                        </p:tav>
                                        <p:tav tm="100000">
                                          <p:val>
                                            <p:strVal val="#ppt_h"/>
                                          </p:val>
                                        </p:tav>
                                      </p:tavLst>
                                    </p:anim>
                                    <p:anim calcmode="lin" valueType="num">
                                      <p:cBhvr>
                                        <p:cTn id="77" dur="300" fill="hold"/>
                                        <p:tgtEl>
                                          <p:spTgt spid="53"/>
                                        </p:tgtEl>
                                        <p:attrNameLst>
                                          <p:attrName>style.rotation</p:attrName>
                                        </p:attrNameLst>
                                      </p:cBhvr>
                                      <p:tavLst>
                                        <p:tav tm="0">
                                          <p:val>
                                            <p:fltVal val="90"/>
                                          </p:val>
                                        </p:tav>
                                        <p:tav tm="100000">
                                          <p:val>
                                            <p:fltVal val="0"/>
                                          </p:val>
                                        </p:tav>
                                      </p:tavLst>
                                    </p:anim>
                                    <p:animEffect transition="in" filter="fade">
                                      <p:cBhvr>
                                        <p:cTn id="78" dur="300"/>
                                        <p:tgtEl>
                                          <p:spTgt spid="53"/>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54"/>
                                        </p:tgtEl>
                                        <p:attrNameLst>
                                          <p:attrName>style.visibility</p:attrName>
                                        </p:attrNameLst>
                                      </p:cBhvr>
                                      <p:to>
                                        <p:strVal val="visible"/>
                                      </p:to>
                                    </p:set>
                                    <p:anim calcmode="lin" valueType="num">
                                      <p:cBhvr>
                                        <p:cTn id="81" dur="300" fill="hold"/>
                                        <p:tgtEl>
                                          <p:spTgt spid="54"/>
                                        </p:tgtEl>
                                        <p:attrNameLst>
                                          <p:attrName>ppt_w</p:attrName>
                                        </p:attrNameLst>
                                      </p:cBhvr>
                                      <p:tavLst>
                                        <p:tav tm="0">
                                          <p:val>
                                            <p:fltVal val="0"/>
                                          </p:val>
                                        </p:tav>
                                        <p:tav tm="100000">
                                          <p:val>
                                            <p:strVal val="#ppt_w"/>
                                          </p:val>
                                        </p:tav>
                                      </p:tavLst>
                                    </p:anim>
                                    <p:anim calcmode="lin" valueType="num">
                                      <p:cBhvr>
                                        <p:cTn id="82" dur="300" fill="hold"/>
                                        <p:tgtEl>
                                          <p:spTgt spid="54"/>
                                        </p:tgtEl>
                                        <p:attrNameLst>
                                          <p:attrName>ppt_h</p:attrName>
                                        </p:attrNameLst>
                                      </p:cBhvr>
                                      <p:tavLst>
                                        <p:tav tm="0">
                                          <p:val>
                                            <p:fltVal val="0"/>
                                          </p:val>
                                        </p:tav>
                                        <p:tav tm="100000">
                                          <p:val>
                                            <p:strVal val="#ppt_h"/>
                                          </p:val>
                                        </p:tav>
                                      </p:tavLst>
                                    </p:anim>
                                    <p:anim calcmode="lin" valueType="num">
                                      <p:cBhvr>
                                        <p:cTn id="83" dur="300" fill="hold"/>
                                        <p:tgtEl>
                                          <p:spTgt spid="54"/>
                                        </p:tgtEl>
                                        <p:attrNameLst>
                                          <p:attrName>style.rotation</p:attrName>
                                        </p:attrNameLst>
                                      </p:cBhvr>
                                      <p:tavLst>
                                        <p:tav tm="0">
                                          <p:val>
                                            <p:fltVal val="90"/>
                                          </p:val>
                                        </p:tav>
                                        <p:tav tm="100000">
                                          <p:val>
                                            <p:fltVal val="0"/>
                                          </p:val>
                                        </p:tav>
                                      </p:tavLst>
                                    </p:anim>
                                    <p:animEffect transition="in" filter="fade">
                                      <p:cBhvr>
                                        <p:cTn id="84" dur="300"/>
                                        <p:tgtEl>
                                          <p:spTgt spid="54"/>
                                        </p:tgtEl>
                                      </p:cBhvr>
                                    </p:animEffect>
                                  </p:childTnLst>
                                </p:cTn>
                              </p:par>
                              <p:par>
                                <p:cTn id="85" presetID="22" presetClass="entr" presetSubtype="8" fill="hold"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3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2" grpId="0" build="p"/>
      <p:bldP spid="33" grpId="0" build="p"/>
      <p:bldP spid="34" grpId="0" build="p"/>
      <p:bldP spid="35" grpId="0" build="p"/>
      <p:bldP spid="39" grpId="0" build="p"/>
      <p:bldP spid="40" grpId="0" build="p"/>
      <p:bldP spid="41" grpId="0" build="p"/>
      <p:bldP spid="42" grpId="0" build="p"/>
      <p:bldP spid="51" grpId="0" build="p"/>
      <p:bldP spid="52" grpId="0" build="p"/>
      <p:bldP spid="53" grpId="0" bldLvl="0" animBg="1"/>
      <p:bldP spid="54"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p>
        </p:txBody>
      </p:sp>
      <p:cxnSp>
        <p:nvCxnSpPr>
          <p:cNvPr id="86" name="Straight Connector 4"/>
          <p:cNvCxnSpPr/>
          <p:nvPr/>
        </p:nvCxnSpPr>
        <p:spPr>
          <a:xfrm>
            <a:off x="1593431" y="1481578"/>
            <a:ext cx="106492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Straight Connector 5"/>
          <p:cNvCxnSpPr/>
          <p:nvPr/>
        </p:nvCxnSpPr>
        <p:spPr>
          <a:xfrm>
            <a:off x="640909" y="1481578"/>
            <a:ext cx="813170" cy="0"/>
          </a:xfrm>
          <a:prstGeom prst="line">
            <a:avLst/>
          </a:prstGeom>
          <a:ln w="1905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88" name="Straight Connector 6"/>
          <p:cNvCxnSpPr/>
          <p:nvPr/>
        </p:nvCxnSpPr>
        <p:spPr>
          <a:xfrm>
            <a:off x="7661249" y="1481578"/>
            <a:ext cx="813170" cy="0"/>
          </a:xfrm>
          <a:prstGeom prst="line">
            <a:avLst/>
          </a:prstGeom>
          <a:ln w="19050">
            <a:solidFill>
              <a:schemeClr val="accent6"/>
            </a:solidFill>
            <a:tailEnd type="oval"/>
          </a:ln>
        </p:spPr>
        <p:style>
          <a:lnRef idx="1">
            <a:schemeClr val="accent1"/>
          </a:lnRef>
          <a:fillRef idx="0">
            <a:schemeClr val="accent1"/>
          </a:fillRef>
          <a:effectRef idx="0">
            <a:schemeClr val="accent1"/>
          </a:effectRef>
          <a:fontRef idx="minor">
            <a:schemeClr val="tx1"/>
          </a:fontRef>
        </p:style>
      </p:cxnSp>
      <p:sp>
        <p:nvSpPr>
          <p:cNvPr id="89" name="Rectangle 7"/>
          <p:cNvSpPr>
            <a:spLocks noChangeAspect="1"/>
          </p:cNvSpPr>
          <p:nvPr/>
        </p:nvSpPr>
        <p:spPr bwMode="auto">
          <a:xfrm rot="16200000" flipH="1" flipV="1">
            <a:off x="1462190" y="1411905"/>
            <a:ext cx="123130" cy="139352"/>
          </a:xfrm>
          <a:prstGeom prst="rect">
            <a:avLst/>
          </a:prstGeom>
          <a:noFill/>
          <a:ln w="28575">
            <a:solidFill>
              <a:schemeClr val="accent1"/>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cxnSp>
        <p:nvCxnSpPr>
          <p:cNvPr id="90" name="Straight Connector 8"/>
          <p:cNvCxnSpPr/>
          <p:nvPr/>
        </p:nvCxnSpPr>
        <p:spPr>
          <a:xfrm>
            <a:off x="2802457" y="1481578"/>
            <a:ext cx="1064921"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1" name="Straight Connector 9"/>
          <p:cNvCxnSpPr/>
          <p:nvPr/>
        </p:nvCxnSpPr>
        <p:spPr>
          <a:xfrm>
            <a:off x="4017463" y="1481578"/>
            <a:ext cx="1064921"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92" name="Rectangle 10"/>
          <p:cNvSpPr>
            <a:spLocks noChangeAspect="1"/>
          </p:cNvSpPr>
          <p:nvPr/>
        </p:nvSpPr>
        <p:spPr bwMode="auto">
          <a:xfrm rot="16200000" flipH="1" flipV="1">
            <a:off x="2667365" y="1404162"/>
            <a:ext cx="136811" cy="154835"/>
          </a:xfrm>
          <a:prstGeom prst="rect">
            <a:avLst/>
          </a:prstGeom>
          <a:noFill/>
          <a:ln w="28575">
            <a:solidFill>
              <a:schemeClr val="accent2"/>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cxnSp>
        <p:nvCxnSpPr>
          <p:cNvPr id="93" name="Straight Connector 11"/>
          <p:cNvCxnSpPr/>
          <p:nvPr/>
        </p:nvCxnSpPr>
        <p:spPr>
          <a:xfrm>
            <a:off x="5221737" y="1481578"/>
            <a:ext cx="1064921"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94" name="Rectangle 12"/>
          <p:cNvSpPr>
            <a:spLocks noChangeAspect="1"/>
          </p:cNvSpPr>
          <p:nvPr/>
        </p:nvSpPr>
        <p:spPr bwMode="auto">
          <a:xfrm rot="16200000" flipH="1" flipV="1">
            <a:off x="3871640" y="1404162"/>
            <a:ext cx="136811" cy="154835"/>
          </a:xfrm>
          <a:prstGeom prst="rect">
            <a:avLst/>
          </a:prstGeom>
          <a:noFill/>
          <a:ln w="28575">
            <a:solidFill>
              <a:schemeClr val="accent3"/>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cxnSp>
        <p:nvCxnSpPr>
          <p:cNvPr id="95" name="Straight Connector 13"/>
          <p:cNvCxnSpPr/>
          <p:nvPr/>
        </p:nvCxnSpPr>
        <p:spPr>
          <a:xfrm>
            <a:off x="6441494" y="1481578"/>
            <a:ext cx="1064921"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96" name="Rectangle 14"/>
          <p:cNvSpPr>
            <a:spLocks noChangeAspect="1"/>
          </p:cNvSpPr>
          <p:nvPr/>
        </p:nvSpPr>
        <p:spPr bwMode="auto">
          <a:xfrm rot="16200000" flipH="1" flipV="1">
            <a:off x="5091396" y="1404161"/>
            <a:ext cx="136811" cy="154835"/>
          </a:xfrm>
          <a:prstGeom prst="rect">
            <a:avLst/>
          </a:prstGeom>
          <a:noFill/>
          <a:ln w="28575">
            <a:solidFill>
              <a:schemeClr val="accent4"/>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sp>
        <p:nvSpPr>
          <p:cNvPr id="97" name="Rectangle 15"/>
          <p:cNvSpPr>
            <a:spLocks noChangeAspect="1"/>
          </p:cNvSpPr>
          <p:nvPr/>
        </p:nvSpPr>
        <p:spPr bwMode="auto">
          <a:xfrm rot="16200000" flipH="1" flipV="1">
            <a:off x="6295671" y="1404162"/>
            <a:ext cx="136811" cy="154835"/>
          </a:xfrm>
          <a:prstGeom prst="rect">
            <a:avLst/>
          </a:prstGeom>
          <a:noFill/>
          <a:ln w="28575">
            <a:solidFill>
              <a:schemeClr val="accent5"/>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sp>
        <p:nvSpPr>
          <p:cNvPr id="98" name="Rectangle 16"/>
          <p:cNvSpPr>
            <a:spLocks noChangeAspect="1"/>
          </p:cNvSpPr>
          <p:nvPr/>
        </p:nvSpPr>
        <p:spPr bwMode="auto">
          <a:xfrm rot="16200000" flipH="1" flipV="1">
            <a:off x="7515427" y="1404162"/>
            <a:ext cx="136811" cy="154835"/>
          </a:xfrm>
          <a:prstGeom prst="rect">
            <a:avLst/>
          </a:prstGeom>
          <a:noFill/>
          <a:ln w="28575">
            <a:solidFill>
              <a:schemeClr val="accent6"/>
            </a:solidFill>
            <a:round/>
          </a:ln>
        </p:spPr>
        <p:txBody>
          <a:bodyPr vert="horz" wrap="square" lIns="91207" tIns="45603" rIns="91207" bIns="45603" numCol="1" rtlCol="0" anchor="t" anchorCtr="0" compatLnSpc="1"/>
          <a:lstStyle/>
          <a:p>
            <a:pPr algn="ctr"/>
            <a:endParaRPr lang="en-US" sz="2390">
              <a:latin typeface="微软雅黑" panose="020B0503020204020204" charset="-122"/>
              <a:ea typeface="微软雅黑" panose="020B0503020204020204" charset="-122"/>
            </a:endParaRPr>
          </a:p>
        </p:txBody>
      </p:sp>
      <p:sp>
        <p:nvSpPr>
          <p:cNvPr id="99" name="TextBox 17"/>
          <p:cNvSpPr txBox="1"/>
          <p:nvPr/>
        </p:nvSpPr>
        <p:spPr>
          <a:xfrm>
            <a:off x="1076719" y="1007286"/>
            <a:ext cx="894080" cy="458470"/>
          </a:xfrm>
          <a:prstGeom prst="rect">
            <a:avLst/>
          </a:prstGeom>
          <a:noFill/>
        </p:spPr>
        <p:txBody>
          <a:bodyPr wrap="none" rtlCol="0">
            <a:spAutoFit/>
          </a:bodyPr>
          <a:lstStyle/>
          <a:p>
            <a:pPr algn="ctr"/>
            <a:r>
              <a:rPr lang="en-US" sz="2390" dirty="0">
                <a:solidFill>
                  <a:schemeClr val="accent1"/>
                </a:solidFill>
                <a:latin typeface="微软雅黑" panose="020B0503020204020204" charset="-122"/>
                <a:ea typeface="微软雅黑" panose="020B0503020204020204" charset="-122"/>
              </a:rPr>
              <a:t>2014</a:t>
            </a:r>
          </a:p>
        </p:txBody>
      </p:sp>
      <p:sp>
        <p:nvSpPr>
          <p:cNvPr id="100" name="TextBox 18"/>
          <p:cNvSpPr txBox="1"/>
          <p:nvPr/>
        </p:nvSpPr>
        <p:spPr>
          <a:xfrm>
            <a:off x="2288734" y="1007286"/>
            <a:ext cx="894080" cy="458470"/>
          </a:xfrm>
          <a:prstGeom prst="rect">
            <a:avLst/>
          </a:prstGeom>
          <a:noFill/>
        </p:spPr>
        <p:txBody>
          <a:bodyPr wrap="none" rtlCol="0">
            <a:spAutoFit/>
          </a:bodyPr>
          <a:lstStyle/>
          <a:p>
            <a:pPr algn="ctr"/>
            <a:r>
              <a:rPr lang="en-US" sz="2390" dirty="0">
                <a:solidFill>
                  <a:schemeClr val="accent2"/>
                </a:solidFill>
                <a:latin typeface="微软雅黑" panose="020B0503020204020204" charset="-122"/>
                <a:ea typeface="微软雅黑" panose="020B0503020204020204" charset="-122"/>
              </a:rPr>
              <a:t>2015</a:t>
            </a:r>
          </a:p>
        </p:txBody>
      </p:sp>
      <p:sp>
        <p:nvSpPr>
          <p:cNvPr id="101" name="TextBox 19"/>
          <p:cNvSpPr txBox="1"/>
          <p:nvPr/>
        </p:nvSpPr>
        <p:spPr>
          <a:xfrm>
            <a:off x="3493009" y="1007286"/>
            <a:ext cx="894080" cy="458470"/>
          </a:xfrm>
          <a:prstGeom prst="rect">
            <a:avLst/>
          </a:prstGeom>
          <a:noFill/>
        </p:spPr>
        <p:txBody>
          <a:bodyPr wrap="none" rtlCol="0">
            <a:spAutoFit/>
          </a:bodyPr>
          <a:lstStyle/>
          <a:p>
            <a:pPr algn="ctr"/>
            <a:r>
              <a:rPr lang="en-US" sz="2390" dirty="0">
                <a:solidFill>
                  <a:schemeClr val="accent3"/>
                </a:solidFill>
                <a:latin typeface="微软雅黑" panose="020B0503020204020204" charset="-122"/>
                <a:ea typeface="微软雅黑" panose="020B0503020204020204" charset="-122"/>
              </a:rPr>
              <a:t>2016</a:t>
            </a:r>
          </a:p>
        </p:txBody>
      </p:sp>
      <p:sp>
        <p:nvSpPr>
          <p:cNvPr id="102" name="TextBox 20"/>
          <p:cNvSpPr txBox="1"/>
          <p:nvPr/>
        </p:nvSpPr>
        <p:spPr>
          <a:xfrm>
            <a:off x="4712765" y="1007286"/>
            <a:ext cx="894080" cy="458470"/>
          </a:xfrm>
          <a:prstGeom prst="rect">
            <a:avLst/>
          </a:prstGeom>
          <a:noFill/>
        </p:spPr>
        <p:txBody>
          <a:bodyPr wrap="none" rtlCol="0">
            <a:spAutoFit/>
          </a:bodyPr>
          <a:lstStyle/>
          <a:p>
            <a:pPr algn="ctr"/>
            <a:r>
              <a:rPr lang="en-US" sz="2390" dirty="0">
                <a:solidFill>
                  <a:schemeClr val="accent4"/>
                </a:solidFill>
                <a:latin typeface="微软雅黑" panose="020B0503020204020204" charset="-122"/>
                <a:ea typeface="微软雅黑" panose="020B0503020204020204" charset="-122"/>
              </a:rPr>
              <a:t>2017</a:t>
            </a:r>
          </a:p>
        </p:txBody>
      </p:sp>
      <p:sp>
        <p:nvSpPr>
          <p:cNvPr id="103" name="TextBox 21"/>
          <p:cNvSpPr txBox="1"/>
          <p:nvPr/>
        </p:nvSpPr>
        <p:spPr>
          <a:xfrm>
            <a:off x="5917040" y="1007286"/>
            <a:ext cx="894080" cy="458470"/>
          </a:xfrm>
          <a:prstGeom prst="rect">
            <a:avLst/>
          </a:prstGeom>
          <a:noFill/>
        </p:spPr>
        <p:txBody>
          <a:bodyPr wrap="none" rtlCol="0">
            <a:spAutoFit/>
          </a:bodyPr>
          <a:lstStyle/>
          <a:p>
            <a:pPr algn="ctr"/>
            <a:r>
              <a:rPr lang="en-US" sz="2390" dirty="0">
                <a:solidFill>
                  <a:schemeClr val="accent5"/>
                </a:solidFill>
                <a:latin typeface="微软雅黑" panose="020B0503020204020204" charset="-122"/>
                <a:ea typeface="微软雅黑" panose="020B0503020204020204" charset="-122"/>
              </a:rPr>
              <a:t>2018</a:t>
            </a:r>
          </a:p>
        </p:txBody>
      </p:sp>
      <p:sp>
        <p:nvSpPr>
          <p:cNvPr id="104" name="TextBox 22"/>
          <p:cNvSpPr txBox="1"/>
          <p:nvPr/>
        </p:nvSpPr>
        <p:spPr>
          <a:xfrm>
            <a:off x="7136795" y="1007286"/>
            <a:ext cx="894080" cy="458470"/>
          </a:xfrm>
          <a:prstGeom prst="rect">
            <a:avLst/>
          </a:prstGeom>
          <a:noFill/>
        </p:spPr>
        <p:txBody>
          <a:bodyPr wrap="none" rtlCol="0">
            <a:spAutoFit/>
          </a:bodyPr>
          <a:lstStyle/>
          <a:p>
            <a:pPr algn="ctr"/>
            <a:r>
              <a:rPr lang="en-US" sz="2390" dirty="0">
                <a:solidFill>
                  <a:schemeClr val="accent6"/>
                </a:solidFill>
                <a:latin typeface="微软雅黑" panose="020B0503020204020204" charset="-122"/>
                <a:ea typeface="微软雅黑" panose="020B0503020204020204" charset="-122"/>
              </a:rPr>
              <a:t>2019</a:t>
            </a:r>
          </a:p>
        </p:txBody>
      </p:sp>
      <p:cxnSp>
        <p:nvCxnSpPr>
          <p:cNvPr id="105" name="Straight Connector 23"/>
          <p:cNvCxnSpPr/>
          <p:nvPr/>
        </p:nvCxnSpPr>
        <p:spPr>
          <a:xfrm>
            <a:off x="1523756" y="1558979"/>
            <a:ext cx="0" cy="71540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6" name="Rectangle 24"/>
          <p:cNvSpPr/>
          <p:nvPr/>
        </p:nvSpPr>
        <p:spPr bwMode="auto">
          <a:xfrm>
            <a:off x="1213614" y="2277585"/>
            <a:ext cx="620282" cy="620282"/>
          </a:xfrm>
          <a:prstGeom prst="rect">
            <a:avLst/>
          </a:prstGeom>
          <a:solidFill>
            <a:schemeClr val="accent1"/>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07" name="Straight Connector 25"/>
          <p:cNvCxnSpPr/>
          <p:nvPr/>
        </p:nvCxnSpPr>
        <p:spPr>
          <a:xfrm>
            <a:off x="2735771" y="1558979"/>
            <a:ext cx="0" cy="71540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8" name="Rectangle 26"/>
          <p:cNvSpPr/>
          <p:nvPr/>
        </p:nvSpPr>
        <p:spPr bwMode="auto">
          <a:xfrm>
            <a:off x="2425629" y="2277585"/>
            <a:ext cx="620282" cy="620282"/>
          </a:xfrm>
          <a:prstGeom prst="rect">
            <a:avLst/>
          </a:prstGeom>
          <a:solidFill>
            <a:schemeClr val="accent2"/>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09" name="Straight Connector 27"/>
          <p:cNvCxnSpPr/>
          <p:nvPr/>
        </p:nvCxnSpPr>
        <p:spPr>
          <a:xfrm>
            <a:off x="3940045" y="1558979"/>
            <a:ext cx="0" cy="715404"/>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10" name="Rectangle 28"/>
          <p:cNvSpPr/>
          <p:nvPr/>
        </p:nvSpPr>
        <p:spPr bwMode="auto">
          <a:xfrm>
            <a:off x="3629904" y="2277585"/>
            <a:ext cx="620282" cy="620282"/>
          </a:xfrm>
          <a:prstGeom prst="rect">
            <a:avLst/>
          </a:prstGeom>
          <a:solidFill>
            <a:schemeClr val="accent3"/>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11" name="Straight Connector 29"/>
          <p:cNvCxnSpPr/>
          <p:nvPr/>
        </p:nvCxnSpPr>
        <p:spPr>
          <a:xfrm>
            <a:off x="5159801" y="1558979"/>
            <a:ext cx="0" cy="715404"/>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2" name="Rectangle 30"/>
          <p:cNvSpPr/>
          <p:nvPr/>
        </p:nvSpPr>
        <p:spPr bwMode="auto">
          <a:xfrm>
            <a:off x="4849660" y="2277585"/>
            <a:ext cx="620282" cy="620282"/>
          </a:xfrm>
          <a:prstGeom prst="rect">
            <a:avLst/>
          </a:prstGeom>
          <a:solidFill>
            <a:schemeClr val="accent4"/>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13" name="Straight Connector 31"/>
          <p:cNvCxnSpPr/>
          <p:nvPr/>
        </p:nvCxnSpPr>
        <p:spPr>
          <a:xfrm>
            <a:off x="6364076" y="1558979"/>
            <a:ext cx="0" cy="71540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14" name="Rectangle 32"/>
          <p:cNvSpPr/>
          <p:nvPr/>
        </p:nvSpPr>
        <p:spPr bwMode="auto">
          <a:xfrm>
            <a:off x="6053935" y="2277585"/>
            <a:ext cx="620282" cy="620282"/>
          </a:xfrm>
          <a:prstGeom prst="rect">
            <a:avLst/>
          </a:prstGeom>
          <a:solidFill>
            <a:schemeClr val="accent5"/>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cxnSp>
        <p:nvCxnSpPr>
          <p:cNvPr id="115" name="Straight Connector 33"/>
          <p:cNvCxnSpPr/>
          <p:nvPr/>
        </p:nvCxnSpPr>
        <p:spPr>
          <a:xfrm>
            <a:off x="7583832" y="1558979"/>
            <a:ext cx="0" cy="715404"/>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16" name="Rectangle 34"/>
          <p:cNvSpPr/>
          <p:nvPr/>
        </p:nvSpPr>
        <p:spPr bwMode="auto">
          <a:xfrm>
            <a:off x="7273691" y="2277585"/>
            <a:ext cx="620282" cy="620282"/>
          </a:xfrm>
          <a:prstGeom prst="rect">
            <a:avLst/>
          </a:prstGeom>
          <a:solidFill>
            <a:schemeClr val="accent6"/>
          </a:solidFill>
          <a:ln w="9525">
            <a:noFill/>
            <a:round/>
          </a:ln>
        </p:spPr>
        <p:txBody>
          <a:bodyPr vert="horz" wrap="square" lIns="91207" tIns="45603" rIns="91207" bIns="45603" numCol="1" rtlCol="0" anchor="t" anchorCtr="0" compatLnSpc="1"/>
          <a:lstStyle/>
          <a:p>
            <a:pPr algn="ctr"/>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17" name="TextBox 35"/>
          <p:cNvSpPr txBox="1"/>
          <p:nvPr/>
        </p:nvSpPr>
        <p:spPr>
          <a:xfrm>
            <a:off x="976244"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18" name="TextBox 36"/>
          <p:cNvSpPr txBox="1"/>
          <p:nvPr/>
        </p:nvSpPr>
        <p:spPr>
          <a:xfrm>
            <a:off x="2188259"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19" name="TextBox 37"/>
          <p:cNvSpPr txBox="1"/>
          <p:nvPr/>
        </p:nvSpPr>
        <p:spPr>
          <a:xfrm>
            <a:off x="3392533"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0" name="TextBox 38"/>
          <p:cNvSpPr txBox="1"/>
          <p:nvPr/>
        </p:nvSpPr>
        <p:spPr>
          <a:xfrm>
            <a:off x="4612289"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1" name="TextBox 39"/>
          <p:cNvSpPr txBox="1"/>
          <p:nvPr/>
        </p:nvSpPr>
        <p:spPr>
          <a:xfrm>
            <a:off x="5816564"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2" name="TextBox 40"/>
          <p:cNvSpPr txBox="1"/>
          <p:nvPr/>
        </p:nvSpPr>
        <p:spPr>
          <a:xfrm>
            <a:off x="7036320" y="2937161"/>
            <a:ext cx="1122313" cy="897890"/>
          </a:xfrm>
          <a:prstGeom prst="rect">
            <a:avLst/>
          </a:prstGeom>
        </p:spPr>
        <p:txBody>
          <a:bodyPr wrap="square" lIns="68543" tIns="34272" rIns="68543" bIns="34272">
            <a:spAutoFit/>
          </a:bodyPr>
          <a:lstStyle>
            <a:defPPr>
              <a:defRPr lang="zh-CN"/>
            </a:defPPr>
            <a:lvl1pPr algn="ct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900" dirty="0">
                <a:solidFill>
                  <a:schemeClr val="tx1">
                    <a:lumMod val="75000"/>
                    <a:lumOff val="25000"/>
                  </a:schemeClr>
                </a:solidFill>
              </a:rPr>
              <a:t>输入您的简短文字内容输入您的简短文字内容输入您的简短文字内容</a:t>
            </a:r>
          </a:p>
        </p:txBody>
      </p:sp>
      <p:sp>
        <p:nvSpPr>
          <p:cNvPr id="123" name="Freeform 116"/>
          <p:cNvSpPr>
            <a:spLocks noEditPoints="1"/>
          </p:cNvSpPr>
          <p:nvPr/>
        </p:nvSpPr>
        <p:spPr bwMode="auto">
          <a:xfrm>
            <a:off x="1369038" y="2462955"/>
            <a:ext cx="309434" cy="249544"/>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4" name="Freeform 101"/>
          <p:cNvSpPr>
            <a:spLocks noEditPoints="1"/>
          </p:cNvSpPr>
          <p:nvPr/>
        </p:nvSpPr>
        <p:spPr bwMode="auto">
          <a:xfrm>
            <a:off x="2564757" y="2429511"/>
            <a:ext cx="342027" cy="316433"/>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5" name="Freeform 157"/>
          <p:cNvSpPr>
            <a:spLocks noEditPoints="1"/>
          </p:cNvSpPr>
          <p:nvPr/>
        </p:nvSpPr>
        <p:spPr bwMode="auto">
          <a:xfrm>
            <a:off x="3806243" y="2439549"/>
            <a:ext cx="267605" cy="296356"/>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6" name="Freeform 145"/>
          <p:cNvSpPr>
            <a:spLocks noChangeAspect="1"/>
          </p:cNvSpPr>
          <p:nvPr/>
        </p:nvSpPr>
        <p:spPr bwMode="auto">
          <a:xfrm>
            <a:off x="4987398" y="2439549"/>
            <a:ext cx="344815" cy="297341"/>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7" name="Freeform 157"/>
          <p:cNvSpPr>
            <a:spLocks noChangeAspect="1" noEditPoints="1"/>
          </p:cNvSpPr>
          <p:nvPr/>
        </p:nvSpPr>
        <p:spPr bwMode="auto">
          <a:xfrm>
            <a:off x="6242798" y="2439196"/>
            <a:ext cx="242557" cy="297065"/>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sp>
        <p:nvSpPr>
          <p:cNvPr id="128" name="Freeform 109"/>
          <p:cNvSpPr>
            <a:spLocks noChangeAspect="1" noEditPoints="1"/>
          </p:cNvSpPr>
          <p:nvPr/>
        </p:nvSpPr>
        <p:spPr bwMode="auto">
          <a:xfrm>
            <a:off x="7429540" y="2456528"/>
            <a:ext cx="308585" cy="262401"/>
          </a:xfrm>
          <a:custGeom>
            <a:avLst/>
            <a:gdLst/>
            <a:ahLst/>
            <a:cxnLst>
              <a:cxn ang="0">
                <a:pos x="10" y="57"/>
              </a:cxn>
              <a:cxn ang="0">
                <a:pos x="9" y="58"/>
              </a:cxn>
              <a:cxn ang="0">
                <a:pos x="2" y="58"/>
              </a:cxn>
              <a:cxn ang="0">
                <a:pos x="0" y="57"/>
              </a:cxn>
              <a:cxn ang="0">
                <a:pos x="0" y="49"/>
              </a:cxn>
              <a:cxn ang="0">
                <a:pos x="2" y="48"/>
              </a:cxn>
              <a:cxn ang="0">
                <a:pos x="9" y="48"/>
              </a:cxn>
              <a:cxn ang="0">
                <a:pos x="10" y="49"/>
              </a:cxn>
              <a:cxn ang="0">
                <a:pos x="10" y="57"/>
              </a:cxn>
              <a:cxn ang="0">
                <a:pos x="25" y="57"/>
              </a:cxn>
              <a:cxn ang="0">
                <a:pos x="24" y="58"/>
              </a:cxn>
              <a:cxn ang="0">
                <a:pos x="16" y="58"/>
              </a:cxn>
              <a:cxn ang="0">
                <a:pos x="15" y="57"/>
              </a:cxn>
              <a:cxn ang="0">
                <a:pos x="15" y="44"/>
              </a:cxn>
              <a:cxn ang="0">
                <a:pos x="16" y="43"/>
              </a:cxn>
              <a:cxn ang="0">
                <a:pos x="24" y="43"/>
              </a:cxn>
              <a:cxn ang="0">
                <a:pos x="25" y="44"/>
              </a:cxn>
              <a:cxn ang="0">
                <a:pos x="25" y="57"/>
              </a:cxn>
              <a:cxn ang="0">
                <a:pos x="39" y="57"/>
              </a:cxn>
              <a:cxn ang="0">
                <a:pos x="38" y="58"/>
              </a:cxn>
              <a:cxn ang="0">
                <a:pos x="31" y="58"/>
              </a:cxn>
              <a:cxn ang="0">
                <a:pos x="30" y="57"/>
              </a:cxn>
              <a:cxn ang="0">
                <a:pos x="30" y="35"/>
              </a:cxn>
              <a:cxn ang="0">
                <a:pos x="31" y="34"/>
              </a:cxn>
              <a:cxn ang="0">
                <a:pos x="38" y="34"/>
              </a:cxn>
              <a:cxn ang="0">
                <a:pos x="39" y="35"/>
              </a:cxn>
              <a:cxn ang="0">
                <a:pos x="39" y="57"/>
              </a:cxn>
              <a:cxn ang="0">
                <a:pos x="54" y="57"/>
              </a:cxn>
              <a:cxn ang="0">
                <a:pos x="53" y="58"/>
              </a:cxn>
              <a:cxn ang="0">
                <a:pos x="45" y="58"/>
              </a:cxn>
              <a:cxn ang="0">
                <a:pos x="44" y="57"/>
              </a:cxn>
              <a:cxn ang="0">
                <a:pos x="44" y="20"/>
              </a:cxn>
              <a:cxn ang="0">
                <a:pos x="45" y="19"/>
              </a:cxn>
              <a:cxn ang="0">
                <a:pos x="53" y="19"/>
              </a:cxn>
              <a:cxn ang="0">
                <a:pos x="54" y="20"/>
              </a:cxn>
              <a:cxn ang="0">
                <a:pos x="54" y="57"/>
              </a:cxn>
              <a:cxn ang="0">
                <a:pos x="68" y="57"/>
              </a:cxn>
              <a:cxn ang="0">
                <a:pos x="67" y="58"/>
              </a:cxn>
              <a:cxn ang="0">
                <a:pos x="60" y="58"/>
              </a:cxn>
              <a:cxn ang="0">
                <a:pos x="59" y="57"/>
              </a:cxn>
              <a:cxn ang="0">
                <a:pos x="59" y="1"/>
              </a:cxn>
              <a:cxn ang="0">
                <a:pos x="60" y="0"/>
              </a:cxn>
              <a:cxn ang="0">
                <a:pos x="67" y="0"/>
              </a:cxn>
              <a:cxn ang="0">
                <a:pos x="68" y="1"/>
              </a:cxn>
              <a:cxn ang="0">
                <a:pos x="68" y="57"/>
              </a:cxn>
            </a:cxnLst>
            <a:rect l="0" t="0" r="r" b="b"/>
            <a:pathLst>
              <a:path w="68" h="58">
                <a:moveTo>
                  <a:pt x="10" y="57"/>
                </a:moveTo>
                <a:cubicBezTo>
                  <a:pt x="10" y="57"/>
                  <a:pt x="10" y="58"/>
                  <a:pt x="9" y="58"/>
                </a:cubicBezTo>
                <a:cubicBezTo>
                  <a:pt x="2" y="58"/>
                  <a:pt x="2" y="58"/>
                  <a:pt x="2" y="58"/>
                </a:cubicBezTo>
                <a:cubicBezTo>
                  <a:pt x="1" y="58"/>
                  <a:pt x="0" y="57"/>
                  <a:pt x="0" y="57"/>
                </a:cubicBezTo>
                <a:cubicBezTo>
                  <a:pt x="0" y="49"/>
                  <a:pt x="0" y="49"/>
                  <a:pt x="0" y="49"/>
                </a:cubicBezTo>
                <a:cubicBezTo>
                  <a:pt x="0" y="49"/>
                  <a:pt x="1" y="48"/>
                  <a:pt x="2" y="48"/>
                </a:cubicBezTo>
                <a:cubicBezTo>
                  <a:pt x="9" y="48"/>
                  <a:pt x="9" y="48"/>
                  <a:pt x="9" y="48"/>
                </a:cubicBezTo>
                <a:cubicBezTo>
                  <a:pt x="10" y="48"/>
                  <a:pt x="10" y="49"/>
                  <a:pt x="10" y="49"/>
                </a:cubicBezTo>
                <a:lnTo>
                  <a:pt x="10" y="57"/>
                </a:lnTo>
                <a:close/>
                <a:moveTo>
                  <a:pt x="25" y="57"/>
                </a:moveTo>
                <a:cubicBezTo>
                  <a:pt x="25" y="57"/>
                  <a:pt x="24" y="58"/>
                  <a:pt x="24" y="58"/>
                </a:cubicBezTo>
                <a:cubicBezTo>
                  <a:pt x="16" y="58"/>
                  <a:pt x="16" y="58"/>
                  <a:pt x="16" y="58"/>
                </a:cubicBezTo>
                <a:cubicBezTo>
                  <a:pt x="16" y="58"/>
                  <a:pt x="15" y="57"/>
                  <a:pt x="15" y="57"/>
                </a:cubicBezTo>
                <a:cubicBezTo>
                  <a:pt x="15" y="44"/>
                  <a:pt x="15" y="44"/>
                  <a:pt x="15" y="44"/>
                </a:cubicBezTo>
                <a:cubicBezTo>
                  <a:pt x="15" y="44"/>
                  <a:pt x="16" y="43"/>
                  <a:pt x="16" y="43"/>
                </a:cubicBezTo>
                <a:cubicBezTo>
                  <a:pt x="24" y="43"/>
                  <a:pt x="24" y="43"/>
                  <a:pt x="24" y="43"/>
                </a:cubicBezTo>
                <a:cubicBezTo>
                  <a:pt x="24" y="43"/>
                  <a:pt x="25" y="44"/>
                  <a:pt x="25" y="44"/>
                </a:cubicBezTo>
                <a:lnTo>
                  <a:pt x="25" y="57"/>
                </a:lnTo>
                <a:close/>
                <a:moveTo>
                  <a:pt x="39" y="57"/>
                </a:moveTo>
                <a:cubicBezTo>
                  <a:pt x="39" y="57"/>
                  <a:pt x="39" y="58"/>
                  <a:pt x="38" y="58"/>
                </a:cubicBezTo>
                <a:cubicBezTo>
                  <a:pt x="31" y="58"/>
                  <a:pt x="31" y="58"/>
                  <a:pt x="31" y="58"/>
                </a:cubicBezTo>
                <a:cubicBezTo>
                  <a:pt x="30" y="58"/>
                  <a:pt x="30" y="57"/>
                  <a:pt x="30" y="57"/>
                </a:cubicBezTo>
                <a:cubicBezTo>
                  <a:pt x="30" y="35"/>
                  <a:pt x="30" y="35"/>
                  <a:pt x="30" y="35"/>
                </a:cubicBezTo>
                <a:cubicBezTo>
                  <a:pt x="30" y="34"/>
                  <a:pt x="30" y="34"/>
                  <a:pt x="31" y="34"/>
                </a:cubicBezTo>
                <a:cubicBezTo>
                  <a:pt x="38" y="34"/>
                  <a:pt x="38" y="34"/>
                  <a:pt x="38" y="34"/>
                </a:cubicBezTo>
                <a:cubicBezTo>
                  <a:pt x="39" y="34"/>
                  <a:pt x="39" y="34"/>
                  <a:pt x="39" y="35"/>
                </a:cubicBezTo>
                <a:lnTo>
                  <a:pt x="39" y="57"/>
                </a:lnTo>
                <a:close/>
                <a:moveTo>
                  <a:pt x="54" y="57"/>
                </a:moveTo>
                <a:cubicBezTo>
                  <a:pt x="54" y="57"/>
                  <a:pt x="53" y="58"/>
                  <a:pt x="53" y="58"/>
                </a:cubicBezTo>
                <a:cubicBezTo>
                  <a:pt x="45" y="58"/>
                  <a:pt x="45" y="58"/>
                  <a:pt x="45" y="58"/>
                </a:cubicBezTo>
                <a:cubicBezTo>
                  <a:pt x="45" y="58"/>
                  <a:pt x="44" y="57"/>
                  <a:pt x="44" y="57"/>
                </a:cubicBezTo>
                <a:cubicBezTo>
                  <a:pt x="44" y="20"/>
                  <a:pt x="44" y="20"/>
                  <a:pt x="44" y="20"/>
                </a:cubicBezTo>
                <a:cubicBezTo>
                  <a:pt x="44" y="20"/>
                  <a:pt x="45" y="19"/>
                  <a:pt x="45" y="19"/>
                </a:cubicBezTo>
                <a:cubicBezTo>
                  <a:pt x="53" y="19"/>
                  <a:pt x="53" y="19"/>
                  <a:pt x="53" y="19"/>
                </a:cubicBezTo>
                <a:cubicBezTo>
                  <a:pt x="53" y="19"/>
                  <a:pt x="54" y="20"/>
                  <a:pt x="54" y="20"/>
                </a:cubicBezTo>
                <a:lnTo>
                  <a:pt x="54" y="57"/>
                </a:lnTo>
                <a:close/>
                <a:moveTo>
                  <a:pt x="68" y="57"/>
                </a:moveTo>
                <a:cubicBezTo>
                  <a:pt x="68" y="57"/>
                  <a:pt x="68" y="58"/>
                  <a:pt x="67" y="58"/>
                </a:cubicBezTo>
                <a:cubicBezTo>
                  <a:pt x="60" y="58"/>
                  <a:pt x="60" y="58"/>
                  <a:pt x="60" y="58"/>
                </a:cubicBezTo>
                <a:cubicBezTo>
                  <a:pt x="59" y="58"/>
                  <a:pt x="59" y="57"/>
                  <a:pt x="59" y="57"/>
                </a:cubicBezTo>
                <a:cubicBezTo>
                  <a:pt x="59" y="1"/>
                  <a:pt x="59" y="1"/>
                  <a:pt x="59" y="1"/>
                </a:cubicBezTo>
                <a:cubicBezTo>
                  <a:pt x="59" y="0"/>
                  <a:pt x="59" y="0"/>
                  <a:pt x="60" y="0"/>
                </a:cubicBezTo>
                <a:cubicBezTo>
                  <a:pt x="67" y="0"/>
                  <a:pt x="67" y="0"/>
                  <a:pt x="67" y="0"/>
                </a:cubicBezTo>
                <a:cubicBezTo>
                  <a:pt x="68" y="0"/>
                  <a:pt x="68" y="0"/>
                  <a:pt x="68" y="1"/>
                </a:cubicBezTo>
                <a:lnTo>
                  <a:pt x="68" y="57"/>
                </a:lnTo>
                <a:close/>
              </a:path>
            </a:pathLst>
          </a:custGeom>
          <a:solidFill>
            <a:schemeClr val="bg1"/>
          </a:solidFill>
          <a:ln w="9525">
            <a:noFill/>
            <a:round/>
          </a:ln>
        </p:spPr>
        <p:txBody>
          <a:bodyPr vert="horz" wrap="square" lIns="91207" tIns="45603" rIns="91207" bIns="45603" numCol="1" anchor="t" anchorCtr="0" compatLnSpc="1"/>
          <a:lstStyle/>
          <a:p>
            <a:endParaRPr lang="en-US" sz="2390">
              <a:solidFill>
                <a:schemeClr val="tx1">
                  <a:lumMod val="75000"/>
                  <a:lumOff val="25000"/>
                </a:schemeClr>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53" name="矩形 52"/>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4" name="矩形 53"/>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5" name="直接连接符 54"/>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310">
        <p:zoom/>
      </p:transition>
    </mc:Choice>
    <mc:Fallback xmlns="">
      <p:transition advTm="131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18" presetClass="entr" presetSubtype="3" fill="hold"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strips(upRight)">
                                      <p:cBhvr>
                                        <p:cTn id="10" dur="750"/>
                                        <p:tgtEl>
                                          <p:spTgt spid="8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heel(1)">
                                      <p:cBhvr>
                                        <p:cTn id="13" dur="500"/>
                                        <p:tgtEl>
                                          <p:spTgt spid="89"/>
                                        </p:tgtEl>
                                      </p:cBhvr>
                                    </p:animEffect>
                                  </p:childTnLst>
                                </p:cTn>
                              </p:par>
                              <p:par>
                                <p:cTn id="14" presetID="2" presetClass="entr" presetSubtype="1" fill="hold" grpId="0" nodeType="withEffect">
                                  <p:stCondLst>
                                    <p:cond delay="0"/>
                                  </p:stCondLst>
                                  <p:childTnLst>
                                    <p:set>
                                      <p:cBhvr>
                                        <p:cTn id="15" dur="1" fill="hold">
                                          <p:stCondLst>
                                            <p:cond delay="0"/>
                                          </p:stCondLst>
                                        </p:cTn>
                                        <p:tgtEl>
                                          <p:spTgt spid="99"/>
                                        </p:tgtEl>
                                        <p:attrNameLst>
                                          <p:attrName>style.visibility</p:attrName>
                                        </p:attrNameLst>
                                      </p:cBhvr>
                                      <p:to>
                                        <p:strVal val="visible"/>
                                      </p:to>
                                    </p:set>
                                    <p:anim calcmode="lin" valueType="num">
                                      <p:cBhvr additive="base">
                                        <p:cTn id="16" dur="500" fill="hold"/>
                                        <p:tgtEl>
                                          <p:spTgt spid="99"/>
                                        </p:tgtEl>
                                        <p:attrNameLst>
                                          <p:attrName>ppt_x</p:attrName>
                                        </p:attrNameLst>
                                      </p:cBhvr>
                                      <p:tavLst>
                                        <p:tav tm="0">
                                          <p:val>
                                            <p:strVal val="#ppt_x"/>
                                          </p:val>
                                        </p:tav>
                                        <p:tav tm="100000">
                                          <p:val>
                                            <p:strVal val="#ppt_x"/>
                                          </p:val>
                                        </p:tav>
                                      </p:tavLst>
                                    </p:anim>
                                    <p:anim calcmode="lin" valueType="num">
                                      <p:cBhvr additive="base">
                                        <p:cTn id="17" dur="500" fill="hold"/>
                                        <p:tgtEl>
                                          <p:spTgt spid="99"/>
                                        </p:tgtEl>
                                        <p:attrNameLst>
                                          <p:attrName>ppt_y</p:attrName>
                                        </p:attrNameLst>
                                      </p:cBhvr>
                                      <p:tavLst>
                                        <p:tav tm="0">
                                          <p:val>
                                            <p:strVal val="0-#ppt_h/2"/>
                                          </p:val>
                                        </p:tav>
                                        <p:tav tm="100000">
                                          <p:val>
                                            <p:strVal val="#ppt_y"/>
                                          </p:val>
                                        </p:tav>
                                      </p:tavLst>
                                    </p:anim>
                                  </p:childTnLst>
                                </p:cTn>
                              </p:par>
                              <p:par>
                                <p:cTn id="18" presetID="22" presetClass="entr" presetSubtype="1" fill="hold" nodeType="with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wipe(up)">
                                      <p:cBhvr>
                                        <p:cTn id="20" dur="500"/>
                                        <p:tgtEl>
                                          <p:spTgt spid="10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p:cTn id="23" dur="500" fill="hold"/>
                                        <p:tgtEl>
                                          <p:spTgt spid="106"/>
                                        </p:tgtEl>
                                        <p:attrNameLst>
                                          <p:attrName>ppt_w</p:attrName>
                                        </p:attrNameLst>
                                      </p:cBhvr>
                                      <p:tavLst>
                                        <p:tav tm="0">
                                          <p:val>
                                            <p:fltVal val="0"/>
                                          </p:val>
                                        </p:tav>
                                        <p:tav tm="100000">
                                          <p:val>
                                            <p:strVal val="#ppt_w"/>
                                          </p:val>
                                        </p:tav>
                                      </p:tavLst>
                                    </p:anim>
                                    <p:anim calcmode="lin" valueType="num">
                                      <p:cBhvr>
                                        <p:cTn id="24" dur="500" fill="hold"/>
                                        <p:tgtEl>
                                          <p:spTgt spid="106"/>
                                        </p:tgtEl>
                                        <p:attrNameLst>
                                          <p:attrName>ppt_h</p:attrName>
                                        </p:attrNameLst>
                                      </p:cBhvr>
                                      <p:tavLst>
                                        <p:tav tm="0">
                                          <p:val>
                                            <p:fltVal val="0"/>
                                          </p:val>
                                        </p:tav>
                                        <p:tav tm="100000">
                                          <p:val>
                                            <p:strVal val="#ppt_h"/>
                                          </p:val>
                                        </p:tav>
                                      </p:tavLst>
                                    </p:anim>
                                    <p:animEffect transition="in" filter="fade">
                                      <p:cBhvr>
                                        <p:cTn id="25" dur="500"/>
                                        <p:tgtEl>
                                          <p:spTgt spid="10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23"/>
                                        </p:tgtEl>
                                        <p:attrNameLst>
                                          <p:attrName>style.visibility</p:attrName>
                                        </p:attrNameLst>
                                      </p:cBhvr>
                                      <p:to>
                                        <p:strVal val="visible"/>
                                      </p:to>
                                    </p:set>
                                    <p:anim calcmode="lin" valueType="num">
                                      <p:cBhvr>
                                        <p:cTn id="28" dur="500" fill="hold"/>
                                        <p:tgtEl>
                                          <p:spTgt spid="123"/>
                                        </p:tgtEl>
                                        <p:attrNameLst>
                                          <p:attrName>ppt_w</p:attrName>
                                        </p:attrNameLst>
                                      </p:cBhvr>
                                      <p:tavLst>
                                        <p:tav tm="0">
                                          <p:val>
                                            <p:fltVal val="0"/>
                                          </p:val>
                                        </p:tav>
                                        <p:tav tm="100000">
                                          <p:val>
                                            <p:strVal val="#ppt_w"/>
                                          </p:val>
                                        </p:tav>
                                      </p:tavLst>
                                    </p:anim>
                                    <p:anim calcmode="lin" valueType="num">
                                      <p:cBhvr>
                                        <p:cTn id="29" dur="500" fill="hold"/>
                                        <p:tgtEl>
                                          <p:spTgt spid="123"/>
                                        </p:tgtEl>
                                        <p:attrNameLst>
                                          <p:attrName>ppt_h</p:attrName>
                                        </p:attrNameLst>
                                      </p:cBhvr>
                                      <p:tavLst>
                                        <p:tav tm="0">
                                          <p:val>
                                            <p:fltVal val="0"/>
                                          </p:val>
                                        </p:tav>
                                        <p:tav tm="100000">
                                          <p:val>
                                            <p:strVal val="#ppt_h"/>
                                          </p:val>
                                        </p:tav>
                                      </p:tavLst>
                                    </p:anim>
                                    <p:animEffect transition="in" filter="fade">
                                      <p:cBhvr>
                                        <p:cTn id="30" dur="500"/>
                                        <p:tgtEl>
                                          <p:spTgt spid="123"/>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wipe(up)">
                                      <p:cBhvr>
                                        <p:cTn id="33" dur="750"/>
                                        <p:tgtEl>
                                          <p:spTgt spid="117"/>
                                        </p:tgtEl>
                                      </p:cBhvr>
                                    </p:animEffect>
                                  </p:childTnLst>
                                </p:cTn>
                              </p:par>
                              <p:par>
                                <p:cTn id="34" presetID="18" presetClass="entr" presetSubtype="3" fill="hold" nodeType="with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strips(upRight)">
                                      <p:cBhvr>
                                        <p:cTn id="36" dur="750"/>
                                        <p:tgtEl>
                                          <p:spTgt spid="86"/>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wheel(1)">
                                      <p:cBhvr>
                                        <p:cTn id="39" dur="500"/>
                                        <p:tgtEl>
                                          <p:spTgt spid="92"/>
                                        </p:tgtEl>
                                      </p:cBhvr>
                                    </p:animEffect>
                                  </p:childTnLst>
                                </p:cTn>
                              </p:par>
                              <p:par>
                                <p:cTn id="40" presetID="2" presetClass="entr" presetSubtype="1" fill="hold" grpId="0" nodeType="withEffect">
                                  <p:stCondLst>
                                    <p:cond delay="0"/>
                                  </p:stCondLst>
                                  <p:childTnLst>
                                    <p:set>
                                      <p:cBhvr>
                                        <p:cTn id="41" dur="1" fill="hold">
                                          <p:stCondLst>
                                            <p:cond delay="0"/>
                                          </p:stCondLst>
                                        </p:cTn>
                                        <p:tgtEl>
                                          <p:spTgt spid="100"/>
                                        </p:tgtEl>
                                        <p:attrNameLst>
                                          <p:attrName>style.visibility</p:attrName>
                                        </p:attrNameLst>
                                      </p:cBhvr>
                                      <p:to>
                                        <p:strVal val="visible"/>
                                      </p:to>
                                    </p:set>
                                    <p:anim calcmode="lin" valueType="num">
                                      <p:cBhvr additive="base">
                                        <p:cTn id="42" dur="500" fill="hold"/>
                                        <p:tgtEl>
                                          <p:spTgt spid="100"/>
                                        </p:tgtEl>
                                        <p:attrNameLst>
                                          <p:attrName>ppt_x</p:attrName>
                                        </p:attrNameLst>
                                      </p:cBhvr>
                                      <p:tavLst>
                                        <p:tav tm="0">
                                          <p:val>
                                            <p:strVal val="#ppt_x"/>
                                          </p:val>
                                        </p:tav>
                                        <p:tav tm="100000">
                                          <p:val>
                                            <p:strVal val="#ppt_x"/>
                                          </p:val>
                                        </p:tav>
                                      </p:tavLst>
                                    </p:anim>
                                    <p:anim calcmode="lin" valueType="num">
                                      <p:cBhvr additive="base">
                                        <p:cTn id="43" dur="500" fill="hold"/>
                                        <p:tgtEl>
                                          <p:spTgt spid="100"/>
                                        </p:tgtEl>
                                        <p:attrNameLst>
                                          <p:attrName>ppt_y</p:attrName>
                                        </p:attrNameLst>
                                      </p:cBhvr>
                                      <p:tavLst>
                                        <p:tav tm="0">
                                          <p:val>
                                            <p:strVal val="0-#ppt_h/2"/>
                                          </p:val>
                                        </p:tav>
                                        <p:tav tm="100000">
                                          <p:val>
                                            <p:strVal val="#ppt_y"/>
                                          </p:val>
                                        </p:tav>
                                      </p:tavLst>
                                    </p:anim>
                                  </p:childTnLst>
                                </p:cTn>
                              </p:par>
                              <p:par>
                                <p:cTn id="44" presetID="22" presetClass="entr" presetSubtype="1" fill="hold" nodeType="withEffect">
                                  <p:stCondLst>
                                    <p:cond delay="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p:cTn id="49" dur="500" fill="hold"/>
                                        <p:tgtEl>
                                          <p:spTgt spid="108"/>
                                        </p:tgtEl>
                                        <p:attrNameLst>
                                          <p:attrName>ppt_w</p:attrName>
                                        </p:attrNameLst>
                                      </p:cBhvr>
                                      <p:tavLst>
                                        <p:tav tm="0">
                                          <p:val>
                                            <p:fltVal val="0"/>
                                          </p:val>
                                        </p:tav>
                                        <p:tav tm="100000">
                                          <p:val>
                                            <p:strVal val="#ppt_w"/>
                                          </p:val>
                                        </p:tav>
                                      </p:tavLst>
                                    </p:anim>
                                    <p:anim calcmode="lin" valueType="num">
                                      <p:cBhvr>
                                        <p:cTn id="50" dur="500" fill="hold"/>
                                        <p:tgtEl>
                                          <p:spTgt spid="108"/>
                                        </p:tgtEl>
                                        <p:attrNameLst>
                                          <p:attrName>ppt_h</p:attrName>
                                        </p:attrNameLst>
                                      </p:cBhvr>
                                      <p:tavLst>
                                        <p:tav tm="0">
                                          <p:val>
                                            <p:fltVal val="0"/>
                                          </p:val>
                                        </p:tav>
                                        <p:tav tm="100000">
                                          <p:val>
                                            <p:strVal val="#ppt_h"/>
                                          </p:val>
                                        </p:tav>
                                      </p:tavLst>
                                    </p:anim>
                                    <p:animEffect transition="in" filter="fade">
                                      <p:cBhvr>
                                        <p:cTn id="51" dur="500"/>
                                        <p:tgtEl>
                                          <p:spTgt spid="108"/>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p:cTn id="54" dur="500" fill="hold"/>
                                        <p:tgtEl>
                                          <p:spTgt spid="124"/>
                                        </p:tgtEl>
                                        <p:attrNameLst>
                                          <p:attrName>ppt_w</p:attrName>
                                        </p:attrNameLst>
                                      </p:cBhvr>
                                      <p:tavLst>
                                        <p:tav tm="0">
                                          <p:val>
                                            <p:fltVal val="0"/>
                                          </p:val>
                                        </p:tav>
                                        <p:tav tm="100000">
                                          <p:val>
                                            <p:strVal val="#ppt_w"/>
                                          </p:val>
                                        </p:tav>
                                      </p:tavLst>
                                    </p:anim>
                                    <p:anim calcmode="lin" valueType="num">
                                      <p:cBhvr>
                                        <p:cTn id="55" dur="500" fill="hold"/>
                                        <p:tgtEl>
                                          <p:spTgt spid="124"/>
                                        </p:tgtEl>
                                        <p:attrNameLst>
                                          <p:attrName>ppt_h</p:attrName>
                                        </p:attrNameLst>
                                      </p:cBhvr>
                                      <p:tavLst>
                                        <p:tav tm="0">
                                          <p:val>
                                            <p:fltVal val="0"/>
                                          </p:val>
                                        </p:tav>
                                        <p:tav tm="100000">
                                          <p:val>
                                            <p:strVal val="#ppt_h"/>
                                          </p:val>
                                        </p:tav>
                                      </p:tavLst>
                                    </p:anim>
                                    <p:animEffect transition="in" filter="fade">
                                      <p:cBhvr>
                                        <p:cTn id="56" dur="500"/>
                                        <p:tgtEl>
                                          <p:spTgt spid="124"/>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118"/>
                                        </p:tgtEl>
                                        <p:attrNameLst>
                                          <p:attrName>style.visibility</p:attrName>
                                        </p:attrNameLst>
                                      </p:cBhvr>
                                      <p:to>
                                        <p:strVal val="visible"/>
                                      </p:to>
                                    </p:set>
                                    <p:animEffect transition="in" filter="wipe(up)">
                                      <p:cBhvr>
                                        <p:cTn id="59" dur="750"/>
                                        <p:tgtEl>
                                          <p:spTgt spid="118"/>
                                        </p:tgtEl>
                                      </p:cBhvr>
                                    </p:animEffect>
                                  </p:childTnLst>
                                </p:cTn>
                              </p:par>
                              <p:par>
                                <p:cTn id="60" presetID="18" presetClass="entr" presetSubtype="3" fill="hold" nodeType="with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trips(upRight)">
                                      <p:cBhvr>
                                        <p:cTn id="62" dur="750"/>
                                        <p:tgtEl>
                                          <p:spTgt spid="90"/>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heel(1)">
                                      <p:cBhvr>
                                        <p:cTn id="65" dur="500"/>
                                        <p:tgtEl>
                                          <p:spTgt spid="94"/>
                                        </p:tgtEl>
                                      </p:cBhvr>
                                    </p:animEffect>
                                  </p:childTnLst>
                                </p:cTn>
                              </p:par>
                              <p:par>
                                <p:cTn id="66" presetID="2" presetClass="entr" presetSubtype="1" fill="hold" grpId="0" nodeType="with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additive="base">
                                        <p:cTn id="68" dur="500" fill="hold"/>
                                        <p:tgtEl>
                                          <p:spTgt spid="101"/>
                                        </p:tgtEl>
                                        <p:attrNameLst>
                                          <p:attrName>ppt_x</p:attrName>
                                        </p:attrNameLst>
                                      </p:cBhvr>
                                      <p:tavLst>
                                        <p:tav tm="0">
                                          <p:val>
                                            <p:strVal val="#ppt_x"/>
                                          </p:val>
                                        </p:tav>
                                        <p:tav tm="100000">
                                          <p:val>
                                            <p:strVal val="#ppt_x"/>
                                          </p:val>
                                        </p:tav>
                                      </p:tavLst>
                                    </p:anim>
                                    <p:anim calcmode="lin" valueType="num">
                                      <p:cBhvr additive="base">
                                        <p:cTn id="69" dur="500" fill="hold"/>
                                        <p:tgtEl>
                                          <p:spTgt spid="101"/>
                                        </p:tgtEl>
                                        <p:attrNameLst>
                                          <p:attrName>ppt_y</p:attrName>
                                        </p:attrNameLst>
                                      </p:cBhvr>
                                      <p:tavLst>
                                        <p:tav tm="0">
                                          <p:val>
                                            <p:strVal val="0-#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109"/>
                                        </p:tgtEl>
                                        <p:attrNameLst>
                                          <p:attrName>style.visibility</p:attrName>
                                        </p:attrNameLst>
                                      </p:cBhvr>
                                      <p:to>
                                        <p:strVal val="visible"/>
                                      </p:to>
                                    </p:set>
                                    <p:animEffect transition="in" filter="wipe(up)">
                                      <p:cBhvr>
                                        <p:cTn id="72" dur="500"/>
                                        <p:tgtEl>
                                          <p:spTgt spid="10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10"/>
                                        </p:tgtEl>
                                        <p:attrNameLst>
                                          <p:attrName>style.visibility</p:attrName>
                                        </p:attrNameLst>
                                      </p:cBhvr>
                                      <p:to>
                                        <p:strVal val="visible"/>
                                      </p:to>
                                    </p:set>
                                    <p:anim calcmode="lin" valueType="num">
                                      <p:cBhvr>
                                        <p:cTn id="75" dur="500" fill="hold"/>
                                        <p:tgtEl>
                                          <p:spTgt spid="110"/>
                                        </p:tgtEl>
                                        <p:attrNameLst>
                                          <p:attrName>ppt_w</p:attrName>
                                        </p:attrNameLst>
                                      </p:cBhvr>
                                      <p:tavLst>
                                        <p:tav tm="0">
                                          <p:val>
                                            <p:fltVal val="0"/>
                                          </p:val>
                                        </p:tav>
                                        <p:tav tm="100000">
                                          <p:val>
                                            <p:strVal val="#ppt_w"/>
                                          </p:val>
                                        </p:tav>
                                      </p:tavLst>
                                    </p:anim>
                                    <p:anim calcmode="lin" valueType="num">
                                      <p:cBhvr>
                                        <p:cTn id="76" dur="500" fill="hold"/>
                                        <p:tgtEl>
                                          <p:spTgt spid="110"/>
                                        </p:tgtEl>
                                        <p:attrNameLst>
                                          <p:attrName>ppt_h</p:attrName>
                                        </p:attrNameLst>
                                      </p:cBhvr>
                                      <p:tavLst>
                                        <p:tav tm="0">
                                          <p:val>
                                            <p:fltVal val="0"/>
                                          </p:val>
                                        </p:tav>
                                        <p:tav tm="100000">
                                          <p:val>
                                            <p:strVal val="#ppt_h"/>
                                          </p:val>
                                        </p:tav>
                                      </p:tavLst>
                                    </p:anim>
                                    <p:animEffect transition="in" filter="fade">
                                      <p:cBhvr>
                                        <p:cTn id="77" dur="500"/>
                                        <p:tgtEl>
                                          <p:spTgt spid="11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500" fill="hold"/>
                                        <p:tgtEl>
                                          <p:spTgt spid="125"/>
                                        </p:tgtEl>
                                        <p:attrNameLst>
                                          <p:attrName>ppt_w</p:attrName>
                                        </p:attrNameLst>
                                      </p:cBhvr>
                                      <p:tavLst>
                                        <p:tav tm="0">
                                          <p:val>
                                            <p:fltVal val="0"/>
                                          </p:val>
                                        </p:tav>
                                        <p:tav tm="100000">
                                          <p:val>
                                            <p:strVal val="#ppt_w"/>
                                          </p:val>
                                        </p:tav>
                                      </p:tavLst>
                                    </p:anim>
                                    <p:anim calcmode="lin" valueType="num">
                                      <p:cBhvr>
                                        <p:cTn id="81" dur="500" fill="hold"/>
                                        <p:tgtEl>
                                          <p:spTgt spid="125"/>
                                        </p:tgtEl>
                                        <p:attrNameLst>
                                          <p:attrName>ppt_h</p:attrName>
                                        </p:attrNameLst>
                                      </p:cBhvr>
                                      <p:tavLst>
                                        <p:tav tm="0">
                                          <p:val>
                                            <p:fltVal val="0"/>
                                          </p:val>
                                        </p:tav>
                                        <p:tav tm="100000">
                                          <p:val>
                                            <p:strVal val="#ppt_h"/>
                                          </p:val>
                                        </p:tav>
                                      </p:tavLst>
                                    </p:anim>
                                    <p:animEffect transition="in" filter="fade">
                                      <p:cBhvr>
                                        <p:cTn id="82" dur="500"/>
                                        <p:tgtEl>
                                          <p:spTgt spid="125"/>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animEffect transition="in" filter="wipe(up)">
                                      <p:cBhvr>
                                        <p:cTn id="85" dur="750"/>
                                        <p:tgtEl>
                                          <p:spTgt spid="119"/>
                                        </p:tgtEl>
                                      </p:cBhvr>
                                    </p:animEffect>
                                  </p:childTnLst>
                                </p:cTn>
                              </p:par>
                              <p:par>
                                <p:cTn id="86" presetID="18" presetClass="entr" presetSubtype="3" fill="hold" nodeType="with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strips(upRight)">
                                      <p:cBhvr>
                                        <p:cTn id="88" dur="750"/>
                                        <p:tgtEl>
                                          <p:spTgt spid="91"/>
                                        </p:tgtEl>
                                      </p:cBhvr>
                                    </p:animEffect>
                                  </p:childTnLst>
                                </p:cTn>
                              </p:par>
                              <p:par>
                                <p:cTn id="89" presetID="21" presetClass="entr" presetSubtype="1" fill="hold" grpId="0" nodeType="with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wheel(1)">
                                      <p:cBhvr>
                                        <p:cTn id="91" dur="500"/>
                                        <p:tgtEl>
                                          <p:spTgt spid="96"/>
                                        </p:tgtEl>
                                      </p:cBhvr>
                                    </p:animEffect>
                                  </p:childTnLst>
                                </p:cTn>
                              </p:par>
                              <p:par>
                                <p:cTn id="92" presetID="2" presetClass="entr" presetSubtype="1" fill="hold" grpId="0" nodeType="withEffect">
                                  <p:stCondLst>
                                    <p:cond delay="0"/>
                                  </p:stCondLst>
                                  <p:childTnLst>
                                    <p:set>
                                      <p:cBhvr>
                                        <p:cTn id="93" dur="1" fill="hold">
                                          <p:stCondLst>
                                            <p:cond delay="0"/>
                                          </p:stCondLst>
                                        </p:cTn>
                                        <p:tgtEl>
                                          <p:spTgt spid="102"/>
                                        </p:tgtEl>
                                        <p:attrNameLst>
                                          <p:attrName>style.visibility</p:attrName>
                                        </p:attrNameLst>
                                      </p:cBhvr>
                                      <p:to>
                                        <p:strVal val="visible"/>
                                      </p:to>
                                    </p:set>
                                    <p:anim calcmode="lin" valueType="num">
                                      <p:cBhvr additive="base">
                                        <p:cTn id="94" dur="500" fill="hold"/>
                                        <p:tgtEl>
                                          <p:spTgt spid="102"/>
                                        </p:tgtEl>
                                        <p:attrNameLst>
                                          <p:attrName>ppt_x</p:attrName>
                                        </p:attrNameLst>
                                      </p:cBhvr>
                                      <p:tavLst>
                                        <p:tav tm="0">
                                          <p:val>
                                            <p:strVal val="#ppt_x"/>
                                          </p:val>
                                        </p:tav>
                                        <p:tav tm="100000">
                                          <p:val>
                                            <p:strVal val="#ppt_x"/>
                                          </p:val>
                                        </p:tav>
                                      </p:tavLst>
                                    </p:anim>
                                    <p:anim calcmode="lin" valueType="num">
                                      <p:cBhvr additive="base">
                                        <p:cTn id="95" dur="500" fill="hold"/>
                                        <p:tgtEl>
                                          <p:spTgt spid="102"/>
                                        </p:tgtEl>
                                        <p:attrNameLst>
                                          <p:attrName>ppt_y</p:attrName>
                                        </p:attrNameLst>
                                      </p:cBhvr>
                                      <p:tavLst>
                                        <p:tav tm="0">
                                          <p:val>
                                            <p:strVal val="0-#ppt_h/2"/>
                                          </p:val>
                                        </p:tav>
                                        <p:tav tm="100000">
                                          <p:val>
                                            <p:strVal val="#ppt_y"/>
                                          </p:val>
                                        </p:tav>
                                      </p:tavLst>
                                    </p:anim>
                                  </p:childTnLst>
                                </p:cTn>
                              </p:par>
                              <p:par>
                                <p:cTn id="96" presetID="22" presetClass="entr" presetSubtype="1" fill="hold" nodeType="withEffect">
                                  <p:stCondLst>
                                    <p:cond delay="0"/>
                                  </p:stCondLst>
                                  <p:childTnLst>
                                    <p:set>
                                      <p:cBhvr>
                                        <p:cTn id="97" dur="1" fill="hold">
                                          <p:stCondLst>
                                            <p:cond delay="0"/>
                                          </p:stCondLst>
                                        </p:cTn>
                                        <p:tgtEl>
                                          <p:spTgt spid="111"/>
                                        </p:tgtEl>
                                        <p:attrNameLst>
                                          <p:attrName>style.visibility</p:attrName>
                                        </p:attrNameLst>
                                      </p:cBhvr>
                                      <p:to>
                                        <p:strVal val="visible"/>
                                      </p:to>
                                    </p:set>
                                    <p:animEffect transition="in" filter="wipe(up)">
                                      <p:cBhvr>
                                        <p:cTn id="98" dur="500"/>
                                        <p:tgtEl>
                                          <p:spTgt spid="111"/>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12"/>
                                        </p:tgtEl>
                                        <p:attrNameLst>
                                          <p:attrName>style.visibility</p:attrName>
                                        </p:attrNameLst>
                                      </p:cBhvr>
                                      <p:to>
                                        <p:strVal val="visible"/>
                                      </p:to>
                                    </p:set>
                                    <p:anim calcmode="lin" valueType="num">
                                      <p:cBhvr>
                                        <p:cTn id="101" dur="500" fill="hold"/>
                                        <p:tgtEl>
                                          <p:spTgt spid="112"/>
                                        </p:tgtEl>
                                        <p:attrNameLst>
                                          <p:attrName>ppt_w</p:attrName>
                                        </p:attrNameLst>
                                      </p:cBhvr>
                                      <p:tavLst>
                                        <p:tav tm="0">
                                          <p:val>
                                            <p:fltVal val="0"/>
                                          </p:val>
                                        </p:tav>
                                        <p:tav tm="100000">
                                          <p:val>
                                            <p:strVal val="#ppt_w"/>
                                          </p:val>
                                        </p:tav>
                                      </p:tavLst>
                                    </p:anim>
                                    <p:anim calcmode="lin" valueType="num">
                                      <p:cBhvr>
                                        <p:cTn id="102" dur="500" fill="hold"/>
                                        <p:tgtEl>
                                          <p:spTgt spid="112"/>
                                        </p:tgtEl>
                                        <p:attrNameLst>
                                          <p:attrName>ppt_h</p:attrName>
                                        </p:attrNameLst>
                                      </p:cBhvr>
                                      <p:tavLst>
                                        <p:tav tm="0">
                                          <p:val>
                                            <p:fltVal val="0"/>
                                          </p:val>
                                        </p:tav>
                                        <p:tav tm="100000">
                                          <p:val>
                                            <p:strVal val="#ppt_h"/>
                                          </p:val>
                                        </p:tav>
                                      </p:tavLst>
                                    </p:anim>
                                    <p:animEffect transition="in" filter="fade">
                                      <p:cBhvr>
                                        <p:cTn id="103" dur="500"/>
                                        <p:tgtEl>
                                          <p:spTgt spid="11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26"/>
                                        </p:tgtEl>
                                        <p:attrNameLst>
                                          <p:attrName>style.visibility</p:attrName>
                                        </p:attrNameLst>
                                      </p:cBhvr>
                                      <p:to>
                                        <p:strVal val="visible"/>
                                      </p:to>
                                    </p:set>
                                    <p:anim calcmode="lin" valueType="num">
                                      <p:cBhvr>
                                        <p:cTn id="106" dur="500" fill="hold"/>
                                        <p:tgtEl>
                                          <p:spTgt spid="126"/>
                                        </p:tgtEl>
                                        <p:attrNameLst>
                                          <p:attrName>ppt_w</p:attrName>
                                        </p:attrNameLst>
                                      </p:cBhvr>
                                      <p:tavLst>
                                        <p:tav tm="0">
                                          <p:val>
                                            <p:fltVal val="0"/>
                                          </p:val>
                                        </p:tav>
                                        <p:tav tm="100000">
                                          <p:val>
                                            <p:strVal val="#ppt_w"/>
                                          </p:val>
                                        </p:tav>
                                      </p:tavLst>
                                    </p:anim>
                                    <p:anim calcmode="lin" valueType="num">
                                      <p:cBhvr>
                                        <p:cTn id="107" dur="500" fill="hold"/>
                                        <p:tgtEl>
                                          <p:spTgt spid="126"/>
                                        </p:tgtEl>
                                        <p:attrNameLst>
                                          <p:attrName>ppt_h</p:attrName>
                                        </p:attrNameLst>
                                      </p:cBhvr>
                                      <p:tavLst>
                                        <p:tav tm="0">
                                          <p:val>
                                            <p:fltVal val="0"/>
                                          </p:val>
                                        </p:tav>
                                        <p:tav tm="100000">
                                          <p:val>
                                            <p:strVal val="#ppt_h"/>
                                          </p:val>
                                        </p:tav>
                                      </p:tavLst>
                                    </p:anim>
                                    <p:animEffect transition="in" filter="fade">
                                      <p:cBhvr>
                                        <p:cTn id="108" dur="500"/>
                                        <p:tgtEl>
                                          <p:spTgt spid="126"/>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up)">
                                      <p:cBhvr>
                                        <p:cTn id="111" dur="750"/>
                                        <p:tgtEl>
                                          <p:spTgt spid="120"/>
                                        </p:tgtEl>
                                      </p:cBhvr>
                                    </p:animEffect>
                                  </p:childTnLst>
                                </p:cTn>
                              </p:par>
                              <p:par>
                                <p:cTn id="112" presetID="18" presetClass="entr" presetSubtype="3" fill="hold" nodeType="withEffect">
                                  <p:stCondLst>
                                    <p:cond delay="0"/>
                                  </p:stCondLst>
                                  <p:childTnLst>
                                    <p:set>
                                      <p:cBhvr>
                                        <p:cTn id="113" dur="1" fill="hold">
                                          <p:stCondLst>
                                            <p:cond delay="0"/>
                                          </p:stCondLst>
                                        </p:cTn>
                                        <p:tgtEl>
                                          <p:spTgt spid="93"/>
                                        </p:tgtEl>
                                        <p:attrNameLst>
                                          <p:attrName>style.visibility</p:attrName>
                                        </p:attrNameLst>
                                      </p:cBhvr>
                                      <p:to>
                                        <p:strVal val="visible"/>
                                      </p:to>
                                    </p:set>
                                    <p:animEffect transition="in" filter="strips(upRight)">
                                      <p:cBhvr>
                                        <p:cTn id="114" dur="750"/>
                                        <p:tgtEl>
                                          <p:spTgt spid="93"/>
                                        </p:tgtEl>
                                      </p:cBhvr>
                                    </p:animEffect>
                                  </p:childTnLst>
                                </p:cTn>
                              </p:par>
                              <p:par>
                                <p:cTn id="115" presetID="21" presetClass="entr" presetSubtype="1" fill="hold" grpId="0" nodeType="withEffect">
                                  <p:stCondLst>
                                    <p:cond delay="0"/>
                                  </p:stCondLst>
                                  <p:childTnLst>
                                    <p:set>
                                      <p:cBhvr>
                                        <p:cTn id="116" dur="1" fill="hold">
                                          <p:stCondLst>
                                            <p:cond delay="0"/>
                                          </p:stCondLst>
                                        </p:cTn>
                                        <p:tgtEl>
                                          <p:spTgt spid="97"/>
                                        </p:tgtEl>
                                        <p:attrNameLst>
                                          <p:attrName>style.visibility</p:attrName>
                                        </p:attrNameLst>
                                      </p:cBhvr>
                                      <p:to>
                                        <p:strVal val="visible"/>
                                      </p:to>
                                    </p:set>
                                    <p:animEffect transition="in" filter="wheel(1)">
                                      <p:cBhvr>
                                        <p:cTn id="117" dur="500"/>
                                        <p:tgtEl>
                                          <p:spTgt spid="97"/>
                                        </p:tgtEl>
                                      </p:cBhvr>
                                    </p:animEffect>
                                  </p:childTnLst>
                                </p:cTn>
                              </p:par>
                              <p:par>
                                <p:cTn id="118" presetID="2" presetClass="entr" presetSubtype="1" fill="hold" grpId="0" nodeType="withEffect">
                                  <p:stCondLst>
                                    <p:cond delay="0"/>
                                  </p:stCondLst>
                                  <p:childTnLst>
                                    <p:set>
                                      <p:cBhvr>
                                        <p:cTn id="119" dur="1" fill="hold">
                                          <p:stCondLst>
                                            <p:cond delay="0"/>
                                          </p:stCondLst>
                                        </p:cTn>
                                        <p:tgtEl>
                                          <p:spTgt spid="103"/>
                                        </p:tgtEl>
                                        <p:attrNameLst>
                                          <p:attrName>style.visibility</p:attrName>
                                        </p:attrNameLst>
                                      </p:cBhvr>
                                      <p:to>
                                        <p:strVal val="visible"/>
                                      </p:to>
                                    </p:set>
                                    <p:anim calcmode="lin" valueType="num">
                                      <p:cBhvr additive="base">
                                        <p:cTn id="120" dur="500" fill="hold"/>
                                        <p:tgtEl>
                                          <p:spTgt spid="103"/>
                                        </p:tgtEl>
                                        <p:attrNameLst>
                                          <p:attrName>ppt_x</p:attrName>
                                        </p:attrNameLst>
                                      </p:cBhvr>
                                      <p:tavLst>
                                        <p:tav tm="0">
                                          <p:val>
                                            <p:strVal val="#ppt_x"/>
                                          </p:val>
                                        </p:tav>
                                        <p:tav tm="100000">
                                          <p:val>
                                            <p:strVal val="#ppt_x"/>
                                          </p:val>
                                        </p:tav>
                                      </p:tavLst>
                                    </p:anim>
                                    <p:anim calcmode="lin" valueType="num">
                                      <p:cBhvr additive="base">
                                        <p:cTn id="121" dur="500" fill="hold"/>
                                        <p:tgtEl>
                                          <p:spTgt spid="103"/>
                                        </p:tgtEl>
                                        <p:attrNameLst>
                                          <p:attrName>ppt_y</p:attrName>
                                        </p:attrNameLst>
                                      </p:cBhvr>
                                      <p:tavLst>
                                        <p:tav tm="0">
                                          <p:val>
                                            <p:strVal val="0-#ppt_h/2"/>
                                          </p:val>
                                        </p:tav>
                                        <p:tav tm="100000">
                                          <p:val>
                                            <p:strVal val="#ppt_y"/>
                                          </p:val>
                                        </p:tav>
                                      </p:tavLst>
                                    </p:anim>
                                  </p:childTnLst>
                                </p:cTn>
                              </p:par>
                              <p:par>
                                <p:cTn id="122" presetID="22" presetClass="entr" presetSubtype="1" fill="hold" nodeType="withEffect">
                                  <p:stCondLst>
                                    <p:cond delay="0"/>
                                  </p:stCondLst>
                                  <p:childTnLst>
                                    <p:set>
                                      <p:cBhvr>
                                        <p:cTn id="123" dur="1" fill="hold">
                                          <p:stCondLst>
                                            <p:cond delay="0"/>
                                          </p:stCondLst>
                                        </p:cTn>
                                        <p:tgtEl>
                                          <p:spTgt spid="113"/>
                                        </p:tgtEl>
                                        <p:attrNameLst>
                                          <p:attrName>style.visibility</p:attrName>
                                        </p:attrNameLst>
                                      </p:cBhvr>
                                      <p:to>
                                        <p:strVal val="visible"/>
                                      </p:to>
                                    </p:set>
                                    <p:animEffect transition="in" filter="wipe(up)">
                                      <p:cBhvr>
                                        <p:cTn id="124" dur="500"/>
                                        <p:tgtEl>
                                          <p:spTgt spid="113"/>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114"/>
                                        </p:tgtEl>
                                        <p:attrNameLst>
                                          <p:attrName>style.visibility</p:attrName>
                                        </p:attrNameLst>
                                      </p:cBhvr>
                                      <p:to>
                                        <p:strVal val="visible"/>
                                      </p:to>
                                    </p:set>
                                    <p:anim calcmode="lin" valueType="num">
                                      <p:cBhvr>
                                        <p:cTn id="127" dur="500" fill="hold"/>
                                        <p:tgtEl>
                                          <p:spTgt spid="114"/>
                                        </p:tgtEl>
                                        <p:attrNameLst>
                                          <p:attrName>ppt_w</p:attrName>
                                        </p:attrNameLst>
                                      </p:cBhvr>
                                      <p:tavLst>
                                        <p:tav tm="0">
                                          <p:val>
                                            <p:fltVal val="0"/>
                                          </p:val>
                                        </p:tav>
                                        <p:tav tm="100000">
                                          <p:val>
                                            <p:strVal val="#ppt_w"/>
                                          </p:val>
                                        </p:tav>
                                      </p:tavLst>
                                    </p:anim>
                                    <p:anim calcmode="lin" valueType="num">
                                      <p:cBhvr>
                                        <p:cTn id="128" dur="500" fill="hold"/>
                                        <p:tgtEl>
                                          <p:spTgt spid="114"/>
                                        </p:tgtEl>
                                        <p:attrNameLst>
                                          <p:attrName>ppt_h</p:attrName>
                                        </p:attrNameLst>
                                      </p:cBhvr>
                                      <p:tavLst>
                                        <p:tav tm="0">
                                          <p:val>
                                            <p:fltVal val="0"/>
                                          </p:val>
                                        </p:tav>
                                        <p:tav tm="100000">
                                          <p:val>
                                            <p:strVal val="#ppt_h"/>
                                          </p:val>
                                        </p:tav>
                                      </p:tavLst>
                                    </p:anim>
                                    <p:animEffect transition="in" filter="fade">
                                      <p:cBhvr>
                                        <p:cTn id="129" dur="500"/>
                                        <p:tgtEl>
                                          <p:spTgt spid="114"/>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127"/>
                                        </p:tgtEl>
                                        <p:attrNameLst>
                                          <p:attrName>style.visibility</p:attrName>
                                        </p:attrNameLst>
                                      </p:cBhvr>
                                      <p:to>
                                        <p:strVal val="visible"/>
                                      </p:to>
                                    </p:set>
                                    <p:anim calcmode="lin" valueType="num">
                                      <p:cBhvr>
                                        <p:cTn id="132" dur="500" fill="hold"/>
                                        <p:tgtEl>
                                          <p:spTgt spid="127"/>
                                        </p:tgtEl>
                                        <p:attrNameLst>
                                          <p:attrName>ppt_w</p:attrName>
                                        </p:attrNameLst>
                                      </p:cBhvr>
                                      <p:tavLst>
                                        <p:tav tm="0">
                                          <p:val>
                                            <p:fltVal val="0"/>
                                          </p:val>
                                        </p:tav>
                                        <p:tav tm="100000">
                                          <p:val>
                                            <p:strVal val="#ppt_w"/>
                                          </p:val>
                                        </p:tav>
                                      </p:tavLst>
                                    </p:anim>
                                    <p:anim calcmode="lin" valueType="num">
                                      <p:cBhvr>
                                        <p:cTn id="133" dur="500" fill="hold"/>
                                        <p:tgtEl>
                                          <p:spTgt spid="127"/>
                                        </p:tgtEl>
                                        <p:attrNameLst>
                                          <p:attrName>ppt_h</p:attrName>
                                        </p:attrNameLst>
                                      </p:cBhvr>
                                      <p:tavLst>
                                        <p:tav tm="0">
                                          <p:val>
                                            <p:fltVal val="0"/>
                                          </p:val>
                                        </p:tav>
                                        <p:tav tm="100000">
                                          <p:val>
                                            <p:strVal val="#ppt_h"/>
                                          </p:val>
                                        </p:tav>
                                      </p:tavLst>
                                    </p:anim>
                                    <p:animEffect transition="in" filter="fade">
                                      <p:cBhvr>
                                        <p:cTn id="134" dur="500"/>
                                        <p:tgtEl>
                                          <p:spTgt spid="127"/>
                                        </p:tgtEl>
                                      </p:cBhvr>
                                    </p:animEffect>
                                  </p:childTnLst>
                                </p:cTn>
                              </p:par>
                              <p:par>
                                <p:cTn id="135" presetID="22" presetClass="entr" presetSubtype="1" fill="hold" grpId="0" nodeType="withEffect">
                                  <p:stCondLst>
                                    <p:cond delay="0"/>
                                  </p:stCondLst>
                                  <p:childTnLst>
                                    <p:set>
                                      <p:cBhvr>
                                        <p:cTn id="136" dur="1" fill="hold">
                                          <p:stCondLst>
                                            <p:cond delay="0"/>
                                          </p:stCondLst>
                                        </p:cTn>
                                        <p:tgtEl>
                                          <p:spTgt spid="121"/>
                                        </p:tgtEl>
                                        <p:attrNameLst>
                                          <p:attrName>style.visibility</p:attrName>
                                        </p:attrNameLst>
                                      </p:cBhvr>
                                      <p:to>
                                        <p:strVal val="visible"/>
                                      </p:to>
                                    </p:set>
                                    <p:animEffect transition="in" filter="wipe(up)">
                                      <p:cBhvr>
                                        <p:cTn id="137" dur="750"/>
                                        <p:tgtEl>
                                          <p:spTgt spid="121"/>
                                        </p:tgtEl>
                                      </p:cBhvr>
                                    </p:animEffect>
                                  </p:childTnLst>
                                </p:cTn>
                              </p:par>
                              <p:par>
                                <p:cTn id="138" presetID="18" presetClass="entr" presetSubtype="3" fill="hold" nodeType="withEffect">
                                  <p:stCondLst>
                                    <p:cond delay="0"/>
                                  </p:stCondLst>
                                  <p:childTnLst>
                                    <p:set>
                                      <p:cBhvr>
                                        <p:cTn id="139" dur="1" fill="hold">
                                          <p:stCondLst>
                                            <p:cond delay="0"/>
                                          </p:stCondLst>
                                        </p:cTn>
                                        <p:tgtEl>
                                          <p:spTgt spid="95"/>
                                        </p:tgtEl>
                                        <p:attrNameLst>
                                          <p:attrName>style.visibility</p:attrName>
                                        </p:attrNameLst>
                                      </p:cBhvr>
                                      <p:to>
                                        <p:strVal val="visible"/>
                                      </p:to>
                                    </p:set>
                                    <p:animEffect transition="in" filter="strips(upRight)">
                                      <p:cBhvr>
                                        <p:cTn id="140" dur="750"/>
                                        <p:tgtEl>
                                          <p:spTgt spid="95"/>
                                        </p:tgtEl>
                                      </p:cBhvr>
                                    </p:animEffect>
                                  </p:childTnLst>
                                </p:cTn>
                              </p:par>
                              <p:par>
                                <p:cTn id="141" presetID="21" presetClass="entr" presetSubtype="1" fill="hold" grpId="0" nodeType="withEffect">
                                  <p:stCondLst>
                                    <p:cond delay="0"/>
                                  </p:stCondLst>
                                  <p:childTnLst>
                                    <p:set>
                                      <p:cBhvr>
                                        <p:cTn id="142" dur="1" fill="hold">
                                          <p:stCondLst>
                                            <p:cond delay="0"/>
                                          </p:stCondLst>
                                        </p:cTn>
                                        <p:tgtEl>
                                          <p:spTgt spid="98"/>
                                        </p:tgtEl>
                                        <p:attrNameLst>
                                          <p:attrName>style.visibility</p:attrName>
                                        </p:attrNameLst>
                                      </p:cBhvr>
                                      <p:to>
                                        <p:strVal val="visible"/>
                                      </p:to>
                                    </p:set>
                                    <p:animEffect transition="in" filter="wheel(1)">
                                      <p:cBhvr>
                                        <p:cTn id="143" dur="500"/>
                                        <p:tgtEl>
                                          <p:spTgt spid="98"/>
                                        </p:tgtEl>
                                      </p:cBhvr>
                                    </p:animEffect>
                                  </p:childTnLst>
                                </p:cTn>
                              </p:par>
                              <p:par>
                                <p:cTn id="144" presetID="2" presetClass="entr" presetSubtype="1" fill="hold" grpId="0" nodeType="withEffect">
                                  <p:stCondLst>
                                    <p:cond delay="0"/>
                                  </p:stCondLst>
                                  <p:childTnLst>
                                    <p:set>
                                      <p:cBhvr>
                                        <p:cTn id="145" dur="1" fill="hold">
                                          <p:stCondLst>
                                            <p:cond delay="0"/>
                                          </p:stCondLst>
                                        </p:cTn>
                                        <p:tgtEl>
                                          <p:spTgt spid="104"/>
                                        </p:tgtEl>
                                        <p:attrNameLst>
                                          <p:attrName>style.visibility</p:attrName>
                                        </p:attrNameLst>
                                      </p:cBhvr>
                                      <p:to>
                                        <p:strVal val="visible"/>
                                      </p:to>
                                    </p:set>
                                    <p:anim calcmode="lin" valueType="num">
                                      <p:cBhvr additive="base">
                                        <p:cTn id="146" dur="500" fill="hold"/>
                                        <p:tgtEl>
                                          <p:spTgt spid="104"/>
                                        </p:tgtEl>
                                        <p:attrNameLst>
                                          <p:attrName>ppt_x</p:attrName>
                                        </p:attrNameLst>
                                      </p:cBhvr>
                                      <p:tavLst>
                                        <p:tav tm="0">
                                          <p:val>
                                            <p:strVal val="#ppt_x"/>
                                          </p:val>
                                        </p:tav>
                                        <p:tav tm="100000">
                                          <p:val>
                                            <p:strVal val="#ppt_x"/>
                                          </p:val>
                                        </p:tav>
                                      </p:tavLst>
                                    </p:anim>
                                    <p:anim calcmode="lin" valueType="num">
                                      <p:cBhvr additive="base">
                                        <p:cTn id="147" dur="500" fill="hold"/>
                                        <p:tgtEl>
                                          <p:spTgt spid="104"/>
                                        </p:tgtEl>
                                        <p:attrNameLst>
                                          <p:attrName>ppt_y</p:attrName>
                                        </p:attrNameLst>
                                      </p:cBhvr>
                                      <p:tavLst>
                                        <p:tav tm="0">
                                          <p:val>
                                            <p:strVal val="0-#ppt_h/2"/>
                                          </p:val>
                                        </p:tav>
                                        <p:tav tm="100000">
                                          <p:val>
                                            <p:strVal val="#ppt_y"/>
                                          </p:val>
                                        </p:tav>
                                      </p:tavLst>
                                    </p:anim>
                                  </p:childTnLst>
                                </p:cTn>
                              </p:par>
                              <p:par>
                                <p:cTn id="148" presetID="22" presetClass="entr" presetSubtype="1" fill="hold" nodeType="withEffect">
                                  <p:stCondLst>
                                    <p:cond delay="0"/>
                                  </p:stCondLst>
                                  <p:childTnLst>
                                    <p:set>
                                      <p:cBhvr>
                                        <p:cTn id="149" dur="1" fill="hold">
                                          <p:stCondLst>
                                            <p:cond delay="0"/>
                                          </p:stCondLst>
                                        </p:cTn>
                                        <p:tgtEl>
                                          <p:spTgt spid="115"/>
                                        </p:tgtEl>
                                        <p:attrNameLst>
                                          <p:attrName>style.visibility</p:attrName>
                                        </p:attrNameLst>
                                      </p:cBhvr>
                                      <p:to>
                                        <p:strVal val="visible"/>
                                      </p:to>
                                    </p:set>
                                    <p:animEffect transition="in" filter="wipe(up)">
                                      <p:cBhvr>
                                        <p:cTn id="150" dur="500"/>
                                        <p:tgtEl>
                                          <p:spTgt spid="115"/>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116"/>
                                        </p:tgtEl>
                                        <p:attrNameLst>
                                          <p:attrName>style.visibility</p:attrName>
                                        </p:attrNameLst>
                                      </p:cBhvr>
                                      <p:to>
                                        <p:strVal val="visible"/>
                                      </p:to>
                                    </p:set>
                                    <p:anim calcmode="lin" valueType="num">
                                      <p:cBhvr>
                                        <p:cTn id="153" dur="500" fill="hold"/>
                                        <p:tgtEl>
                                          <p:spTgt spid="116"/>
                                        </p:tgtEl>
                                        <p:attrNameLst>
                                          <p:attrName>ppt_w</p:attrName>
                                        </p:attrNameLst>
                                      </p:cBhvr>
                                      <p:tavLst>
                                        <p:tav tm="0">
                                          <p:val>
                                            <p:fltVal val="0"/>
                                          </p:val>
                                        </p:tav>
                                        <p:tav tm="100000">
                                          <p:val>
                                            <p:strVal val="#ppt_w"/>
                                          </p:val>
                                        </p:tav>
                                      </p:tavLst>
                                    </p:anim>
                                    <p:anim calcmode="lin" valueType="num">
                                      <p:cBhvr>
                                        <p:cTn id="154" dur="500" fill="hold"/>
                                        <p:tgtEl>
                                          <p:spTgt spid="116"/>
                                        </p:tgtEl>
                                        <p:attrNameLst>
                                          <p:attrName>ppt_h</p:attrName>
                                        </p:attrNameLst>
                                      </p:cBhvr>
                                      <p:tavLst>
                                        <p:tav tm="0">
                                          <p:val>
                                            <p:fltVal val="0"/>
                                          </p:val>
                                        </p:tav>
                                        <p:tav tm="100000">
                                          <p:val>
                                            <p:strVal val="#ppt_h"/>
                                          </p:val>
                                        </p:tav>
                                      </p:tavLst>
                                    </p:anim>
                                    <p:animEffect transition="in" filter="fade">
                                      <p:cBhvr>
                                        <p:cTn id="155" dur="500"/>
                                        <p:tgtEl>
                                          <p:spTgt spid="116"/>
                                        </p:tgtEl>
                                      </p:cBhvr>
                                    </p:animEffect>
                                  </p:childTnLst>
                                </p:cTn>
                              </p:par>
                              <p:par>
                                <p:cTn id="156" presetID="53" presetClass="entr" presetSubtype="16" fill="hold" grpId="0" nodeType="withEffect">
                                  <p:stCondLst>
                                    <p:cond delay="0"/>
                                  </p:stCondLst>
                                  <p:childTnLst>
                                    <p:set>
                                      <p:cBhvr>
                                        <p:cTn id="157" dur="1" fill="hold">
                                          <p:stCondLst>
                                            <p:cond delay="0"/>
                                          </p:stCondLst>
                                        </p:cTn>
                                        <p:tgtEl>
                                          <p:spTgt spid="128"/>
                                        </p:tgtEl>
                                        <p:attrNameLst>
                                          <p:attrName>style.visibility</p:attrName>
                                        </p:attrNameLst>
                                      </p:cBhvr>
                                      <p:to>
                                        <p:strVal val="visible"/>
                                      </p:to>
                                    </p:set>
                                    <p:anim calcmode="lin" valueType="num">
                                      <p:cBhvr>
                                        <p:cTn id="158" dur="500" fill="hold"/>
                                        <p:tgtEl>
                                          <p:spTgt spid="128"/>
                                        </p:tgtEl>
                                        <p:attrNameLst>
                                          <p:attrName>ppt_w</p:attrName>
                                        </p:attrNameLst>
                                      </p:cBhvr>
                                      <p:tavLst>
                                        <p:tav tm="0">
                                          <p:val>
                                            <p:fltVal val="0"/>
                                          </p:val>
                                        </p:tav>
                                        <p:tav tm="100000">
                                          <p:val>
                                            <p:strVal val="#ppt_w"/>
                                          </p:val>
                                        </p:tav>
                                      </p:tavLst>
                                    </p:anim>
                                    <p:anim calcmode="lin" valueType="num">
                                      <p:cBhvr>
                                        <p:cTn id="159" dur="500" fill="hold"/>
                                        <p:tgtEl>
                                          <p:spTgt spid="128"/>
                                        </p:tgtEl>
                                        <p:attrNameLst>
                                          <p:attrName>ppt_h</p:attrName>
                                        </p:attrNameLst>
                                      </p:cBhvr>
                                      <p:tavLst>
                                        <p:tav tm="0">
                                          <p:val>
                                            <p:fltVal val="0"/>
                                          </p:val>
                                        </p:tav>
                                        <p:tav tm="100000">
                                          <p:val>
                                            <p:strVal val="#ppt_h"/>
                                          </p:val>
                                        </p:tav>
                                      </p:tavLst>
                                    </p:anim>
                                    <p:animEffect transition="in" filter="fade">
                                      <p:cBhvr>
                                        <p:cTn id="160" dur="500"/>
                                        <p:tgtEl>
                                          <p:spTgt spid="128"/>
                                        </p:tgtEl>
                                      </p:cBhvr>
                                    </p:animEffect>
                                  </p:childTnLst>
                                </p:cTn>
                              </p:par>
                              <p:par>
                                <p:cTn id="161" presetID="22" presetClass="entr" presetSubtype="1" fill="hold" grpId="0" nodeType="withEffect">
                                  <p:stCondLst>
                                    <p:cond delay="0"/>
                                  </p:stCondLst>
                                  <p:childTnLst>
                                    <p:set>
                                      <p:cBhvr>
                                        <p:cTn id="162" dur="1" fill="hold">
                                          <p:stCondLst>
                                            <p:cond delay="0"/>
                                          </p:stCondLst>
                                        </p:cTn>
                                        <p:tgtEl>
                                          <p:spTgt spid="122"/>
                                        </p:tgtEl>
                                        <p:attrNameLst>
                                          <p:attrName>style.visibility</p:attrName>
                                        </p:attrNameLst>
                                      </p:cBhvr>
                                      <p:to>
                                        <p:strVal val="visible"/>
                                      </p:to>
                                    </p:set>
                                    <p:animEffect transition="in" filter="wipe(up)">
                                      <p:cBhvr>
                                        <p:cTn id="163" dur="750"/>
                                        <p:tgtEl>
                                          <p:spTgt spid="122"/>
                                        </p:tgtEl>
                                      </p:cBhvr>
                                    </p:animEffect>
                                  </p:childTnLst>
                                </p:cTn>
                              </p:par>
                              <p:par>
                                <p:cTn id="164" presetID="18" presetClass="entr" presetSubtype="3" fill="hold" nodeType="withEffect">
                                  <p:stCondLst>
                                    <p:cond delay="0"/>
                                  </p:stCondLst>
                                  <p:childTnLst>
                                    <p:set>
                                      <p:cBhvr>
                                        <p:cTn id="165" dur="1" fill="hold">
                                          <p:stCondLst>
                                            <p:cond delay="0"/>
                                          </p:stCondLst>
                                        </p:cTn>
                                        <p:tgtEl>
                                          <p:spTgt spid="88"/>
                                        </p:tgtEl>
                                        <p:attrNameLst>
                                          <p:attrName>style.visibility</p:attrName>
                                        </p:attrNameLst>
                                      </p:cBhvr>
                                      <p:to>
                                        <p:strVal val="visible"/>
                                      </p:to>
                                    </p:set>
                                    <p:animEffect transition="in" filter="strips(upRight)">
                                      <p:cBhvr>
                                        <p:cTn id="166" dur="750"/>
                                        <p:tgtEl>
                                          <p:spTgt spid="88"/>
                                        </p:tgtEl>
                                      </p:cBhvr>
                                    </p:animEffect>
                                  </p:childTnLst>
                                </p:cTn>
                              </p:par>
                              <p:par>
                                <p:cTn id="167" presetID="42" presetClass="entr" presetSubtype="0" fill="hold" nodeType="withEffect">
                                  <p:stCondLst>
                                    <p:cond delay="0"/>
                                  </p:stCondLst>
                                  <p:childTnLst>
                                    <p:set>
                                      <p:cBhvr>
                                        <p:cTn id="168" dur="1" fill="hold">
                                          <p:stCondLst>
                                            <p:cond delay="0"/>
                                          </p:stCondLst>
                                        </p:cTn>
                                        <p:tgtEl>
                                          <p:spTgt spid="2"/>
                                        </p:tgtEl>
                                        <p:attrNameLst>
                                          <p:attrName>style.visibility</p:attrName>
                                        </p:attrNameLst>
                                      </p:cBhvr>
                                      <p:to>
                                        <p:strVal val="visible"/>
                                      </p:to>
                                    </p:set>
                                    <p:animEffect transition="in" filter="fade">
                                      <p:cBhvr>
                                        <p:cTn id="169" dur="1000"/>
                                        <p:tgtEl>
                                          <p:spTgt spid="2"/>
                                        </p:tgtEl>
                                      </p:cBhvr>
                                    </p:animEffect>
                                    <p:anim calcmode="lin" valueType="num">
                                      <p:cBhvr>
                                        <p:cTn id="170" dur="1000" fill="hold"/>
                                        <p:tgtEl>
                                          <p:spTgt spid="2"/>
                                        </p:tgtEl>
                                        <p:attrNameLst>
                                          <p:attrName>ppt_x</p:attrName>
                                        </p:attrNameLst>
                                      </p:cBhvr>
                                      <p:tavLst>
                                        <p:tav tm="0">
                                          <p:val>
                                            <p:strVal val="#ppt_x"/>
                                          </p:val>
                                        </p:tav>
                                        <p:tav tm="100000">
                                          <p:val>
                                            <p:strVal val="#ppt_x"/>
                                          </p:val>
                                        </p:tav>
                                      </p:tavLst>
                                    </p:anim>
                                    <p:anim calcmode="lin" valueType="num">
                                      <p:cBhvr>
                                        <p:cTn id="171" dur="1000" fill="hold"/>
                                        <p:tgtEl>
                                          <p:spTgt spid="2"/>
                                        </p:tgtEl>
                                        <p:attrNameLst>
                                          <p:attrName>ppt_y</p:attrName>
                                        </p:attrNameLst>
                                      </p:cBhvr>
                                      <p:tavLst>
                                        <p:tav tm="0">
                                          <p:val>
                                            <p:strVal val="#ppt_y+.1"/>
                                          </p:val>
                                        </p:tav>
                                        <p:tav tm="100000">
                                          <p:val>
                                            <p:strVal val="#ppt_y"/>
                                          </p:val>
                                        </p:tav>
                                      </p:tavLst>
                                    </p:anim>
                                  </p:childTnLst>
                                </p:cTn>
                              </p:par>
                              <p:par>
                                <p:cTn id="172" presetID="2" presetClass="entr" presetSubtype="4" fill="hold" nodeType="withEffect">
                                  <p:stCondLst>
                                    <p:cond delay="0"/>
                                  </p:stCondLst>
                                  <p:childTnLst>
                                    <p:set>
                                      <p:cBhvr>
                                        <p:cTn id="173" dur="1" fill="hold">
                                          <p:stCondLst>
                                            <p:cond delay="0"/>
                                          </p:stCondLst>
                                        </p:cTn>
                                        <p:tgtEl>
                                          <p:spTgt spid="6"/>
                                        </p:tgtEl>
                                        <p:attrNameLst>
                                          <p:attrName>style.visibility</p:attrName>
                                        </p:attrNameLst>
                                      </p:cBhvr>
                                      <p:to>
                                        <p:strVal val="visible"/>
                                      </p:to>
                                    </p:set>
                                    <p:anim calcmode="lin" valueType="num">
                                      <p:cBhvr additive="base">
                                        <p:cTn id="174" dur="500" fill="hold"/>
                                        <p:tgtEl>
                                          <p:spTgt spid="6"/>
                                        </p:tgtEl>
                                        <p:attrNameLst>
                                          <p:attrName>ppt_x</p:attrName>
                                        </p:attrNameLst>
                                      </p:cBhvr>
                                      <p:tavLst>
                                        <p:tav tm="0">
                                          <p:val>
                                            <p:strVal val="#ppt_x"/>
                                          </p:val>
                                        </p:tav>
                                        <p:tav tm="100000">
                                          <p:val>
                                            <p:strVal val="#ppt_x"/>
                                          </p:val>
                                        </p:tav>
                                      </p:tavLst>
                                    </p:anim>
                                    <p:anim calcmode="lin" valueType="num">
                                      <p:cBhvr additive="base">
                                        <p:cTn id="175" dur="500" fill="hold"/>
                                        <p:tgtEl>
                                          <p:spTgt spid="6"/>
                                        </p:tgtEl>
                                        <p:attrNameLst>
                                          <p:attrName>ppt_y</p:attrName>
                                        </p:attrNameLst>
                                      </p:cBhvr>
                                      <p:tavLst>
                                        <p:tav tm="0">
                                          <p:val>
                                            <p:strVal val="1+#ppt_h/2"/>
                                          </p:val>
                                        </p:tav>
                                        <p:tav tm="100000">
                                          <p:val>
                                            <p:strVal val="#ppt_y"/>
                                          </p:val>
                                        </p:tav>
                                      </p:tavLst>
                                    </p:anim>
                                  </p:childTnLst>
                                </p:cTn>
                              </p:par>
                              <p:par>
                                <p:cTn id="176" presetID="10" presetClass="entr" presetSubtype="0" fill="hold" nodeType="withEffect">
                                  <p:stCondLst>
                                    <p:cond delay="0"/>
                                  </p:stCondLst>
                                  <p:childTnLst>
                                    <p:set>
                                      <p:cBhvr>
                                        <p:cTn id="177" dur="1" fill="hold">
                                          <p:stCondLst>
                                            <p:cond delay="0"/>
                                          </p:stCondLst>
                                        </p:cTn>
                                        <p:tgtEl>
                                          <p:spTgt spid="4"/>
                                        </p:tgtEl>
                                        <p:attrNameLst>
                                          <p:attrName>style.visibility</p:attrName>
                                        </p:attrNameLst>
                                      </p:cBhvr>
                                      <p:to>
                                        <p:strVal val="visible"/>
                                      </p:to>
                                    </p:set>
                                    <p:animEffect transition="in" filter="fade">
                                      <p:cBhvr>
                                        <p:cTn id="178" dur="500"/>
                                        <p:tgtEl>
                                          <p:spTgt spid="4"/>
                                        </p:tgtEl>
                                      </p:cBhvr>
                                    </p:animEffect>
                                  </p:childTnLst>
                                </p:cTn>
                              </p:par>
                              <p:par>
                                <p:cTn id="179" presetID="53" presetClass="entr" presetSubtype="16" fill="hold" nodeType="withEffect">
                                  <p:stCondLst>
                                    <p:cond delay="0"/>
                                  </p:stCondLst>
                                  <p:childTnLst>
                                    <p:set>
                                      <p:cBhvr>
                                        <p:cTn id="180" dur="1" fill="hold">
                                          <p:stCondLst>
                                            <p:cond delay="0"/>
                                          </p:stCondLst>
                                        </p:cTn>
                                        <p:tgtEl>
                                          <p:spTgt spid="5"/>
                                        </p:tgtEl>
                                        <p:attrNameLst>
                                          <p:attrName>style.visibility</p:attrName>
                                        </p:attrNameLst>
                                      </p:cBhvr>
                                      <p:to>
                                        <p:strVal val="visible"/>
                                      </p:to>
                                    </p:set>
                                    <p:anim calcmode="lin" valueType="num">
                                      <p:cBhvr>
                                        <p:cTn id="181" dur="500" fill="hold"/>
                                        <p:tgtEl>
                                          <p:spTgt spid="5"/>
                                        </p:tgtEl>
                                        <p:attrNameLst>
                                          <p:attrName>ppt_w</p:attrName>
                                        </p:attrNameLst>
                                      </p:cBhvr>
                                      <p:tavLst>
                                        <p:tav tm="0">
                                          <p:val>
                                            <p:fltVal val="0"/>
                                          </p:val>
                                        </p:tav>
                                        <p:tav tm="100000">
                                          <p:val>
                                            <p:strVal val="#ppt_w"/>
                                          </p:val>
                                        </p:tav>
                                      </p:tavLst>
                                    </p:anim>
                                    <p:anim calcmode="lin" valueType="num">
                                      <p:cBhvr>
                                        <p:cTn id="182" dur="500" fill="hold"/>
                                        <p:tgtEl>
                                          <p:spTgt spid="5"/>
                                        </p:tgtEl>
                                        <p:attrNameLst>
                                          <p:attrName>ppt_h</p:attrName>
                                        </p:attrNameLst>
                                      </p:cBhvr>
                                      <p:tavLst>
                                        <p:tav tm="0">
                                          <p:val>
                                            <p:fltVal val="0"/>
                                          </p:val>
                                        </p:tav>
                                        <p:tav tm="100000">
                                          <p:val>
                                            <p:strVal val="#ppt_h"/>
                                          </p:val>
                                        </p:tav>
                                      </p:tavLst>
                                    </p:anim>
                                    <p:animEffect transition="in" filter="fade">
                                      <p:cBhvr>
                                        <p:cTn id="183" dur="500"/>
                                        <p:tgtEl>
                                          <p:spTgt spid="5"/>
                                        </p:tgtEl>
                                      </p:cBhvr>
                                    </p:animEffect>
                                  </p:childTnLst>
                                </p:cTn>
                              </p:par>
                              <p:par>
                                <p:cTn id="184" presetID="31" presetClass="entr" presetSubtype="0" fill="hold" grpId="0" nodeType="withEffect">
                                  <p:stCondLst>
                                    <p:cond delay="0"/>
                                  </p:stCondLst>
                                  <p:childTnLst>
                                    <p:set>
                                      <p:cBhvr>
                                        <p:cTn id="185" dur="1" fill="hold">
                                          <p:stCondLst>
                                            <p:cond delay="0"/>
                                          </p:stCondLst>
                                        </p:cTn>
                                        <p:tgtEl>
                                          <p:spTgt spid="53"/>
                                        </p:tgtEl>
                                        <p:attrNameLst>
                                          <p:attrName>style.visibility</p:attrName>
                                        </p:attrNameLst>
                                      </p:cBhvr>
                                      <p:to>
                                        <p:strVal val="visible"/>
                                      </p:to>
                                    </p:set>
                                    <p:anim calcmode="lin" valueType="num">
                                      <p:cBhvr>
                                        <p:cTn id="186" dur="300" fill="hold"/>
                                        <p:tgtEl>
                                          <p:spTgt spid="53"/>
                                        </p:tgtEl>
                                        <p:attrNameLst>
                                          <p:attrName>ppt_w</p:attrName>
                                        </p:attrNameLst>
                                      </p:cBhvr>
                                      <p:tavLst>
                                        <p:tav tm="0">
                                          <p:val>
                                            <p:fltVal val="0"/>
                                          </p:val>
                                        </p:tav>
                                        <p:tav tm="100000">
                                          <p:val>
                                            <p:strVal val="#ppt_w"/>
                                          </p:val>
                                        </p:tav>
                                      </p:tavLst>
                                    </p:anim>
                                    <p:anim calcmode="lin" valueType="num">
                                      <p:cBhvr>
                                        <p:cTn id="187" dur="300" fill="hold"/>
                                        <p:tgtEl>
                                          <p:spTgt spid="53"/>
                                        </p:tgtEl>
                                        <p:attrNameLst>
                                          <p:attrName>ppt_h</p:attrName>
                                        </p:attrNameLst>
                                      </p:cBhvr>
                                      <p:tavLst>
                                        <p:tav tm="0">
                                          <p:val>
                                            <p:fltVal val="0"/>
                                          </p:val>
                                        </p:tav>
                                        <p:tav tm="100000">
                                          <p:val>
                                            <p:strVal val="#ppt_h"/>
                                          </p:val>
                                        </p:tav>
                                      </p:tavLst>
                                    </p:anim>
                                    <p:anim calcmode="lin" valueType="num">
                                      <p:cBhvr>
                                        <p:cTn id="188" dur="300" fill="hold"/>
                                        <p:tgtEl>
                                          <p:spTgt spid="53"/>
                                        </p:tgtEl>
                                        <p:attrNameLst>
                                          <p:attrName>style.rotation</p:attrName>
                                        </p:attrNameLst>
                                      </p:cBhvr>
                                      <p:tavLst>
                                        <p:tav tm="0">
                                          <p:val>
                                            <p:fltVal val="90"/>
                                          </p:val>
                                        </p:tav>
                                        <p:tav tm="100000">
                                          <p:val>
                                            <p:fltVal val="0"/>
                                          </p:val>
                                        </p:tav>
                                      </p:tavLst>
                                    </p:anim>
                                    <p:animEffect transition="in" filter="fade">
                                      <p:cBhvr>
                                        <p:cTn id="189" dur="300"/>
                                        <p:tgtEl>
                                          <p:spTgt spid="53"/>
                                        </p:tgtEl>
                                      </p:cBhvr>
                                    </p:animEffect>
                                  </p:childTnLst>
                                </p:cTn>
                              </p:par>
                              <p:par>
                                <p:cTn id="190" presetID="31" presetClass="entr" presetSubtype="0" fill="hold" grpId="0" nodeType="withEffect">
                                  <p:stCondLst>
                                    <p:cond delay="0"/>
                                  </p:stCondLst>
                                  <p:childTnLst>
                                    <p:set>
                                      <p:cBhvr>
                                        <p:cTn id="191" dur="1" fill="hold">
                                          <p:stCondLst>
                                            <p:cond delay="0"/>
                                          </p:stCondLst>
                                        </p:cTn>
                                        <p:tgtEl>
                                          <p:spTgt spid="54"/>
                                        </p:tgtEl>
                                        <p:attrNameLst>
                                          <p:attrName>style.visibility</p:attrName>
                                        </p:attrNameLst>
                                      </p:cBhvr>
                                      <p:to>
                                        <p:strVal val="visible"/>
                                      </p:to>
                                    </p:set>
                                    <p:anim calcmode="lin" valueType="num">
                                      <p:cBhvr>
                                        <p:cTn id="192" dur="300" fill="hold"/>
                                        <p:tgtEl>
                                          <p:spTgt spid="54"/>
                                        </p:tgtEl>
                                        <p:attrNameLst>
                                          <p:attrName>ppt_w</p:attrName>
                                        </p:attrNameLst>
                                      </p:cBhvr>
                                      <p:tavLst>
                                        <p:tav tm="0">
                                          <p:val>
                                            <p:fltVal val="0"/>
                                          </p:val>
                                        </p:tav>
                                        <p:tav tm="100000">
                                          <p:val>
                                            <p:strVal val="#ppt_w"/>
                                          </p:val>
                                        </p:tav>
                                      </p:tavLst>
                                    </p:anim>
                                    <p:anim calcmode="lin" valueType="num">
                                      <p:cBhvr>
                                        <p:cTn id="193" dur="300" fill="hold"/>
                                        <p:tgtEl>
                                          <p:spTgt spid="54"/>
                                        </p:tgtEl>
                                        <p:attrNameLst>
                                          <p:attrName>ppt_h</p:attrName>
                                        </p:attrNameLst>
                                      </p:cBhvr>
                                      <p:tavLst>
                                        <p:tav tm="0">
                                          <p:val>
                                            <p:fltVal val="0"/>
                                          </p:val>
                                        </p:tav>
                                        <p:tav tm="100000">
                                          <p:val>
                                            <p:strVal val="#ppt_h"/>
                                          </p:val>
                                        </p:tav>
                                      </p:tavLst>
                                    </p:anim>
                                    <p:anim calcmode="lin" valueType="num">
                                      <p:cBhvr>
                                        <p:cTn id="194" dur="300" fill="hold"/>
                                        <p:tgtEl>
                                          <p:spTgt spid="54"/>
                                        </p:tgtEl>
                                        <p:attrNameLst>
                                          <p:attrName>style.rotation</p:attrName>
                                        </p:attrNameLst>
                                      </p:cBhvr>
                                      <p:tavLst>
                                        <p:tav tm="0">
                                          <p:val>
                                            <p:fltVal val="90"/>
                                          </p:val>
                                        </p:tav>
                                        <p:tav tm="100000">
                                          <p:val>
                                            <p:fltVal val="0"/>
                                          </p:val>
                                        </p:tav>
                                      </p:tavLst>
                                    </p:anim>
                                    <p:animEffect transition="in" filter="fade">
                                      <p:cBhvr>
                                        <p:cTn id="195" dur="300"/>
                                        <p:tgtEl>
                                          <p:spTgt spid="54"/>
                                        </p:tgtEl>
                                      </p:cBhvr>
                                    </p:animEffect>
                                  </p:childTnLst>
                                </p:cTn>
                              </p:par>
                              <p:par>
                                <p:cTn id="196" presetID="22" presetClass="entr" presetSubtype="8" fill="hold" nodeType="withEffect">
                                  <p:stCondLst>
                                    <p:cond delay="0"/>
                                  </p:stCondLst>
                                  <p:childTnLst>
                                    <p:set>
                                      <p:cBhvr>
                                        <p:cTn id="197" dur="1" fill="hold">
                                          <p:stCondLst>
                                            <p:cond delay="0"/>
                                          </p:stCondLst>
                                        </p:cTn>
                                        <p:tgtEl>
                                          <p:spTgt spid="55"/>
                                        </p:tgtEl>
                                        <p:attrNameLst>
                                          <p:attrName>style.visibility</p:attrName>
                                        </p:attrNameLst>
                                      </p:cBhvr>
                                      <p:to>
                                        <p:strVal val="visible"/>
                                      </p:to>
                                    </p:set>
                                    <p:animEffect transition="in" filter="wipe(left)">
                                      <p:cBhvr>
                                        <p:cTn id="198" dur="3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89" grpId="0" bldLvl="0" animBg="1"/>
      <p:bldP spid="92" grpId="0" bldLvl="0" animBg="1"/>
      <p:bldP spid="94" grpId="0" bldLvl="0" animBg="1"/>
      <p:bldP spid="96" grpId="0" bldLvl="0" animBg="1"/>
      <p:bldP spid="97" grpId="0" bldLvl="0" animBg="1"/>
      <p:bldP spid="98" grpId="0" bldLvl="0" animBg="1"/>
      <p:bldP spid="99" grpId="0"/>
      <p:bldP spid="100" grpId="0"/>
      <p:bldP spid="101" grpId="0"/>
      <p:bldP spid="102" grpId="0"/>
      <p:bldP spid="103" grpId="0"/>
      <p:bldP spid="104" grpId="0"/>
      <p:bldP spid="106" grpId="0" bldLvl="0" animBg="1"/>
      <p:bldP spid="108" grpId="0" bldLvl="0" animBg="1"/>
      <p:bldP spid="110" grpId="0" bldLvl="0" animBg="1"/>
      <p:bldP spid="112" grpId="0" bldLvl="0" animBg="1"/>
      <p:bldP spid="114" grpId="0" bldLvl="0" animBg="1"/>
      <p:bldP spid="116" grpId="0" bldLvl="0" animBg="1"/>
      <p:bldP spid="117" grpId="0"/>
      <p:bldP spid="118" grpId="0"/>
      <p:bldP spid="119" grpId="0"/>
      <p:bldP spid="120" grpId="0"/>
      <p:bldP spid="121" grpId="0"/>
      <p:bldP spid="122" grpId="0"/>
      <p:bldP spid="123" grpId="0" bldLvl="0" animBg="1"/>
      <p:bldP spid="124" grpId="0" bldLvl="0" animBg="1"/>
      <p:bldP spid="125" grpId="0" bldLvl="0" animBg="1"/>
      <p:bldP spid="126" grpId="0" bldLvl="0" animBg="1"/>
      <p:bldP spid="127" grpId="0" bldLvl="0" animBg="1"/>
      <p:bldP spid="128" grpId="0" bldLvl="0" animBg="1"/>
      <p:bldP spid="53" grpId="0" bldLvl="0" animBg="1"/>
      <p:bldP spid="5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p>
        </p:txBody>
      </p:sp>
      <p:grpSp>
        <p:nvGrpSpPr>
          <p:cNvPr id="4" name="Group 12"/>
          <p:cNvGrpSpPr/>
          <p:nvPr/>
        </p:nvGrpSpPr>
        <p:grpSpPr bwMode="auto">
          <a:xfrm>
            <a:off x="1051866" y="1092571"/>
            <a:ext cx="2745581" cy="2909888"/>
            <a:chOff x="2743200" y="631825"/>
            <a:chExt cx="3660776" cy="3879851"/>
          </a:xfrm>
        </p:grpSpPr>
        <p:sp>
          <p:nvSpPr>
            <p:cNvPr id="5" name="AutoShape 17"/>
            <p:cNvSpPr>
              <a:spLocks noChangeAspect="1" noChangeArrowheads="1" noTextEdit="1"/>
            </p:cNvSpPr>
            <p:nvPr/>
          </p:nvSpPr>
          <p:spPr bwMode="auto">
            <a:xfrm>
              <a:off x="2743200" y="631825"/>
              <a:ext cx="3657600" cy="387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6" name="Freeform 19"/>
            <p:cNvSpPr/>
            <p:nvPr/>
          </p:nvSpPr>
          <p:spPr bwMode="auto">
            <a:xfrm>
              <a:off x="2746375" y="635000"/>
              <a:ext cx="1765300" cy="3876676"/>
            </a:xfrm>
            <a:custGeom>
              <a:avLst/>
              <a:gdLst/>
              <a:ahLst/>
              <a:cxnLst>
                <a:cxn ang="0">
                  <a:pos x="1022" y="0"/>
                </a:cxn>
                <a:cxn ang="0">
                  <a:pos x="0" y="2388"/>
                </a:cxn>
                <a:cxn ang="0">
                  <a:pos x="86" y="2442"/>
                </a:cxn>
                <a:cxn ang="0">
                  <a:pos x="1112" y="41"/>
                </a:cxn>
                <a:cxn ang="0">
                  <a:pos x="1022" y="0"/>
                </a:cxn>
                <a:cxn ang="0">
                  <a:pos x="1022" y="0"/>
                </a:cxn>
              </a:cxnLst>
              <a:rect l="0" t="0" r="r" b="b"/>
              <a:pathLst>
                <a:path w="1112" h="2442">
                  <a:moveTo>
                    <a:pt x="1022" y="0"/>
                  </a:moveTo>
                  <a:lnTo>
                    <a:pt x="0" y="2388"/>
                  </a:lnTo>
                  <a:lnTo>
                    <a:pt x="86" y="2442"/>
                  </a:lnTo>
                  <a:lnTo>
                    <a:pt x="1112" y="41"/>
                  </a:lnTo>
                  <a:lnTo>
                    <a:pt x="1022" y="0"/>
                  </a:lnTo>
                  <a:lnTo>
                    <a:pt x="1022" y="0"/>
                  </a:lnTo>
                  <a:close/>
                </a:path>
              </a:pathLst>
            </a:custGeom>
            <a:solidFill>
              <a:schemeClr val="accent4">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7" name="Freeform 20"/>
            <p:cNvSpPr/>
            <p:nvPr/>
          </p:nvSpPr>
          <p:spPr bwMode="auto">
            <a:xfrm>
              <a:off x="2882900" y="700087"/>
              <a:ext cx="3246438" cy="3811589"/>
            </a:xfrm>
            <a:custGeom>
              <a:avLst/>
              <a:gdLst/>
              <a:ahLst/>
              <a:cxnLst>
                <a:cxn ang="0">
                  <a:pos x="1026" y="0"/>
                </a:cxn>
                <a:cxn ang="0">
                  <a:pos x="0" y="2401"/>
                </a:cxn>
                <a:cxn ang="0">
                  <a:pos x="2045" y="2065"/>
                </a:cxn>
                <a:cxn ang="0">
                  <a:pos x="1026" y="0"/>
                </a:cxn>
                <a:cxn ang="0">
                  <a:pos x="1026" y="0"/>
                </a:cxn>
              </a:cxnLst>
              <a:rect l="0" t="0" r="r" b="b"/>
              <a:pathLst>
                <a:path w="2045" h="2401">
                  <a:moveTo>
                    <a:pt x="1026" y="0"/>
                  </a:moveTo>
                  <a:lnTo>
                    <a:pt x="0" y="2401"/>
                  </a:lnTo>
                  <a:lnTo>
                    <a:pt x="2045" y="2065"/>
                  </a:lnTo>
                  <a:lnTo>
                    <a:pt x="1026" y="0"/>
                  </a:lnTo>
                  <a:lnTo>
                    <a:pt x="1026" y="0"/>
                  </a:lnTo>
                  <a:close/>
                </a:path>
              </a:pathLst>
            </a:custGeom>
            <a:solidFill>
              <a:schemeClr val="accent4"/>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2" name="Freeform 21"/>
            <p:cNvSpPr/>
            <p:nvPr/>
          </p:nvSpPr>
          <p:spPr bwMode="auto">
            <a:xfrm>
              <a:off x="3965575" y="1790700"/>
              <a:ext cx="2262188" cy="2627313"/>
            </a:xfrm>
            <a:custGeom>
              <a:avLst/>
              <a:gdLst>
                <a:gd name="T0" fmla="*/ 1721267893 w 1425"/>
                <a:gd name="T1" fmla="*/ 0 h 1655"/>
                <a:gd name="T2" fmla="*/ 1721267893 w 1425"/>
                <a:gd name="T3" fmla="*/ 0 h 1655"/>
                <a:gd name="T4" fmla="*/ 2147483647 w 1425"/>
                <a:gd name="T5" fmla="*/ 2147483647 h 1655"/>
                <a:gd name="T6" fmla="*/ 0 w 1425"/>
                <a:gd name="T7" fmla="*/ 2147483647 h 1655"/>
                <a:gd name="T8" fmla="*/ 209173809 w 1425"/>
                <a:gd name="T9" fmla="*/ 2147483647 h 1655"/>
                <a:gd name="T10" fmla="*/ 2147483647 w 1425"/>
                <a:gd name="T11" fmla="*/ 2147483647 h 1655"/>
                <a:gd name="T12" fmla="*/ 1721267893 w 1425"/>
                <a:gd name="T13" fmla="*/ 0 h 1655"/>
                <a:gd name="T14" fmla="*/ 1721267893 w 1425"/>
                <a:gd name="T15" fmla="*/ 0 h 16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5" h="1655">
                  <a:moveTo>
                    <a:pt x="683" y="0"/>
                  </a:moveTo>
                  <a:lnTo>
                    <a:pt x="683" y="0"/>
                  </a:lnTo>
                  <a:lnTo>
                    <a:pt x="1363" y="1378"/>
                  </a:lnTo>
                  <a:lnTo>
                    <a:pt x="0" y="1600"/>
                  </a:lnTo>
                  <a:lnTo>
                    <a:pt x="83" y="1655"/>
                  </a:lnTo>
                  <a:lnTo>
                    <a:pt x="1425" y="1435"/>
                  </a:lnTo>
                  <a:lnTo>
                    <a:pt x="683" y="0"/>
                  </a:lnTo>
                  <a:close/>
                </a:path>
              </a:pathLst>
            </a:custGeom>
            <a:solidFill>
              <a:srgbClr val="E5737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3" name="Freeform 22"/>
            <p:cNvSpPr/>
            <p:nvPr/>
          </p:nvSpPr>
          <p:spPr bwMode="auto">
            <a:xfrm>
              <a:off x="3962400" y="1790700"/>
              <a:ext cx="2166938" cy="2540000"/>
            </a:xfrm>
            <a:custGeom>
              <a:avLst/>
              <a:gdLst>
                <a:gd name="T0" fmla="*/ 1726308223 w 1365"/>
                <a:gd name="T1" fmla="*/ 0 h 1600"/>
                <a:gd name="T2" fmla="*/ 0 w 1365"/>
                <a:gd name="T3" fmla="*/ 2147483647 h 1600"/>
                <a:gd name="T4" fmla="*/ 5040314 w 1365"/>
                <a:gd name="T5" fmla="*/ 2147483647 h 1600"/>
                <a:gd name="T6" fmla="*/ 2147483647 w 1365"/>
                <a:gd name="T7" fmla="*/ 2147483647 h 1600"/>
                <a:gd name="T8" fmla="*/ 1726308223 w 1365"/>
                <a:gd name="T9" fmla="*/ 0 h 1600"/>
                <a:gd name="T10" fmla="*/ 1726308223 w 1365"/>
                <a:gd name="T11" fmla="*/ 0 h 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65" h="1600">
                  <a:moveTo>
                    <a:pt x="685" y="0"/>
                  </a:moveTo>
                  <a:lnTo>
                    <a:pt x="0" y="1600"/>
                  </a:lnTo>
                  <a:lnTo>
                    <a:pt x="2" y="1600"/>
                  </a:lnTo>
                  <a:lnTo>
                    <a:pt x="1365" y="1378"/>
                  </a:lnTo>
                  <a:lnTo>
                    <a:pt x="685" y="0"/>
                  </a:lnTo>
                  <a:close/>
                </a:path>
              </a:pathLst>
            </a:custGeom>
            <a:solidFill>
              <a:srgbClr val="D9414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11" name="Freeform 23"/>
            <p:cNvSpPr/>
            <p:nvPr/>
          </p:nvSpPr>
          <p:spPr bwMode="auto">
            <a:xfrm>
              <a:off x="3962400" y="1790700"/>
              <a:ext cx="1222375" cy="2627313"/>
            </a:xfrm>
            <a:custGeom>
              <a:avLst/>
              <a:gdLst/>
              <a:ahLst/>
              <a:cxnLst>
                <a:cxn ang="0">
                  <a:pos x="685" y="0"/>
                </a:cxn>
                <a:cxn ang="0">
                  <a:pos x="0" y="1600"/>
                </a:cxn>
                <a:cxn ang="0">
                  <a:pos x="85" y="1655"/>
                </a:cxn>
                <a:cxn ang="0">
                  <a:pos x="770" y="54"/>
                </a:cxn>
                <a:cxn ang="0">
                  <a:pos x="685" y="0"/>
                </a:cxn>
                <a:cxn ang="0">
                  <a:pos x="685" y="0"/>
                </a:cxn>
              </a:cxnLst>
              <a:rect l="0" t="0" r="r" b="b"/>
              <a:pathLst>
                <a:path w="770" h="1655">
                  <a:moveTo>
                    <a:pt x="685" y="0"/>
                  </a:moveTo>
                  <a:lnTo>
                    <a:pt x="0" y="1600"/>
                  </a:lnTo>
                  <a:lnTo>
                    <a:pt x="85" y="1655"/>
                  </a:lnTo>
                  <a:lnTo>
                    <a:pt x="770" y="54"/>
                  </a:lnTo>
                  <a:lnTo>
                    <a:pt x="685" y="0"/>
                  </a:lnTo>
                  <a:lnTo>
                    <a:pt x="685" y="0"/>
                  </a:lnTo>
                  <a:close/>
                </a:path>
              </a:pathLst>
            </a:custGeom>
            <a:solidFill>
              <a:schemeClr val="accent1">
                <a:lumMod val="90000"/>
                <a:lumOff val="1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12" name="Freeform 24"/>
            <p:cNvSpPr/>
            <p:nvPr/>
          </p:nvSpPr>
          <p:spPr bwMode="auto">
            <a:xfrm>
              <a:off x="4097338" y="1876425"/>
              <a:ext cx="2168525" cy="2541588"/>
            </a:xfrm>
            <a:custGeom>
              <a:avLst/>
              <a:gdLst>
                <a:gd name="T0" fmla="*/ 1726307825 w 1366"/>
                <a:gd name="T1" fmla="*/ 0 h 1601"/>
                <a:gd name="T2" fmla="*/ 0 w 1366"/>
                <a:gd name="T3" fmla="*/ 2147483647 h 1601"/>
                <a:gd name="T4" fmla="*/ 2147483647 w 1366"/>
                <a:gd name="T5" fmla="*/ 2147483647 h 1601"/>
                <a:gd name="T6" fmla="*/ 1726307825 w 1366"/>
                <a:gd name="T7" fmla="*/ 0 h 1601"/>
                <a:gd name="T8" fmla="*/ 1726307825 w 1366"/>
                <a:gd name="T9" fmla="*/ 0 h 16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6" h="1601">
                  <a:moveTo>
                    <a:pt x="685" y="0"/>
                  </a:moveTo>
                  <a:lnTo>
                    <a:pt x="0" y="1601"/>
                  </a:lnTo>
                  <a:lnTo>
                    <a:pt x="1366" y="1376"/>
                  </a:lnTo>
                  <a:lnTo>
                    <a:pt x="685"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dirty="0">
                <a:solidFill>
                  <a:schemeClr val="tx1">
                    <a:lumMod val="75000"/>
                    <a:lumOff val="25000"/>
                  </a:schemeClr>
                </a:solidFill>
                <a:latin typeface="微软雅黑" panose="020B0503020204020204" charset="-122"/>
                <a:ea typeface="微软雅黑" panose="020B0503020204020204" charset="-122"/>
              </a:endParaRPr>
            </a:p>
          </p:txBody>
        </p:sp>
        <p:sp>
          <p:nvSpPr>
            <p:cNvPr id="13" name="Freeform 25"/>
            <p:cNvSpPr/>
            <p:nvPr/>
          </p:nvSpPr>
          <p:spPr bwMode="auto">
            <a:xfrm>
              <a:off x="5173663" y="2959101"/>
              <a:ext cx="685800" cy="137160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2">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14" name="Freeform 26"/>
            <p:cNvSpPr/>
            <p:nvPr/>
          </p:nvSpPr>
          <p:spPr bwMode="auto">
            <a:xfrm>
              <a:off x="5310188" y="3044826"/>
              <a:ext cx="1093788" cy="1285875"/>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2">
                <a:lumMod val="75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15" name="Group 9"/>
          <p:cNvGrpSpPr/>
          <p:nvPr/>
        </p:nvGrpSpPr>
        <p:grpSpPr bwMode="auto">
          <a:xfrm>
            <a:off x="3345010" y="3320230"/>
            <a:ext cx="542925" cy="526256"/>
            <a:chOff x="4969795" y="4528177"/>
            <a:chExt cx="722667" cy="701160"/>
          </a:xfrm>
        </p:grpSpPr>
        <p:sp>
          <p:nvSpPr>
            <p:cNvPr id="16" name="Freeform 25"/>
            <p:cNvSpPr/>
            <p:nvPr/>
          </p:nvSpPr>
          <p:spPr bwMode="auto">
            <a:xfrm>
              <a:off x="4969795" y="4528177"/>
              <a:ext cx="399369" cy="701160"/>
            </a:xfrm>
            <a:custGeom>
              <a:avLst/>
              <a:gdLst/>
              <a:ahLst/>
              <a:cxnLst>
                <a:cxn ang="0">
                  <a:pos x="346" y="0"/>
                </a:cxn>
                <a:cxn ang="0">
                  <a:pos x="0" y="810"/>
                </a:cxn>
                <a:cxn ang="0">
                  <a:pos x="86" y="864"/>
                </a:cxn>
                <a:cxn ang="0">
                  <a:pos x="432" y="54"/>
                </a:cxn>
                <a:cxn ang="0">
                  <a:pos x="346" y="0"/>
                </a:cxn>
                <a:cxn ang="0">
                  <a:pos x="346" y="0"/>
                </a:cxn>
              </a:cxnLst>
              <a:rect l="0" t="0" r="r" b="b"/>
              <a:pathLst>
                <a:path w="432" h="864">
                  <a:moveTo>
                    <a:pt x="346" y="0"/>
                  </a:moveTo>
                  <a:lnTo>
                    <a:pt x="0" y="810"/>
                  </a:lnTo>
                  <a:lnTo>
                    <a:pt x="86" y="864"/>
                  </a:lnTo>
                  <a:lnTo>
                    <a:pt x="432" y="54"/>
                  </a:lnTo>
                  <a:lnTo>
                    <a:pt x="346" y="0"/>
                  </a:lnTo>
                  <a:lnTo>
                    <a:pt x="346" y="0"/>
                  </a:lnTo>
                  <a:close/>
                </a:path>
              </a:pathLst>
            </a:custGeom>
            <a:solidFill>
              <a:schemeClr val="accent6">
                <a:lumMod val="50000"/>
              </a:schemeClr>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17" name="Freeform 26"/>
            <p:cNvSpPr/>
            <p:nvPr/>
          </p:nvSpPr>
          <p:spPr bwMode="auto">
            <a:xfrm>
              <a:off x="5055374" y="4572594"/>
              <a:ext cx="637088" cy="656743"/>
            </a:xfrm>
            <a:custGeom>
              <a:avLst/>
              <a:gdLst/>
              <a:ahLst/>
              <a:cxnLst>
                <a:cxn ang="0">
                  <a:pos x="346" y="0"/>
                </a:cxn>
                <a:cxn ang="0">
                  <a:pos x="0" y="810"/>
                </a:cxn>
                <a:cxn ang="0">
                  <a:pos x="689" y="697"/>
                </a:cxn>
                <a:cxn ang="0">
                  <a:pos x="346" y="0"/>
                </a:cxn>
                <a:cxn ang="0">
                  <a:pos x="346" y="0"/>
                </a:cxn>
              </a:cxnLst>
              <a:rect l="0" t="0" r="r" b="b"/>
              <a:pathLst>
                <a:path w="689" h="810">
                  <a:moveTo>
                    <a:pt x="346" y="0"/>
                  </a:moveTo>
                  <a:lnTo>
                    <a:pt x="0" y="810"/>
                  </a:lnTo>
                  <a:lnTo>
                    <a:pt x="689" y="697"/>
                  </a:lnTo>
                  <a:lnTo>
                    <a:pt x="346" y="0"/>
                  </a:lnTo>
                  <a:lnTo>
                    <a:pt x="346" y="0"/>
                  </a:lnTo>
                  <a:close/>
                </a:path>
              </a:pathLst>
            </a:custGeom>
            <a:solidFill>
              <a:schemeClr val="accent6"/>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cxnSp>
        <p:nvCxnSpPr>
          <p:cNvPr id="18" name="Elbow Connector 25"/>
          <p:cNvCxnSpPr/>
          <p:nvPr/>
        </p:nvCxnSpPr>
        <p:spPr>
          <a:xfrm flipV="1">
            <a:off x="2874713" y="1248543"/>
            <a:ext cx="1916968" cy="284561"/>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9" name="Elbow Connector 26"/>
          <p:cNvCxnSpPr/>
          <p:nvPr/>
        </p:nvCxnSpPr>
        <p:spPr>
          <a:xfrm flipV="1">
            <a:off x="3173560" y="1961727"/>
            <a:ext cx="1618121" cy="398860"/>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Elbow Connector 28"/>
          <p:cNvCxnSpPr/>
          <p:nvPr/>
        </p:nvCxnSpPr>
        <p:spPr>
          <a:xfrm flipV="1">
            <a:off x="3662906" y="2766590"/>
            <a:ext cx="1128774" cy="328613"/>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1" name="Elbow Connector 30"/>
          <p:cNvCxnSpPr/>
          <p:nvPr/>
        </p:nvCxnSpPr>
        <p:spPr>
          <a:xfrm flipV="1">
            <a:off x="3841500" y="3502396"/>
            <a:ext cx="950180" cy="97632"/>
          </a:xfrm>
          <a:prstGeom prst="bentConnector3">
            <a:avLst>
              <a:gd name="adj1" fmla="val 50000"/>
            </a:avLst>
          </a:prstGeom>
          <a:ln>
            <a:solidFill>
              <a:schemeClr val="tx1"/>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3" name="Content Placeholder 2"/>
          <p:cNvSpPr txBox="1"/>
          <p:nvPr/>
        </p:nvSpPr>
        <p:spPr bwMode="auto">
          <a:xfrm>
            <a:off x="4989385" y="927063"/>
            <a:ext cx="2557463" cy="39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26" name="Content Placeholder 2"/>
          <p:cNvSpPr txBox="1"/>
          <p:nvPr/>
        </p:nvSpPr>
        <p:spPr bwMode="auto">
          <a:xfrm>
            <a:off x="4989385" y="1789073"/>
            <a:ext cx="2557463" cy="47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29" name="Content Placeholder 2"/>
          <p:cNvSpPr txBox="1"/>
          <p:nvPr/>
        </p:nvSpPr>
        <p:spPr bwMode="auto">
          <a:xfrm>
            <a:off x="4989385" y="2632037"/>
            <a:ext cx="2557463" cy="66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32" name="Content Placeholder 2"/>
          <p:cNvSpPr txBox="1"/>
          <p:nvPr/>
        </p:nvSpPr>
        <p:spPr bwMode="auto">
          <a:xfrm>
            <a:off x="4962000" y="3408324"/>
            <a:ext cx="2557463" cy="66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31" name="矩形 30"/>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3" name="矩形 32"/>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4" name="直接连接符 33"/>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404">
        <p:zoom/>
      </p:transition>
    </mc:Choice>
    <mc:Fallback xmlns="">
      <p:transition advTm="1404">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8"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ppt_x"/>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53" presetClass="entr" presetSubtype="16"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300" fill="hold"/>
                                        <p:tgtEl>
                                          <p:spTgt spid="31"/>
                                        </p:tgtEl>
                                        <p:attrNameLst>
                                          <p:attrName>ppt_w</p:attrName>
                                        </p:attrNameLst>
                                      </p:cBhvr>
                                      <p:tavLst>
                                        <p:tav tm="0">
                                          <p:val>
                                            <p:fltVal val="0"/>
                                          </p:val>
                                        </p:tav>
                                        <p:tav tm="100000">
                                          <p:val>
                                            <p:strVal val="#ppt_w"/>
                                          </p:val>
                                        </p:tav>
                                      </p:tavLst>
                                    </p:anim>
                                    <p:anim calcmode="lin" valueType="num">
                                      <p:cBhvr>
                                        <p:cTn id="40" dur="300" fill="hold"/>
                                        <p:tgtEl>
                                          <p:spTgt spid="31"/>
                                        </p:tgtEl>
                                        <p:attrNameLst>
                                          <p:attrName>ppt_h</p:attrName>
                                        </p:attrNameLst>
                                      </p:cBhvr>
                                      <p:tavLst>
                                        <p:tav tm="0">
                                          <p:val>
                                            <p:fltVal val="0"/>
                                          </p:val>
                                        </p:tav>
                                        <p:tav tm="100000">
                                          <p:val>
                                            <p:strVal val="#ppt_h"/>
                                          </p:val>
                                        </p:tav>
                                      </p:tavLst>
                                    </p:anim>
                                    <p:anim calcmode="lin" valueType="num">
                                      <p:cBhvr>
                                        <p:cTn id="41" dur="300" fill="hold"/>
                                        <p:tgtEl>
                                          <p:spTgt spid="31"/>
                                        </p:tgtEl>
                                        <p:attrNameLst>
                                          <p:attrName>style.rotation</p:attrName>
                                        </p:attrNameLst>
                                      </p:cBhvr>
                                      <p:tavLst>
                                        <p:tav tm="0">
                                          <p:val>
                                            <p:fltVal val="90"/>
                                          </p:val>
                                        </p:tav>
                                        <p:tav tm="100000">
                                          <p:val>
                                            <p:fltVal val="0"/>
                                          </p:val>
                                        </p:tav>
                                      </p:tavLst>
                                    </p:anim>
                                    <p:animEffect transition="in" filter="fade">
                                      <p:cBhvr>
                                        <p:cTn id="42" dur="300"/>
                                        <p:tgtEl>
                                          <p:spTgt spid="31"/>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300" fill="hold"/>
                                        <p:tgtEl>
                                          <p:spTgt spid="33"/>
                                        </p:tgtEl>
                                        <p:attrNameLst>
                                          <p:attrName>ppt_w</p:attrName>
                                        </p:attrNameLst>
                                      </p:cBhvr>
                                      <p:tavLst>
                                        <p:tav tm="0">
                                          <p:val>
                                            <p:fltVal val="0"/>
                                          </p:val>
                                        </p:tav>
                                        <p:tav tm="100000">
                                          <p:val>
                                            <p:strVal val="#ppt_w"/>
                                          </p:val>
                                        </p:tav>
                                      </p:tavLst>
                                    </p:anim>
                                    <p:anim calcmode="lin" valueType="num">
                                      <p:cBhvr>
                                        <p:cTn id="46" dur="300" fill="hold"/>
                                        <p:tgtEl>
                                          <p:spTgt spid="33"/>
                                        </p:tgtEl>
                                        <p:attrNameLst>
                                          <p:attrName>ppt_h</p:attrName>
                                        </p:attrNameLst>
                                      </p:cBhvr>
                                      <p:tavLst>
                                        <p:tav tm="0">
                                          <p:val>
                                            <p:fltVal val="0"/>
                                          </p:val>
                                        </p:tav>
                                        <p:tav tm="100000">
                                          <p:val>
                                            <p:strVal val="#ppt_h"/>
                                          </p:val>
                                        </p:tav>
                                      </p:tavLst>
                                    </p:anim>
                                    <p:anim calcmode="lin" valueType="num">
                                      <p:cBhvr>
                                        <p:cTn id="47" dur="300" fill="hold"/>
                                        <p:tgtEl>
                                          <p:spTgt spid="33"/>
                                        </p:tgtEl>
                                        <p:attrNameLst>
                                          <p:attrName>style.rotation</p:attrName>
                                        </p:attrNameLst>
                                      </p:cBhvr>
                                      <p:tavLst>
                                        <p:tav tm="0">
                                          <p:val>
                                            <p:fltVal val="90"/>
                                          </p:val>
                                        </p:tav>
                                        <p:tav tm="100000">
                                          <p:val>
                                            <p:fltVal val="0"/>
                                          </p:val>
                                        </p:tav>
                                      </p:tavLst>
                                    </p:anim>
                                    <p:animEffect transition="in" filter="fade">
                                      <p:cBhvr>
                                        <p:cTn id="48" dur="300"/>
                                        <p:tgtEl>
                                          <p:spTgt spid="33"/>
                                        </p:tgtEl>
                                      </p:cBhvr>
                                    </p:animEffect>
                                  </p:childTnLst>
                                </p:cTn>
                              </p:par>
                              <p:par>
                                <p:cTn id="49" presetID="22" presetClass="entr" presetSubtype="8"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3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1" grpId="0" bldLvl="0" animBg="1"/>
      <p:bldP spid="3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p>
        </p:txBody>
      </p:sp>
      <p:grpSp>
        <p:nvGrpSpPr>
          <p:cNvPr id="31" name="Group 11"/>
          <p:cNvGrpSpPr/>
          <p:nvPr/>
        </p:nvGrpSpPr>
        <p:grpSpPr>
          <a:xfrm flipH="1">
            <a:off x="465269" y="847163"/>
            <a:ext cx="1080650" cy="1588211"/>
            <a:chOff x="6311900" y="1385888"/>
            <a:chExt cx="701675" cy="915987"/>
          </a:xfrm>
          <a:solidFill>
            <a:schemeClr val="accent4"/>
          </a:solidFill>
        </p:grpSpPr>
        <p:sp>
          <p:nvSpPr>
            <p:cNvPr id="32" name="Rectangle 102"/>
            <p:cNvSpPr>
              <a:spLocks noChangeArrowheads="1"/>
            </p:cNvSpPr>
            <p:nvPr/>
          </p:nvSpPr>
          <p:spPr bwMode="auto">
            <a:xfrm>
              <a:off x="6740525" y="1558925"/>
              <a:ext cx="150813" cy="155575"/>
            </a:xfrm>
            <a:prstGeom prst="rect">
              <a:avLst/>
            </a:prstGeom>
            <a:grpFill/>
            <a:ln w="9525">
              <a:noFill/>
              <a:miter lim="800000"/>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3" name="Freeform 103"/>
            <p:cNvSpPr/>
            <p:nvPr/>
          </p:nvSpPr>
          <p:spPr bwMode="auto">
            <a:xfrm>
              <a:off x="6699250" y="1550988"/>
              <a:ext cx="38100" cy="174625"/>
            </a:xfrm>
            <a:custGeom>
              <a:avLst/>
              <a:gdLst/>
              <a:ahLst/>
              <a:cxnLst>
                <a:cxn ang="0">
                  <a:pos x="14" y="59"/>
                </a:cxn>
                <a:cxn ang="0">
                  <a:pos x="10" y="63"/>
                </a:cxn>
                <a:cxn ang="0">
                  <a:pos x="5" y="63"/>
                </a:cxn>
                <a:cxn ang="0">
                  <a:pos x="0" y="59"/>
                </a:cxn>
                <a:cxn ang="0">
                  <a:pos x="0" y="4"/>
                </a:cxn>
                <a:cxn ang="0">
                  <a:pos x="5" y="0"/>
                </a:cxn>
                <a:cxn ang="0">
                  <a:pos x="10" y="0"/>
                </a:cxn>
                <a:cxn ang="0">
                  <a:pos x="14" y="4"/>
                </a:cxn>
                <a:cxn ang="0">
                  <a:pos x="14" y="59"/>
                </a:cxn>
              </a:cxnLst>
              <a:rect l="0" t="0" r="r" b="b"/>
              <a:pathLst>
                <a:path w="14" h="63">
                  <a:moveTo>
                    <a:pt x="14" y="59"/>
                  </a:moveTo>
                  <a:cubicBezTo>
                    <a:pt x="14" y="61"/>
                    <a:pt x="12" y="63"/>
                    <a:pt x="10" y="63"/>
                  </a:cubicBezTo>
                  <a:cubicBezTo>
                    <a:pt x="5" y="63"/>
                    <a:pt x="5" y="63"/>
                    <a:pt x="5" y="63"/>
                  </a:cubicBezTo>
                  <a:cubicBezTo>
                    <a:pt x="2" y="63"/>
                    <a:pt x="0" y="61"/>
                    <a:pt x="0" y="59"/>
                  </a:cubicBezTo>
                  <a:cubicBezTo>
                    <a:pt x="0" y="4"/>
                    <a:pt x="0" y="4"/>
                    <a:pt x="0" y="4"/>
                  </a:cubicBezTo>
                  <a:cubicBezTo>
                    <a:pt x="0" y="2"/>
                    <a:pt x="2" y="0"/>
                    <a:pt x="5" y="0"/>
                  </a:cubicBezTo>
                  <a:cubicBezTo>
                    <a:pt x="10" y="0"/>
                    <a:pt x="10" y="0"/>
                    <a:pt x="10" y="0"/>
                  </a:cubicBezTo>
                  <a:cubicBezTo>
                    <a:pt x="12" y="0"/>
                    <a:pt x="14" y="2"/>
                    <a:pt x="14" y="4"/>
                  </a:cubicBezTo>
                  <a:lnTo>
                    <a:pt x="14" y="59"/>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4" name="Freeform 104"/>
            <p:cNvSpPr/>
            <p:nvPr/>
          </p:nvSpPr>
          <p:spPr bwMode="auto">
            <a:xfrm>
              <a:off x="6894513" y="1550988"/>
              <a:ext cx="38100" cy="174625"/>
            </a:xfrm>
            <a:custGeom>
              <a:avLst/>
              <a:gdLst/>
              <a:ahLst/>
              <a:cxnLst>
                <a:cxn ang="0">
                  <a:pos x="14" y="59"/>
                </a:cxn>
                <a:cxn ang="0">
                  <a:pos x="9" y="63"/>
                </a:cxn>
                <a:cxn ang="0">
                  <a:pos x="4" y="63"/>
                </a:cxn>
                <a:cxn ang="0">
                  <a:pos x="0" y="59"/>
                </a:cxn>
                <a:cxn ang="0">
                  <a:pos x="0" y="4"/>
                </a:cxn>
                <a:cxn ang="0">
                  <a:pos x="4" y="0"/>
                </a:cxn>
                <a:cxn ang="0">
                  <a:pos x="9" y="0"/>
                </a:cxn>
                <a:cxn ang="0">
                  <a:pos x="14" y="4"/>
                </a:cxn>
                <a:cxn ang="0">
                  <a:pos x="14" y="59"/>
                </a:cxn>
              </a:cxnLst>
              <a:rect l="0" t="0" r="r" b="b"/>
              <a:pathLst>
                <a:path w="14" h="63">
                  <a:moveTo>
                    <a:pt x="14" y="59"/>
                  </a:moveTo>
                  <a:cubicBezTo>
                    <a:pt x="14" y="61"/>
                    <a:pt x="12" y="63"/>
                    <a:pt x="9" y="63"/>
                  </a:cubicBezTo>
                  <a:cubicBezTo>
                    <a:pt x="4" y="63"/>
                    <a:pt x="4" y="63"/>
                    <a:pt x="4" y="63"/>
                  </a:cubicBezTo>
                  <a:cubicBezTo>
                    <a:pt x="2" y="63"/>
                    <a:pt x="0" y="61"/>
                    <a:pt x="0" y="59"/>
                  </a:cubicBezTo>
                  <a:cubicBezTo>
                    <a:pt x="0" y="4"/>
                    <a:pt x="0" y="4"/>
                    <a:pt x="0" y="4"/>
                  </a:cubicBezTo>
                  <a:cubicBezTo>
                    <a:pt x="0" y="2"/>
                    <a:pt x="2" y="0"/>
                    <a:pt x="4" y="0"/>
                  </a:cubicBezTo>
                  <a:cubicBezTo>
                    <a:pt x="9" y="0"/>
                    <a:pt x="9" y="0"/>
                    <a:pt x="9" y="0"/>
                  </a:cubicBezTo>
                  <a:cubicBezTo>
                    <a:pt x="12" y="0"/>
                    <a:pt x="14" y="2"/>
                    <a:pt x="14" y="4"/>
                  </a:cubicBezTo>
                  <a:lnTo>
                    <a:pt x="14" y="59"/>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5" name="Freeform 105"/>
            <p:cNvSpPr/>
            <p:nvPr/>
          </p:nvSpPr>
          <p:spPr bwMode="auto">
            <a:xfrm>
              <a:off x="6632575" y="1392238"/>
              <a:ext cx="366713" cy="60325"/>
            </a:xfrm>
            <a:custGeom>
              <a:avLst/>
              <a:gdLst/>
              <a:ahLst/>
              <a:cxnLst>
                <a:cxn ang="0">
                  <a:pos x="66" y="5"/>
                </a:cxn>
                <a:cxn ang="0">
                  <a:pos x="12" y="1"/>
                </a:cxn>
                <a:cxn ang="0">
                  <a:pos x="0" y="11"/>
                </a:cxn>
                <a:cxn ang="0">
                  <a:pos x="12" y="22"/>
                </a:cxn>
                <a:cxn ang="0">
                  <a:pos x="66" y="18"/>
                </a:cxn>
                <a:cxn ang="0">
                  <a:pos x="119" y="22"/>
                </a:cxn>
                <a:cxn ang="0">
                  <a:pos x="132" y="11"/>
                </a:cxn>
                <a:cxn ang="0">
                  <a:pos x="119" y="1"/>
                </a:cxn>
                <a:cxn ang="0">
                  <a:pos x="66" y="5"/>
                </a:cxn>
              </a:cxnLst>
              <a:rect l="0" t="0" r="r" b="b"/>
              <a:pathLst>
                <a:path w="132" h="22">
                  <a:moveTo>
                    <a:pt x="66" y="5"/>
                  </a:moveTo>
                  <a:cubicBezTo>
                    <a:pt x="41" y="5"/>
                    <a:pt x="12" y="1"/>
                    <a:pt x="12" y="1"/>
                  </a:cubicBezTo>
                  <a:cubicBezTo>
                    <a:pt x="6" y="0"/>
                    <a:pt x="0" y="5"/>
                    <a:pt x="0" y="11"/>
                  </a:cubicBezTo>
                  <a:cubicBezTo>
                    <a:pt x="0" y="18"/>
                    <a:pt x="6" y="22"/>
                    <a:pt x="12" y="22"/>
                  </a:cubicBezTo>
                  <a:cubicBezTo>
                    <a:pt x="12" y="22"/>
                    <a:pt x="41" y="18"/>
                    <a:pt x="66" y="18"/>
                  </a:cubicBezTo>
                  <a:cubicBezTo>
                    <a:pt x="90" y="18"/>
                    <a:pt x="119" y="22"/>
                    <a:pt x="119" y="22"/>
                  </a:cubicBezTo>
                  <a:cubicBezTo>
                    <a:pt x="126" y="22"/>
                    <a:pt x="132" y="18"/>
                    <a:pt x="132" y="11"/>
                  </a:cubicBezTo>
                  <a:cubicBezTo>
                    <a:pt x="132" y="5"/>
                    <a:pt x="126" y="0"/>
                    <a:pt x="119" y="1"/>
                  </a:cubicBezTo>
                  <a:cubicBezTo>
                    <a:pt x="119" y="1"/>
                    <a:pt x="90" y="5"/>
                    <a:pt x="66" y="5"/>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6" name="Freeform 106"/>
            <p:cNvSpPr/>
            <p:nvPr/>
          </p:nvSpPr>
          <p:spPr bwMode="auto">
            <a:xfrm>
              <a:off x="6940550" y="1525588"/>
              <a:ext cx="73025" cy="222250"/>
            </a:xfrm>
            <a:custGeom>
              <a:avLst/>
              <a:gdLst/>
              <a:ahLst/>
              <a:cxnLst>
                <a:cxn ang="0">
                  <a:pos x="25" y="0"/>
                </a:cxn>
                <a:cxn ang="0">
                  <a:pos x="13" y="14"/>
                </a:cxn>
                <a:cxn ang="0">
                  <a:pos x="13" y="15"/>
                </a:cxn>
                <a:cxn ang="0">
                  <a:pos x="0" y="15"/>
                </a:cxn>
                <a:cxn ang="0">
                  <a:pos x="0" y="65"/>
                </a:cxn>
                <a:cxn ang="0">
                  <a:pos x="13" y="65"/>
                </a:cxn>
                <a:cxn ang="0">
                  <a:pos x="13" y="66"/>
                </a:cxn>
                <a:cxn ang="0">
                  <a:pos x="25" y="80"/>
                </a:cxn>
                <a:cxn ang="0">
                  <a:pos x="26" y="80"/>
                </a:cxn>
                <a:cxn ang="0">
                  <a:pos x="26" y="0"/>
                </a:cxn>
                <a:cxn ang="0">
                  <a:pos x="25" y="0"/>
                </a:cxn>
              </a:cxnLst>
              <a:rect l="0" t="0" r="r" b="b"/>
              <a:pathLst>
                <a:path w="26" h="80">
                  <a:moveTo>
                    <a:pt x="25" y="0"/>
                  </a:moveTo>
                  <a:cubicBezTo>
                    <a:pt x="18" y="0"/>
                    <a:pt x="13" y="7"/>
                    <a:pt x="13" y="14"/>
                  </a:cubicBezTo>
                  <a:cubicBezTo>
                    <a:pt x="13" y="15"/>
                    <a:pt x="13" y="15"/>
                    <a:pt x="13" y="15"/>
                  </a:cubicBezTo>
                  <a:cubicBezTo>
                    <a:pt x="0" y="15"/>
                    <a:pt x="0" y="15"/>
                    <a:pt x="0" y="15"/>
                  </a:cubicBezTo>
                  <a:cubicBezTo>
                    <a:pt x="0" y="65"/>
                    <a:pt x="0" y="65"/>
                    <a:pt x="0" y="65"/>
                  </a:cubicBezTo>
                  <a:cubicBezTo>
                    <a:pt x="13" y="65"/>
                    <a:pt x="13" y="65"/>
                    <a:pt x="13" y="65"/>
                  </a:cubicBezTo>
                  <a:cubicBezTo>
                    <a:pt x="13" y="66"/>
                    <a:pt x="13" y="66"/>
                    <a:pt x="13" y="66"/>
                  </a:cubicBezTo>
                  <a:cubicBezTo>
                    <a:pt x="13" y="73"/>
                    <a:pt x="18" y="80"/>
                    <a:pt x="25" y="80"/>
                  </a:cubicBezTo>
                  <a:cubicBezTo>
                    <a:pt x="26" y="80"/>
                    <a:pt x="26" y="80"/>
                    <a:pt x="26" y="80"/>
                  </a:cubicBezTo>
                  <a:cubicBezTo>
                    <a:pt x="26" y="0"/>
                    <a:pt x="26" y="0"/>
                    <a:pt x="26" y="0"/>
                  </a:cubicBezTo>
                  <a:lnTo>
                    <a:pt x="25" y="0"/>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7" name="Freeform 107"/>
            <p:cNvSpPr/>
            <p:nvPr/>
          </p:nvSpPr>
          <p:spPr bwMode="auto">
            <a:xfrm>
              <a:off x="6796088" y="1385888"/>
              <a:ext cx="36513" cy="7938"/>
            </a:xfrm>
            <a:custGeom>
              <a:avLst/>
              <a:gdLst/>
              <a:ahLst/>
              <a:cxnLst>
                <a:cxn ang="0">
                  <a:pos x="7" y="3"/>
                </a:cxn>
                <a:cxn ang="0">
                  <a:pos x="13" y="3"/>
                </a:cxn>
                <a:cxn ang="0">
                  <a:pos x="7" y="0"/>
                </a:cxn>
                <a:cxn ang="0">
                  <a:pos x="0" y="3"/>
                </a:cxn>
                <a:cxn ang="0">
                  <a:pos x="7" y="3"/>
                </a:cxn>
              </a:cxnLst>
              <a:rect l="0" t="0" r="r" b="b"/>
              <a:pathLst>
                <a:path w="13" h="3">
                  <a:moveTo>
                    <a:pt x="7" y="3"/>
                  </a:moveTo>
                  <a:cubicBezTo>
                    <a:pt x="9" y="3"/>
                    <a:pt x="11" y="3"/>
                    <a:pt x="13" y="3"/>
                  </a:cubicBezTo>
                  <a:cubicBezTo>
                    <a:pt x="12" y="1"/>
                    <a:pt x="10" y="0"/>
                    <a:pt x="7" y="0"/>
                  </a:cubicBezTo>
                  <a:cubicBezTo>
                    <a:pt x="4" y="0"/>
                    <a:pt x="2" y="1"/>
                    <a:pt x="0" y="3"/>
                  </a:cubicBezTo>
                  <a:cubicBezTo>
                    <a:pt x="3" y="3"/>
                    <a:pt x="5" y="3"/>
                    <a:pt x="7" y="3"/>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8" name="Freeform 108"/>
            <p:cNvSpPr/>
            <p:nvPr/>
          </p:nvSpPr>
          <p:spPr bwMode="auto">
            <a:xfrm>
              <a:off x="6743700" y="1452563"/>
              <a:ext cx="144463" cy="98425"/>
            </a:xfrm>
            <a:custGeom>
              <a:avLst/>
              <a:gdLst/>
              <a:ahLst/>
              <a:cxnLst>
                <a:cxn ang="0">
                  <a:pos x="32" y="17"/>
                </a:cxn>
                <a:cxn ang="0">
                  <a:pos x="32" y="2"/>
                </a:cxn>
                <a:cxn ang="0">
                  <a:pos x="32" y="0"/>
                </a:cxn>
                <a:cxn ang="0">
                  <a:pos x="26" y="0"/>
                </a:cxn>
                <a:cxn ang="0">
                  <a:pos x="21" y="0"/>
                </a:cxn>
                <a:cxn ang="0">
                  <a:pos x="21" y="2"/>
                </a:cxn>
                <a:cxn ang="0">
                  <a:pos x="21" y="17"/>
                </a:cxn>
                <a:cxn ang="0">
                  <a:pos x="0" y="35"/>
                </a:cxn>
                <a:cxn ang="0">
                  <a:pos x="52" y="35"/>
                </a:cxn>
                <a:cxn ang="0">
                  <a:pos x="32" y="17"/>
                </a:cxn>
              </a:cxnLst>
              <a:rect l="0" t="0" r="r" b="b"/>
              <a:pathLst>
                <a:path w="52" h="35">
                  <a:moveTo>
                    <a:pt x="32" y="17"/>
                  </a:moveTo>
                  <a:cubicBezTo>
                    <a:pt x="32" y="2"/>
                    <a:pt x="32" y="2"/>
                    <a:pt x="32" y="2"/>
                  </a:cubicBezTo>
                  <a:cubicBezTo>
                    <a:pt x="32" y="1"/>
                    <a:pt x="32" y="1"/>
                    <a:pt x="32" y="0"/>
                  </a:cubicBezTo>
                  <a:cubicBezTo>
                    <a:pt x="30" y="0"/>
                    <a:pt x="28" y="0"/>
                    <a:pt x="26" y="0"/>
                  </a:cubicBezTo>
                  <a:cubicBezTo>
                    <a:pt x="24" y="0"/>
                    <a:pt x="23" y="0"/>
                    <a:pt x="21" y="0"/>
                  </a:cubicBezTo>
                  <a:cubicBezTo>
                    <a:pt x="21" y="1"/>
                    <a:pt x="21" y="1"/>
                    <a:pt x="21" y="2"/>
                  </a:cubicBezTo>
                  <a:cubicBezTo>
                    <a:pt x="21" y="17"/>
                    <a:pt x="21" y="17"/>
                    <a:pt x="21" y="17"/>
                  </a:cubicBezTo>
                  <a:cubicBezTo>
                    <a:pt x="9" y="19"/>
                    <a:pt x="0" y="26"/>
                    <a:pt x="0" y="35"/>
                  </a:cubicBezTo>
                  <a:cubicBezTo>
                    <a:pt x="52" y="35"/>
                    <a:pt x="52" y="35"/>
                    <a:pt x="52" y="35"/>
                  </a:cubicBezTo>
                  <a:cubicBezTo>
                    <a:pt x="52" y="27"/>
                    <a:pt x="43" y="19"/>
                    <a:pt x="32" y="17"/>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39" name="Freeform 109"/>
            <p:cNvSpPr/>
            <p:nvPr/>
          </p:nvSpPr>
          <p:spPr bwMode="auto">
            <a:xfrm>
              <a:off x="6388100" y="1570038"/>
              <a:ext cx="304800" cy="258763"/>
            </a:xfrm>
            <a:custGeom>
              <a:avLst/>
              <a:gdLst/>
              <a:ahLst/>
              <a:cxnLst>
                <a:cxn ang="0">
                  <a:pos x="53" y="93"/>
                </a:cxn>
                <a:cxn ang="0">
                  <a:pos x="110" y="49"/>
                </a:cxn>
                <a:cxn ang="0">
                  <a:pos x="110" y="0"/>
                </a:cxn>
                <a:cxn ang="0">
                  <a:pos x="0" y="93"/>
                </a:cxn>
                <a:cxn ang="0">
                  <a:pos x="53" y="93"/>
                </a:cxn>
              </a:cxnLst>
              <a:rect l="0" t="0" r="r" b="b"/>
              <a:pathLst>
                <a:path w="110" h="93">
                  <a:moveTo>
                    <a:pt x="53" y="93"/>
                  </a:moveTo>
                  <a:cubicBezTo>
                    <a:pt x="66" y="68"/>
                    <a:pt x="83" y="51"/>
                    <a:pt x="110" y="49"/>
                  </a:cubicBezTo>
                  <a:cubicBezTo>
                    <a:pt x="110" y="0"/>
                    <a:pt x="110" y="0"/>
                    <a:pt x="110" y="0"/>
                  </a:cubicBezTo>
                  <a:cubicBezTo>
                    <a:pt x="59" y="2"/>
                    <a:pt x="16" y="41"/>
                    <a:pt x="0" y="93"/>
                  </a:cubicBezTo>
                  <a:lnTo>
                    <a:pt x="53" y="93"/>
                  </a:ln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0" name="Freeform 110"/>
            <p:cNvSpPr/>
            <p:nvPr/>
          </p:nvSpPr>
          <p:spPr bwMode="auto">
            <a:xfrm>
              <a:off x="6367463" y="1843088"/>
              <a:ext cx="179388" cy="23813"/>
            </a:xfrm>
            <a:custGeom>
              <a:avLst/>
              <a:gdLst/>
              <a:ahLst/>
              <a:cxnLst>
                <a:cxn ang="0">
                  <a:pos x="64" y="4"/>
                </a:cxn>
                <a:cxn ang="0">
                  <a:pos x="57" y="9"/>
                </a:cxn>
                <a:cxn ang="0">
                  <a:pos x="7" y="9"/>
                </a:cxn>
                <a:cxn ang="0">
                  <a:pos x="0" y="4"/>
                </a:cxn>
                <a:cxn ang="0">
                  <a:pos x="7" y="0"/>
                </a:cxn>
                <a:cxn ang="0">
                  <a:pos x="57" y="0"/>
                </a:cxn>
                <a:cxn ang="0">
                  <a:pos x="64" y="4"/>
                </a:cxn>
              </a:cxnLst>
              <a:rect l="0" t="0" r="r" b="b"/>
              <a:pathLst>
                <a:path w="64" h="9">
                  <a:moveTo>
                    <a:pt x="64" y="4"/>
                  </a:moveTo>
                  <a:cubicBezTo>
                    <a:pt x="64" y="7"/>
                    <a:pt x="61" y="9"/>
                    <a:pt x="57" y="9"/>
                  </a:cubicBezTo>
                  <a:cubicBezTo>
                    <a:pt x="7" y="9"/>
                    <a:pt x="7" y="9"/>
                    <a:pt x="7" y="9"/>
                  </a:cubicBezTo>
                  <a:cubicBezTo>
                    <a:pt x="3" y="9"/>
                    <a:pt x="0" y="7"/>
                    <a:pt x="0" y="4"/>
                  </a:cubicBezTo>
                  <a:cubicBezTo>
                    <a:pt x="0" y="2"/>
                    <a:pt x="3" y="0"/>
                    <a:pt x="7" y="0"/>
                  </a:cubicBezTo>
                  <a:cubicBezTo>
                    <a:pt x="57" y="0"/>
                    <a:pt x="57" y="0"/>
                    <a:pt x="57" y="0"/>
                  </a:cubicBezTo>
                  <a:cubicBezTo>
                    <a:pt x="61" y="0"/>
                    <a:pt x="64" y="2"/>
                    <a:pt x="64" y="4"/>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1" name="Freeform 111"/>
            <p:cNvSpPr>
              <a:spLocks noEditPoints="1"/>
            </p:cNvSpPr>
            <p:nvPr/>
          </p:nvSpPr>
          <p:spPr bwMode="auto">
            <a:xfrm>
              <a:off x="6311900" y="1917700"/>
              <a:ext cx="258763" cy="384175"/>
            </a:xfrm>
            <a:custGeom>
              <a:avLst/>
              <a:gdLst/>
              <a:ahLst/>
              <a:cxnLst>
                <a:cxn ang="0">
                  <a:pos x="52" y="0"/>
                </a:cxn>
                <a:cxn ang="0">
                  <a:pos x="1" y="87"/>
                </a:cxn>
                <a:cxn ang="0">
                  <a:pos x="44" y="136"/>
                </a:cxn>
                <a:cxn ang="0">
                  <a:pos x="92" y="95"/>
                </a:cxn>
                <a:cxn ang="0">
                  <a:pos x="52" y="0"/>
                </a:cxn>
                <a:cxn ang="0">
                  <a:pos x="23" y="108"/>
                </a:cxn>
                <a:cxn ang="0">
                  <a:pos x="11" y="91"/>
                </a:cxn>
                <a:cxn ang="0">
                  <a:pos x="23" y="75"/>
                </a:cxn>
                <a:cxn ang="0">
                  <a:pos x="36" y="91"/>
                </a:cxn>
                <a:cxn ang="0">
                  <a:pos x="23" y="108"/>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chemeClr val="accent1"/>
            </a:solid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42" name="Group 22"/>
          <p:cNvGrpSpPr/>
          <p:nvPr/>
        </p:nvGrpSpPr>
        <p:grpSpPr>
          <a:xfrm>
            <a:off x="1991687" y="1877933"/>
            <a:ext cx="971550" cy="1428750"/>
            <a:chOff x="4992688" y="0"/>
            <a:chExt cx="615950" cy="865188"/>
          </a:xfrm>
          <a:solidFill>
            <a:schemeClr val="accent3"/>
          </a:solidFill>
        </p:grpSpPr>
        <p:sp>
          <p:nvSpPr>
            <p:cNvPr id="43"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4"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45" name="Group 25"/>
          <p:cNvGrpSpPr/>
          <p:nvPr/>
        </p:nvGrpSpPr>
        <p:grpSpPr>
          <a:xfrm>
            <a:off x="3248987" y="1877933"/>
            <a:ext cx="971550" cy="1428750"/>
            <a:chOff x="4992688" y="0"/>
            <a:chExt cx="615950" cy="865188"/>
          </a:xfrm>
          <a:solidFill>
            <a:schemeClr val="accent1"/>
          </a:solidFill>
        </p:grpSpPr>
        <p:sp>
          <p:nvSpPr>
            <p:cNvPr id="4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4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48" name="Group 30"/>
          <p:cNvGrpSpPr/>
          <p:nvPr/>
        </p:nvGrpSpPr>
        <p:grpSpPr>
          <a:xfrm>
            <a:off x="4449137" y="1877933"/>
            <a:ext cx="971550" cy="1428750"/>
            <a:chOff x="4992688" y="0"/>
            <a:chExt cx="615950" cy="865188"/>
          </a:xfrm>
          <a:solidFill>
            <a:schemeClr val="accent2"/>
          </a:solidFill>
        </p:grpSpPr>
        <p:sp>
          <p:nvSpPr>
            <p:cNvPr id="49"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50"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51" name="Group 33"/>
          <p:cNvGrpSpPr/>
          <p:nvPr/>
        </p:nvGrpSpPr>
        <p:grpSpPr>
          <a:xfrm>
            <a:off x="5706437" y="1877933"/>
            <a:ext cx="971550" cy="1428750"/>
            <a:chOff x="4992688" y="0"/>
            <a:chExt cx="615950" cy="865188"/>
          </a:xfrm>
          <a:solidFill>
            <a:schemeClr val="accent3"/>
          </a:solidFill>
        </p:grpSpPr>
        <p:sp>
          <p:nvSpPr>
            <p:cNvPr id="52"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53"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sp>
        <p:nvSpPr>
          <p:cNvPr id="54" name="Content Placeholder 2"/>
          <p:cNvSpPr txBox="1"/>
          <p:nvPr/>
        </p:nvSpPr>
        <p:spPr bwMode="auto">
          <a:xfrm>
            <a:off x="1784477"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grpSp>
        <p:nvGrpSpPr>
          <p:cNvPr id="55" name="Group 40"/>
          <p:cNvGrpSpPr/>
          <p:nvPr/>
        </p:nvGrpSpPr>
        <p:grpSpPr>
          <a:xfrm>
            <a:off x="6995900" y="1873220"/>
            <a:ext cx="971550" cy="1428750"/>
            <a:chOff x="4992688" y="0"/>
            <a:chExt cx="615950" cy="865188"/>
          </a:xfrm>
          <a:solidFill>
            <a:schemeClr val="accent2"/>
          </a:solidFill>
        </p:grpSpPr>
        <p:sp>
          <p:nvSpPr>
            <p:cNvPr id="56" name="Freeform 100"/>
            <p:cNvSpPr/>
            <p:nvPr/>
          </p:nvSpPr>
          <p:spPr bwMode="auto">
            <a:xfrm>
              <a:off x="5002213" y="665163"/>
              <a:ext cx="544513" cy="20002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sp>
          <p:nvSpPr>
            <p:cNvPr id="57" name="Freeform 101"/>
            <p:cNvSpPr/>
            <p:nvPr/>
          </p:nvSpPr>
          <p:spPr bwMode="auto">
            <a:xfrm>
              <a:off x="4992688" y="0"/>
              <a:ext cx="615950" cy="661988"/>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grpFill/>
            <a:ln w="9525">
              <a:noFill/>
              <a:round/>
            </a:ln>
          </p:spPr>
          <p:txBody>
            <a:bodyPr/>
            <a:lstStyle/>
            <a:p>
              <a:pPr eaLnBrk="1" fontAlgn="auto" hangingPunct="1">
                <a:spcBef>
                  <a:spcPts val="0"/>
                </a:spcBef>
                <a:spcAft>
                  <a:spcPts val="0"/>
                </a:spcAft>
                <a:defRPr/>
              </a:pPr>
              <a:endParaRPr lang="en-US" sz="1350">
                <a:solidFill>
                  <a:schemeClr val="tx1">
                    <a:lumMod val="75000"/>
                    <a:lumOff val="25000"/>
                  </a:schemeClr>
                </a:solidFill>
                <a:latin typeface="微软雅黑" panose="020B0503020204020204" charset="-122"/>
                <a:ea typeface="微软雅黑" panose="020B0503020204020204" charset="-122"/>
              </a:endParaRPr>
            </a:p>
          </p:txBody>
        </p:sp>
      </p:grpSp>
      <p:grpSp>
        <p:nvGrpSpPr>
          <p:cNvPr id="58" name="Group 52"/>
          <p:cNvGrpSpPr/>
          <p:nvPr/>
        </p:nvGrpSpPr>
        <p:grpSpPr bwMode="auto">
          <a:xfrm>
            <a:off x="2172281" y="1390481"/>
            <a:ext cx="5308997" cy="322660"/>
            <a:chOff x="2588238" y="2807150"/>
            <a:chExt cx="7078578" cy="429517"/>
          </a:xfrm>
        </p:grpSpPr>
        <p:cxnSp>
          <p:nvCxnSpPr>
            <p:cNvPr id="59" name="Straight Connector 10"/>
            <p:cNvCxnSpPr/>
            <p:nvPr/>
          </p:nvCxnSpPr>
          <p:spPr>
            <a:xfrm>
              <a:off x="2588238" y="2807150"/>
              <a:ext cx="7078578"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grpSp>
          <p:nvGrpSpPr>
            <p:cNvPr id="60" name="Group 51"/>
            <p:cNvGrpSpPr/>
            <p:nvPr/>
          </p:nvGrpSpPr>
          <p:grpSpPr bwMode="auto">
            <a:xfrm>
              <a:off x="2588654" y="2807150"/>
              <a:ext cx="7078162" cy="429517"/>
              <a:chOff x="2588654" y="2807150"/>
              <a:chExt cx="7078162" cy="429517"/>
            </a:xfrm>
          </p:grpSpPr>
          <p:cxnSp>
            <p:nvCxnSpPr>
              <p:cNvPr id="61" name="Straight Connector 46"/>
              <p:cNvCxnSpPr/>
              <p:nvPr/>
            </p:nvCxnSpPr>
            <p:spPr>
              <a:xfrm>
                <a:off x="2588238"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2" name="Straight Connector 47"/>
              <p:cNvCxnSpPr/>
              <p:nvPr/>
            </p:nvCxnSpPr>
            <p:spPr>
              <a:xfrm>
                <a:off x="4682126"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3" name="Straight Connector 48"/>
              <p:cNvCxnSpPr/>
              <p:nvPr/>
            </p:nvCxnSpPr>
            <p:spPr>
              <a:xfrm>
                <a:off x="6194995"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4" name="Straight Connector 49"/>
              <p:cNvCxnSpPr/>
              <p:nvPr/>
            </p:nvCxnSpPr>
            <p:spPr>
              <a:xfrm>
                <a:off x="7750726" y="2811905"/>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50"/>
              <p:cNvCxnSpPr/>
              <p:nvPr/>
            </p:nvCxnSpPr>
            <p:spPr>
              <a:xfrm>
                <a:off x="9666816" y="2807150"/>
                <a:ext cx="0" cy="424762"/>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grpSp>
      <p:sp>
        <p:nvSpPr>
          <p:cNvPr id="66" name="Content Placeholder 2"/>
          <p:cNvSpPr txBox="1"/>
          <p:nvPr/>
        </p:nvSpPr>
        <p:spPr bwMode="auto">
          <a:xfrm>
            <a:off x="3061224"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
        <p:nvSpPr>
          <p:cNvPr id="67" name="Content Placeholder 2"/>
          <p:cNvSpPr txBox="1"/>
          <p:nvPr/>
        </p:nvSpPr>
        <p:spPr bwMode="auto">
          <a:xfrm>
            <a:off x="4337971"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
        <p:nvSpPr>
          <p:cNvPr id="68" name="Content Placeholder 2"/>
          <p:cNvSpPr txBox="1"/>
          <p:nvPr/>
        </p:nvSpPr>
        <p:spPr bwMode="auto">
          <a:xfrm>
            <a:off x="5614718"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
        <p:nvSpPr>
          <p:cNvPr id="69" name="Content Placeholder 2"/>
          <p:cNvSpPr txBox="1"/>
          <p:nvPr/>
        </p:nvSpPr>
        <p:spPr bwMode="auto">
          <a:xfrm>
            <a:off x="6891464" y="3333698"/>
            <a:ext cx="126444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lgn="ctr">
              <a:lnSpc>
                <a:spcPct val="150000"/>
              </a:lnSpc>
            </a:pPr>
            <a:r>
              <a:rPr lang="zh-CN" altLang="en-US"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90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p>
        </p:txBody>
      </p:sp>
      <p:sp>
        <p:nvSpPr>
          <p:cNvPr id="70" name="矩形 6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71" name="矩形 7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72" name="直接连接符 7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545">
        <p:zoom/>
      </p:transition>
    </mc:Choice>
    <mc:Fallback xmlns="">
      <p:transition advTm="1545">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9" presetClass="entr" presetSubtype="0" fill="hold" nodeType="withEffect">
                                  <p:stCondLst>
                                    <p:cond delay="2200"/>
                                  </p:stCondLst>
                                  <p:childTnLst>
                                    <p:set>
                                      <p:cBhvr>
                                        <p:cTn id="9" dur="1" fill="hold">
                                          <p:stCondLst>
                                            <p:cond delay="0"/>
                                          </p:stCondLst>
                                        </p:cTn>
                                        <p:tgtEl>
                                          <p:spTgt spid="31"/>
                                        </p:tgtEl>
                                        <p:attrNameLst>
                                          <p:attrName>style.visibility</p:attrName>
                                        </p:attrNameLst>
                                      </p:cBhvr>
                                      <p:to>
                                        <p:strVal val="visible"/>
                                      </p:to>
                                    </p:set>
                                    <p:animEffect transition="in" filter="dissolve">
                                      <p:cBhvr>
                                        <p:cTn id="10" dur="500"/>
                                        <p:tgtEl>
                                          <p:spTgt spid="31"/>
                                        </p:tgtEl>
                                      </p:cBhvr>
                                    </p:animEffect>
                                  </p:childTnLst>
                                </p:cTn>
                              </p:par>
                              <p:par>
                                <p:cTn id="11" presetID="34"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 from="(-#ppt_w/2)" to="(#ppt_x)" calcmode="lin" valueType="num">
                                      <p:cBhvr>
                                        <p:cTn id="13" dur="600" fill="hold">
                                          <p:stCondLst>
                                            <p:cond delay="0"/>
                                          </p:stCondLst>
                                        </p:cTn>
                                        <p:tgtEl>
                                          <p:spTgt spid="51"/>
                                        </p:tgtEl>
                                        <p:attrNameLst>
                                          <p:attrName>ppt_x</p:attrName>
                                        </p:attrNameLst>
                                      </p:cBhvr>
                                    </p:anim>
                                    <p:anim from="0" to="-1.0" calcmode="lin" valueType="num">
                                      <p:cBhvr>
                                        <p:cTn id="14" dur="200" decel="50000" autoRev="1" fill="hold">
                                          <p:stCondLst>
                                            <p:cond delay="600"/>
                                          </p:stCondLst>
                                        </p:cTn>
                                        <p:tgtEl>
                                          <p:spTgt spid="51"/>
                                        </p:tgtEl>
                                        <p:attrNameLst>
                                          <p:attrName>xshear</p:attrName>
                                        </p:attrNameLst>
                                      </p:cBhvr>
                                    </p:anim>
                                    <p:animScale>
                                      <p:cBhvr>
                                        <p:cTn id="15" dur="200" decel="100000" autoRev="1" fill="hold">
                                          <p:stCondLst>
                                            <p:cond delay="600"/>
                                          </p:stCondLst>
                                        </p:cTn>
                                        <p:tgtEl>
                                          <p:spTgt spid="51"/>
                                        </p:tgtEl>
                                      </p:cBhvr>
                                      <p:from x="100000" y="100000"/>
                                      <p:to x="80000" y="100000"/>
                                    </p:animScale>
                                    <p:anim by="(#ppt_h/3+#ppt_w*0.1)" calcmode="lin" valueType="num">
                                      <p:cBhvr additive="sum">
                                        <p:cTn id="16" dur="200" decel="100000" autoRev="1" fill="hold">
                                          <p:stCondLst>
                                            <p:cond delay="600"/>
                                          </p:stCondLst>
                                        </p:cTn>
                                        <p:tgtEl>
                                          <p:spTgt spid="51"/>
                                        </p:tgtEl>
                                        <p:attrNameLst>
                                          <p:attrName>ppt_x</p:attrName>
                                        </p:attrNameLst>
                                      </p:cBhvr>
                                    </p:anim>
                                  </p:childTnLst>
                                </p:cTn>
                              </p:par>
                              <p:par>
                                <p:cTn id="17" presetID="37" presetClass="entr" presetSubtype="0" fill="hold" nodeType="withEffect">
                                  <p:stCondLst>
                                    <p:cond delay="20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900" decel="100000" fill="hold"/>
                                        <p:tgtEl>
                                          <p:spTgt spid="4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31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1000"/>
                                        <p:tgtEl>
                                          <p:spTgt spid="45"/>
                                        </p:tgtEl>
                                      </p:cBhvr>
                                    </p:animEffect>
                                    <p:anim calcmode="lin" valueType="num">
                                      <p:cBhvr>
                                        <p:cTn id="26" dur="1000" fill="hold"/>
                                        <p:tgtEl>
                                          <p:spTgt spid="45"/>
                                        </p:tgtEl>
                                        <p:attrNameLst>
                                          <p:attrName>ppt_x</p:attrName>
                                        </p:attrNameLst>
                                      </p:cBhvr>
                                      <p:tavLst>
                                        <p:tav tm="0">
                                          <p:val>
                                            <p:strVal val="#ppt_x"/>
                                          </p:val>
                                        </p:tav>
                                        <p:tav tm="100000">
                                          <p:val>
                                            <p:strVal val="#ppt_x"/>
                                          </p:val>
                                        </p:tav>
                                      </p:tavLst>
                                    </p:anim>
                                    <p:anim calcmode="lin" valueType="num">
                                      <p:cBhvr>
                                        <p:cTn id="27" dur="900" decel="100000" fill="hold"/>
                                        <p:tgtEl>
                                          <p:spTgt spid="4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41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900" decel="100000" fill="hold"/>
                                        <p:tgtEl>
                                          <p:spTgt spid="4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35" presetID="29" presetClass="entr" presetSubtype="0" fill="hold" grpId="0" nodeType="withEffect">
                                  <p:stCondLst>
                                    <p:cond delay="8200"/>
                                  </p:stCondLst>
                                  <p:childTnLst>
                                    <p:set>
                                      <p:cBhvr>
                                        <p:cTn id="36" dur="1" fill="hold">
                                          <p:stCondLst>
                                            <p:cond delay="0"/>
                                          </p:stCondLst>
                                        </p:cTn>
                                        <p:tgtEl>
                                          <p:spTgt spid="54"/>
                                        </p:tgtEl>
                                        <p:attrNameLst>
                                          <p:attrName>style.visibility</p:attrName>
                                        </p:attrNameLst>
                                      </p:cBhvr>
                                      <p:to>
                                        <p:strVal val="visible"/>
                                      </p:to>
                                    </p:set>
                                    <p:anim calcmode="lin" valueType="num">
                                      <p:cBhvr>
                                        <p:cTn id="37" dur="1000" fill="hold"/>
                                        <p:tgtEl>
                                          <p:spTgt spid="54"/>
                                        </p:tgtEl>
                                        <p:attrNameLst>
                                          <p:attrName>ppt_x</p:attrName>
                                        </p:attrNameLst>
                                      </p:cBhvr>
                                      <p:tavLst>
                                        <p:tav tm="0">
                                          <p:val>
                                            <p:strVal val="#ppt_x-.2"/>
                                          </p:val>
                                        </p:tav>
                                        <p:tav tm="100000">
                                          <p:val>
                                            <p:strVal val="#ppt_x"/>
                                          </p:val>
                                        </p:tav>
                                      </p:tavLst>
                                    </p:anim>
                                    <p:anim calcmode="lin" valueType="num">
                                      <p:cBhvr>
                                        <p:cTn id="38" dur="10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54"/>
                                        </p:tgtEl>
                                      </p:cBhvr>
                                    </p:animEffect>
                                  </p:childTnLst>
                                </p:cTn>
                              </p:par>
                              <p:par>
                                <p:cTn id="40" presetID="34" presetClass="entr" presetSubtype="0" fill="hold" nodeType="withEffect">
                                  <p:stCondLst>
                                    <p:cond delay="1000"/>
                                  </p:stCondLst>
                                  <p:childTnLst>
                                    <p:set>
                                      <p:cBhvr>
                                        <p:cTn id="41" dur="1" fill="hold">
                                          <p:stCondLst>
                                            <p:cond delay="0"/>
                                          </p:stCondLst>
                                        </p:cTn>
                                        <p:tgtEl>
                                          <p:spTgt spid="55"/>
                                        </p:tgtEl>
                                        <p:attrNameLst>
                                          <p:attrName>style.visibility</p:attrName>
                                        </p:attrNameLst>
                                      </p:cBhvr>
                                      <p:to>
                                        <p:strVal val="visible"/>
                                      </p:to>
                                    </p:set>
                                    <p:anim from="(-#ppt_w/2)" to="(#ppt_x)" calcmode="lin" valueType="num">
                                      <p:cBhvr>
                                        <p:cTn id="42" dur="600" fill="hold">
                                          <p:stCondLst>
                                            <p:cond delay="0"/>
                                          </p:stCondLst>
                                        </p:cTn>
                                        <p:tgtEl>
                                          <p:spTgt spid="55"/>
                                        </p:tgtEl>
                                        <p:attrNameLst>
                                          <p:attrName>ppt_x</p:attrName>
                                        </p:attrNameLst>
                                      </p:cBhvr>
                                    </p:anim>
                                    <p:anim from="0" to="-1.0" calcmode="lin" valueType="num">
                                      <p:cBhvr>
                                        <p:cTn id="43" dur="200" decel="50000" autoRev="1" fill="hold">
                                          <p:stCondLst>
                                            <p:cond delay="600"/>
                                          </p:stCondLst>
                                        </p:cTn>
                                        <p:tgtEl>
                                          <p:spTgt spid="55"/>
                                        </p:tgtEl>
                                        <p:attrNameLst>
                                          <p:attrName>xshear</p:attrName>
                                        </p:attrNameLst>
                                      </p:cBhvr>
                                    </p:anim>
                                    <p:animScale>
                                      <p:cBhvr>
                                        <p:cTn id="44" dur="200" decel="100000" autoRev="1" fill="hold">
                                          <p:stCondLst>
                                            <p:cond delay="600"/>
                                          </p:stCondLst>
                                        </p:cTn>
                                        <p:tgtEl>
                                          <p:spTgt spid="55"/>
                                        </p:tgtEl>
                                      </p:cBhvr>
                                      <p:from x="100000" y="100000"/>
                                      <p:to x="80000" y="100000"/>
                                    </p:animScale>
                                    <p:anim by="(#ppt_h/3+#ppt_w*0.1)" calcmode="lin" valueType="num">
                                      <p:cBhvr additive="sum">
                                        <p:cTn id="45" dur="200" decel="100000" autoRev="1" fill="hold">
                                          <p:stCondLst>
                                            <p:cond delay="600"/>
                                          </p:stCondLst>
                                        </p:cTn>
                                        <p:tgtEl>
                                          <p:spTgt spid="55"/>
                                        </p:tgtEl>
                                        <p:attrNameLst>
                                          <p:attrName>ppt_x</p:attrName>
                                        </p:attrNameLst>
                                      </p:cBhvr>
                                    </p:anim>
                                  </p:childTnLst>
                                </p:cTn>
                              </p:par>
                              <p:par>
                                <p:cTn id="46" presetID="29" presetClass="entr" presetSubtype="0" fill="hold" grpId="0" nodeType="withEffect">
                                  <p:stCondLst>
                                    <p:cond delay="8200"/>
                                  </p:stCondLst>
                                  <p:childTnLst>
                                    <p:set>
                                      <p:cBhvr>
                                        <p:cTn id="47" dur="1" fill="hold">
                                          <p:stCondLst>
                                            <p:cond delay="0"/>
                                          </p:stCondLst>
                                        </p:cTn>
                                        <p:tgtEl>
                                          <p:spTgt spid="66"/>
                                        </p:tgtEl>
                                        <p:attrNameLst>
                                          <p:attrName>style.visibility</p:attrName>
                                        </p:attrNameLst>
                                      </p:cBhvr>
                                      <p:to>
                                        <p:strVal val="visible"/>
                                      </p:to>
                                    </p:set>
                                    <p:anim calcmode="lin" valueType="num">
                                      <p:cBhvr>
                                        <p:cTn id="48" dur="1000" fill="hold"/>
                                        <p:tgtEl>
                                          <p:spTgt spid="66"/>
                                        </p:tgtEl>
                                        <p:attrNameLst>
                                          <p:attrName>ppt_x</p:attrName>
                                        </p:attrNameLst>
                                      </p:cBhvr>
                                      <p:tavLst>
                                        <p:tav tm="0">
                                          <p:val>
                                            <p:strVal val="#ppt_x-.2"/>
                                          </p:val>
                                        </p:tav>
                                        <p:tav tm="100000">
                                          <p:val>
                                            <p:strVal val="#ppt_x"/>
                                          </p:val>
                                        </p:tav>
                                      </p:tavLst>
                                    </p:anim>
                                    <p:anim calcmode="lin" valueType="num">
                                      <p:cBhvr>
                                        <p:cTn id="49" dur="1000" fill="hold"/>
                                        <p:tgtEl>
                                          <p:spTgt spid="66"/>
                                        </p:tgtEl>
                                        <p:attrNameLst>
                                          <p:attrName>ppt_y</p:attrName>
                                        </p:attrNameLst>
                                      </p:cBhvr>
                                      <p:tavLst>
                                        <p:tav tm="0">
                                          <p:val>
                                            <p:strVal val="#ppt_y"/>
                                          </p:val>
                                        </p:tav>
                                        <p:tav tm="100000">
                                          <p:val>
                                            <p:strVal val="#ppt_y"/>
                                          </p:val>
                                        </p:tav>
                                      </p:tavLst>
                                    </p:anim>
                                    <p:animEffect transition="in" filter="wipe(right)" prLst="gradientSize: 0.1">
                                      <p:cBhvr>
                                        <p:cTn id="50" dur="1000"/>
                                        <p:tgtEl>
                                          <p:spTgt spid="66"/>
                                        </p:tgtEl>
                                      </p:cBhvr>
                                    </p:animEffect>
                                  </p:childTnLst>
                                </p:cTn>
                              </p:par>
                              <p:par>
                                <p:cTn id="51" presetID="29" presetClass="entr" presetSubtype="0" fill="hold" grpId="0" nodeType="withEffect">
                                  <p:stCondLst>
                                    <p:cond delay="820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ppt_x</p:attrName>
                                        </p:attrNameLst>
                                      </p:cBhvr>
                                      <p:tavLst>
                                        <p:tav tm="0">
                                          <p:val>
                                            <p:strVal val="#ppt_x-.2"/>
                                          </p:val>
                                        </p:tav>
                                        <p:tav tm="100000">
                                          <p:val>
                                            <p:strVal val="#ppt_x"/>
                                          </p:val>
                                        </p:tav>
                                      </p:tavLst>
                                    </p:anim>
                                    <p:anim calcmode="lin" valueType="num">
                                      <p:cBhvr>
                                        <p:cTn id="54" dur="1000" fill="hold"/>
                                        <p:tgtEl>
                                          <p:spTgt spid="67"/>
                                        </p:tgtEl>
                                        <p:attrNameLst>
                                          <p:attrName>ppt_y</p:attrName>
                                        </p:attrNameLst>
                                      </p:cBhvr>
                                      <p:tavLst>
                                        <p:tav tm="0">
                                          <p:val>
                                            <p:strVal val="#ppt_y"/>
                                          </p:val>
                                        </p:tav>
                                        <p:tav tm="100000">
                                          <p:val>
                                            <p:strVal val="#ppt_y"/>
                                          </p:val>
                                        </p:tav>
                                      </p:tavLst>
                                    </p:anim>
                                    <p:animEffect transition="in" filter="wipe(right)" prLst="gradientSize: 0.1">
                                      <p:cBhvr>
                                        <p:cTn id="55" dur="1000"/>
                                        <p:tgtEl>
                                          <p:spTgt spid="67"/>
                                        </p:tgtEl>
                                      </p:cBhvr>
                                    </p:animEffect>
                                  </p:childTnLst>
                                </p:cTn>
                              </p:par>
                              <p:par>
                                <p:cTn id="56" presetID="29" presetClass="entr" presetSubtype="0" fill="hold" grpId="0" nodeType="withEffect">
                                  <p:stCondLst>
                                    <p:cond delay="8200"/>
                                  </p:stCondLst>
                                  <p:childTnLst>
                                    <p:set>
                                      <p:cBhvr>
                                        <p:cTn id="57" dur="1" fill="hold">
                                          <p:stCondLst>
                                            <p:cond delay="0"/>
                                          </p:stCondLst>
                                        </p:cTn>
                                        <p:tgtEl>
                                          <p:spTgt spid="68"/>
                                        </p:tgtEl>
                                        <p:attrNameLst>
                                          <p:attrName>style.visibility</p:attrName>
                                        </p:attrNameLst>
                                      </p:cBhvr>
                                      <p:to>
                                        <p:strVal val="visible"/>
                                      </p:to>
                                    </p:set>
                                    <p:anim calcmode="lin" valueType="num">
                                      <p:cBhvr>
                                        <p:cTn id="58" dur="1000" fill="hold"/>
                                        <p:tgtEl>
                                          <p:spTgt spid="68"/>
                                        </p:tgtEl>
                                        <p:attrNameLst>
                                          <p:attrName>ppt_x</p:attrName>
                                        </p:attrNameLst>
                                      </p:cBhvr>
                                      <p:tavLst>
                                        <p:tav tm="0">
                                          <p:val>
                                            <p:strVal val="#ppt_x-.2"/>
                                          </p:val>
                                        </p:tav>
                                        <p:tav tm="100000">
                                          <p:val>
                                            <p:strVal val="#ppt_x"/>
                                          </p:val>
                                        </p:tav>
                                      </p:tavLst>
                                    </p:anim>
                                    <p:anim calcmode="lin" valueType="num">
                                      <p:cBhvr>
                                        <p:cTn id="59" dur="1000" fill="hold"/>
                                        <p:tgtEl>
                                          <p:spTgt spid="68"/>
                                        </p:tgtEl>
                                        <p:attrNameLst>
                                          <p:attrName>ppt_y</p:attrName>
                                        </p:attrNameLst>
                                      </p:cBhvr>
                                      <p:tavLst>
                                        <p:tav tm="0">
                                          <p:val>
                                            <p:strVal val="#ppt_y"/>
                                          </p:val>
                                        </p:tav>
                                        <p:tav tm="100000">
                                          <p:val>
                                            <p:strVal val="#ppt_y"/>
                                          </p:val>
                                        </p:tav>
                                      </p:tavLst>
                                    </p:anim>
                                    <p:animEffect transition="in" filter="wipe(right)" prLst="gradientSize: 0.1">
                                      <p:cBhvr>
                                        <p:cTn id="60" dur="1000"/>
                                        <p:tgtEl>
                                          <p:spTgt spid="68"/>
                                        </p:tgtEl>
                                      </p:cBhvr>
                                    </p:animEffect>
                                  </p:childTnLst>
                                </p:cTn>
                              </p:par>
                              <p:par>
                                <p:cTn id="61" presetID="29" presetClass="entr" presetSubtype="0" fill="hold" grpId="0" nodeType="withEffect">
                                  <p:stCondLst>
                                    <p:cond delay="8200"/>
                                  </p:stCondLst>
                                  <p:childTnLst>
                                    <p:set>
                                      <p:cBhvr>
                                        <p:cTn id="62" dur="1" fill="hold">
                                          <p:stCondLst>
                                            <p:cond delay="0"/>
                                          </p:stCondLst>
                                        </p:cTn>
                                        <p:tgtEl>
                                          <p:spTgt spid="69"/>
                                        </p:tgtEl>
                                        <p:attrNameLst>
                                          <p:attrName>style.visibility</p:attrName>
                                        </p:attrNameLst>
                                      </p:cBhvr>
                                      <p:to>
                                        <p:strVal val="visible"/>
                                      </p:to>
                                    </p:set>
                                    <p:anim calcmode="lin" valueType="num">
                                      <p:cBhvr>
                                        <p:cTn id="63" dur="1000" fill="hold"/>
                                        <p:tgtEl>
                                          <p:spTgt spid="69"/>
                                        </p:tgtEl>
                                        <p:attrNameLst>
                                          <p:attrName>ppt_x</p:attrName>
                                        </p:attrNameLst>
                                      </p:cBhvr>
                                      <p:tavLst>
                                        <p:tav tm="0">
                                          <p:val>
                                            <p:strVal val="#ppt_x-.2"/>
                                          </p:val>
                                        </p:tav>
                                        <p:tav tm="100000">
                                          <p:val>
                                            <p:strVal val="#ppt_x"/>
                                          </p:val>
                                        </p:tav>
                                      </p:tavLst>
                                    </p:anim>
                                    <p:anim calcmode="lin" valueType="num">
                                      <p:cBhvr>
                                        <p:cTn id="64" dur="1000" fill="hold"/>
                                        <p:tgtEl>
                                          <p:spTgt spid="69"/>
                                        </p:tgtEl>
                                        <p:attrNameLst>
                                          <p:attrName>ppt_y</p:attrName>
                                        </p:attrNameLst>
                                      </p:cBhvr>
                                      <p:tavLst>
                                        <p:tav tm="0">
                                          <p:val>
                                            <p:strVal val="#ppt_y"/>
                                          </p:val>
                                        </p:tav>
                                        <p:tav tm="100000">
                                          <p:val>
                                            <p:strVal val="#ppt_y"/>
                                          </p:val>
                                        </p:tav>
                                      </p:tavLst>
                                    </p:anim>
                                    <p:animEffect transition="in" filter="wipe(right)" prLst="gradientSize: 0.1">
                                      <p:cBhvr>
                                        <p:cTn id="65" dur="1000"/>
                                        <p:tgtEl>
                                          <p:spTgt spid="69"/>
                                        </p:tgtEl>
                                      </p:cBhvr>
                                    </p:animEffect>
                                  </p:childTnLst>
                                </p:cTn>
                              </p:par>
                              <p:par>
                                <p:cTn id="66" presetID="42" presetClass="entr" presetSubtype="0" fill="hold" nodeType="with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fade">
                                      <p:cBhvr>
                                        <p:cTn id="68" dur="1000"/>
                                        <p:tgtEl>
                                          <p:spTgt spid="3"/>
                                        </p:tgtEl>
                                      </p:cBhvr>
                                    </p:animEffect>
                                    <p:anim calcmode="lin" valueType="num">
                                      <p:cBhvr>
                                        <p:cTn id="69" dur="1000" fill="hold"/>
                                        <p:tgtEl>
                                          <p:spTgt spid="3"/>
                                        </p:tgtEl>
                                        <p:attrNameLst>
                                          <p:attrName>ppt_x</p:attrName>
                                        </p:attrNameLst>
                                      </p:cBhvr>
                                      <p:tavLst>
                                        <p:tav tm="0">
                                          <p:val>
                                            <p:strVal val="#ppt_x"/>
                                          </p:val>
                                        </p:tav>
                                        <p:tav tm="100000">
                                          <p:val>
                                            <p:strVal val="#ppt_x"/>
                                          </p:val>
                                        </p:tav>
                                      </p:tavLst>
                                    </p:anim>
                                    <p:anim calcmode="lin" valueType="num">
                                      <p:cBhvr>
                                        <p:cTn id="70" dur="1000" fill="hold"/>
                                        <p:tgtEl>
                                          <p:spTgt spid="3"/>
                                        </p:tgtEl>
                                        <p:attrNameLst>
                                          <p:attrName>ppt_y</p:attrName>
                                        </p:attrNameLst>
                                      </p:cBhvr>
                                      <p:tavLst>
                                        <p:tav tm="0">
                                          <p:val>
                                            <p:strVal val="#ppt_y+.1"/>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ppt_x"/>
                                          </p:val>
                                        </p:tav>
                                        <p:tav tm="100000">
                                          <p:val>
                                            <p:strVal val="#ppt_x"/>
                                          </p:val>
                                        </p:tav>
                                      </p:tavLst>
                                    </p:anim>
                                    <p:anim calcmode="lin" valueType="num">
                                      <p:cBhvr additive="base">
                                        <p:cTn id="74" dur="500" fill="hold"/>
                                        <p:tgtEl>
                                          <p:spTgt spid="6"/>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par>
                                <p:cTn id="78" presetID="53" presetClass="entr" presetSubtype="16" fill="hold" nodeType="with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p:cTn id="80" dur="500" fill="hold"/>
                                        <p:tgtEl>
                                          <p:spTgt spid="5"/>
                                        </p:tgtEl>
                                        <p:attrNameLst>
                                          <p:attrName>ppt_w</p:attrName>
                                        </p:attrNameLst>
                                      </p:cBhvr>
                                      <p:tavLst>
                                        <p:tav tm="0">
                                          <p:val>
                                            <p:fltVal val="0"/>
                                          </p:val>
                                        </p:tav>
                                        <p:tav tm="100000">
                                          <p:val>
                                            <p:strVal val="#ppt_w"/>
                                          </p:val>
                                        </p:tav>
                                      </p:tavLst>
                                    </p:anim>
                                    <p:anim calcmode="lin" valueType="num">
                                      <p:cBhvr>
                                        <p:cTn id="81" dur="500" fill="hold"/>
                                        <p:tgtEl>
                                          <p:spTgt spid="5"/>
                                        </p:tgtEl>
                                        <p:attrNameLst>
                                          <p:attrName>ppt_h</p:attrName>
                                        </p:attrNameLst>
                                      </p:cBhvr>
                                      <p:tavLst>
                                        <p:tav tm="0">
                                          <p:val>
                                            <p:fltVal val="0"/>
                                          </p:val>
                                        </p:tav>
                                        <p:tav tm="100000">
                                          <p:val>
                                            <p:strVal val="#ppt_h"/>
                                          </p:val>
                                        </p:tav>
                                      </p:tavLst>
                                    </p:anim>
                                    <p:animEffect transition="in" filter="fade">
                                      <p:cBhvr>
                                        <p:cTn id="82" dur="500"/>
                                        <p:tgtEl>
                                          <p:spTgt spid="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70"/>
                                        </p:tgtEl>
                                        <p:attrNameLst>
                                          <p:attrName>style.visibility</p:attrName>
                                        </p:attrNameLst>
                                      </p:cBhvr>
                                      <p:to>
                                        <p:strVal val="visible"/>
                                      </p:to>
                                    </p:set>
                                    <p:anim calcmode="lin" valueType="num">
                                      <p:cBhvr>
                                        <p:cTn id="85" dur="300" fill="hold"/>
                                        <p:tgtEl>
                                          <p:spTgt spid="70"/>
                                        </p:tgtEl>
                                        <p:attrNameLst>
                                          <p:attrName>ppt_w</p:attrName>
                                        </p:attrNameLst>
                                      </p:cBhvr>
                                      <p:tavLst>
                                        <p:tav tm="0">
                                          <p:val>
                                            <p:fltVal val="0"/>
                                          </p:val>
                                        </p:tav>
                                        <p:tav tm="100000">
                                          <p:val>
                                            <p:strVal val="#ppt_w"/>
                                          </p:val>
                                        </p:tav>
                                      </p:tavLst>
                                    </p:anim>
                                    <p:anim calcmode="lin" valueType="num">
                                      <p:cBhvr>
                                        <p:cTn id="86" dur="300" fill="hold"/>
                                        <p:tgtEl>
                                          <p:spTgt spid="70"/>
                                        </p:tgtEl>
                                        <p:attrNameLst>
                                          <p:attrName>ppt_h</p:attrName>
                                        </p:attrNameLst>
                                      </p:cBhvr>
                                      <p:tavLst>
                                        <p:tav tm="0">
                                          <p:val>
                                            <p:fltVal val="0"/>
                                          </p:val>
                                        </p:tav>
                                        <p:tav tm="100000">
                                          <p:val>
                                            <p:strVal val="#ppt_h"/>
                                          </p:val>
                                        </p:tav>
                                      </p:tavLst>
                                    </p:anim>
                                    <p:anim calcmode="lin" valueType="num">
                                      <p:cBhvr>
                                        <p:cTn id="87" dur="300" fill="hold"/>
                                        <p:tgtEl>
                                          <p:spTgt spid="70"/>
                                        </p:tgtEl>
                                        <p:attrNameLst>
                                          <p:attrName>style.rotation</p:attrName>
                                        </p:attrNameLst>
                                      </p:cBhvr>
                                      <p:tavLst>
                                        <p:tav tm="0">
                                          <p:val>
                                            <p:fltVal val="90"/>
                                          </p:val>
                                        </p:tav>
                                        <p:tav tm="100000">
                                          <p:val>
                                            <p:fltVal val="0"/>
                                          </p:val>
                                        </p:tav>
                                      </p:tavLst>
                                    </p:anim>
                                    <p:animEffect transition="in" filter="fade">
                                      <p:cBhvr>
                                        <p:cTn id="88" dur="300"/>
                                        <p:tgtEl>
                                          <p:spTgt spid="70"/>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p:cTn id="91" dur="300" fill="hold"/>
                                        <p:tgtEl>
                                          <p:spTgt spid="71"/>
                                        </p:tgtEl>
                                        <p:attrNameLst>
                                          <p:attrName>ppt_w</p:attrName>
                                        </p:attrNameLst>
                                      </p:cBhvr>
                                      <p:tavLst>
                                        <p:tav tm="0">
                                          <p:val>
                                            <p:fltVal val="0"/>
                                          </p:val>
                                        </p:tav>
                                        <p:tav tm="100000">
                                          <p:val>
                                            <p:strVal val="#ppt_w"/>
                                          </p:val>
                                        </p:tav>
                                      </p:tavLst>
                                    </p:anim>
                                    <p:anim calcmode="lin" valueType="num">
                                      <p:cBhvr>
                                        <p:cTn id="92" dur="300" fill="hold"/>
                                        <p:tgtEl>
                                          <p:spTgt spid="71"/>
                                        </p:tgtEl>
                                        <p:attrNameLst>
                                          <p:attrName>ppt_h</p:attrName>
                                        </p:attrNameLst>
                                      </p:cBhvr>
                                      <p:tavLst>
                                        <p:tav tm="0">
                                          <p:val>
                                            <p:fltVal val="0"/>
                                          </p:val>
                                        </p:tav>
                                        <p:tav tm="100000">
                                          <p:val>
                                            <p:strVal val="#ppt_h"/>
                                          </p:val>
                                        </p:tav>
                                      </p:tavLst>
                                    </p:anim>
                                    <p:anim calcmode="lin" valueType="num">
                                      <p:cBhvr>
                                        <p:cTn id="93" dur="300" fill="hold"/>
                                        <p:tgtEl>
                                          <p:spTgt spid="71"/>
                                        </p:tgtEl>
                                        <p:attrNameLst>
                                          <p:attrName>style.rotation</p:attrName>
                                        </p:attrNameLst>
                                      </p:cBhvr>
                                      <p:tavLst>
                                        <p:tav tm="0">
                                          <p:val>
                                            <p:fltVal val="90"/>
                                          </p:val>
                                        </p:tav>
                                        <p:tav tm="100000">
                                          <p:val>
                                            <p:fltVal val="0"/>
                                          </p:val>
                                        </p:tav>
                                      </p:tavLst>
                                    </p:anim>
                                    <p:animEffect transition="in" filter="fade">
                                      <p:cBhvr>
                                        <p:cTn id="94" dur="300"/>
                                        <p:tgtEl>
                                          <p:spTgt spid="71"/>
                                        </p:tgtEl>
                                      </p:cBhvr>
                                    </p:animEffect>
                                  </p:childTnLst>
                                </p:cTn>
                              </p:par>
                              <p:par>
                                <p:cTn id="95" presetID="22" presetClass="entr" presetSubtype="8" fill="hold"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left)">
                                      <p:cBhvr>
                                        <p:cTn id="97" dur="3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54" grpId="0"/>
      <p:bldP spid="66" grpId="0"/>
      <p:bldP spid="67" grpId="0"/>
      <p:bldP spid="68" grpId="0"/>
      <p:bldP spid="69" grpId="0"/>
      <p:bldP spid="70" grpId="0" bldLvl="0" animBg="1"/>
      <p:bldP spid="7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1"/>
            <a:ext cx="9144000" cy="2222499"/>
          </a:xfrm>
          <a:prstGeom prst="rect">
            <a:avLst/>
          </a:prstGeom>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25452" y="3043542"/>
            <a:ext cx="1554480" cy="506730"/>
          </a:xfrm>
          <a:prstGeom prst="rect">
            <a:avLst/>
          </a:prstGeom>
        </p:spPr>
        <p:txBody>
          <a:bodyPr wrap="none">
            <a:spAutoFit/>
          </a:bodyPr>
          <a:lstStyle/>
          <a:p>
            <a:pPr algn="l"/>
            <a:r>
              <a:rPr lang="zh-CN" altLang="en-US" sz="2700" dirty="0">
                <a:solidFill>
                  <a:schemeClr val="tx1">
                    <a:lumMod val="95000"/>
                    <a:lumOff val="5000"/>
                  </a:schemeClr>
                </a:solidFill>
                <a:latin typeface="微软雅黑" panose="020B0503020204020204" charset="-122"/>
                <a:ea typeface="微软雅黑" panose="020B0503020204020204" charset="-122"/>
              </a:rPr>
              <a:t>执行方案</a:t>
            </a: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6" name="图片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19" name="图片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0" name="图片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1311">
        <p:zoom/>
      </p:transition>
    </mc:Choice>
    <mc:Fallback xmlns="">
      <p:transition advTm="1311">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1000"/>
                            </p:stCondLst>
                            <p:childTnLst>
                              <p:par>
                                <p:cTn id="53" presetID="2" presetClass="entr" presetSubtype="1" decel="10000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p>
        </p:txBody>
      </p:sp>
      <p:sp>
        <p:nvSpPr>
          <p:cNvPr id="2" name="Freeform 8"/>
          <p:cNvSpPr/>
          <p:nvPr/>
        </p:nvSpPr>
        <p:spPr bwMode="auto">
          <a:xfrm>
            <a:off x="4160838" y="1370570"/>
            <a:ext cx="819150" cy="1044575"/>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4"/>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04</a:t>
            </a:r>
          </a:p>
        </p:txBody>
      </p:sp>
      <p:sp>
        <p:nvSpPr>
          <p:cNvPr id="3" name="Freeform 9"/>
          <p:cNvSpPr/>
          <p:nvPr/>
        </p:nvSpPr>
        <p:spPr bwMode="auto">
          <a:xfrm>
            <a:off x="5205413" y="2673907"/>
            <a:ext cx="1042988" cy="749300"/>
          </a:xfrm>
          <a:custGeom>
            <a:avLst/>
            <a:gdLst>
              <a:gd name="T0" fmla="*/ 222 w 443"/>
              <a:gd name="T1" fmla="*/ 0 h 318"/>
              <a:gd name="T2" fmla="*/ 115 w 443"/>
              <a:gd name="T3" fmla="*/ 44 h 318"/>
              <a:gd name="T4" fmla="*/ 0 w 443"/>
              <a:gd name="T5" fmla="*/ 159 h 318"/>
              <a:gd name="T6" fmla="*/ 115 w 443"/>
              <a:gd name="T7" fmla="*/ 274 h 318"/>
              <a:gd name="T8" fmla="*/ 222 w 443"/>
              <a:gd name="T9" fmla="*/ 318 h 318"/>
              <a:gd name="T10" fmla="*/ 328 w 443"/>
              <a:gd name="T11" fmla="*/ 274 h 318"/>
              <a:gd name="T12" fmla="*/ 443 w 443"/>
              <a:gd name="T13" fmla="*/ 159 h 318"/>
              <a:gd name="T14" fmla="*/ 328 w 443"/>
              <a:gd name="T15" fmla="*/ 44 h 318"/>
              <a:gd name="T16" fmla="*/ 222 w 443"/>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318">
                <a:moveTo>
                  <a:pt x="222" y="0"/>
                </a:moveTo>
                <a:cubicBezTo>
                  <a:pt x="183" y="0"/>
                  <a:pt x="144" y="14"/>
                  <a:pt x="115" y="44"/>
                </a:cubicBezTo>
                <a:cubicBezTo>
                  <a:pt x="0" y="159"/>
                  <a:pt x="0" y="159"/>
                  <a:pt x="0" y="159"/>
                </a:cubicBezTo>
                <a:cubicBezTo>
                  <a:pt x="115" y="274"/>
                  <a:pt x="115" y="274"/>
                  <a:pt x="115" y="274"/>
                </a:cubicBezTo>
                <a:cubicBezTo>
                  <a:pt x="144" y="304"/>
                  <a:pt x="183" y="318"/>
                  <a:pt x="222" y="318"/>
                </a:cubicBezTo>
                <a:cubicBezTo>
                  <a:pt x="260" y="318"/>
                  <a:pt x="299" y="304"/>
                  <a:pt x="328" y="274"/>
                </a:cubicBezTo>
                <a:cubicBezTo>
                  <a:pt x="443" y="159"/>
                  <a:pt x="443" y="159"/>
                  <a:pt x="443" y="159"/>
                </a:cubicBezTo>
                <a:cubicBezTo>
                  <a:pt x="328" y="44"/>
                  <a:pt x="328" y="44"/>
                  <a:pt x="328" y="44"/>
                </a:cubicBezTo>
                <a:cubicBezTo>
                  <a:pt x="299" y="14"/>
                  <a:pt x="260" y="0"/>
                  <a:pt x="222" y="0"/>
                </a:cubicBezTo>
              </a:path>
            </a:pathLst>
          </a:custGeom>
          <a:solidFill>
            <a:schemeClr val="accent6"/>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06</a:t>
            </a:r>
          </a:p>
        </p:txBody>
      </p:sp>
      <p:sp>
        <p:nvSpPr>
          <p:cNvPr id="4" name="Freeform 10"/>
          <p:cNvSpPr/>
          <p:nvPr/>
        </p:nvSpPr>
        <p:spPr bwMode="auto">
          <a:xfrm>
            <a:off x="2894014" y="2673907"/>
            <a:ext cx="1044575" cy="749300"/>
          </a:xfrm>
          <a:custGeom>
            <a:avLst/>
            <a:gdLst>
              <a:gd name="T0" fmla="*/ 222 w 444"/>
              <a:gd name="T1" fmla="*/ 0 h 318"/>
              <a:gd name="T2" fmla="*/ 116 w 444"/>
              <a:gd name="T3" fmla="*/ 44 h 318"/>
              <a:gd name="T4" fmla="*/ 0 w 444"/>
              <a:gd name="T5" fmla="*/ 159 h 318"/>
              <a:gd name="T6" fmla="*/ 116 w 444"/>
              <a:gd name="T7" fmla="*/ 274 h 318"/>
              <a:gd name="T8" fmla="*/ 222 w 444"/>
              <a:gd name="T9" fmla="*/ 318 h 318"/>
              <a:gd name="T10" fmla="*/ 329 w 444"/>
              <a:gd name="T11" fmla="*/ 274 h 318"/>
              <a:gd name="T12" fmla="*/ 444 w 444"/>
              <a:gd name="T13" fmla="*/ 159 h 318"/>
              <a:gd name="T14" fmla="*/ 329 w 444"/>
              <a:gd name="T15" fmla="*/ 44 h 318"/>
              <a:gd name="T16" fmla="*/ 222 w 444"/>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318">
                <a:moveTo>
                  <a:pt x="222" y="0"/>
                </a:moveTo>
                <a:cubicBezTo>
                  <a:pt x="184" y="0"/>
                  <a:pt x="145" y="14"/>
                  <a:pt x="116" y="44"/>
                </a:cubicBezTo>
                <a:cubicBezTo>
                  <a:pt x="0" y="159"/>
                  <a:pt x="0" y="159"/>
                  <a:pt x="0" y="159"/>
                </a:cubicBezTo>
                <a:cubicBezTo>
                  <a:pt x="116" y="274"/>
                  <a:pt x="116" y="274"/>
                  <a:pt x="116" y="274"/>
                </a:cubicBezTo>
                <a:cubicBezTo>
                  <a:pt x="145" y="304"/>
                  <a:pt x="184" y="318"/>
                  <a:pt x="222" y="318"/>
                </a:cubicBezTo>
                <a:cubicBezTo>
                  <a:pt x="261" y="318"/>
                  <a:pt x="299" y="304"/>
                  <a:pt x="329" y="274"/>
                </a:cubicBezTo>
                <a:cubicBezTo>
                  <a:pt x="444" y="159"/>
                  <a:pt x="444" y="159"/>
                  <a:pt x="444" y="159"/>
                </a:cubicBezTo>
                <a:cubicBezTo>
                  <a:pt x="329" y="44"/>
                  <a:pt x="329" y="44"/>
                  <a:pt x="329" y="44"/>
                </a:cubicBezTo>
                <a:cubicBezTo>
                  <a:pt x="299" y="14"/>
                  <a:pt x="261" y="0"/>
                  <a:pt x="222" y="0"/>
                </a:cubicBezTo>
              </a:path>
            </a:pathLst>
          </a:custGeom>
          <a:solidFill>
            <a:schemeClr val="accent2"/>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02</a:t>
            </a:r>
          </a:p>
        </p:txBody>
      </p:sp>
      <p:sp>
        <p:nvSpPr>
          <p:cNvPr id="5" name="Freeform 11"/>
          <p:cNvSpPr/>
          <p:nvPr/>
        </p:nvSpPr>
        <p:spPr bwMode="auto">
          <a:xfrm>
            <a:off x="3387725" y="1859519"/>
            <a:ext cx="742950" cy="735013"/>
          </a:xfrm>
          <a:custGeom>
            <a:avLst/>
            <a:gdLst>
              <a:gd name="T0" fmla="*/ 162 w 316"/>
              <a:gd name="T1" fmla="*/ 0 h 312"/>
              <a:gd name="T2" fmla="*/ 0 w 316"/>
              <a:gd name="T3" fmla="*/ 0 h 312"/>
              <a:gd name="T4" fmla="*/ 0 w 316"/>
              <a:gd name="T5" fmla="*/ 164 h 312"/>
              <a:gd name="T6" fmla="*/ 150 w 316"/>
              <a:gd name="T7" fmla="*/ 312 h 312"/>
              <a:gd name="T8" fmla="*/ 316 w 316"/>
              <a:gd name="T9" fmla="*/ 312 h 312"/>
              <a:gd name="T10" fmla="*/ 316 w 316"/>
              <a:gd name="T11" fmla="*/ 152 h 312"/>
              <a:gd name="T12" fmla="*/ 162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162" y="0"/>
                </a:moveTo>
                <a:cubicBezTo>
                  <a:pt x="0" y="0"/>
                  <a:pt x="0" y="0"/>
                  <a:pt x="0" y="0"/>
                </a:cubicBezTo>
                <a:cubicBezTo>
                  <a:pt x="0" y="164"/>
                  <a:pt x="0" y="164"/>
                  <a:pt x="0" y="164"/>
                </a:cubicBezTo>
                <a:cubicBezTo>
                  <a:pt x="0" y="247"/>
                  <a:pt x="67" y="312"/>
                  <a:pt x="150" y="312"/>
                </a:cubicBezTo>
                <a:cubicBezTo>
                  <a:pt x="316" y="312"/>
                  <a:pt x="316" y="312"/>
                  <a:pt x="316" y="312"/>
                </a:cubicBezTo>
                <a:cubicBezTo>
                  <a:pt x="316" y="152"/>
                  <a:pt x="316" y="152"/>
                  <a:pt x="316" y="152"/>
                </a:cubicBezTo>
                <a:cubicBezTo>
                  <a:pt x="316" y="68"/>
                  <a:pt x="245" y="0"/>
                  <a:pt x="162" y="0"/>
                </a:cubicBezTo>
              </a:path>
            </a:pathLst>
          </a:custGeom>
          <a:solidFill>
            <a:schemeClr val="accent3"/>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03</a:t>
            </a:r>
          </a:p>
        </p:txBody>
      </p:sp>
      <p:sp>
        <p:nvSpPr>
          <p:cNvPr id="6" name="Freeform 12"/>
          <p:cNvSpPr/>
          <p:nvPr/>
        </p:nvSpPr>
        <p:spPr bwMode="auto">
          <a:xfrm>
            <a:off x="5014914" y="3497819"/>
            <a:ext cx="735013" cy="733425"/>
          </a:xfrm>
          <a:custGeom>
            <a:avLst/>
            <a:gdLst>
              <a:gd name="T0" fmla="*/ 165 w 312"/>
              <a:gd name="T1" fmla="*/ 0 h 312"/>
              <a:gd name="T2" fmla="*/ 0 w 312"/>
              <a:gd name="T3" fmla="*/ 0 h 312"/>
              <a:gd name="T4" fmla="*/ 0 w 312"/>
              <a:gd name="T5" fmla="*/ 162 h 312"/>
              <a:gd name="T6" fmla="*/ 153 w 312"/>
              <a:gd name="T7" fmla="*/ 312 h 312"/>
              <a:gd name="T8" fmla="*/ 312 w 312"/>
              <a:gd name="T9" fmla="*/ 312 h 312"/>
              <a:gd name="T10" fmla="*/ 312 w 312"/>
              <a:gd name="T11" fmla="*/ 150 h 312"/>
              <a:gd name="T12" fmla="*/ 165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165" y="0"/>
                </a:moveTo>
                <a:cubicBezTo>
                  <a:pt x="0" y="0"/>
                  <a:pt x="0" y="0"/>
                  <a:pt x="0" y="0"/>
                </a:cubicBezTo>
                <a:cubicBezTo>
                  <a:pt x="0" y="162"/>
                  <a:pt x="0" y="162"/>
                  <a:pt x="0" y="162"/>
                </a:cubicBezTo>
                <a:cubicBezTo>
                  <a:pt x="0" y="246"/>
                  <a:pt x="69" y="312"/>
                  <a:pt x="153" y="312"/>
                </a:cubicBezTo>
                <a:cubicBezTo>
                  <a:pt x="312" y="312"/>
                  <a:pt x="312" y="312"/>
                  <a:pt x="312" y="312"/>
                </a:cubicBezTo>
                <a:cubicBezTo>
                  <a:pt x="312" y="150"/>
                  <a:pt x="312" y="150"/>
                  <a:pt x="312" y="150"/>
                </a:cubicBezTo>
                <a:cubicBezTo>
                  <a:pt x="312" y="67"/>
                  <a:pt x="248" y="0"/>
                  <a:pt x="165" y="0"/>
                </a:cubicBezTo>
              </a:path>
            </a:pathLst>
          </a:custGeom>
          <a:solidFill>
            <a:schemeClr val="accent1"/>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07</a:t>
            </a:r>
          </a:p>
        </p:txBody>
      </p:sp>
      <p:sp>
        <p:nvSpPr>
          <p:cNvPr id="7" name="Freeform 13"/>
          <p:cNvSpPr/>
          <p:nvPr/>
        </p:nvSpPr>
        <p:spPr bwMode="auto">
          <a:xfrm>
            <a:off x="5014914" y="1859519"/>
            <a:ext cx="735013" cy="735013"/>
          </a:xfrm>
          <a:custGeom>
            <a:avLst/>
            <a:gdLst>
              <a:gd name="T0" fmla="*/ 312 w 312"/>
              <a:gd name="T1" fmla="*/ 0 h 312"/>
              <a:gd name="T2" fmla="*/ 153 w 312"/>
              <a:gd name="T3" fmla="*/ 0 h 312"/>
              <a:gd name="T4" fmla="*/ 0 w 312"/>
              <a:gd name="T5" fmla="*/ 152 h 312"/>
              <a:gd name="T6" fmla="*/ 0 w 312"/>
              <a:gd name="T7" fmla="*/ 312 h 312"/>
              <a:gd name="T8" fmla="*/ 165 w 312"/>
              <a:gd name="T9" fmla="*/ 312 h 312"/>
              <a:gd name="T10" fmla="*/ 312 w 312"/>
              <a:gd name="T11" fmla="*/ 164 h 312"/>
              <a:gd name="T12" fmla="*/ 312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312" y="0"/>
                </a:moveTo>
                <a:cubicBezTo>
                  <a:pt x="153" y="0"/>
                  <a:pt x="153" y="0"/>
                  <a:pt x="153" y="0"/>
                </a:cubicBezTo>
                <a:cubicBezTo>
                  <a:pt x="69" y="0"/>
                  <a:pt x="0" y="68"/>
                  <a:pt x="0" y="152"/>
                </a:cubicBezTo>
                <a:cubicBezTo>
                  <a:pt x="0" y="312"/>
                  <a:pt x="0" y="312"/>
                  <a:pt x="0" y="312"/>
                </a:cubicBezTo>
                <a:cubicBezTo>
                  <a:pt x="165" y="312"/>
                  <a:pt x="165" y="312"/>
                  <a:pt x="165" y="312"/>
                </a:cubicBezTo>
                <a:cubicBezTo>
                  <a:pt x="248" y="312"/>
                  <a:pt x="312" y="247"/>
                  <a:pt x="312" y="164"/>
                </a:cubicBezTo>
                <a:cubicBezTo>
                  <a:pt x="312" y="0"/>
                  <a:pt x="312" y="0"/>
                  <a:pt x="312" y="0"/>
                </a:cubicBezTo>
              </a:path>
            </a:pathLst>
          </a:custGeom>
          <a:solidFill>
            <a:schemeClr val="accent5"/>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05</a:t>
            </a:r>
          </a:p>
        </p:txBody>
      </p:sp>
      <p:sp>
        <p:nvSpPr>
          <p:cNvPr id="11" name="Freeform 14"/>
          <p:cNvSpPr/>
          <p:nvPr/>
        </p:nvSpPr>
        <p:spPr bwMode="auto">
          <a:xfrm>
            <a:off x="3387725" y="3497819"/>
            <a:ext cx="742950" cy="733425"/>
          </a:xfrm>
          <a:custGeom>
            <a:avLst/>
            <a:gdLst>
              <a:gd name="T0" fmla="*/ 316 w 316"/>
              <a:gd name="T1" fmla="*/ 0 h 312"/>
              <a:gd name="T2" fmla="*/ 150 w 316"/>
              <a:gd name="T3" fmla="*/ 0 h 312"/>
              <a:gd name="T4" fmla="*/ 0 w 316"/>
              <a:gd name="T5" fmla="*/ 150 h 312"/>
              <a:gd name="T6" fmla="*/ 0 w 316"/>
              <a:gd name="T7" fmla="*/ 312 h 312"/>
              <a:gd name="T8" fmla="*/ 162 w 316"/>
              <a:gd name="T9" fmla="*/ 312 h 312"/>
              <a:gd name="T10" fmla="*/ 316 w 316"/>
              <a:gd name="T11" fmla="*/ 162 h 312"/>
              <a:gd name="T12" fmla="*/ 316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316" y="0"/>
                </a:moveTo>
                <a:cubicBezTo>
                  <a:pt x="150" y="0"/>
                  <a:pt x="150" y="0"/>
                  <a:pt x="150" y="0"/>
                </a:cubicBezTo>
                <a:cubicBezTo>
                  <a:pt x="67" y="0"/>
                  <a:pt x="0" y="67"/>
                  <a:pt x="0" y="150"/>
                </a:cubicBezTo>
                <a:cubicBezTo>
                  <a:pt x="0" y="312"/>
                  <a:pt x="0" y="312"/>
                  <a:pt x="0" y="312"/>
                </a:cubicBezTo>
                <a:cubicBezTo>
                  <a:pt x="162" y="312"/>
                  <a:pt x="162" y="312"/>
                  <a:pt x="162" y="312"/>
                </a:cubicBezTo>
                <a:cubicBezTo>
                  <a:pt x="245" y="312"/>
                  <a:pt x="316" y="246"/>
                  <a:pt x="316" y="162"/>
                </a:cubicBezTo>
                <a:cubicBezTo>
                  <a:pt x="316" y="0"/>
                  <a:pt x="316" y="0"/>
                  <a:pt x="316" y="0"/>
                </a:cubicBezTo>
              </a:path>
            </a:pathLst>
          </a:custGeom>
          <a:solidFill>
            <a:schemeClr val="accent1"/>
          </a:solidFill>
          <a:ln>
            <a:noFill/>
          </a:ln>
        </p:spPr>
        <p:txBody>
          <a:bodyPr vert="horz" wrap="square" lIns="91440" tIns="45720" rIns="91440" bIns="45720" numCol="1" anchor="ctr" anchorCtr="0" compatLnSpc="1"/>
          <a:lstStyle/>
          <a:p>
            <a:pPr algn="ctr"/>
            <a:r>
              <a:rPr lang="en-US" dirty="0">
                <a:solidFill>
                  <a:schemeClr val="bg1"/>
                </a:solidFill>
                <a:latin typeface="微软雅黑" panose="020B0503020204020204" charset="-122"/>
                <a:ea typeface="微软雅黑" panose="020B0503020204020204" charset="-122"/>
              </a:rPr>
              <a:t>01</a:t>
            </a:r>
          </a:p>
        </p:txBody>
      </p:sp>
      <p:grpSp>
        <p:nvGrpSpPr>
          <p:cNvPr id="12" name="مجموعة 24"/>
          <p:cNvGrpSpPr/>
          <p:nvPr/>
        </p:nvGrpSpPr>
        <p:grpSpPr>
          <a:xfrm>
            <a:off x="4003676" y="2481819"/>
            <a:ext cx="1136650" cy="1641476"/>
            <a:chOff x="4003675" y="2559050"/>
            <a:chExt cx="1136650" cy="1641476"/>
          </a:xfrm>
          <a:solidFill>
            <a:schemeClr val="bg1">
              <a:lumMod val="75000"/>
            </a:schemeClr>
          </a:solidFill>
        </p:grpSpPr>
        <p:sp>
          <p:nvSpPr>
            <p:cNvPr id="13" name="Freeform 15"/>
            <p:cNvSpPr/>
            <p:nvPr/>
          </p:nvSpPr>
          <p:spPr bwMode="auto">
            <a:xfrm>
              <a:off x="4402138" y="3941763"/>
              <a:ext cx="339725" cy="58738"/>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6"/>
                    <a:pt x="7" y="0"/>
                    <a:pt x="16" y="0"/>
                  </a:cubicBezTo>
                  <a:cubicBezTo>
                    <a:pt x="129" y="0"/>
                    <a:pt x="129" y="0"/>
                    <a:pt x="129" y="0"/>
                  </a:cubicBezTo>
                  <a:cubicBezTo>
                    <a:pt x="138" y="0"/>
                    <a:pt x="145" y="6"/>
                    <a:pt x="14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 name="Freeform 16"/>
            <p:cNvSpPr/>
            <p:nvPr/>
          </p:nvSpPr>
          <p:spPr bwMode="auto">
            <a:xfrm>
              <a:off x="4402138" y="4008438"/>
              <a:ext cx="339725" cy="58738"/>
            </a:xfrm>
            <a:custGeom>
              <a:avLst/>
              <a:gdLst>
                <a:gd name="T0" fmla="*/ 145 w 145"/>
                <a:gd name="T1" fmla="*/ 13 h 25"/>
                <a:gd name="T2" fmla="*/ 129 w 145"/>
                <a:gd name="T3" fmla="*/ 25 h 25"/>
                <a:gd name="T4" fmla="*/ 16 w 145"/>
                <a:gd name="T5" fmla="*/ 25 h 25"/>
                <a:gd name="T6" fmla="*/ 0 w 145"/>
                <a:gd name="T7" fmla="*/ 13 h 25"/>
                <a:gd name="T8" fmla="*/ 16 w 145"/>
                <a:gd name="T9" fmla="*/ 0 h 25"/>
                <a:gd name="T10" fmla="*/ 129 w 145"/>
                <a:gd name="T11" fmla="*/ 0 h 25"/>
                <a:gd name="T12" fmla="*/ 145 w 145"/>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3"/>
                  </a:moveTo>
                  <a:cubicBezTo>
                    <a:pt x="145" y="20"/>
                    <a:pt x="138" y="25"/>
                    <a:pt x="129" y="25"/>
                  </a:cubicBezTo>
                  <a:cubicBezTo>
                    <a:pt x="16" y="25"/>
                    <a:pt x="16" y="25"/>
                    <a:pt x="16" y="25"/>
                  </a:cubicBezTo>
                  <a:cubicBezTo>
                    <a:pt x="7" y="25"/>
                    <a:pt x="0" y="20"/>
                    <a:pt x="0" y="13"/>
                  </a:cubicBezTo>
                  <a:cubicBezTo>
                    <a:pt x="0" y="6"/>
                    <a:pt x="7" y="0"/>
                    <a:pt x="16" y="0"/>
                  </a:cubicBezTo>
                  <a:cubicBezTo>
                    <a:pt x="129" y="0"/>
                    <a:pt x="129" y="0"/>
                    <a:pt x="129" y="0"/>
                  </a:cubicBezTo>
                  <a:cubicBezTo>
                    <a:pt x="138" y="0"/>
                    <a:pt x="145" y="6"/>
                    <a:pt x="1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 name="Freeform 17"/>
            <p:cNvSpPr/>
            <p:nvPr/>
          </p:nvSpPr>
          <p:spPr bwMode="auto">
            <a:xfrm>
              <a:off x="4402138" y="4076700"/>
              <a:ext cx="339725" cy="58738"/>
            </a:xfrm>
            <a:custGeom>
              <a:avLst/>
              <a:gdLst>
                <a:gd name="T0" fmla="*/ 145 w 145"/>
                <a:gd name="T1" fmla="*/ 12 h 25"/>
                <a:gd name="T2" fmla="*/ 129 w 145"/>
                <a:gd name="T3" fmla="*/ 25 h 25"/>
                <a:gd name="T4" fmla="*/ 16 w 145"/>
                <a:gd name="T5" fmla="*/ 25 h 25"/>
                <a:gd name="T6" fmla="*/ 0 w 145"/>
                <a:gd name="T7" fmla="*/ 12 h 25"/>
                <a:gd name="T8" fmla="*/ 16 w 145"/>
                <a:gd name="T9" fmla="*/ 0 h 25"/>
                <a:gd name="T10" fmla="*/ 129 w 145"/>
                <a:gd name="T11" fmla="*/ 0 h 25"/>
                <a:gd name="T12" fmla="*/ 145 w 145"/>
                <a:gd name="T13" fmla="*/ 12 h 25"/>
              </a:gdLst>
              <a:ahLst/>
              <a:cxnLst>
                <a:cxn ang="0">
                  <a:pos x="T0" y="T1"/>
                </a:cxn>
                <a:cxn ang="0">
                  <a:pos x="T2" y="T3"/>
                </a:cxn>
                <a:cxn ang="0">
                  <a:pos x="T4" y="T5"/>
                </a:cxn>
                <a:cxn ang="0">
                  <a:pos x="T6" y="T7"/>
                </a:cxn>
                <a:cxn ang="0">
                  <a:pos x="T8" y="T9"/>
                </a:cxn>
                <a:cxn ang="0">
                  <a:pos x="T10" y="T11"/>
                </a:cxn>
                <a:cxn ang="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5"/>
                    <a:pt x="7" y="0"/>
                    <a:pt x="16" y="0"/>
                  </a:cubicBezTo>
                  <a:cubicBezTo>
                    <a:pt x="129" y="0"/>
                    <a:pt x="129" y="0"/>
                    <a:pt x="129" y="0"/>
                  </a:cubicBezTo>
                  <a:cubicBezTo>
                    <a:pt x="138" y="0"/>
                    <a:pt x="145" y="5"/>
                    <a:pt x="14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6" name="Freeform 18"/>
            <p:cNvSpPr/>
            <p:nvPr/>
          </p:nvSpPr>
          <p:spPr bwMode="auto">
            <a:xfrm>
              <a:off x="4475163" y="4141788"/>
              <a:ext cx="192088" cy="58738"/>
            </a:xfrm>
            <a:custGeom>
              <a:avLst/>
              <a:gdLst>
                <a:gd name="T0" fmla="*/ 82 w 82"/>
                <a:gd name="T1" fmla="*/ 0 h 25"/>
                <a:gd name="T2" fmla="*/ 41 w 82"/>
                <a:gd name="T3" fmla="*/ 25 h 25"/>
                <a:gd name="T4" fmla="*/ 0 w 82"/>
                <a:gd name="T5" fmla="*/ 0 h 25"/>
                <a:gd name="T6" fmla="*/ 82 w 82"/>
                <a:gd name="T7" fmla="*/ 0 h 25"/>
              </a:gdLst>
              <a:ahLst/>
              <a:cxnLst>
                <a:cxn ang="0">
                  <a:pos x="T0" y="T1"/>
                </a:cxn>
                <a:cxn ang="0">
                  <a:pos x="T2" y="T3"/>
                </a:cxn>
                <a:cxn ang="0">
                  <a:pos x="T4" y="T5"/>
                </a:cxn>
                <a:cxn ang="0">
                  <a:pos x="T6" y="T7"/>
                </a:cxn>
              </a:cxnLst>
              <a:rect l="0" t="0" r="r" b="b"/>
              <a:pathLst>
                <a:path w="82" h="25">
                  <a:moveTo>
                    <a:pt x="82" y="0"/>
                  </a:moveTo>
                  <a:cubicBezTo>
                    <a:pt x="82" y="14"/>
                    <a:pt x="64" y="25"/>
                    <a:pt x="41" y="25"/>
                  </a:cubicBezTo>
                  <a:cubicBezTo>
                    <a:pt x="18" y="25"/>
                    <a:pt x="0" y="14"/>
                    <a:pt x="0" y="0"/>
                  </a:cubicBezTo>
                  <a:lnTo>
                    <a:pt x="8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7" name="Freeform 19"/>
            <p:cNvSpPr>
              <a:spLocks noEditPoints="1"/>
            </p:cNvSpPr>
            <p:nvPr/>
          </p:nvSpPr>
          <p:spPr bwMode="auto">
            <a:xfrm>
              <a:off x="4003675" y="2559050"/>
              <a:ext cx="1136650" cy="1363663"/>
            </a:xfrm>
            <a:custGeom>
              <a:avLst/>
              <a:gdLst>
                <a:gd name="T0" fmla="*/ 241 w 483"/>
                <a:gd name="T1" fmla="*/ 0 h 580"/>
                <a:gd name="T2" fmla="*/ 0 w 483"/>
                <a:gd name="T3" fmla="*/ 241 h 580"/>
                <a:gd name="T4" fmla="*/ 62 w 483"/>
                <a:gd name="T5" fmla="*/ 402 h 580"/>
                <a:gd name="T6" fmla="*/ 62 w 483"/>
                <a:gd name="T7" fmla="*/ 402 h 580"/>
                <a:gd name="T8" fmla="*/ 63 w 483"/>
                <a:gd name="T9" fmla="*/ 403 h 580"/>
                <a:gd name="T10" fmla="*/ 73 w 483"/>
                <a:gd name="T11" fmla="*/ 414 h 580"/>
                <a:gd name="T12" fmla="*/ 129 w 483"/>
                <a:gd name="T13" fmla="*/ 483 h 580"/>
                <a:gd name="T14" fmla="*/ 199 w 483"/>
                <a:gd name="T15" fmla="*/ 580 h 580"/>
                <a:gd name="T16" fmla="*/ 235 w 483"/>
                <a:gd name="T17" fmla="*/ 580 h 580"/>
                <a:gd name="T18" fmla="*/ 247 w 483"/>
                <a:gd name="T19" fmla="*/ 580 h 580"/>
                <a:gd name="T20" fmla="*/ 284 w 483"/>
                <a:gd name="T21" fmla="*/ 580 h 580"/>
                <a:gd name="T22" fmla="*/ 353 w 483"/>
                <a:gd name="T23" fmla="*/ 483 h 580"/>
                <a:gd name="T24" fmla="*/ 407 w 483"/>
                <a:gd name="T25" fmla="*/ 416 h 580"/>
                <a:gd name="T26" fmla="*/ 483 w 483"/>
                <a:gd name="T27" fmla="*/ 241 h 580"/>
                <a:gd name="T28" fmla="*/ 241 w 483"/>
                <a:gd name="T29" fmla="*/ 0 h 580"/>
                <a:gd name="T30" fmla="*/ 331 w 483"/>
                <a:gd name="T31" fmla="*/ 349 h 580"/>
                <a:gd name="T32" fmla="*/ 302 w 483"/>
                <a:gd name="T33" fmla="*/ 388 h 580"/>
                <a:gd name="T34" fmla="*/ 264 w 483"/>
                <a:gd name="T35" fmla="*/ 443 h 580"/>
                <a:gd name="T36" fmla="*/ 245 w 483"/>
                <a:gd name="T37" fmla="*/ 443 h 580"/>
                <a:gd name="T38" fmla="*/ 238 w 483"/>
                <a:gd name="T39" fmla="*/ 443 h 580"/>
                <a:gd name="T40" fmla="*/ 218 w 483"/>
                <a:gd name="T41" fmla="*/ 443 h 580"/>
                <a:gd name="T42" fmla="*/ 181 w 483"/>
                <a:gd name="T43" fmla="*/ 388 h 580"/>
                <a:gd name="T44" fmla="*/ 150 w 483"/>
                <a:gd name="T45" fmla="*/ 348 h 580"/>
                <a:gd name="T46" fmla="*/ 145 w 483"/>
                <a:gd name="T47" fmla="*/ 341 h 580"/>
                <a:gd name="T48" fmla="*/ 144 w 483"/>
                <a:gd name="T49" fmla="*/ 341 h 580"/>
                <a:gd name="T50" fmla="*/ 144 w 483"/>
                <a:gd name="T51" fmla="*/ 341 h 580"/>
                <a:gd name="T52" fmla="*/ 111 w 483"/>
                <a:gd name="T53" fmla="*/ 248 h 580"/>
                <a:gd name="T54" fmla="*/ 241 w 483"/>
                <a:gd name="T55" fmla="*/ 109 h 580"/>
                <a:gd name="T56" fmla="*/ 372 w 483"/>
                <a:gd name="T57" fmla="*/ 248 h 580"/>
                <a:gd name="T58" fmla="*/ 331 w 483"/>
                <a:gd name="T59" fmla="*/ 349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3" h="580">
                  <a:moveTo>
                    <a:pt x="241" y="0"/>
                  </a:moveTo>
                  <a:cubicBezTo>
                    <a:pt x="108" y="0"/>
                    <a:pt x="0" y="108"/>
                    <a:pt x="0" y="241"/>
                  </a:cubicBezTo>
                  <a:cubicBezTo>
                    <a:pt x="0" y="303"/>
                    <a:pt x="23" y="359"/>
                    <a:pt x="62" y="402"/>
                  </a:cubicBezTo>
                  <a:cubicBezTo>
                    <a:pt x="62" y="402"/>
                    <a:pt x="62" y="402"/>
                    <a:pt x="62" y="402"/>
                  </a:cubicBezTo>
                  <a:cubicBezTo>
                    <a:pt x="62" y="402"/>
                    <a:pt x="62" y="402"/>
                    <a:pt x="63" y="403"/>
                  </a:cubicBezTo>
                  <a:cubicBezTo>
                    <a:pt x="66" y="407"/>
                    <a:pt x="70" y="410"/>
                    <a:pt x="73" y="414"/>
                  </a:cubicBezTo>
                  <a:cubicBezTo>
                    <a:pt x="88" y="429"/>
                    <a:pt x="112" y="457"/>
                    <a:pt x="129" y="483"/>
                  </a:cubicBezTo>
                  <a:cubicBezTo>
                    <a:pt x="154" y="523"/>
                    <a:pt x="141" y="580"/>
                    <a:pt x="199" y="580"/>
                  </a:cubicBezTo>
                  <a:cubicBezTo>
                    <a:pt x="235" y="580"/>
                    <a:pt x="235" y="580"/>
                    <a:pt x="235" y="580"/>
                  </a:cubicBezTo>
                  <a:cubicBezTo>
                    <a:pt x="247" y="580"/>
                    <a:pt x="247" y="580"/>
                    <a:pt x="247" y="580"/>
                  </a:cubicBezTo>
                  <a:cubicBezTo>
                    <a:pt x="284" y="580"/>
                    <a:pt x="284" y="580"/>
                    <a:pt x="284" y="580"/>
                  </a:cubicBezTo>
                  <a:cubicBezTo>
                    <a:pt x="341" y="580"/>
                    <a:pt x="329" y="523"/>
                    <a:pt x="353" y="483"/>
                  </a:cubicBezTo>
                  <a:cubicBezTo>
                    <a:pt x="369" y="458"/>
                    <a:pt x="393" y="431"/>
                    <a:pt x="407" y="416"/>
                  </a:cubicBezTo>
                  <a:cubicBezTo>
                    <a:pt x="454" y="372"/>
                    <a:pt x="483" y="310"/>
                    <a:pt x="483" y="241"/>
                  </a:cubicBezTo>
                  <a:cubicBezTo>
                    <a:pt x="483" y="108"/>
                    <a:pt x="375" y="0"/>
                    <a:pt x="241" y="0"/>
                  </a:cubicBezTo>
                  <a:close/>
                  <a:moveTo>
                    <a:pt x="331" y="349"/>
                  </a:moveTo>
                  <a:cubicBezTo>
                    <a:pt x="323" y="358"/>
                    <a:pt x="311" y="373"/>
                    <a:pt x="302" y="388"/>
                  </a:cubicBezTo>
                  <a:cubicBezTo>
                    <a:pt x="289" y="411"/>
                    <a:pt x="295" y="443"/>
                    <a:pt x="264" y="443"/>
                  </a:cubicBezTo>
                  <a:cubicBezTo>
                    <a:pt x="245" y="443"/>
                    <a:pt x="245" y="443"/>
                    <a:pt x="245" y="443"/>
                  </a:cubicBezTo>
                  <a:cubicBezTo>
                    <a:pt x="238" y="443"/>
                    <a:pt x="238" y="443"/>
                    <a:pt x="238" y="443"/>
                  </a:cubicBezTo>
                  <a:cubicBezTo>
                    <a:pt x="218" y="443"/>
                    <a:pt x="218" y="443"/>
                    <a:pt x="218" y="443"/>
                  </a:cubicBezTo>
                  <a:cubicBezTo>
                    <a:pt x="187" y="443"/>
                    <a:pt x="194" y="411"/>
                    <a:pt x="181" y="388"/>
                  </a:cubicBezTo>
                  <a:cubicBezTo>
                    <a:pt x="172" y="372"/>
                    <a:pt x="158" y="356"/>
                    <a:pt x="150" y="348"/>
                  </a:cubicBezTo>
                  <a:cubicBezTo>
                    <a:pt x="148" y="345"/>
                    <a:pt x="146" y="343"/>
                    <a:pt x="145" y="341"/>
                  </a:cubicBezTo>
                  <a:cubicBezTo>
                    <a:pt x="144" y="341"/>
                    <a:pt x="144" y="341"/>
                    <a:pt x="144" y="341"/>
                  </a:cubicBezTo>
                  <a:cubicBezTo>
                    <a:pt x="144" y="341"/>
                    <a:pt x="144" y="341"/>
                    <a:pt x="144" y="341"/>
                  </a:cubicBezTo>
                  <a:cubicBezTo>
                    <a:pt x="123" y="316"/>
                    <a:pt x="111" y="284"/>
                    <a:pt x="111" y="248"/>
                  </a:cubicBezTo>
                  <a:cubicBezTo>
                    <a:pt x="111" y="171"/>
                    <a:pt x="169" y="109"/>
                    <a:pt x="241" y="109"/>
                  </a:cubicBezTo>
                  <a:cubicBezTo>
                    <a:pt x="314" y="109"/>
                    <a:pt x="372" y="171"/>
                    <a:pt x="372" y="248"/>
                  </a:cubicBezTo>
                  <a:cubicBezTo>
                    <a:pt x="372" y="288"/>
                    <a:pt x="356" y="323"/>
                    <a:pt x="331" y="3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grpSp>
      <p:sp>
        <p:nvSpPr>
          <p:cNvPr id="18" name="TextBox 34"/>
          <p:cNvSpPr txBox="1"/>
          <p:nvPr/>
        </p:nvSpPr>
        <p:spPr>
          <a:xfrm>
            <a:off x="749007" y="134493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19" name="TextBox 34"/>
          <p:cNvSpPr txBox="1"/>
          <p:nvPr/>
        </p:nvSpPr>
        <p:spPr>
          <a:xfrm>
            <a:off x="749006" y="2415938"/>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0" name="TextBox 34"/>
          <p:cNvSpPr txBox="1"/>
          <p:nvPr/>
        </p:nvSpPr>
        <p:spPr>
          <a:xfrm>
            <a:off x="749005" y="341265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1" name="TextBox 34"/>
          <p:cNvSpPr txBox="1"/>
          <p:nvPr/>
        </p:nvSpPr>
        <p:spPr>
          <a:xfrm>
            <a:off x="6237396" y="134493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2" name="TextBox 34"/>
          <p:cNvSpPr txBox="1"/>
          <p:nvPr/>
        </p:nvSpPr>
        <p:spPr>
          <a:xfrm>
            <a:off x="6237395" y="2415938"/>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3" name="TextBox 34"/>
          <p:cNvSpPr txBox="1"/>
          <p:nvPr/>
        </p:nvSpPr>
        <p:spPr>
          <a:xfrm>
            <a:off x="6237395" y="3412650"/>
            <a:ext cx="22082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29" name="矩形 28"/>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0" name="矩形 29"/>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1" name="直接连接符 30"/>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029">
        <p:zoom/>
      </p:transition>
    </mc:Choice>
    <mc:Fallback xmlns="">
      <p:transition advTm="102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53"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500"/>
                                        <p:tgtEl>
                                          <p:spTgt spid="22"/>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right)">
                                      <p:cBhvr>
                                        <p:cTn id="65" dur="500"/>
                                        <p:tgtEl>
                                          <p:spTgt spid="23"/>
                                        </p:tgtEl>
                                      </p:cBhvr>
                                    </p:animEffect>
                                  </p:childTnLst>
                                </p:cTn>
                              </p:par>
                              <p:par>
                                <p:cTn id="66" presetID="42" presetClass="entr" presetSubtype="0"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1000"/>
                                        <p:tgtEl>
                                          <p:spTgt spid="24"/>
                                        </p:tgtEl>
                                      </p:cBhvr>
                                    </p:animEffect>
                                    <p:anim calcmode="lin" valueType="num">
                                      <p:cBhvr>
                                        <p:cTn id="69" dur="1000" fill="hold"/>
                                        <p:tgtEl>
                                          <p:spTgt spid="24"/>
                                        </p:tgtEl>
                                        <p:attrNameLst>
                                          <p:attrName>ppt_x</p:attrName>
                                        </p:attrNameLst>
                                      </p:cBhvr>
                                      <p:tavLst>
                                        <p:tav tm="0">
                                          <p:val>
                                            <p:strVal val="#ppt_x"/>
                                          </p:val>
                                        </p:tav>
                                        <p:tav tm="100000">
                                          <p:val>
                                            <p:strVal val="#ppt_x"/>
                                          </p:val>
                                        </p:tav>
                                      </p:tavLst>
                                    </p:anim>
                                    <p:anim calcmode="lin" valueType="num">
                                      <p:cBhvr>
                                        <p:cTn id="70" dur="1000" fill="hold"/>
                                        <p:tgtEl>
                                          <p:spTgt spid="24"/>
                                        </p:tgtEl>
                                        <p:attrNameLst>
                                          <p:attrName>ppt_y</p:attrName>
                                        </p:attrNameLst>
                                      </p:cBhvr>
                                      <p:tavLst>
                                        <p:tav tm="0">
                                          <p:val>
                                            <p:strVal val="#ppt_y+.1"/>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ppt_x"/>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par>
                                <p:cTn id="78" presetID="53" presetClass="entr" presetSubtype="16" fill="hold" nodeType="with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300" fill="hold"/>
                                        <p:tgtEl>
                                          <p:spTgt spid="29"/>
                                        </p:tgtEl>
                                        <p:attrNameLst>
                                          <p:attrName>ppt_w</p:attrName>
                                        </p:attrNameLst>
                                      </p:cBhvr>
                                      <p:tavLst>
                                        <p:tav tm="0">
                                          <p:val>
                                            <p:fltVal val="0"/>
                                          </p:val>
                                        </p:tav>
                                        <p:tav tm="100000">
                                          <p:val>
                                            <p:strVal val="#ppt_w"/>
                                          </p:val>
                                        </p:tav>
                                      </p:tavLst>
                                    </p:anim>
                                    <p:anim calcmode="lin" valueType="num">
                                      <p:cBhvr>
                                        <p:cTn id="86" dur="300" fill="hold"/>
                                        <p:tgtEl>
                                          <p:spTgt spid="29"/>
                                        </p:tgtEl>
                                        <p:attrNameLst>
                                          <p:attrName>ppt_h</p:attrName>
                                        </p:attrNameLst>
                                      </p:cBhvr>
                                      <p:tavLst>
                                        <p:tav tm="0">
                                          <p:val>
                                            <p:fltVal val="0"/>
                                          </p:val>
                                        </p:tav>
                                        <p:tav tm="100000">
                                          <p:val>
                                            <p:strVal val="#ppt_h"/>
                                          </p:val>
                                        </p:tav>
                                      </p:tavLst>
                                    </p:anim>
                                    <p:anim calcmode="lin" valueType="num">
                                      <p:cBhvr>
                                        <p:cTn id="87" dur="300" fill="hold"/>
                                        <p:tgtEl>
                                          <p:spTgt spid="29"/>
                                        </p:tgtEl>
                                        <p:attrNameLst>
                                          <p:attrName>style.rotation</p:attrName>
                                        </p:attrNameLst>
                                      </p:cBhvr>
                                      <p:tavLst>
                                        <p:tav tm="0">
                                          <p:val>
                                            <p:fltVal val="90"/>
                                          </p:val>
                                        </p:tav>
                                        <p:tav tm="100000">
                                          <p:val>
                                            <p:fltVal val="0"/>
                                          </p:val>
                                        </p:tav>
                                      </p:tavLst>
                                    </p:anim>
                                    <p:animEffect transition="in" filter="fade">
                                      <p:cBhvr>
                                        <p:cTn id="88" dur="300"/>
                                        <p:tgtEl>
                                          <p:spTgt spid="29"/>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p:cTn id="91" dur="300" fill="hold"/>
                                        <p:tgtEl>
                                          <p:spTgt spid="30"/>
                                        </p:tgtEl>
                                        <p:attrNameLst>
                                          <p:attrName>ppt_w</p:attrName>
                                        </p:attrNameLst>
                                      </p:cBhvr>
                                      <p:tavLst>
                                        <p:tav tm="0">
                                          <p:val>
                                            <p:fltVal val="0"/>
                                          </p:val>
                                        </p:tav>
                                        <p:tav tm="100000">
                                          <p:val>
                                            <p:strVal val="#ppt_w"/>
                                          </p:val>
                                        </p:tav>
                                      </p:tavLst>
                                    </p:anim>
                                    <p:anim calcmode="lin" valueType="num">
                                      <p:cBhvr>
                                        <p:cTn id="92" dur="300" fill="hold"/>
                                        <p:tgtEl>
                                          <p:spTgt spid="30"/>
                                        </p:tgtEl>
                                        <p:attrNameLst>
                                          <p:attrName>ppt_h</p:attrName>
                                        </p:attrNameLst>
                                      </p:cBhvr>
                                      <p:tavLst>
                                        <p:tav tm="0">
                                          <p:val>
                                            <p:fltVal val="0"/>
                                          </p:val>
                                        </p:tav>
                                        <p:tav tm="100000">
                                          <p:val>
                                            <p:strVal val="#ppt_h"/>
                                          </p:val>
                                        </p:tav>
                                      </p:tavLst>
                                    </p:anim>
                                    <p:anim calcmode="lin" valueType="num">
                                      <p:cBhvr>
                                        <p:cTn id="93" dur="300" fill="hold"/>
                                        <p:tgtEl>
                                          <p:spTgt spid="30"/>
                                        </p:tgtEl>
                                        <p:attrNameLst>
                                          <p:attrName>style.rotation</p:attrName>
                                        </p:attrNameLst>
                                      </p:cBhvr>
                                      <p:tavLst>
                                        <p:tav tm="0">
                                          <p:val>
                                            <p:fltVal val="90"/>
                                          </p:val>
                                        </p:tav>
                                        <p:tav tm="100000">
                                          <p:val>
                                            <p:fltVal val="0"/>
                                          </p:val>
                                        </p:tav>
                                      </p:tavLst>
                                    </p:anim>
                                    <p:animEffect transition="in" filter="fade">
                                      <p:cBhvr>
                                        <p:cTn id="94" dur="300"/>
                                        <p:tgtEl>
                                          <p:spTgt spid="30"/>
                                        </p:tgtEl>
                                      </p:cBhvr>
                                    </p:animEffect>
                                  </p:childTnLst>
                                </p:cTn>
                              </p:par>
                              <p:par>
                                <p:cTn id="95" presetID="22" presetClass="entr" presetSubtype="8" fill="hold" nodeType="with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wipe(left)">
                                      <p:cBhvr>
                                        <p:cTn id="97"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bldLvl="0" animBg="1"/>
      <p:bldP spid="3" grpId="0" bldLvl="0" animBg="1"/>
      <p:bldP spid="4" grpId="0" bldLvl="0" animBg="1"/>
      <p:bldP spid="5" grpId="0" bldLvl="0" animBg="1"/>
      <p:bldP spid="6" grpId="0" bldLvl="0" animBg="1"/>
      <p:bldP spid="7" grpId="0" bldLvl="0" animBg="1"/>
      <p:bldP spid="11" grpId="0" bldLvl="0" animBg="1"/>
      <p:bldP spid="18" grpId="0"/>
      <p:bldP spid="19" grpId="0"/>
      <p:bldP spid="20" grpId="0"/>
      <p:bldP spid="21" grpId="0"/>
      <p:bldP spid="22" grpId="0"/>
      <p:bldP spid="23" grpId="0"/>
      <p:bldP spid="29" grpId="0" bldLvl="0" animBg="1"/>
      <p:bldP spid="3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p>
        </p:txBody>
      </p:sp>
      <p:sp>
        <p:nvSpPr>
          <p:cNvPr id="17" name="Oval 16"/>
          <p:cNvSpPr>
            <a:spLocks noChangeAspect="1"/>
          </p:cNvSpPr>
          <p:nvPr/>
        </p:nvSpPr>
        <p:spPr>
          <a:xfrm>
            <a:off x="2095414" y="1456396"/>
            <a:ext cx="1336586" cy="1336659"/>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Oval 21"/>
          <p:cNvSpPr>
            <a:spLocks noChangeAspect="1"/>
          </p:cNvSpPr>
          <p:nvPr/>
        </p:nvSpPr>
        <p:spPr>
          <a:xfrm>
            <a:off x="3142054" y="1456396"/>
            <a:ext cx="1336586" cy="1336659"/>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Oval 28"/>
          <p:cNvSpPr>
            <a:spLocks noChangeAspect="1"/>
          </p:cNvSpPr>
          <p:nvPr/>
        </p:nvSpPr>
        <p:spPr>
          <a:xfrm>
            <a:off x="5235331" y="1456396"/>
            <a:ext cx="1336586" cy="1336659"/>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Oval 34"/>
          <p:cNvSpPr>
            <a:spLocks noChangeAspect="1"/>
          </p:cNvSpPr>
          <p:nvPr/>
        </p:nvSpPr>
        <p:spPr>
          <a:xfrm>
            <a:off x="4188691" y="1456396"/>
            <a:ext cx="1336586" cy="1336659"/>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lnSpc>
                <a:spcPct val="120000"/>
              </a:lnSpc>
            </a:pPr>
            <a:endParaRPr lang="en-US" sz="600"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Title 1"/>
          <p:cNvSpPr txBox="1"/>
          <p:nvPr/>
        </p:nvSpPr>
        <p:spPr>
          <a:xfrm>
            <a:off x="2459509"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40" name="Title 1"/>
          <p:cNvSpPr txBox="1"/>
          <p:nvPr/>
        </p:nvSpPr>
        <p:spPr>
          <a:xfrm>
            <a:off x="3515276"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41" name="Title 1"/>
          <p:cNvSpPr txBox="1"/>
          <p:nvPr/>
        </p:nvSpPr>
        <p:spPr>
          <a:xfrm>
            <a:off x="4561915"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42" name="Title 1"/>
          <p:cNvSpPr txBox="1"/>
          <p:nvPr/>
        </p:nvSpPr>
        <p:spPr>
          <a:xfrm>
            <a:off x="5608556" y="1973196"/>
            <a:ext cx="590138" cy="180340"/>
          </a:xfrm>
          <a:prstGeom prst="rect">
            <a:avLst/>
          </a:prstGeom>
        </p:spPr>
        <p:txBody>
          <a:bodyPr vert="horz" wrap="square" lIns="0" tIns="0" rIns="0" bIns="0" rtlCol="0" anchor="t" anchorCtr="0">
            <a:spAutoFit/>
          </a:bodyPr>
          <a:lstStyle>
            <a:lvl1pPr algn="ctr" defTabSz="914400" rtl="0" eaLnBrk="1" latinLnBrk="0" hangingPunct="1">
              <a:lnSpc>
                <a:spcPct val="90000"/>
              </a:lnSpc>
              <a:spcBef>
                <a:spcPct val="0"/>
              </a:spcBef>
              <a:buNone/>
              <a:defRPr sz="4000" kern="1200">
                <a:solidFill>
                  <a:schemeClr val="tx1">
                    <a:lumMod val="65000"/>
                    <a:lumOff val="35000"/>
                  </a:schemeClr>
                </a:solidFill>
                <a:latin typeface="Roboto" panose="02000000000000000000" pitchFamily="2" charset="0"/>
                <a:ea typeface="Roboto" panose="02000000000000000000" pitchFamily="2" charset="0"/>
                <a:cs typeface="+mj-cs"/>
              </a:defRPr>
            </a:lvl1pPr>
          </a:lstStyle>
          <a:p>
            <a:pPr>
              <a:lnSpc>
                <a:spcPct val="120000"/>
              </a:lnSpc>
              <a:spcBef>
                <a:spcPts val="0"/>
              </a:spcBef>
            </a:pPr>
            <a:r>
              <a:rPr lang="zh-CN" altLang="en-US" sz="975" dirty="0">
                <a:solidFill>
                  <a:schemeClr val="bg1"/>
                </a:solidFill>
                <a:latin typeface="微软雅黑" panose="020B0503020204020204" charset="-122"/>
                <a:ea typeface="微软雅黑" panose="020B0503020204020204" charset="-122"/>
                <a:cs typeface="+mn-ea"/>
                <a:sym typeface="Arial" panose="020B0604020202020204" pitchFamily="34" charset="0"/>
              </a:rPr>
              <a:t>输入文字</a:t>
            </a:r>
          </a:p>
        </p:txBody>
      </p:sp>
      <p:cxnSp>
        <p:nvCxnSpPr>
          <p:cNvPr id="43" name="Elbow Connector 42"/>
          <p:cNvCxnSpPr/>
          <p:nvPr/>
        </p:nvCxnSpPr>
        <p:spPr>
          <a:xfrm flipH="1" flipV="1">
            <a:off x="1999944" y="939750"/>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4" name="Text Placeholder 10"/>
          <p:cNvSpPr txBox="1"/>
          <p:nvPr/>
        </p:nvSpPr>
        <p:spPr>
          <a:xfrm>
            <a:off x="664949" y="734386"/>
            <a:ext cx="1194818"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45" name="Text Placeholder 11"/>
          <p:cNvSpPr txBox="1"/>
          <p:nvPr/>
        </p:nvSpPr>
        <p:spPr>
          <a:xfrm>
            <a:off x="664950" y="919440"/>
            <a:ext cx="185267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cxnSp>
        <p:nvCxnSpPr>
          <p:cNvPr id="46" name="Elbow Connector 45"/>
          <p:cNvCxnSpPr/>
          <p:nvPr/>
        </p:nvCxnSpPr>
        <p:spPr>
          <a:xfrm rot="5400000">
            <a:off x="2645394" y="2147603"/>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47" name="Text Placeholder 10"/>
          <p:cNvSpPr txBox="1"/>
          <p:nvPr/>
        </p:nvSpPr>
        <p:spPr>
          <a:xfrm>
            <a:off x="745105" y="3089751"/>
            <a:ext cx="1194818"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48" name="Text Placeholder 11"/>
          <p:cNvSpPr txBox="1"/>
          <p:nvPr/>
        </p:nvSpPr>
        <p:spPr>
          <a:xfrm>
            <a:off x="745106" y="3274804"/>
            <a:ext cx="185267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cxnSp>
        <p:nvCxnSpPr>
          <p:cNvPr id="49" name="Elbow Connector 48"/>
          <p:cNvCxnSpPr/>
          <p:nvPr/>
        </p:nvCxnSpPr>
        <p:spPr>
          <a:xfrm flipV="1">
            <a:off x="5906037" y="938497"/>
            <a:ext cx="751865" cy="517899"/>
          </a:xfrm>
          <a:prstGeom prst="bentConnector3">
            <a:avLst>
              <a:gd name="adj1" fmla="val -2255"/>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0" name="Text Placeholder 10"/>
          <p:cNvSpPr txBox="1"/>
          <p:nvPr/>
        </p:nvSpPr>
        <p:spPr>
          <a:xfrm>
            <a:off x="6797953" y="672043"/>
            <a:ext cx="120338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51" name="Text Placeholder 11"/>
          <p:cNvSpPr txBox="1"/>
          <p:nvPr/>
        </p:nvSpPr>
        <p:spPr>
          <a:xfrm>
            <a:off x="6797953" y="857095"/>
            <a:ext cx="186595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cxnSp>
        <p:nvCxnSpPr>
          <p:cNvPr id="53" name="Elbow Connector 52"/>
          <p:cNvCxnSpPr/>
          <p:nvPr/>
        </p:nvCxnSpPr>
        <p:spPr>
          <a:xfrm rot="16200000" flipH="1">
            <a:off x="5451975" y="2146663"/>
            <a:ext cx="519499" cy="1810403"/>
          </a:xfrm>
          <a:prstGeom prst="bentConnector2">
            <a:avLst/>
          </a:prstGeom>
          <a:ln w="19050">
            <a:solidFill>
              <a:schemeClr val="bg1">
                <a:lumMod val="65000"/>
              </a:schemeClr>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4" name="Text Placeholder 10"/>
          <p:cNvSpPr txBox="1"/>
          <p:nvPr/>
        </p:nvSpPr>
        <p:spPr>
          <a:xfrm>
            <a:off x="6756977" y="3090310"/>
            <a:ext cx="1203382" cy="276860"/>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sz="1500" dirty="0">
                <a:solidFill>
                  <a:schemeClr val="tx1">
                    <a:lumMod val="75000"/>
                    <a:lumOff val="25000"/>
                  </a:schemeClr>
                </a:solidFill>
                <a:latin typeface="微软雅黑" panose="020B0503020204020204" charset="-122"/>
                <a:sym typeface="Arial" panose="020B0604020202020204" pitchFamily="34" charset="0"/>
              </a:rPr>
              <a:t>输入文字</a:t>
            </a:r>
          </a:p>
        </p:txBody>
      </p:sp>
      <p:sp>
        <p:nvSpPr>
          <p:cNvPr id="55" name="Text Placeholder 11"/>
          <p:cNvSpPr txBox="1"/>
          <p:nvPr/>
        </p:nvSpPr>
        <p:spPr>
          <a:xfrm>
            <a:off x="6756976" y="3722402"/>
            <a:ext cx="1865953" cy="79438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r>
              <a:rPr lang="zh-CN" altLang="en-US" sz="1050" dirty="0">
                <a:solidFill>
                  <a:schemeClr val="tx1">
                    <a:lumMod val="75000"/>
                    <a:lumOff val="25000"/>
                  </a:schemeClr>
                </a:solidFill>
                <a:sym typeface="Arial" panose="020B0604020202020204" pitchFamily="34" charset="0"/>
              </a:rPr>
              <a:t>输入文字，点击添加相关标题文字，修改文字内容，也可以直接复制你的内容到此。</a:t>
            </a:r>
          </a:p>
        </p:txBody>
      </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01105" y="3090301"/>
            <a:ext cx="1233869" cy="213870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30" name="矩形 2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1" name="矩形 3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2" name="直接连接符 3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170">
        <p:zoom/>
      </p:transition>
    </mc:Choice>
    <mc:Fallback xmlns="">
      <p:transition advTm="117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left)">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par>
                                <p:cTn id="32" presetID="22" presetClass="entr" presetSubtype="2" fill="hold" nodeType="with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right)">
                                      <p:cBhvr>
                                        <p:cTn id="34" dur="500"/>
                                        <p:tgtEl>
                                          <p:spTgt spid="4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4">
                                            <p:txEl>
                                              <p:pRg st="0" end="0"/>
                                            </p:txEl>
                                          </p:spTgt>
                                        </p:tgtEl>
                                        <p:attrNameLst>
                                          <p:attrName>style.visibility</p:attrName>
                                        </p:attrNameLst>
                                      </p:cBhvr>
                                      <p:to>
                                        <p:strVal val="visible"/>
                                      </p:to>
                                    </p:set>
                                    <p:animEffect transition="in" filter="fade">
                                      <p:cBhvr>
                                        <p:cTn id="37" dur="500"/>
                                        <p:tgtEl>
                                          <p:spTgt spid="44">
                                            <p:txEl>
                                              <p:pRg st="0" end="0"/>
                                            </p:tx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5">
                                            <p:txEl>
                                              <p:pRg st="0" end="0"/>
                                            </p:txEl>
                                          </p:spTgt>
                                        </p:tgtEl>
                                        <p:attrNameLst>
                                          <p:attrName>style.visibility</p:attrName>
                                        </p:attrNameLst>
                                      </p:cBhvr>
                                      <p:to>
                                        <p:strVal val="visible"/>
                                      </p:to>
                                    </p:set>
                                    <p:animEffect transition="in" filter="wipe(down)">
                                      <p:cBhvr>
                                        <p:cTn id="40" dur="500"/>
                                        <p:tgtEl>
                                          <p:spTgt spid="45">
                                            <p:txEl>
                                              <p:pRg st="0" end="0"/>
                                            </p:txEl>
                                          </p:spTgt>
                                        </p:tgtEl>
                                      </p:cBhvr>
                                    </p:animEffect>
                                  </p:childTnLst>
                                </p:cTn>
                              </p:par>
                              <p:par>
                                <p:cTn id="41" presetID="22" presetClass="entr" presetSubtype="2"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right)">
                                      <p:cBhvr>
                                        <p:cTn id="43" dur="500"/>
                                        <p:tgtEl>
                                          <p:spTgt spid="4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xEl>
                                              <p:pRg st="0" end="0"/>
                                            </p:txEl>
                                          </p:spTgt>
                                        </p:tgtEl>
                                        <p:attrNameLst>
                                          <p:attrName>style.visibility</p:attrName>
                                        </p:attrNameLst>
                                      </p:cBhvr>
                                      <p:to>
                                        <p:strVal val="visible"/>
                                      </p:to>
                                    </p:set>
                                    <p:animEffect transition="in" filter="fade">
                                      <p:cBhvr>
                                        <p:cTn id="46" dur="500"/>
                                        <p:tgtEl>
                                          <p:spTgt spid="47">
                                            <p:txEl>
                                              <p:pRg st="0" end="0"/>
                                            </p:txEl>
                                          </p:spTgt>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xEl>
                                              <p:pRg st="0" end="0"/>
                                            </p:txEl>
                                          </p:spTgt>
                                        </p:tgtEl>
                                        <p:attrNameLst>
                                          <p:attrName>style.visibility</p:attrName>
                                        </p:attrNameLst>
                                      </p:cBhvr>
                                      <p:to>
                                        <p:strVal val="visible"/>
                                      </p:to>
                                    </p:set>
                                    <p:animEffect transition="in" filter="wipe(down)">
                                      <p:cBhvr>
                                        <p:cTn id="49" dur="500"/>
                                        <p:tgtEl>
                                          <p:spTgt spid="48">
                                            <p:txEl>
                                              <p:pRg st="0" end="0"/>
                                            </p:txEl>
                                          </p:spTgt>
                                        </p:tgtEl>
                                      </p:cBhvr>
                                    </p:animEffect>
                                  </p:childTnLst>
                                </p:cTn>
                              </p:par>
                              <p:par>
                                <p:cTn id="50" presetID="22" presetClass="entr" presetSubtype="8" fill="hold"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left)">
                                      <p:cBhvr>
                                        <p:cTn id="52" dur="500"/>
                                        <p:tgtEl>
                                          <p:spTgt spid="5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xEl>
                                              <p:pRg st="0" end="0"/>
                                            </p:txEl>
                                          </p:spTgt>
                                        </p:tgtEl>
                                        <p:attrNameLst>
                                          <p:attrName>style.visibility</p:attrName>
                                        </p:attrNameLst>
                                      </p:cBhvr>
                                      <p:to>
                                        <p:strVal val="visible"/>
                                      </p:to>
                                    </p:set>
                                    <p:animEffect transition="in" filter="fade">
                                      <p:cBhvr>
                                        <p:cTn id="55" dur="500"/>
                                        <p:tgtEl>
                                          <p:spTgt spid="54">
                                            <p:txEl>
                                              <p:pRg st="0" end="0"/>
                                            </p:txEl>
                                          </p:spTgt>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5">
                                            <p:txEl>
                                              <p:pRg st="0" end="0"/>
                                            </p:txEl>
                                          </p:spTgt>
                                        </p:tgtEl>
                                        <p:attrNameLst>
                                          <p:attrName>style.visibility</p:attrName>
                                        </p:attrNameLst>
                                      </p:cBhvr>
                                      <p:to>
                                        <p:strVal val="visible"/>
                                      </p:to>
                                    </p:set>
                                    <p:animEffect transition="in" filter="wipe(down)">
                                      <p:cBhvr>
                                        <p:cTn id="58" dur="500"/>
                                        <p:tgtEl>
                                          <p:spTgt spid="55">
                                            <p:txEl>
                                              <p:pRg st="0" end="0"/>
                                            </p:txEl>
                                          </p:spTgt>
                                        </p:tgtEl>
                                      </p:cBhvr>
                                    </p:animEffect>
                                  </p:childTnLst>
                                </p:cTn>
                              </p:par>
                              <p:par>
                                <p:cTn id="59" presetID="22" presetClass="entr" presetSubtype="8" fill="hold" nodeType="withEffect">
                                  <p:stCondLst>
                                    <p:cond delay="0"/>
                                  </p:stCondLst>
                                  <p:childTnLst>
                                    <p:set>
                                      <p:cBhvr>
                                        <p:cTn id="60" dur="1" fill="hold">
                                          <p:stCondLst>
                                            <p:cond delay="0"/>
                                          </p:stCondLst>
                                        </p:cTn>
                                        <p:tgtEl>
                                          <p:spTgt spid="49"/>
                                        </p:tgtEl>
                                        <p:attrNameLst>
                                          <p:attrName>style.visibility</p:attrName>
                                        </p:attrNameLst>
                                      </p:cBhvr>
                                      <p:to>
                                        <p:strVal val="visible"/>
                                      </p:to>
                                    </p:set>
                                    <p:animEffect transition="in" filter="wipe(left)">
                                      <p:cBhvr>
                                        <p:cTn id="61" dur="500"/>
                                        <p:tgtEl>
                                          <p:spTgt spid="4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0">
                                            <p:txEl>
                                              <p:pRg st="0" end="0"/>
                                            </p:txEl>
                                          </p:spTgt>
                                        </p:tgtEl>
                                        <p:attrNameLst>
                                          <p:attrName>style.visibility</p:attrName>
                                        </p:attrNameLst>
                                      </p:cBhvr>
                                      <p:to>
                                        <p:strVal val="visible"/>
                                      </p:to>
                                    </p:set>
                                    <p:animEffect transition="in" filter="fade">
                                      <p:cBhvr>
                                        <p:cTn id="64" dur="500"/>
                                        <p:tgtEl>
                                          <p:spTgt spid="50">
                                            <p:txEl>
                                              <p:pRg st="0" end="0"/>
                                            </p:txEl>
                                          </p:spTgt>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1">
                                            <p:txEl>
                                              <p:pRg st="0" end="0"/>
                                            </p:txEl>
                                          </p:spTgt>
                                        </p:tgtEl>
                                        <p:attrNameLst>
                                          <p:attrName>style.visibility</p:attrName>
                                        </p:attrNameLst>
                                      </p:cBhvr>
                                      <p:to>
                                        <p:strVal val="visible"/>
                                      </p:to>
                                    </p:set>
                                    <p:animEffect transition="in" filter="wipe(down)">
                                      <p:cBhvr>
                                        <p:cTn id="67" dur="500"/>
                                        <p:tgtEl>
                                          <p:spTgt spid="51">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Effect transition="in" filter="fade">
                                      <p:cBhvr>
                                        <p:cTn id="70" dur="1000"/>
                                        <p:tgtEl>
                                          <p:spTgt spid="2"/>
                                        </p:tgtEl>
                                      </p:cBhvr>
                                    </p:animEffect>
                                    <p:anim calcmode="lin" valueType="num">
                                      <p:cBhvr>
                                        <p:cTn id="71" dur="1000" fill="hold"/>
                                        <p:tgtEl>
                                          <p:spTgt spid="2"/>
                                        </p:tgtEl>
                                        <p:attrNameLst>
                                          <p:attrName>ppt_x</p:attrName>
                                        </p:attrNameLst>
                                      </p:cBhvr>
                                      <p:tavLst>
                                        <p:tav tm="0">
                                          <p:val>
                                            <p:strVal val="#ppt_x"/>
                                          </p:val>
                                        </p:tav>
                                        <p:tav tm="100000">
                                          <p:val>
                                            <p:strVal val="#ppt_x"/>
                                          </p:val>
                                        </p:tav>
                                      </p:tavLst>
                                    </p:anim>
                                    <p:anim calcmode="lin" valueType="num">
                                      <p:cBhvr>
                                        <p:cTn id="72" dur="1000" fill="hold"/>
                                        <p:tgtEl>
                                          <p:spTgt spid="2"/>
                                        </p:tgtEl>
                                        <p:attrNameLst>
                                          <p:attrName>ppt_y</p:attrName>
                                        </p:attrNameLst>
                                      </p:cBhvr>
                                      <p:tavLst>
                                        <p:tav tm="0">
                                          <p:val>
                                            <p:strVal val="#ppt_y+.1"/>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fill="hold"/>
                                        <p:tgtEl>
                                          <p:spTgt spid="6"/>
                                        </p:tgtEl>
                                        <p:attrNameLst>
                                          <p:attrName>ppt_x</p:attrName>
                                        </p:attrNameLst>
                                      </p:cBhvr>
                                      <p:tavLst>
                                        <p:tav tm="0">
                                          <p:val>
                                            <p:strVal val="#ppt_x"/>
                                          </p:val>
                                        </p:tav>
                                        <p:tav tm="100000">
                                          <p:val>
                                            <p:strVal val="#ppt_x"/>
                                          </p:val>
                                        </p:tav>
                                      </p:tavLst>
                                    </p:anim>
                                    <p:anim calcmode="lin" valueType="num">
                                      <p:cBhvr additive="base">
                                        <p:cTn id="76" dur="500" fill="hold"/>
                                        <p:tgtEl>
                                          <p:spTgt spid="6"/>
                                        </p:tgtEl>
                                        <p:attrNameLst>
                                          <p:attrName>ppt_y</p:attrName>
                                        </p:attrNameLst>
                                      </p:cBhvr>
                                      <p:tavLst>
                                        <p:tav tm="0">
                                          <p:val>
                                            <p:strVal val="1+#ppt_h/2"/>
                                          </p:val>
                                        </p:tav>
                                        <p:tav tm="100000">
                                          <p:val>
                                            <p:strVal val="#ppt_y"/>
                                          </p:val>
                                        </p:tav>
                                      </p:tavLst>
                                    </p:anim>
                                  </p:childTnLst>
                                </p:cTn>
                              </p:par>
                              <p:par>
                                <p:cTn id="77" presetID="10" presetClass="entr" presetSubtype="0" fill="hold" nodeType="with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fade">
                                      <p:cBhvr>
                                        <p:cTn id="79" dur="500"/>
                                        <p:tgtEl>
                                          <p:spTgt spid="4"/>
                                        </p:tgtEl>
                                      </p:cBhvr>
                                    </p:animEffect>
                                  </p:childTnLst>
                                </p:cTn>
                              </p:par>
                              <p:par>
                                <p:cTn id="80" presetID="53" presetClass="entr" presetSubtype="16" fill="hold" nodeType="withEffect">
                                  <p:stCondLst>
                                    <p:cond delay="0"/>
                                  </p:stCondLst>
                                  <p:childTnLst>
                                    <p:set>
                                      <p:cBhvr>
                                        <p:cTn id="81" dur="1" fill="hold">
                                          <p:stCondLst>
                                            <p:cond delay="0"/>
                                          </p:stCondLst>
                                        </p:cTn>
                                        <p:tgtEl>
                                          <p:spTgt spid="5"/>
                                        </p:tgtEl>
                                        <p:attrNameLst>
                                          <p:attrName>style.visibility</p:attrName>
                                        </p:attrNameLst>
                                      </p:cBhvr>
                                      <p:to>
                                        <p:strVal val="visible"/>
                                      </p:to>
                                    </p:set>
                                    <p:anim calcmode="lin" valueType="num">
                                      <p:cBhvr>
                                        <p:cTn id="82" dur="500" fill="hold"/>
                                        <p:tgtEl>
                                          <p:spTgt spid="5"/>
                                        </p:tgtEl>
                                        <p:attrNameLst>
                                          <p:attrName>ppt_w</p:attrName>
                                        </p:attrNameLst>
                                      </p:cBhvr>
                                      <p:tavLst>
                                        <p:tav tm="0">
                                          <p:val>
                                            <p:fltVal val="0"/>
                                          </p:val>
                                        </p:tav>
                                        <p:tav tm="100000">
                                          <p:val>
                                            <p:strVal val="#ppt_w"/>
                                          </p:val>
                                        </p:tav>
                                      </p:tavLst>
                                    </p:anim>
                                    <p:anim calcmode="lin" valueType="num">
                                      <p:cBhvr>
                                        <p:cTn id="83" dur="500" fill="hold"/>
                                        <p:tgtEl>
                                          <p:spTgt spid="5"/>
                                        </p:tgtEl>
                                        <p:attrNameLst>
                                          <p:attrName>ppt_h</p:attrName>
                                        </p:attrNameLst>
                                      </p:cBhvr>
                                      <p:tavLst>
                                        <p:tav tm="0">
                                          <p:val>
                                            <p:fltVal val="0"/>
                                          </p:val>
                                        </p:tav>
                                        <p:tav tm="100000">
                                          <p:val>
                                            <p:strVal val="#ppt_h"/>
                                          </p:val>
                                        </p:tav>
                                      </p:tavLst>
                                    </p:anim>
                                    <p:animEffect transition="in" filter="fade">
                                      <p:cBhvr>
                                        <p:cTn id="84" dur="500"/>
                                        <p:tgtEl>
                                          <p:spTgt spid="5"/>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300" fill="hold"/>
                                        <p:tgtEl>
                                          <p:spTgt spid="30"/>
                                        </p:tgtEl>
                                        <p:attrNameLst>
                                          <p:attrName>ppt_w</p:attrName>
                                        </p:attrNameLst>
                                      </p:cBhvr>
                                      <p:tavLst>
                                        <p:tav tm="0">
                                          <p:val>
                                            <p:fltVal val="0"/>
                                          </p:val>
                                        </p:tav>
                                        <p:tav tm="100000">
                                          <p:val>
                                            <p:strVal val="#ppt_w"/>
                                          </p:val>
                                        </p:tav>
                                      </p:tavLst>
                                    </p:anim>
                                    <p:anim calcmode="lin" valueType="num">
                                      <p:cBhvr>
                                        <p:cTn id="88" dur="300" fill="hold"/>
                                        <p:tgtEl>
                                          <p:spTgt spid="30"/>
                                        </p:tgtEl>
                                        <p:attrNameLst>
                                          <p:attrName>ppt_h</p:attrName>
                                        </p:attrNameLst>
                                      </p:cBhvr>
                                      <p:tavLst>
                                        <p:tav tm="0">
                                          <p:val>
                                            <p:fltVal val="0"/>
                                          </p:val>
                                        </p:tav>
                                        <p:tav tm="100000">
                                          <p:val>
                                            <p:strVal val="#ppt_h"/>
                                          </p:val>
                                        </p:tav>
                                      </p:tavLst>
                                    </p:anim>
                                    <p:anim calcmode="lin" valueType="num">
                                      <p:cBhvr>
                                        <p:cTn id="89" dur="300" fill="hold"/>
                                        <p:tgtEl>
                                          <p:spTgt spid="30"/>
                                        </p:tgtEl>
                                        <p:attrNameLst>
                                          <p:attrName>style.rotation</p:attrName>
                                        </p:attrNameLst>
                                      </p:cBhvr>
                                      <p:tavLst>
                                        <p:tav tm="0">
                                          <p:val>
                                            <p:fltVal val="90"/>
                                          </p:val>
                                        </p:tav>
                                        <p:tav tm="100000">
                                          <p:val>
                                            <p:fltVal val="0"/>
                                          </p:val>
                                        </p:tav>
                                      </p:tavLst>
                                    </p:anim>
                                    <p:animEffect transition="in" filter="fade">
                                      <p:cBhvr>
                                        <p:cTn id="90" dur="300"/>
                                        <p:tgtEl>
                                          <p:spTgt spid="30"/>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 calcmode="lin" valueType="num">
                                      <p:cBhvr>
                                        <p:cTn id="93" dur="300" fill="hold"/>
                                        <p:tgtEl>
                                          <p:spTgt spid="31"/>
                                        </p:tgtEl>
                                        <p:attrNameLst>
                                          <p:attrName>ppt_w</p:attrName>
                                        </p:attrNameLst>
                                      </p:cBhvr>
                                      <p:tavLst>
                                        <p:tav tm="0">
                                          <p:val>
                                            <p:fltVal val="0"/>
                                          </p:val>
                                        </p:tav>
                                        <p:tav tm="100000">
                                          <p:val>
                                            <p:strVal val="#ppt_w"/>
                                          </p:val>
                                        </p:tav>
                                      </p:tavLst>
                                    </p:anim>
                                    <p:anim calcmode="lin" valueType="num">
                                      <p:cBhvr>
                                        <p:cTn id="94" dur="300" fill="hold"/>
                                        <p:tgtEl>
                                          <p:spTgt spid="31"/>
                                        </p:tgtEl>
                                        <p:attrNameLst>
                                          <p:attrName>ppt_h</p:attrName>
                                        </p:attrNameLst>
                                      </p:cBhvr>
                                      <p:tavLst>
                                        <p:tav tm="0">
                                          <p:val>
                                            <p:fltVal val="0"/>
                                          </p:val>
                                        </p:tav>
                                        <p:tav tm="100000">
                                          <p:val>
                                            <p:strVal val="#ppt_h"/>
                                          </p:val>
                                        </p:tav>
                                      </p:tavLst>
                                    </p:anim>
                                    <p:anim calcmode="lin" valueType="num">
                                      <p:cBhvr>
                                        <p:cTn id="95" dur="300" fill="hold"/>
                                        <p:tgtEl>
                                          <p:spTgt spid="31"/>
                                        </p:tgtEl>
                                        <p:attrNameLst>
                                          <p:attrName>style.rotation</p:attrName>
                                        </p:attrNameLst>
                                      </p:cBhvr>
                                      <p:tavLst>
                                        <p:tav tm="0">
                                          <p:val>
                                            <p:fltVal val="90"/>
                                          </p:val>
                                        </p:tav>
                                        <p:tav tm="100000">
                                          <p:val>
                                            <p:fltVal val="0"/>
                                          </p:val>
                                        </p:tav>
                                      </p:tavLst>
                                    </p:anim>
                                    <p:animEffect transition="in" filter="fade">
                                      <p:cBhvr>
                                        <p:cTn id="96" dur="300"/>
                                        <p:tgtEl>
                                          <p:spTgt spid="31"/>
                                        </p:tgtEl>
                                      </p:cBhvr>
                                    </p:animEffect>
                                  </p:childTnLst>
                                </p:cTn>
                              </p:par>
                              <p:par>
                                <p:cTn id="97" presetID="22" presetClass="entr" presetSubtype="8"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3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7" grpId="0" bldLvl="0" animBg="1"/>
      <p:bldP spid="22" grpId="0" bldLvl="0" animBg="1"/>
      <p:bldP spid="29" grpId="0" bldLvl="0" animBg="1"/>
      <p:bldP spid="35" grpId="0" bldLvl="0" animBg="1"/>
      <p:bldP spid="39" grpId="0"/>
      <p:bldP spid="40" grpId="0"/>
      <p:bldP spid="41" grpId="0"/>
      <p:bldP spid="42" grpId="0"/>
      <p:bldP spid="44" grpId="0" build="p"/>
      <p:bldP spid="45" grpId="0" build="p"/>
      <p:bldP spid="47" grpId="0" build="p"/>
      <p:bldP spid="48" grpId="0" build="p"/>
      <p:bldP spid="50" grpId="0" build="p"/>
      <p:bldP spid="51" grpId="0" build="p"/>
      <p:bldP spid="54" grpId="0" build="p"/>
      <p:bldP spid="55" grpId="0" build="p"/>
      <p:bldP spid="30" grpId="0" bldLvl="0" animBg="1"/>
      <p:bldP spid="3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p>
        </p:txBody>
      </p:sp>
      <p:grpSp>
        <p:nvGrpSpPr>
          <p:cNvPr id="2" name="组合 31"/>
          <p:cNvGrpSpPr/>
          <p:nvPr/>
        </p:nvGrpSpPr>
        <p:grpSpPr bwMode="auto">
          <a:xfrm>
            <a:off x="6056965" y="2176595"/>
            <a:ext cx="297640" cy="297656"/>
            <a:chOff x="0" y="0"/>
            <a:chExt cx="812800" cy="812800"/>
          </a:xfrm>
          <a:solidFill>
            <a:schemeClr val="accent2"/>
          </a:solidFill>
        </p:grpSpPr>
        <p:sp>
          <p:nvSpPr>
            <p:cNvPr id="10284" name="椭圆 32"/>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微软雅黑" panose="020B0503020204020204" charset="-122"/>
                <a:ea typeface="微软雅黑" panose="020B0503020204020204" charset="-122"/>
              </a:endParaRPr>
            </a:p>
          </p:txBody>
        </p:sp>
        <p:sp>
          <p:nvSpPr>
            <p:cNvPr id="10285" name="任意多边形 33"/>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微软雅黑" panose="020B0503020204020204" charset="-122"/>
                <a:ea typeface="微软雅黑" panose="020B0503020204020204" charset="-122"/>
              </a:endParaRPr>
            </a:p>
          </p:txBody>
        </p:sp>
      </p:grpSp>
      <p:grpSp>
        <p:nvGrpSpPr>
          <p:cNvPr id="3" name="组合 34"/>
          <p:cNvGrpSpPr/>
          <p:nvPr/>
        </p:nvGrpSpPr>
        <p:grpSpPr bwMode="auto">
          <a:xfrm>
            <a:off x="2856740" y="2176595"/>
            <a:ext cx="297640" cy="297656"/>
            <a:chOff x="0" y="0"/>
            <a:chExt cx="812800" cy="812800"/>
          </a:xfrm>
          <a:solidFill>
            <a:schemeClr val="accent2"/>
          </a:solidFill>
        </p:grpSpPr>
        <p:sp>
          <p:nvSpPr>
            <p:cNvPr id="10282" name="椭圆 35"/>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chemeClr val="tx1">
                    <a:lumMod val="50000"/>
                    <a:lumOff val="50000"/>
                  </a:schemeClr>
                </a:solidFill>
                <a:latin typeface="微软雅黑" panose="020B0503020204020204" charset="-122"/>
                <a:ea typeface="微软雅黑" panose="020B0503020204020204" charset="-122"/>
              </a:endParaRPr>
            </a:p>
          </p:txBody>
        </p:sp>
        <p:sp>
          <p:nvSpPr>
            <p:cNvPr id="10283" name="任意多边形 36"/>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solidFill>
                  <a:schemeClr val="tx1">
                    <a:lumMod val="50000"/>
                    <a:lumOff val="50000"/>
                  </a:schemeClr>
                </a:solidFill>
                <a:latin typeface="微软雅黑" panose="020B0503020204020204" charset="-122"/>
                <a:ea typeface="微软雅黑" panose="020B0503020204020204" charset="-122"/>
              </a:endParaRPr>
            </a:p>
          </p:txBody>
        </p:sp>
      </p:grpSp>
      <p:grpSp>
        <p:nvGrpSpPr>
          <p:cNvPr id="4" name="组合 37"/>
          <p:cNvGrpSpPr/>
          <p:nvPr/>
        </p:nvGrpSpPr>
        <p:grpSpPr bwMode="auto">
          <a:xfrm>
            <a:off x="4440185" y="606160"/>
            <a:ext cx="297640" cy="297656"/>
            <a:chOff x="0" y="0"/>
            <a:chExt cx="812800" cy="812800"/>
          </a:xfrm>
          <a:solidFill>
            <a:schemeClr val="accent2"/>
          </a:solidFill>
        </p:grpSpPr>
        <p:sp>
          <p:nvSpPr>
            <p:cNvPr id="10280" name="椭圆 38"/>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微软雅黑" panose="020B0503020204020204" charset="-122"/>
                <a:ea typeface="微软雅黑" panose="020B0503020204020204" charset="-122"/>
              </a:endParaRPr>
            </a:p>
          </p:txBody>
        </p:sp>
        <p:sp>
          <p:nvSpPr>
            <p:cNvPr id="10281" name="任意多边形 39"/>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微软雅黑" panose="020B0503020204020204" charset="-122"/>
                <a:ea typeface="微软雅黑" panose="020B0503020204020204" charset="-122"/>
              </a:endParaRPr>
            </a:p>
          </p:txBody>
        </p:sp>
      </p:grpSp>
      <p:grpSp>
        <p:nvGrpSpPr>
          <p:cNvPr id="5" name="组合 40"/>
          <p:cNvGrpSpPr/>
          <p:nvPr/>
        </p:nvGrpSpPr>
        <p:grpSpPr bwMode="auto">
          <a:xfrm>
            <a:off x="4440185" y="3777985"/>
            <a:ext cx="297640" cy="297656"/>
            <a:chOff x="0" y="0"/>
            <a:chExt cx="812800" cy="812800"/>
          </a:xfrm>
          <a:solidFill>
            <a:schemeClr val="accent2"/>
          </a:solidFill>
        </p:grpSpPr>
        <p:sp>
          <p:nvSpPr>
            <p:cNvPr id="10278" name="椭圆 41"/>
            <p:cNvSpPr>
              <a:spLocks noChangeArrowheads="1"/>
            </p:cNvSpPr>
            <p:nvPr/>
          </p:nvSpPr>
          <p:spPr bwMode="auto">
            <a:xfrm>
              <a:off x="0" y="0"/>
              <a:ext cx="812800" cy="812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algn="ctr" eaLnBrk="1" hangingPunct="1">
                <a:buFont typeface="Arial" panose="020B0604020202020204" pitchFamily="34" charset="0"/>
                <a:buNone/>
              </a:pPr>
              <a:endParaRPr lang="zh-CN" altLang="en-US" sz="1350">
                <a:solidFill>
                  <a:srgbClr val="FFFFFF"/>
                </a:solidFill>
                <a:latin typeface="微软雅黑" panose="020B0503020204020204" charset="-122"/>
                <a:ea typeface="微软雅黑" panose="020B0503020204020204" charset="-122"/>
              </a:endParaRPr>
            </a:p>
          </p:txBody>
        </p:sp>
        <p:sp>
          <p:nvSpPr>
            <p:cNvPr id="10279" name="任意多边形 42"/>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350">
                <a:latin typeface="微软雅黑" panose="020B0503020204020204" charset="-122"/>
                <a:ea typeface="微软雅黑" panose="020B0503020204020204" charset="-122"/>
              </a:endParaRPr>
            </a:p>
          </p:txBody>
        </p:sp>
      </p:grpSp>
      <p:grpSp>
        <p:nvGrpSpPr>
          <p:cNvPr id="6" name="组合 66"/>
          <p:cNvGrpSpPr/>
          <p:nvPr/>
        </p:nvGrpSpPr>
        <p:grpSpPr bwMode="auto">
          <a:xfrm>
            <a:off x="3084299" y="824307"/>
            <a:ext cx="3009414" cy="3011756"/>
            <a:chOff x="0" y="0"/>
            <a:chExt cx="4392474" cy="4393594"/>
          </a:xfrm>
        </p:grpSpPr>
        <p:grpSp>
          <p:nvGrpSpPr>
            <p:cNvPr id="10256" name="组合 44"/>
            <p:cNvGrpSpPr/>
            <p:nvPr/>
          </p:nvGrpSpPr>
          <p:grpSpPr bwMode="auto">
            <a:xfrm>
              <a:off x="0" y="0"/>
              <a:ext cx="4392474" cy="4393594"/>
              <a:chOff x="0" y="0"/>
              <a:chExt cx="4392474" cy="4393594"/>
            </a:xfrm>
          </p:grpSpPr>
          <p:grpSp>
            <p:nvGrpSpPr>
              <p:cNvPr id="10261" name="组合 30"/>
              <p:cNvGrpSpPr/>
              <p:nvPr/>
            </p:nvGrpSpPr>
            <p:grpSpPr bwMode="auto">
              <a:xfrm>
                <a:off x="0" y="0"/>
                <a:ext cx="4392474" cy="4393594"/>
                <a:chOff x="0" y="0"/>
                <a:chExt cx="4392474" cy="4393594"/>
              </a:xfrm>
            </p:grpSpPr>
            <p:sp>
              <p:nvSpPr>
                <p:cNvPr id="10263" name="Freeform 5"/>
                <p:cNvSpPr/>
                <p:nvPr/>
              </p:nvSpPr>
              <p:spPr bwMode="auto">
                <a:xfrm rot="2700000">
                  <a:off x="1722485" y="615110"/>
                  <a:ext cx="1941774" cy="711551"/>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4" name="Freeform 6"/>
                <p:cNvSpPr/>
                <p:nvPr/>
              </p:nvSpPr>
              <p:spPr bwMode="auto">
                <a:xfrm rot="2700000">
                  <a:off x="3064311" y="1725311"/>
                  <a:ext cx="714549" cy="1941775"/>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5" name="Freeform 7"/>
                <p:cNvSpPr/>
                <p:nvPr/>
              </p:nvSpPr>
              <p:spPr bwMode="auto">
                <a:xfrm rot="2700000">
                  <a:off x="2580127" y="1261992"/>
                  <a:ext cx="1863824" cy="1076321"/>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6" name="Freeform 8"/>
                <p:cNvSpPr/>
                <p:nvPr/>
              </p:nvSpPr>
              <p:spPr bwMode="auto">
                <a:xfrm rot="2700000">
                  <a:off x="730626" y="3067930"/>
                  <a:ext cx="1939775" cy="711551"/>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7" name="Freeform 9"/>
                <p:cNvSpPr/>
                <p:nvPr/>
              </p:nvSpPr>
              <p:spPr bwMode="auto">
                <a:xfrm rot="2700000">
                  <a:off x="2052721" y="2581222"/>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8" name="Freeform 10"/>
                <p:cNvSpPr/>
                <p:nvPr/>
              </p:nvSpPr>
              <p:spPr bwMode="auto">
                <a:xfrm rot="2700000">
                  <a:off x="614612" y="726093"/>
                  <a:ext cx="712551" cy="1941775"/>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sp>
              <p:nvSpPr>
                <p:cNvPr id="10269" name="Freeform 11"/>
                <p:cNvSpPr/>
                <p:nvPr/>
              </p:nvSpPr>
              <p:spPr bwMode="auto">
                <a:xfrm rot="2700000">
                  <a:off x="-56035" y="2051393"/>
                  <a:ext cx="1870819" cy="1078320"/>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grpSp>
          <p:sp>
            <p:nvSpPr>
              <p:cNvPr id="10262" name="Freeform 12"/>
              <p:cNvSpPr/>
              <p:nvPr/>
            </p:nvSpPr>
            <p:spPr bwMode="auto">
              <a:xfrm rot="2700000">
                <a:off x="1261261" y="-56035"/>
                <a:ext cx="1081317" cy="1870820"/>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350">
                  <a:latin typeface="微软雅黑" panose="020B0503020204020204" charset="-122"/>
                  <a:ea typeface="微软雅黑" panose="020B0503020204020204" charset="-122"/>
                </a:endParaRPr>
              </a:p>
            </p:txBody>
          </p:sp>
        </p:grpSp>
        <p:sp>
          <p:nvSpPr>
            <p:cNvPr id="10257" name="文本框 62"/>
            <p:cNvSpPr txBox="1">
              <a:spLocks noChangeArrowheads="1"/>
            </p:cNvSpPr>
            <p:nvPr/>
          </p:nvSpPr>
          <p:spPr bwMode="auto">
            <a:xfrm>
              <a:off x="1194649" y="923100"/>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01</a:t>
              </a:r>
            </a:p>
          </p:txBody>
        </p:sp>
        <p:sp>
          <p:nvSpPr>
            <p:cNvPr id="10258" name="文本框 63"/>
            <p:cNvSpPr txBox="1">
              <a:spLocks noChangeArrowheads="1"/>
            </p:cNvSpPr>
            <p:nvPr/>
          </p:nvSpPr>
          <p:spPr bwMode="auto">
            <a:xfrm>
              <a:off x="939877" y="2659858"/>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04</a:t>
              </a:r>
            </a:p>
          </p:txBody>
        </p:sp>
        <p:sp>
          <p:nvSpPr>
            <p:cNvPr id="10259" name="文本框 64"/>
            <p:cNvSpPr txBox="1">
              <a:spLocks noChangeArrowheads="1"/>
            </p:cNvSpPr>
            <p:nvPr/>
          </p:nvSpPr>
          <p:spPr bwMode="auto">
            <a:xfrm>
              <a:off x="2599880" y="2894696"/>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03</a:t>
              </a:r>
            </a:p>
          </p:txBody>
        </p:sp>
        <p:sp>
          <p:nvSpPr>
            <p:cNvPr id="10260" name="文本框 65"/>
            <p:cNvSpPr txBox="1">
              <a:spLocks noChangeArrowheads="1"/>
            </p:cNvSpPr>
            <p:nvPr/>
          </p:nvSpPr>
          <p:spPr bwMode="auto">
            <a:xfrm>
              <a:off x="2913358" y="1212606"/>
              <a:ext cx="685856" cy="5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微软雅黑 Light" panose="020B0502040204020203"/>
                  <a:cs typeface="微软雅黑 Light" panose="020B0502040204020203"/>
                </a:defRPr>
              </a:lvl1pPr>
              <a:lvl2pPr marL="742950" indent="-285750" eaLnBrk="0" hangingPunct="0">
                <a:defRPr>
                  <a:solidFill>
                    <a:schemeClr val="tx1"/>
                  </a:solidFill>
                  <a:latin typeface="Calibri" panose="020F0502020204030204" charset="0"/>
                  <a:ea typeface="微软雅黑 Light" panose="020B0502040204020203"/>
                  <a:cs typeface="微软雅黑 Light" panose="020B0502040204020203"/>
                </a:defRPr>
              </a:lvl2pPr>
              <a:lvl3pPr marL="1143000" indent="-228600" eaLnBrk="0" hangingPunct="0">
                <a:defRPr>
                  <a:solidFill>
                    <a:schemeClr val="tx1"/>
                  </a:solidFill>
                  <a:latin typeface="Calibri" panose="020F0502020204030204" charset="0"/>
                  <a:ea typeface="微软雅黑 Light" panose="020B0502040204020203"/>
                  <a:cs typeface="微软雅黑 Light" panose="020B0502040204020203"/>
                </a:defRPr>
              </a:lvl3pPr>
              <a:lvl4pPr marL="1600200" indent="-228600" eaLnBrk="0" hangingPunct="0">
                <a:defRPr>
                  <a:solidFill>
                    <a:schemeClr val="tx1"/>
                  </a:solidFill>
                  <a:latin typeface="Calibri" panose="020F0502020204030204" charset="0"/>
                  <a:ea typeface="微软雅黑 Light" panose="020B0502040204020203"/>
                  <a:cs typeface="微软雅黑 Light" panose="020B0502040204020203"/>
                </a:defRPr>
              </a:lvl4pPr>
              <a:lvl5pPr marL="2057400" indent="-228600" eaLnBrk="0" hangingPunct="0">
                <a:defRPr>
                  <a:solidFill>
                    <a:schemeClr val="tx1"/>
                  </a:solidFill>
                  <a:latin typeface="Calibri" panose="020F0502020204030204" charset="0"/>
                  <a:ea typeface="微软雅黑 Light" panose="020B0502040204020203"/>
                  <a:cs typeface="微软雅黑 Light" panose="020B0502040204020203"/>
                </a:defRPr>
              </a:lvl5pPr>
              <a:lvl6pPr marL="25146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6pPr>
              <a:lvl7pPr marL="29718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7pPr>
              <a:lvl8pPr marL="34290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8pPr>
              <a:lvl9pPr marL="3886200" indent="-228600" eaLnBrk="0" fontAlgn="base" hangingPunct="0">
                <a:spcBef>
                  <a:spcPct val="0"/>
                </a:spcBef>
                <a:spcAft>
                  <a:spcPct val="0"/>
                </a:spcAft>
                <a:defRPr>
                  <a:solidFill>
                    <a:schemeClr val="tx1"/>
                  </a:solidFill>
                  <a:latin typeface="Calibri" panose="020F0502020204030204" charset="0"/>
                  <a:ea typeface="微软雅黑 Light" panose="020B0502040204020203"/>
                  <a:cs typeface="微软雅黑 Light" panose="020B0502040204020203"/>
                </a:defRPr>
              </a:lvl9pPr>
            </a:lstStyle>
            <a:p>
              <a:pPr eaLnBrk="1" hangingPunct="1">
                <a:buFont typeface="Arial" panose="020B0604020202020204" pitchFamily="34" charset="0"/>
                <a:buNone/>
              </a:pPr>
              <a:r>
                <a:rPr lang="en-US" altLang="zh-CN" sz="2025" dirty="0">
                  <a:solidFill>
                    <a:schemeClr val="bg1"/>
                  </a:solidFill>
                  <a:latin typeface="微软雅黑" panose="020B0503020204020204" charset="-122"/>
                  <a:ea typeface="微软雅黑" panose="020B0503020204020204" charset="-122"/>
                </a:rPr>
                <a:t>02</a:t>
              </a:r>
            </a:p>
          </p:txBody>
        </p:sp>
      </p:grpSp>
      <p:sp>
        <p:nvSpPr>
          <p:cNvPr id="46" name="TextBox 23"/>
          <p:cNvSpPr txBox="1"/>
          <p:nvPr/>
        </p:nvSpPr>
        <p:spPr>
          <a:xfrm>
            <a:off x="1817953" y="829445"/>
            <a:ext cx="18358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47" name="TextBox 24"/>
          <p:cNvSpPr txBox="1"/>
          <p:nvPr/>
        </p:nvSpPr>
        <p:spPr>
          <a:xfrm>
            <a:off x="2849193" y="601343"/>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p>
        </p:txBody>
      </p:sp>
      <p:sp>
        <p:nvSpPr>
          <p:cNvPr id="48" name="TextBox 23"/>
          <p:cNvSpPr txBox="1"/>
          <p:nvPr/>
        </p:nvSpPr>
        <p:spPr>
          <a:xfrm>
            <a:off x="747404" y="2474592"/>
            <a:ext cx="183581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49" name="TextBox 24"/>
          <p:cNvSpPr txBox="1"/>
          <p:nvPr/>
        </p:nvSpPr>
        <p:spPr>
          <a:xfrm>
            <a:off x="1778644" y="2246490"/>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p>
        </p:txBody>
      </p:sp>
      <p:sp>
        <p:nvSpPr>
          <p:cNvPr id="54" name="TextBox 23"/>
          <p:cNvSpPr txBox="1"/>
          <p:nvPr/>
        </p:nvSpPr>
        <p:spPr>
          <a:xfrm>
            <a:off x="6553809" y="2440081"/>
            <a:ext cx="176117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55" name="TextBox 24"/>
          <p:cNvSpPr txBox="1"/>
          <p:nvPr/>
        </p:nvSpPr>
        <p:spPr>
          <a:xfrm>
            <a:off x="6653567" y="2149636"/>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p>
        </p:txBody>
      </p:sp>
      <p:sp>
        <p:nvSpPr>
          <p:cNvPr id="56" name="TextBox 23"/>
          <p:cNvSpPr txBox="1"/>
          <p:nvPr/>
        </p:nvSpPr>
        <p:spPr>
          <a:xfrm>
            <a:off x="4987376" y="3765641"/>
            <a:ext cx="1761173" cy="551815"/>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a:t>
            </a:r>
          </a:p>
        </p:txBody>
      </p:sp>
      <p:sp>
        <p:nvSpPr>
          <p:cNvPr id="57" name="TextBox 24"/>
          <p:cNvSpPr txBox="1"/>
          <p:nvPr/>
        </p:nvSpPr>
        <p:spPr>
          <a:xfrm>
            <a:off x="5087134" y="3475196"/>
            <a:ext cx="900752" cy="230505"/>
          </a:xfrm>
          <a:prstGeom prst="rect">
            <a:avLst/>
          </a:prstGeom>
        </p:spPr>
        <p:txBody>
          <a:bodyPr lIns="0" tIns="0" rIns="0" bIns="0">
            <a:spAutoFit/>
          </a:bodyPr>
          <a:lstStyle>
            <a:defPPr>
              <a:defRPr lang="zh-CN"/>
            </a:defPPr>
            <a:lvl1pPr indent="0" algn="just" defTabSz="685800">
              <a:lnSpc>
                <a:spcPct val="120000"/>
              </a:lnSpc>
              <a:spcBef>
                <a:spcPts val="0"/>
              </a:spcBef>
              <a:buFont typeface="Arial" panose="020B0604020202020204" pitchFamily="34" charset="0"/>
              <a:buNone/>
              <a:defRPr sz="2000" b="1">
                <a:solidFill>
                  <a:schemeClr val="tx1">
                    <a:lumMod val="50000"/>
                    <a:lumOff val="50000"/>
                  </a:schemeClr>
                </a:solidFill>
                <a:latin typeface="Arial" panose="020B0604020202020204" pitchFamily="34" charset="0"/>
                <a:ea typeface="微软雅黑" panose="020B0503020204020204" charset="-122"/>
                <a:cs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lnSpc>
                <a:spcPct val="100000"/>
              </a:lnSpc>
            </a:pPr>
            <a:r>
              <a:rPr lang="zh-CN" altLang="en-US" sz="1500" dirty="0">
                <a:solidFill>
                  <a:schemeClr val="tx1">
                    <a:lumMod val="75000"/>
                    <a:lumOff val="25000"/>
                  </a:schemeClr>
                </a:solidFill>
                <a:latin typeface="微软雅黑" panose="020B0503020204020204" charset="-122"/>
              </a:rPr>
              <a:t>输入文字</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45" name="矩形 44"/>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0" name="矩形 49"/>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1" name="直接连接符 50"/>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263">
        <p:zoom/>
      </p:transition>
    </mc:Choice>
    <mc:Fallback xmlns="">
      <p:transition advTm="126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1"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50" fill="hold"/>
                                        <p:tgtEl>
                                          <p:spTgt spid="4"/>
                                        </p:tgtEl>
                                        <p:attrNameLst>
                                          <p:attrName>ppt_w</p:attrName>
                                        </p:attrNameLst>
                                      </p:cBhvr>
                                      <p:tavLst>
                                        <p:tav tm="0">
                                          <p:val>
                                            <p:fltVal val="0"/>
                                          </p:val>
                                        </p:tav>
                                        <p:tav tm="100000">
                                          <p:val>
                                            <p:strVal val="#ppt_w"/>
                                          </p:val>
                                        </p:tav>
                                      </p:tavLst>
                                    </p:anim>
                                    <p:anim calcmode="lin" valueType="num">
                                      <p:cBhvr>
                                        <p:cTn id="14" dur="250" fill="hold"/>
                                        <p:tgtEl>
                                          <p:spTgt spid="4"/>
                                        </p:tgtEl>
                                        <p:attrNameLst>
                                          <p:attrName>ppt_h</p:attrName>
                                        </p:attrNameLst>
                                      </p:cBhvr>
                                      <p:tavLst>
                                        <p:tav tm="0">
                                          <p:val>
                                            <p:fltVal val="0"/>
                                          </p:val>
                                        </p:tav>
                                        <p:tav tm="100000">
                                          <p:val>
                                            <p:strVal val="#ppt_h"/>
                                          </p:val>
                                        </p:tav>
                                      </p:tavLst>
                                    </p:anim>
                                    <p:animEffect transition="in" filter="fade">
                                      <p:cBhvr>
                                        <p:cTn id="15" dur="25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250" fill="hold"/>
                                        <p:tgtEl>
                                          <p:spTgt spid="5"/>
                                        </p:tgtEl>
                                        <p:attrNameLst>
                                          <p:attrName>ppt_w</p:attrName>
                                        </p:attrNameLst>
                                      </p:cBhvr>
                                      <p:tavLst>
                                        <p:tav tm="0">
                                          <p:val>
                                            <p:fltVal val="0"/>
                                          </p:val>
                                        </p:tav>
                                        <p:tav tm="100000">
                                          <p:val>
                                            <p:strVal val="#ppt_w"/>
                                          </p:val>
                                        </p:tav>
                                      </p:tavLst>
                                    </p:anim>
                                    <p:anim calcmode="lin" valueType="num">
                                      <p:cBhvr>
                                        <p:cTn id="24" dur="250" fill="hold"/>
                                        <p:tgtEl>
                                          <p:spTgt spid="5"/>
                                        </p:tgtEl>
                                        <p:attrNameLst>
                                          <p:attrName>ppt_h</p:attrName>
                                        </p:attrNameLst>
                                      </p:cBhvr>
                                      <p:tavLst>
                                        <p:tav tm="0">
                                          <p:val>
                                            <p:fltVal val="0"/>
                                          </p:val>
                                        </p:tav>
                                        <p:tav tm="100000">
                                          <p:val>
                                            <p:strVal val="#ppt_h"/>
                                          </p:val>
                                        </p:tav>
                                      </p:tavLst>
                                    </p:anim>
                                    <p:animEffect transition="in" filter="fade">
                                      <p:cBhvr>
                                        <p:cTn id="25" dur="250"/>
                                        <p:tgtEl>
                                          <p:spTgt spid="5"/>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250" fill="hold"/>
                                        <p:tgtEl>
                                          <p:spTgt spid="3"/>
                                        </p:tgtEl>
                                        <p:attrNameLst>
                                          <p:attrName>ppt_w</p:attrName>
                                        </p:attrNameLst>
                                      </p:cBhvr>
                                      <p:tavLst>
                                        <p:tav tm="0">
                                          <p:val>
                                            <p:fltVal val="0"/>
                                          </p:val>
                                        </p:tav>
                                        <p:tav tm="100000">
                                          <p:val>
                                            <p:strVal val="#ppt_w"/>
                                          </p:val>
                                        </p:tav>
                                      </p:tavLst>
                                    </p:anim>
                                    <p:anim calcmode="lin" valueType="num">
                                      <p:cBhvr>
                                        <p:cTn id="29" dur="250" fill="hold"/>
                                        <p:tgtEl>
                                          <p:spTgt spid="3"/>
                                        </p:tgtEl>
                                        <p:attrNameLst>
                                          <p:attrName>ppt_h</p:attrName>
                                        </p:attrNameLst>
                                      </p:cBhvr>
                                      <p:tavLst>
                                        <p:tav tm="0">
                                          <p:val>
                                            <p:fltVal val="0"/>
                                          </p:val>
                                        </p:tav>
                                        <p:tav tm="100000">
                                          <p:val>
                                            <p:strVal val="#ppt_h"/>
                                          </p:val>
                                        </p:tav>
                                      </p:tavLst>
                                    </p:anim>
                                    <p:animEffect transition="in" filter="fade">
                                      <p:cBhvr>
                                        <p:cTn id="30" dur="250"/>
                                        <p:tgtEl>
                                          <p:spTgt spid="3"/>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additive="base">
                                        <p:cTn id="33" dur="500"/>
                                        <p:tgtEl>
                                          <p:spTgt spid="46"/>
                                        </p:tgtEl>
                                        <p:attrNameLst>
                                          <p:attrName>ppt_y</p:attrName>
                                        </p:attrNameLst>
                                      </p:cBhvr>
                                      <p:tavLst>
                                        <p:tav tm="0">
                                          <p:val>
                                            <p:strVal val="#ppt_y+#ppt_h*1.125000"/>
                                          </p:val>
                                        </p:tav>
                                        <p:tav tm="100000">
                                          <p:val>
                                            <p:strVal val="#ppt_y"/>
                                          </p:val>
                                        </p:tav>
                                      </p:tavLst>
                                    </p:anim>
                                    <p:animEffect transition="in" filter="wipe(up)">
                                      <p:cBhvr>
                                        <p:cTn id="34" dur="500"/>
                                        <p:tgtEl>
                                          <p:spTgt spid="46"/>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p:tgtEl>
                                          <p:spTgt spid="47"/>
                                        </p:tgtEl>
                                        <p:attrNameLst>
                                          <p:attrName>ppt_y</p:attrName>
                                        </p:attrNameLst>
                                      </p:cBhvr>
                                      <p:tavLst>
                                        <p:tav tm="0">
                                          <p:val>
                                            <p:strVal val="#ppt_y-#ppt_h*1.125000"/>
                                          </p:val>
                                        </p:tav>
                                        <p:tav tm="100000">
                                          <p:val>
                                            <p:strVal val="#ppt_y"/>
                                          </p:val>
                                        </p:tav>
                                      </p:tavLst>
                                    </p:anim>
                                    <p:animEffect transition="in" filter="wipe(down)">
                                      <p:cBhvr>
                                        <p:cTn id="38" dur="500"/>
                                        <p:tgtEl>
                                          <p:spTgt spid="4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p:tgtEl>
                                          <p:spTgt spid="54"/>
                                        </p:tgtEl>
                                        <p:attrNameLst>
                                          <p:attrName>ppt_y</p:attrName>
                                        </p:attrNameLst>
                                      </p:cBhvr>
                                      <p:tavLst>
                                        <p:tav tm="0">
                                          <p:val>
                                            <p:strVal val="#ppt_y+#ppt_h*1.125000"/>
                                          </p:val>
                                        </p:tav>
                                        <p:tav tm="100000">
                                          <p:val>
                                            <p:strVal val="#ppt_y"/>
                                          </p:val>
                                        </p:tav>
                                      </p:tavLst>
                                    </p:anim>
                                    <p:animEffect transition="in" filter="wipe(up)">
                                      <p:cBhvr>
                                        <p:cTn id="42" dur="500"/>
                                        <p:tgtEl>
                                          <p:spTgt spid="54"/>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 calcmode="lin" valueType="num">
                                      <p:cBhvr additive="base">
                                        <p:cTn id="45" dur="500"/>
                                        <p:tgtEl>
                                          <p:spTgt spid="55"/>
                                        </p:tgtEl>
                                        <p:attrNameLst>
                                          <p:attrName>ppt_y</p:attrName>
                                        </p:attrNameLst>
                                      </p:cBhvr>
                                      <p:tavLst>
                                        <p:tav tm="0">
                                          <p:val>
                                            <p:strVal val="#ppt_y-#ppt_h*1.125000"/>
                                          </p:val>
                                        </p:tav>
                                        <p:tav tm="100000">
                                          <p:val>
                                            <p:strVal val="#ppt_y"/>
                                          </p:val>
                                        </p:tav>
                                      </p:tavLst>
                                    </p:anim>
                                    <p:animEffect transition="in" filter="wipe(down)">
                                      <p:cBhvr>
                                        <p:cTn id="46" dur="500"/>
                                        <p:tgtEl>
                                          <p:spTgt spid="55"/>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p:tgtEl>
                                          <p:spTgt spid="56"/>
                                        </p:tgtEl>
                                        <p:attrNameLst>
                                          <p:attrName>ppt_y</p:attrName>
                                        </p:attrNameLst>
                                      </p:cBhvr>
                                      <p:tavLst>
                                        <p:tav tm="0">
                                          <p:val>
                                            <p:strVal val="#ppt_y+#ppt_h*1.125000"/>
                                          </p:val>
                                        </p:tav>
                                        <p:tav tm="100000">
                                          <p:val>
                                            <p:strVal val="#ppt_y"/>
                                          </p:val>
                                        </p:tav>
                                      </p:tavLst>
                                    </p:anim>
                                    <p:animEffect transition="in" filter="wipe(up)">
                                      <p:cBhvr>
                                        <p:cTn id="50" dur="500"/>
                                        <p:tgtEl>
                                          <p:spTgt spid="56"/>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p:tgtEl>
                                          <p:spTgt spid="57"/>
                                        </p:tgtEl>
                                        <p:attrNameLst>
                                          <p:attrName>ppt_y</p:attrName>
                                        </p:attrNameLst>
                                      </p:cBhvr>
                                      <p:tavLst>
                                        <p:tav tm="0">
                                          <p:val>
                                            <p:strVal val="#ppt_y-#ppt_h*1.125000"/>
                                          </p:val>
                                        </p:tav>
                                        <p:tav tm="100000">
                                          <p:val>
                                            <p:strVal val="#ppt_y"/>
                                          </p:val>
                                        </p:tav>
                                      </p:tavLst>
                                    </p:anim>
                                    <p:animEffect transition="in" filter="wipe(down)">
                                      <p:cBhvr>
                                        <p:cTn id="54" dur="500"/>
                                        <p:tgtEl>
                                          <p:spTgt spid="57"/>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p:tgtEl>
                                          <p:spTgt spid="48"/>
                                        </p:tgtEl>
                                        <p:attrNameLst>
                                          <p:attrName>ppt_y</p:attrName>
                                        </p:attrNameLst>
                                      </p:cBhvr>
                                      <p:tavLst>
                                        <p:tav tm="0">
                                          <p:val>
                                            <p:strVal val="#ppt_y+#ppt_h*1.125000"/>
                                          </p:val>
                                        </p:tav>
                                        <p:tav tm="100000">
                                          <p:val>
                                            <p:strVal val="#ppt_y"/>
                                          </p:val>
                                        </p:tav>
                                      </p:tavLst>
                                    </p:anim>
                                    <p:animEffect transition="in" filter="wipe(up)">
                                      <p:cBhvr>
                                        <p:cTn id="58" dur="500"/>
                                        <p:tgtEl>
                                          <p:spTgt spid="48"/>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p:tgtEl>
                                          <p:spTgt spid="49"/>
                                        </p:tgtEl>
                                        <p:attrNameLst>
                                          <p:attrName>ppt_y</p:attrName>
                                        </p:attrNameLst>
                                      </p:cBhvr>
                                      <p:tavLst>
                                        <p:tav tm="0">
                                          <p:val>
                                            <p:strVal val="#ppt_y-#ppt_h*1.125000"/>
                                          </p:val>
                                        </p:tav>
                                        <p:tav tm="100000">
                                          <p:val>
                                            <p:strVal val="#ppt_y"/>
                                          </p:val>
                                        </p:tav>
                                      </p:tavLst>
                                    </p:anim>
                                    <p:animEffect transition="in" filter="wipe(down)">
                                      <p:cBhvr>
                                        <p:cTn id="62" dur="500"/>
                                        <p:tgtEl>
                                          <p:spTgt spid="49"/>
                                        </p:tgtEl>
                                      </p:cBhvr>
                                    </p:animEffect>
                                  </p:childTnLst>
                                </p:cTn>
                              </p:par>
                              <p:par>
                                <p:cTn id="63" presetID="42" presetClass="entr" presetSubtype="0" fill="hold"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1000"/>
                                        <p:tgtEl>
                                          <p:spTgt spid="7"/>
                                        </p:tgtEl>
                                      </p:cBhvr>
                                    </p:animEffect>
                                    <p:anim calcmode="lin" valueType="num">
                                      <p:cBhvr>
                                        <p:cTn id="66" dur="1000" fill="hold"/>
                                        <p:tgtEl>
                                          <p:spTgt spid="7"/>
                                        </p:tgtEl>
                                        <p:attrNameLst>
                                          <p:attrName>ppt_x</p:attrName>
                                        </p:attrNameLst>
                                      </p:cBhvr>
                                      <p:tavLst>
                                        <p:tav tm="0">
                                          <p:val>
                                            <p:strVal val="#ppt_x"/>
                                          </p:val>
                                        </p:tav>
                                        <p:tav tm="100000">
                                          <p:val>
                                            <p:strVal val="#ppt_x"/>
                                          </p:val>
                                        </p:tav>
                                      </p:tavLst>
                                    </p:anim>
                                    <p:anim calcmode="lin" valueType="num">
                                      <p:cBhvr>
                                        <p:cTn id="67" dur="1000" fill="hold"/>
                                        <p:tgtEl>
                                          <p:spTgt spid="7"/>
                                        </p:tgtEl>
                                        <p:attrNameLst>
                                          <p:attrName>ppt_y</p:attrName>
                                        </p:attrNameLst>
                                      </p:cBhvr>
                                      <p:tavLst>
                                        <p:tav tm="0">
                                          <p:val>
                                            <p:strVal val="#ppt_y+.1"/>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additive="base">
                                        <p:cTn id="70" dur="500" fill="hold"/>
                                        <p:tgtEl>
                                          <p:spTgt spid="13"/>
                                        </p:tgtEl>
                                        <p:attrNameLst>
                                          <p:attrName>ppt_x</p:attrName>
                                        </p:attrNameLst>
                                      </p:cBhvr>
                                      <p:tavLst>
                                        <p:tav tm="0">
                                          <p:val>
                                            <p:strVal val="#ppt_x"/>
                                          </p:val>
                                        </p:tav>
                                        <p:tav tm="100000">
                                          <p:val>
                                            <p:strVal val="#ppt_x"/>
                                          </p:val>
                                        </p:tav>
                                      </p:tavLst>
                                    </p:anim>
                                    <p:anim calcmode="lin" valueType="num">
                                      <p:cBhvr additive="base">
                                        <p:cTn id="71" dur="500" fill="hold"/>
                                        <p:tgtEl>
                                          <p:spTgt spid="13"/>
                                        </p:tgtEl>
                                        <p:attrNameLst>
                                          <p:attrName>ppt_y</p:attrName>
                                        </p:attrNameLst>
                                      </p:cBhvr>
                                      <p:tavLst>
                                        <p:tav tm="0">
                                          <p:val>
                                            <p:strVal val="1+#ppt_h/2"/>
                                          </p:val>
                                        </p:tav>
                                        <p:tav tm="100000">
                                          <p:val>
                                            <p:strVal val="#ppt_y"/>
                                          </p:val>
                                        </p:tav>
                                      </p:tavLst>
                                    </p:anim>
                                  </p:childTnLst>
                                </p:cTn>
                              </p:par>
                              <p:par>
                                <p:cTn id="72" presetID="10" presetClass="entr" presetSubtype="0" fill="hold"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childTnLst>
                                </p:cTn>
                              </p:par>
                              <p:par>
                                <p:cTn id="75" presetID="53" presetClass="entr" presetSubtype="16" fill="hold" nodeType="with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fltVal val="0"/>
                                          </p:val>
                                        </p:tav>
                                        <p:tav tm="100000">
                                          <p:val>
                                            <p:strVal val="#ppt_w"/>
                                          </p:val>
                                        </p:tav>
                                      </p:tavLst>
                                    </p:anim>
                                    <p:anim calcmode="lin" valueType="num">
                                      <p:cBhvr>
                                        <p:cTn id="78" dur="500" fill="hold"/>
                                        <p:tgtEl>
                                          <p:spTgt spid="12"/>
                                        </p:tgtEl>
                                        <p:attrNameLst>
                                          <p:attrName>ppt_h</p:attrName>
                                        </p:attrNameLst>
                                      </p:cBhvr>
                                      <p:tavLst>
                                        <p:tav tm="0">
                                          <p:val>
                                            <p:fltVal val="0"/>
                                          </p:val>
                                        </p:tav>
                                        <p:tav tm="100000">
                                          <p:val>
                                            <p:strVal val="#ppt_h"/>
                                          </p:val>
                                        </p:tav>
                                      </p:tavLst>
                                    </p:anim>
                                    <p:animEffect transition="in" filter="fade">
                                      <p:cBhvr>
                                        <p:cTn id="79" dur="500"/>
                                        <p:tgtEl>
                                          <p:spTgt spid="12"/>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300" fill="hold"/>
                                        <p:tgtEl>
                                          <p:spTgt spid="45"/>
                                        </p:tgtEl>
                                        <p:attrNameLst>
                                          <p:attrName>ppt_w</p:attrName>
                                        </p:attrNameLst>
                                      </p:cBhvr>
                                      <p:tavLst>
                                        <p:tav tm="0">
                                          <p:val>
                                            <p:fltVal val="0"/>
                                          </p:val>
                                        </p:tav>
                                        <p:tav tm="100000">
                                          <p:val>
                                            <p:strVal val="#ppt_w"/>
                                          </p:val>
                                        </p:tav>
                                      </p:tavLst>
                                    </p:anim>
                                    <p:anim calcmode="lin" valueType="num">
                                      <p:cBhvr>
                                        <p:cTn id="83" dur="300" fill="hold"/>
                                        <p:tgtEl>
                                          <p:spTgt spid="45"/>
                                        </p:tgtEl>
                                        <p:attrNameLst>
                                          <p:attrName>ppt_h</p:attrName>
                                        </p:attrNameLst>
                                      </p:cBhvr>
                                      <p:tavLst>
                                        <p:tav tm="0">
                                          <p:val>
                                            <p:fltVal val="0"/>
                                          </p:val>
                                        </p:tav>
                                        <p:tav tm="100000">
                                          <p:val>
                                            <p:strVal val="#ppt_h"/>
                                          </p:val>
                                        </p:tav>
                                      </p:tavLst>
                                    </p:anim>
                                    <p:anim calcmode="lin" valueType="num">
                                      <p:cBhvr>
                                        <p:cTn id="84" dur="300" fill="hold"/>
                                        <p:tgtEl>
                                          <p:spTgt spid="45"/>
                                        </p:tgtEl>
                                        <p:attrNameLst>
                                          <p:attrName>style.rotation</p:attrName>
                                        </p:attrNameLst>
                                      </p:cBhvr>
                                      <p:tavLst>
                                        <p:tav tm="0">
                                          <p:val>
                                            <p:fltVal val="90"/>
                                          </p:val>
                                        </p:tav>
                                        <p:tav tm="100000">
                                          <p:val>
                                            <p:fltVal val="0"/>
                                          </p:val>
                                        </p:tav>
                                      </p:tavLst>
                                    </p:anim>
                                    <p:animEffect transition="in" filter="fade">
                                      <p:cBhvr>
                                        <p:cTn id="85" dur="300"/>
                                        <p:tgtEl>
                                          <p:spTgt spid="45"/>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 calcmode="lin" valueType="num">
                                      <p:cBhvr>
                                        <p:cTn id="88" dur="300" fill="hold"/>
                                        <p:tgtEl>
                                          <p:spTgt spid="50"/>
                                        </p:tgtEl>
                                        <p:attrNameLst>
                                          <p:attrName>ppt_w</p:attrName>
                                        </p:attrNameLst>
                                      </p:cBhvr>
                                      <p:tavLst>
                                        <p:tav tm="0">
                                          <p:val>
                                            <p:fltVal val="0"/>
                                          </p:val>
                                        </p:tav>
                                        <p:tav tm="100000">
                                          <p:val>
                                            <p:strVal val="#ppt_w"/>
                                          </p:val>
                                        </p:tav>
                                      </p:tavLst>
                                    </p:anim>
                                    <p:anim calcmode="lin" valueType="num">
                                      <p:cBhvr>
                                        <p:cTn id="89" dur="300" fill="hold"/>
                                        <p:tgtEl>
                                          <p:spTgt spid="50"/>
                                        </p:tgtEl>
                                        <p:attrNameLst>
                                          <p:attrName>ppt_h</p:attrName>
                                        </p:attrNameLst>
                                      </p:cBhvr>
                                      <p:tavLst>
                                        <p:tav tm="0">
                                          <p:val>
                                            <p:fltVal val="0"/>
                                          </p:val>
                                        </p:tav>
                                        <p:tav tm="100000">
                                          <p:val>
                                            <p:strVal val="#ppt_h"/>
                                          </p:val>
                                        </p:tav>
                                      </p:tavLst>
                                    </p:anim>
                                    <p:anim calcmode="lin" valueType="num">
                                      <p:cBhvr>
                                        <p:cTn id="90" dur="300" fill="hold"/>
                                        <p:tgtEl>
                                          <p:spTgt spid="50"/>
                                        </p:tgtEl>
                                        <p:attrNameLst>
                                          <p:attrName>style.rotation</p:attrName>
                                        </p:attrNameLst>
                                      </p:cBhvr>
                                      <p:tavLst>
                                        <p:tav tm="0">
                                          <p:val>
                                            <p:fltVal val="90"/>
                                          </p:val>
                                        </p:tav>
                                        <p:tav tm="100000">
                                          <p:val>
                                            <p:fltVal val="0"/>
                                          </p:val>
                                        </p:tav>
                                      </p:tavLst>
                                    </p:anim>
                                    <p:animEffect transition="in" filter="fade">
                                      <p:cBhvr>
                                        <p:cTn id="91" dur="300"/>
                                        <p:tgtEl>
                                          <p:spTgt spid="50"/>
                                        </p:tgtEl>
                                      </p:cBhvr>
                                    </p:animEffect>
                                  </p:childTnLst>
                                </p:cTn>
                              </p:par>
                              <p:par>
                                <p:cTn id="92" presetID="22" presetClass="entr" presetSubtype="8" fill="hold" nodeType="with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wipe(left)">
                                      <p:cBhvr>
                                        <p:cTn id="94" dur="3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46" grpId="0"/>
      <p:bldP spid="47" grpId="0"/>
      <p:bldP spid="48" grpId="0"/>
      <p:bldP spid="49" grpId="0"/>
      <p:bldP spid="54" grpId="0"/>
      <p:bldP spid="55" grpId="0"/>
      <p:bldP spid="56" grpId="0"/>
      <p:bldP spid="57" grpId="0"/>
      <p:bldP spid="45" grpId="0" bldLvl="0" animBg="1"/>
      <p:bldP spid="5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执行方案</a:t>
            </a:r>
          </a:p>
        </p:txBody>
      </p:sp>
      <p:grpSp>
        <p:nvGrpSpPr>
          <p:cNvPr id="2" name="组合 1"/>
          <p:cNvGrpSpPr/>
          <p:nvPr/>
        </p:nvGrpSpPr>
        <p:grpSpPr>
          <a:xfrm>
            <a:off x="1131695" y="1127865"/>
            <a:ext cx="3162126" cy="2476499"/>
            <a:chOff x="1591445" y="2300385"/>
            <a:chExt cx="4446740" cy="3482386"/>
          </a:xfrm>
        </p:grpSpPr>
        <p:sp>
          <p:nvSpPr>
            <p:cNvPr id="28674" name="MH_Other_1"/>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5" name="MH_Other_2"/>
            <p:cNvSpPr/>
            <p:nvPr/>
          </p:nvSpPr>
          <p:spPr bwMode="auto">
            <a:xfrm>
              <a:off x="1591445" y="2300385"/>
              <a:ext cx="3442206" cy="1875131"/>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6" name="MH_Other_3"/>
            <p:cNvSpPr/>
            <p:nvPr/>
          </p:nvSpPr>
          <p:spPr bwMode="auto">
            <a:xfrm>
              <a:off x="1591445" y="3184375"/>
              <a:ext cx="4433347" cy="991141"/>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7" name="MH_Other_4"/>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sp>
          <p:nvSpPr>
            <p:cNvPr id="28678"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chemeClr val="tx1">
                  <a:lumMod val="65000"/>
                  <a:lumOff val="35000"/>
                </a:schemeClr>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350">
                <a:latin typeface="微软雅黑" panose="020B0503020204020204" charset="-122"/>
                <a:ea typeface="微软雅黑" panose="020B0503020204020204" charset="-122"/>
              </a:endParaRPr>
            </a:p>
          </p:txBody>
        </p:sp>
      </p:grpSp>
      <p:sp>
        <p:nvSpPr>
          <p:cNvPr id="28684" name="MH_Other_6"/>
          <p:cNvSpPr>
            <a:spLocks noChangeArrowheads="1"/>
          </p:cNvSpPr>
          <p:nvPr/>
        </p:nvSpPr>
        <p:spPr bwMode="auto">
          <a:xfrm>
            <a:off x="3358041" y="858784"/>
            <a:ext cx="501226" cy="50125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01</a:t>
            </a:r>
          </a:p>
        </p:txBody>
      </p:sp>
      <p:sp>
        <p:nvSpPr>
          <p:cNvPr id="28685" name="MH_Other_7"/>
          <p:cNvSpPr>
            <a:spLocks noChangeArrowheads="1"/>
          </p:cNvSpPr>
          <p:nvPr/>
        </p:nvSpPr>
        <p:spPr bwMode="auto">
          <a:xfrm>
            <a:off x="4054519" y="1462432"/>
            <a:ext cx="501225" cy="501253"/>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02</a:t>
            </a:r>
          </a:p>
        </p:txBody>
      </p:sp>
      <p:sp>
        <p:nvSpPr>
          <p:cNvPr id="28686" name="MH_Other_8"/>
          <p:cNvSpPr>
            <a:spLocks noChangeArrowheads="1"/>
          </p:cNvSpPr>
          <p:nvPr/>
        </p:nvSpPr>
        <p:spPr bwMode="auto">
          <a:xfrm>
            <a:off x="3698541" y="2113704"/>
            <a:ext cx="501226"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03</a:t>
            </a:r>
          </a:p>
        </p:txBody>
      </p:sp>
      <p:sp>
        <p:nvSpPr>
          <p:cNvPr id="28687" name="MH_Other_9"/>
          <p:cNvSpPr>
            <a:spLocks noChangeArrowheads="1"/>
          </p:cNvSpPr>
          <p:nvPr/>
        </p:nvSpPr>
        <p:spPr bwMode="auto">
          <a:xfrm>
            <a:off x="4052138" y="2669726"/>
            <a:ext cx="501225" cy="502444"/>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04</a:t>
            </a:r>
          </a:p>
        </p:txBody>
      </p:sp>
      <p:sp>
        <p:nvSpPr>
          <p:cNvPr id="28688" name="MH_Other_10"/>
          <p:cNvSpPr>
            <a:spLocks noChangeArrowheads="1"/>
          </p:cNvSpPr>
          <p:nvPr/>
        </p:nvSpPr>
        <p:spPr bwMode="auto">
          <a:xfrm>
            <a:off x="3334230" y="3369813"/>
            <a:ext cx="501226" cy="501253"/>
          </a:xfrm>
          <a:prstGeom prst="ellipse">
            <a:avLst/>
          </a:prstGeom>
          <a:solidFill>
            <a:schemeClr val="accent3"/>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dirty="0">
                <a:solidFill>
                  <a:srgbClr val="FFFFFF"/>
                </a:solidFill>
                <a:latin typeface="微软雅黑" panose="020B0503020204020204" charset="-122"/>
                <a:ea typeface="微软雅黑" panose="020B0503020204020204" charset="-122"/>
              </a:rPr>
              <a:t>05</a:t>
            </a:r>
          </a:p>
        </p:txBody>
      </p:sp>
      <p:sp>
        <p:nvSpPr>
          <p:cNvPr id="28689" name="MH_Title_1"/>
          <p:cNvSpPr>
            <a:spLocks noChangeArrowheads="1"/>
          </p:cNvSpPr>
          <p:nvPr/>
        </p:nvSpPr>
        <p:spPr bwMode="auto">
          <a:xfrm>
            <a:off x="-17558" y="1578421"/>
            <a:ext cx="1177826" cy="170229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chemeClr val="accent2"/>
          </a:solidFill>
          <a:ln w="28575">
            <a:noFill/>
          </a:ln>
        </p:spPr>
        <p:txBody>
          <a:bodyPr lIns="0" tIns="0" rIns="80953"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725" dirty="0">
                <a:solidFill>
                  <a:srgbClr val="FFFFFF"/>
                </a:solidFill>
                <a:latin typeface="微软雅黑" panose="020B0503020204020204" charset="-122"/>
                <a:ea typeface="微软雅黑" panose="020B0503020204020204" charset="-122"/>
                <a:cs typeface="Arial" panose="020B0604020202020204" pitchFamily="34" charset="0"/>
              </a:rPr>
              <a:t>THE TITLE</a:t>
            </a:r>
          </a:p>
        </p:txBody>
      </p:sp>
      <p:sp>
        <p:nvSpPr>
          <p:cNvPr id="21" name="TextBox 23"/>
          <p:cNvSpPr txBox="1"/>
          <p:nvPr/>
        </p:nvSpPr>
        <p:spPr>
          <a:xfrm>
            <a:off x="4314917" y="873791"/>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22" name="TextBox 24"/>
          <p:cNvSpPr txBox="1"/>
          <p:nvPr/>
        </p:nvSpPr>
        <p:spPr>
          <a:xfrm>
            <a:off x="4314917" y="666105"/>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p>
        </p:txBody>
      </p:sp>
      <p:sp>
        <p:nvSpPr>
          <p:cNvPr id="23" name="TextBox 23"/>
          <p:cNvSpPr txBox="1"/>
          <p:nvPr/>
        </p:nvSpPr>
        <p:spPr>
          <a:xfrm>
            <a:off x="4660357" y="1588916"/>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24" name="TextBox 24"/>
          <p:cNvSpPr txBox="1"/>
          <p:nvPr/>
        </p:nvSpPr>
        <p:spPr>
          <a:xfrm>
            <a:off x="4660357" y="1381231"/>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p>
        </p:txBody>
      </p:sp>
      <p:sp>
        <p:nvSpPr>
          <p:cNvPr id="25" name="TextBox 23"/>
          <p:cNvSpPr txBox="1"/>
          <p:nvPr/>
        </p:nvSpPr>
        <p:spPr>
          <a:xfrm>
            <a:off x="4443610" y="2269336"/>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26" name="TextBox 24"/>
          <p:cNvSpPr txBox="1"/>
          <p:nvPr/>
        </p:nvSpPr>
        <p:spPr>
          <a:xfrm>
            <a:off x="4443610" y="2070557"/>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p>
        </p:txBody>
      </p:sp>
      <p:sp>
        <p:nvSpPr>
          <p:cNvPr id="27" name="TextBox 23"/>
          <p:cNvSpPr txBox="1"/>
          <p:nvPr/>
        </p:nvSpPr>
        <p:spPr>
          <a:xfrm>
            <a:off x="4667130" y="2914971"/>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28" name="TextBox 24"/>
          <p:cNvSpPr txBox="1"/>
          <p:nvPr/>
        </p:nvSpPr>
        <p:spPr>
          <a:xfrm>
            <a:off x="4667130" y="2707285"/>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p>
        </p:txBody>
      </p:sp>
      <p:sp>
        <p:nvSpPr>
          <p:cNvPr id="29" name="TextBox 23"/>
          <p:cNvSpPr txBox="1"/>
          <p:nvPr/>
        </p:nvSpPr>
        <p:spPr>
          <a:xfrm>
            <a:off x="4111717" y="3682695"/>
            <a:ext cx="2677084" cy="389890"/>
          </a:xfrm>
          <a:prstGeom prst="rect">
            <a:avLst/>
          </a:prstGeom>
        </p:spPr>
        <p:txBody>
          <a:bodyPr wrap="square" lIns="68543" tIns="34272" rIns="68543" bIns="34272">
            <a:spAutoFit/>
          </a:bodyPr>
          <a:lstStyle>
            <a:defPPr>
              <a:defRPr lang="zh-CN"/>
            </a:defPPr>
            <a:lvl1pP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nSpc>
                <a:spcPct val="100000"/>
              </a:lnSpc>
            </a:pPr>
            <a:r>
              <a:rPr lang="zh-CN" altLang="en-US" sz="1050" dirty="0">
                <a:solidFill>
                  <a:schemeClr val="tx1">
                    <a:lumMod val="75000"/>
                    <a:lumOff val="25000"/>
                  </a:schemeClr>
                </a:solidFill>
                <a:sym typeface="+mn-lt"/>
              </a:rPr>
              <a:t>点击添加相关标题文字，点击添加相关标题文字，点击添加相关标题文字。</a:t>
            </a:r>
          </a:p>
        </p:txBody>
      </p:sp>
      <p:sp>
        <p:nvSpPr>
          <p:cNvPr id="30" name="TextBox 24"/>
          <p:cNvSpPr txBox="1"/>
          <p:nvPr/>
        </p:nvSpPr>
        <p:spPr>
          <a:xfrm>
            <a:off x="4111717" y="3475009"/>
            <a:ext cx="815340" cy="272415"/>
          </a:xfrm>
          <a:prstGeom prst="rect">
            <a:avLst/>
          </a:prstGeom>
          <a:noFill/>
        </p:spPr>
        <p:txBody>
          <a:bodyPr wrap="none" lIns="65020" tIns="32510" rIns="65020" bIns="32510" rtlCol="0">
            <a:spAutoFit/>
          </a:bodyPr>
          <a:lstStyle/>
          <a:p>
            <a:pPr>
              <a:lnSpc>
                <a:spcPct val="100000"/>
              </a:lnSpc>
            </a:pPr>
            <a:r>
              <a:rPr lang="zh-CN" altLang="en-US" sz="1350" b="1" dirty="0">
                <a:solidFill>
                  <a:schemeClr val="tx1">
                    <a:lumMod val="75000"/>
                    <a:lumOff val="25000"/>
                  </a:schemeClr>
                </a:solidFill>
                <a:latin typeface="微软雅黑" panose="020B0503020204020204" charset="-122"/>
                <a:ea typeface="微软雅黑" panose="020B0503020204020204" charset="-122"/>
              </a:rPr>
              <a:t>输入文字</a:t>
            </a: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32" name="矩形 31"/>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3" name="矩形 32"/>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4" name="直接连接符 33"/>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778">
        <p:zoom/>
      </p:transition>
    </mc:Choice>
    <mc:Fallback xmlns="">
      <p:transition advTm="1778">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8689"/>
                                        </p:tgtEl>
                                        <p:attrNameLst>
                                          <p:attrName>style.visibility</p:attrName>
                                        </p:attrNameLst>
                                      </p:cBhvr>
                                      <p:to>
                                        <p:strVal val="visible"/>
                                      </p:to>
                                    </p:set>
                                    <p:anim calcmode="lin" valueType="num">
                                      <p:cBhvr additive="base">
                                        <p:cTn id="10" dur="500" fill="hold"/>
                                        <p:tgtEl>
                                          <p:spTgt spid="28689"/>
                                        </p:tgtEl>
                                        <p:attrNameLst>
                                          <p:attrName>ppt_x</p:attrName>
                                        </p:attrNameLst>
                                      </p:cBhvr>
                                      <p:tavLst>
                                        <p:tav tm="0">
                                          <p:val>
                                            <p:strVal val="0-#ppt_w/2"/>
                                          </p:val>
                                        </p:tav>
                                        <p:tav tm="100000">
                                          <p:val>
                                            <p:strVal val="#ppt_x"/>
                                          </p:val>
                                        </p:tav>
                                      </p:tavLst>
                                    </p:anim>
                                    <p:anim calcmode="lin" valueType="num">
                                      <p:cBhvr additive="base">
                                        <p:cTn id="11" dur="500" fill="hold"/>
                                        <p:tgtEl>
                                          <p:spTgt spid="28689"/>
                                        </p:tgtEl>
                                        <p:attrNameLst>
                                          <p:attrName>ppt_y</p:attrName>
                                        </p:attrNameLst>
                                      </p:cBhvr>
                                      <p:tavLst>
                                        <p:tav tm="0">
                                          <p:val>
                                            <p:strVal val="#ppt_y"/>
                                          </p:val>
                                        </p:tav>
                                        <p:tav tm="100000">
                                          <p:val>
                                            <p:strVal val="#ppt_y"/>
                                          </p:val>
                                        </p:tav>
                                      </p:tavLst>
                                    </p:anim>
                                  </p:childTnLst>
                                </p:cTn>
                              </p:par>
                              <p:par>
                                <p:cTn id="12" presetID="22" presetClass="entr" presetSubtype="8"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8684"/>
                                        </p:tgtEl>
                                        <p:attrNameLst>
                                          <p:attrName>style.visibility</p:attrName>
                                        </p:attrNameLst>
                                      </p:cBhvr>
                                      <p:to>
                                        <p:strVal val="visible"/>
                                      </p:to>
                                    </p:set>
                                    <p:animEffect transition="in" filter="wipe(left)">
                                      <p:cBhvr>
                                        <p:cTn id="17" dur="500"/>
                                        <p:tgtEl>
                                          <p:spTgt spid="2868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8685"/>
                                        </p:tgtEl>
                                        <p:attrNameLst>
                                          <p:attrName>style.visibility</p:attrName>
                                        </p:attrNameLst>
                                      </p:cBhvr>
                                      <p:to>
                                        <p:strVal val="visible"/>
                                      </p:to>
                                    </p:set>
                                    <p:animEffect transition="in" filter="wipe(left)">
                                      <p:cBhvr>
                                        <p:cTn id="20" dur="500"/>
                                        <p:tgtEl>
                                          <p:spTgt spid="2868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8686"/>
                                        </p:tgtEl>
                                        <p:attrNameLst>
                                          <p:attrName>style.visibility</p:attrName>
                                        </p:attrNameLst>
                                      </p:cBhvr>
                                      <p:to>
                                        <p:strVal val="visible"/>
                                      </p:to>
                                    </p:set>
                                    <p:animEffect transition="in" filter="wipe(left)">
                                      <p:cBhvr>
                                        <p:cTn id="23" dur="500"/>
                                        <p:tgtEl>
                                          <p:spTgt spid="2868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8687"/>
                                        </p:tgtEl>
                                        <p:attrNameLst>
                                          <p:attrName>style.visibility</p:attrName>
                                        </p:attrNameLst>
                                      </p:cBhvr>
                                      <p:to>
                                        <p:strVal val="visible"/>
                                      </p:to>
                                    </p:set>
                                    <p:animEffect transition="in" filter="wipe(left)">
                                      <p:cBhvr>
                                        <p:cTn id="26" dur="500"/>
                                        <p:tgtEl>
                                          <p:spTgt spid="2868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8688"/>
                                        </p:tgtEl>
                                        <p:attrNameLst>
                                          <p:attrName>style.visibility</p:attrName>
                                        </p:attrNameLst>
                                      </p:cBhvr>
                                      <p:to>
                                        <p:strVal val="visible"/>
                                      </p:to>
                                    </p:set>
                                    <p:animEffect transition="in" filter="wipe(left)">
                                      <p:cBhvr>
                                        <p:cTn id="29" dur="500"/>
                                        <p:tgtEl>
                                          <p:spTgt spid="28688"/>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p:tgtEl>
                                          <p:spTgt spid="22"/>
                                        </p:tgtEl>
                                        <p:attrNameLst>
                                          <p:attrName>ppt_y</p:attrName>
                                        </p:attrNameLst>
                                      </p:cBhvr>
                                      <p:tavLst>
                                        <p:tav tm="0">
                                          <p:val>
                                            <p:strVal val="#ppt_y-#ppt_h*1.125000"/>
                                          </p:val>
                                        </p:tav>
                                        <p:tav tm="100000">
                                          <p:val>
                                            <p:strVal val="#ppt_y"/>
                                          </p:val>
                                        </p:tav>
                                      </p:tavLst>
                                    </p:anim>
                                    <p:animEffect transition="in" filter="wipe(down)">
                                      <p:cBhvr>
                                        <p:cTn id="33" dur="500"/>
                                        <p:tgtEl>
                                          <p:spTgt spid="22"/>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ppt_y</p:attrName>
                                        </p:attrNameLst>
                                      </p:cBhvr>
                                      <p:tavLst>
                                        <p:tav tm="0">
                                          <p:val>
                                            <p:strVal val="#ppt_y+#ppt_h*1.125000"/>
                                          </p:val>
                                        </p:tav>
                                        <p:tav tm="100000">
                                          <p:val>
                                            <p:strVal val="#ppt_y"/>
                                          </p:val>
                                        </p:tav>
                                      </p:tavLst>
                                    </p:anim>
                                    <p:animEffect transition="in" filter="wipe(up)">
                                      <p:cBhvr>
                                        <p:cTn id="41" dur="500"/>
                                        <p:tgtEl>
                                          <p:spTgt spid="23"/>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ppt_y</p:attrName>
                                        </p:attrNameLst>
                                      </p:cBhvr>
                                      <p:tavLst>
                                        <p:tav tm="0">
                                          <p:val>
                                            <p:strVal val="#ppt_y-#ppt_h*1.125000"/>
                                          </p:val>
                                        </p:tav>
                                        <p:tav tm="100000">
                                          <p:val>
                                            <p:strVal val="#ppt_y"/>
                                          </p:val>
                                        </p:tav>
                                      </p:tavLst>
                                    </p:anim>
                                    <p:animEffect transition="in" filter="wipe(down)">
                                      <p:cBhvr>
                                        <p:cTn id="45" dur="500"/>
                                        <p:tgtEl>
                                          <p:spTgt spid="24"/>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ppt_y</p:attrName>
                                        </p:attrNameLst>
                                      </p:cBhvr>
                                      <p:tavLst>
                                        <p:tav tm="0">
                                          <p:val>
                                            <p:strVal val="#ppt_y+#ppt_h*1.125000"/>
                                          </p:val>
                                        </p:tav>
                                        <p:tav tm="100000">
                                          <p:val>
                                            <p:strVal val="#ppt_y"/>
                                          </p:val>
                                        </p:tav>
                                      </p:tavLst>
                                    </p:anim>
                                    <p:animEffect transition="in" filter="wipe(up)">
                                      <p:cBhvr>
                                        <p:cTn id="49" dur="500"/>
                                        <p:tgtEl>
                                          <p:spTgt spid="25"/>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p:tgtEl>
                                          <p:spTgt spid="26"/>
                                        </p:tgtEl>
                                        <p:attrNameLst>
                                          <p:attrName>ppt_y</p:attrName>
                                        </p:attrNameLst>
                                      </p:cBhvr>
                                      <p:tavLst>
                                        <p:tav tm="0">
                                          <p:val>
                                            <p:strVal val="#ppt_y-#ppt_h*1.125000"/>
                                          </p:val>
                                        </p:tav>
                                        <p:tav tm="100000">
                                          <p:val>
                                            <p:strVal val="#ppt_y"/>
                                          </p:val>
                                        </p:tav>
                                      </p:tavLst>
                                    </p:anim>
                                    <p:animEffect transition="in" filter="wipe(down)">
                                      <p:cBhvr>
                                        <p:cTn id="53" dur="500"/>
                                        <p:tgtEl>
                                          <p:spTgt spid="26"/>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ppt_y</p:attrName>
                                        </p:attrNameLst>
                                      </p:cBhvr>
                                      <p:tavLst>
                                        <p:tav tm="0">
                                          <p:val>
                                            <p:strVal val="#ppt_y+#ppt_h*1.125000"/>
                                          </p:val>
                                        </p:tav>
                                        <p:tav tm="100000">
                                          <p:val>
                                            <p:strVal val="#ppt_y"/>
                                          </p:val>
                                        </p:tav>
                                      </p:tavLst>
                                    </p:anim>
                                    <p:animEffect transition="in" filter="wipe(up)">
                                      <p:cBhvr>
                                        <p:cTn id="57" dur="500"/>
                                        <p:tgtEl>
                                          <p:spTgt spid="27"/>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ppt_y</p:attrName>
                                        </p:attrNameLst>
                                      </p:cBhvr>
                                      <p:tavLst>
                                        <p:tav tm="0">
                                          <p:val>
                                            <p:strVal val="#ppt_y-#ppt_h*1.125000"/>
                                          </p:val>
                                        </p:tav>
                                        <p:tav tm="100000">
                                          <p:val>
                                            <p:strVal val="#ppt_y"/>
                                          </p:val>
                                        </p:tav>
                                      </p:tavLst>
                                    </p:anim>
                                    <p:animEffect transition="in" filter="wipe(down)">
                                      <p:cBhvr>
                                        <p:cTn id="61" dur="500"/>
                                        <p:tgtEl>
                                          <p:spTgt spid="28"/>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p:tgtEl>
                                          <p:spTgt spid="30"/>
                                        </p:tgtEl>
                                        <p:attrNameLst>
                                          <p:attrName>ppt_y</p:attrName>
                                        </p:attrNameLst>
                                      </p:cBhvr>
                                      <p:tavLst>
                                        <p:tav tm="0">
                                          <p:val>
                                            <p:strVal val="#ppt_y-#ppt_h*1.125000"/>
                                          </p:val>
                                        </p:tav>
                                        <p:tav tm="100000">
                                          <p:val>
                                            <p:strVal val="#ppt_y"/>
                                          </p:val>
                                        </p:tav>
                                      </p:tavLst>
                                    </p:anim>
                                    <p:animEffect transition="in" filter="wipe(down)">
                                      <p:cBhvr>
                                        <p:cTn id="69" dur="500"/>
                                        <p:tgtEl>
                                          <p:spTgt spid="30"/>
                                        </p:tgtEl>
                                      </p:cBhvr>
                                    </p:animEffect>
                                  </p:childTnLst>
                                </p:cTn>
                              </p:par>
                              <p:par>
                                <p:cTn id="70" presetID="42" presetClass="entr" presetSubtype="0" fill="hold" nodeType="with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fade">
                                      <p:cBhvr>
                                        <p:cTn id="72" dur="1000"/>
                                        <p:tgtEl>
                                          <p:spTgt spid="3"/>
                                        </p:tgtEl>
                                      </p:cBhvr>
                                    </p:animEffect>
                                    <p:anim calcmode="lin" valueType="num">
                                      <p:cBhvr>
                                        <p:cTn id="73" dur="1000" fill="hold"/>
                                        <p:tgtEl>
                                          <p:spTgt spid="3"/>
                                        </p:tgtEl>
                                        <p:attrNameLst>
                                          <p:attrName>ppt_x</p:attrName>
                                        </p:attrNameLst>
                                      </p:cBhvr>
                                      <p:tavLst>
                                        <p:tav tm="0">
                                          <p:val>
                                            <p:strVal val="#ppt_x"/>
                                          </p:val>
                                        </p:tav>
                                        <p:tav tm="100000">
                                          <p:val>
                                            <p:strVal val="#ppt_x"/>
                                          </p:val>
                                        </p:tav>
                                      </p:tavLst>
                                    </p:anim>
                                    <p:anim calcmode="lin" valueType="num">
                                      <p:cBhvr>
                                        <p:cTn id="74" dur="1000" fill="hold"/>
                                        <p:tgtEl>
                                          <p:spTgt spid="3"/>
                                        </p:tgtEl>
                                        <p:attrNameLst>
                                          <p:attrName>ppt_y</p:attrName>
                                        </p:attrNameLst>
                                      </p:cBhvr>
                                      <p:tavLst>
                                        <p:tav tm="0">
                                          <p:val>
                                            <p:strVal val="#ppt_y+.1"/>
                                          </p:val>
                                        </p:tav>
                                        <p:tav tm="100000">
                                          <p:val>
                                            <p:strVal val="#ppt_y"/>
                                          </p:val>
                                        </p:tav>
                                      </p:tavLst>
                                    </p:anim>
                                  </p:childTnLst>
                                </p:cTn>
                              </p:par>
                            </p:childTnLst>
                          </p:cTn>
                        </p:par>
                        <p:par>
                          <p:cTn id="75" fill="hold">
                            <p:stCondLst>
                              <p:cond delay="500"/>
                            </p:stCondLst>
                            <p:childTnLst>
                              <p:par>
                                <p:cTn id="76" presetID="2" presetClass="entr" presetSubtype="4" fill="hold" nodeType="after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additive="base">
                                        <p:cTn id="78" dur="500" fill="hold"/>
                                        <p:tgtEl>
                                          <p:spTgt spid="6"/>
                                        </p:tgtEl>
                                        <p:attrNameLst>
                                          <p:attrName>ppt_x</p:attrName>
                                        </p:attrNameLst>
                                      </p:cBhvr>
                                      <p:tavLst>
                                        <p:tav tm="0">
                                          <p:val>
                                            <p:strVal val="#ppt_x"/>
                                          </p:val>
                                        </p:tav>
                                        <p:tav tm="100000">
                                          <p:val>
                                            <p:strVal val="#ppt_x"/>
                                          </p:val>
                                        </p:tav>
                                      </p:tavLst>
                                    </p:anim>
                                    <p:anim calcmode="lin" valueType="num">
                                      <p:cBhvr additive="base">
                                        <p:cTn id="79" dur="500" fill="hold"/>
                                        <p:tgtEl>
                                          <p:spTgt spid="6"/>
                                        </p:tgtEl>
                                        <p:attrNameLst>
                                          <p:attrName>ppt_y</p:attrName>
                                        </p:attrNameLst>
                                      </p:cBhvr>
                                      <p:tavLst>
                                        <p:tav tm="0">
                                          <p:val>
                                            <p:strVal val="1+#ppt_h/2"/>
                                          </p:val>
                                        </p:tav>
                                        <p:tav tm="100000">
                                          <p:val>
                                            <p:strVal val="#ppt_y"/>
                                          </p:val>
                                        </p:tav>
                                      </p:tavLst>
                                    </p:anim>
                                  </p:childTnLst>
                                </p:cTn>
                              </p:par>
                            </p:childTnLst>
                          </p:cTn>
                        </p:par>
                        <p:par>
                          <p:cTn id="80" fill="hold">
                            <p:stCondLst>
                              <p:cond delay="1000"/>
                            </p:stCondLst>
                            <p:childTnLst>
                              <p:par>
                                <p:cTn id="81" presetID="10" presetClass="entr" presetSubtype="0"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fade">
                                      <p:cBhvr>
                                        <p:cTn id="83" dur="500"/>
                                        <p:tgtEl>
                                          <p:spTgt spid="4"/>
                                        </p:tgtEl>
                                      </p:cBhvr>
                                    </p:animEffect>
                                  </p:childTnLst>
                                </p:cTn>
                              </p:par>
                            </p:childTnLst>
                          </p:cTn>
                        </p:par>
                        <p:par>
                          <p:cTn id="84" fill="hold">
                            <p:stCondLst>
                              <p:cond delay="15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300" fill="hold"/>
                                        <p:tgtEl>
                                          <p:spTgt spid="32"/>
                                        </p:tgtEl>
                                        <p:attrNameLst>
                                          <p:attrName>ppt_w</p:attrName>
                                        </p:attrNameLst>
                                      </p:cBhvr>
                                      <p:tavLst>
                                        <p:tav tm="0">
                                          <p:val>
                                            <p:fltVal val="0"/>
                                          </p:val>
                                        </p:tav>
                                        <p:tav tm="100000">
                                          <p:val>
                                            <p:strVal val="#ppt_w"/>
                                          </p:val>
                                        </p:tav>
                                      </p:tavLst>
                                    </p:anim>
                                    <p:anim calcmode="lin" valueType="num">
                                      <p:cBhvr>
                                        <p:cTn id="93" dur="300" fill="hold"/>
                                        <p:tgtEl>
                                          <p:spTgt spid="32"/>
                                        </p:tgtEl>
                                        <p:attrNameLst>
                                          <p:attrName>ppt_h</p:attrName>
                                        </p:attrNameLst>
                                      </p:cBhvr>
                                      <p:tavLst>
                                        <p:tav tm="0">
                                          <p:val>
                                            <p:fltVal val="0"/>
                                          </p:val>
                                        </p:tav>
                                        <p:tav tm="100000">
                                          <p:val>
                                            <p:strVal val="#ppt_h"/>
                                          </p:val>
                                        </p:tav>
                                      </p:tavLst>
                                    </p:anim>
                                    <p:anim calcmode="lin" valueType="num">
                                      <p:cBhvr>
                                        <p:cTn id="94" dur="300" fill="hold"/>
                                        <p:tgtEl>
                                          <p:spTgt spid="32"/>
                                        </p:tgtEl>
                                        <p:attrNameLst>
                                          <p:attrName>style.rotation</p:attrName>
                                        </p:attrNameLst>
                                      </p:cBhvr>
                                      <p:tavLst>
                                        <p:tav tm="0">
                                          <p:val>
                                            <p:fltVal val="90"/>
                                          </p:val>
                                        </p:tav>
                                        <p:tav tm="100000">
                                          <p:val>
                                            <p:fltVal val="0"/>
                                          </p:val>
                                        </p:tav>
                                      </p:tavLst>
                                    </p:anim>
                                    <p:animEffect transition="in" filter="fade">
                                      <p:cBhvr>
                                        <p:cTn id="95" dur="300"/>
                                        <p:tgtEl>
                                          <p:spTgt spid="32"/>
                                        </p:tgtEl>
                                      </p:cBhvr>
                                    </p:animEffect>
                                  </p:childTnLst>
                                </p:cTn>
                              </p:par>
                              <p:par>
                                <p:cTn id="96" presetID="31"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p:cTn id="98" dur="300" fill="hold"/>
                                        <p:tgtEl>
                                          <p:spTgt spid="33"/>
                                        </p:tgtEl>
                                        <p:attrNameLst>
                                          <p:attrName>ppt_w</p:attrName>
                                        </p:attrNameLst>
                                      </p:cBhvr>
                                      <p:tavLst>
                                        <p:tav tm="0">
                                          <p:val>
                                            <p:fltVal val="0"/>
                                          </p:val>
                                        </p:tav>
                                        <p:tav tm="100000">
                                          <p:val>
                                            <p:strVal val="#ppt_w"/>
                                          </p:val>
                                        </p:tav>
                                      </p:tavLst>
                                    </p:anim>
                                    <p:anim calcmode="lin" valueType="num">
                                      <p:cBhvr>
                                        <p:cTn id="99" dur="300" fill="hold"/>
                                        <p:tgtEl>
                                          <p:spTgt spid="33"/>
                                        </p:tgtEl>
                                        <p:attrNameLst>
                                          <p:attrName>ppt_h</p:attrName>
                                        </p:attrNameLst>
                                      </p:cBhvr>
                                      <p:tavLst>
                                        <p:tav tm="0">
                                          <p:val>
                                            <p:fltVal val="0"/>
                                          </p:val>
                                        </p:tav>
                                        <p:tav tm="100000">
                                          <p:val>
                                            <p:strVal val="#ppt_h"/>
                                          </p:val>
                                        </p:tav>
                                      </p:tavLst>
                                    </p:anim>
                                    <p:anim calcmode="lin" valueType="num">
                                      <p:cBhvr>
                                        <p:cTn id="100" dur="300" fill="hold"/>
                                        <p:tgtEl>
                                          <p:spTgt spid="33"/>
                                        </p:tgtEl>
                                        <p:attrNameLst>
                                          <p:attrName>style.rotation</p:attrName>
                                        </p:attrNameLst>
                                      </p:cBhvr>
                                      <p:tavLst>
                                        <p:tav tm="0">
                                          <p:val>
                                            <p:fltVal val="90"/>
                                          </p:val>
                                        </p:tav>
                                        <p:tav tm="100000">
                                          <p:val>
                                            <p:fltVal val="0"/>
                                          </p:val>
                                        </p:tav>
                                      </p:tavLst>
                                    </p:anim>
                                    <p:animEffect transition="in" filter="fade">
                                      <p:cBhvr>
                                        <p:cTn id="101" dur="300"/>
                                        <p:tgtEl>
                                          <p:spTgt spid="33"/>
                                        </p:tgtEl>
                                      </p:cBhvr>
                                    </p:animEffect>
                                  </p:childTnLst>
                                </p:cTn>
                              </p:par>
                              <p:par>
                                <p:cTn id="102" presetID="22" presetClass="entr" presetSubtype="8" fill="hold"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wipe(left)">
                                      <p:cBhvr>
                                        <p:cTn id="104" dur="3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8684" grpId="0" bldLvl="0" animBg="1"/>
      <p:bldP spid="28685" grpId="0" bldLvl="0" animBg="1"/>
      <p:bldP spid="28686" grpId="0" bldLvl="0" animBg="1"/>
      <p:bldP spid="28687" grpId="0" bldLvl="0" animBg="1"/>
      <p:bldP spid="28688" grpId="0" bldLvl="0" animBg="1"/>
      <p:bldP spid="28689" grpId="0" bldLvl="0" animBg="1"/>
      <p:bldP spid="21" grpId="0"/>
      <p:bldP spid="22" grpId="0"/>
      <p:bldP spid="23" grpId="0"/>
      <p:bldP spid="24" grpId="0"/>
      <p:bldP spid="25" grpId="0"/>
      <p:bldP spid="26" grpId="0"/>
      <p:bldP spid="27" grpId="0"/>
      <p:bldP spid="28" grpId="0"/>
      <p:bldP spid="29" grpId="0"/>
      <p:bldP spid="30" grpId="0"/>
      <p:bldP spid="32" grpId="0" bldLvl="0" animBg="1"/>
      <p:bldP spid="3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1"/>
            <a:ext cx="9144000" cy="2222499"/>
          </a:xfrm>
          <a:prstGeom prst="rect">
            <a:avLst/>
          </a:prstGeom>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25452" y="3043542"/>
            <a:ext cx="1554480" cy="506730"/>
          </a:xfrm>
          <a:prstGeom prst="rect">
            <a:avLst/>
          </a:prstGeom>
        </p:spPr>
        <p:txBody>
          <a:bodyPr wrap="none">
            <a:spAutoFit/>
          </a:bodyPr>
          <a:lstStyle/>
          <a:p>
            <a:pPr algn="l"/>
            <a:r>
              <a:rPr lang="zh-CN" altLang="en-US" sz="2700" dirty="0">
                <a:solidFill>
                  <a:schemeClr val="tx1">
                    <a:lumMod val="95000"/>
                    <a:lumOff val="5000"/>
                  </a:schemeClr>
                </a:solidFill>
                <a:latin typeface="微软雅黑" panose="020B0503020204020204" charset="-122"/>
                <a:ea typeface="微软雅黑" panose="020B0503020204020204" charset="-122"/>
              </a:rPr>
              <a:t>注意事项</a:t>
            </a: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6" name="图片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19" name="图片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0" name="图片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1263">
        <p:zoom/>
      </p:transition>
    </mc:Choice>
    <mc:Fallback xmlns="">
      <p:transition advTm="1263">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1000"/>
                            </p:stCondLst>
                            <p:childTnLst>
                              <p:par>
                                <p:cTn id="53" presetID="2" presetClass="entr" presetSubtype="1" decel="10000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35" y="451"/>
            <a:ext cx="9144000" cy="2222499"/>
          </a:xfrm>
          <a:prstGeom prst="rect">
            <a:avLst/>
          </a:prstGeom>
        </p:spPr>
      </p:pic>
      <p:grpSp>
        <p:nvGrpSpPr>
          <p:cNvPr id="13" name="组合 12"/>
          <p:cNvGrpSpPr/>
          <p:nvPr/>
        </p:nvGrpSpPr>
        <p:grpSpPr>
          <a:xfrm>
            <a:off x="3399948" y="86331"/>
            <a:ext cx="2344104" cy="1924786"/>
            <a:chOff x="2439611" y="910330"/>
            <a:chExt cx="3684269" cy="3025219"/>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2439611" y="910330"/>
              <a:ext cx="3684269" cy="3025219"/>
            </a:xfrm>
            <a:prstGeom prst="rect">
              <a:avLst/>
            </a:prstGeom>
          </p:spPr>
        </p:pic>
        <p:sp>
          <p:nvSpPr>
            <p:cNvPr id="12" name="矩形 11"/>
            <p:cNvSpPr/>
            <p:nvPr/>
          </p:nvSpPr>
          <p:spPr>
            <a:xfrm>
              <a:off x="4013200" y="2628900"/>
              <a:ext cx="1282700" cy="545556"/>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sp>
        <p:nvSpPr>
          <p:cNvPr id="9" name="文本框 8"/>
          <p:cNvSpPr txBox="1"/>
          <p:nvPr/>
        </p:nvSpPr>
        <p:spPr>
          <a:xfrm>
            <a:off x="4159862" y="1089355"/>
            <a:ext cx="970915" cy="506730"/>
          </a:xfrm>
          <a:prstGeom prst="rect">
            <a:avLst/>
          </a:prstGeom>
          <a:noFill/>
        </p:spPr>
        <p:txBody>
          <a:bodyPr wrap="none" rtlCol="0">
            <a:spAutoFit/>
          </a:bodyPr>
          <a:lstStyle/>
          <a:p>
            <a:r>
              <a:rPr lang="zh-CN" altLang="en-US" sz="2700" b="1" dirty="0">
                <a:solidFill>
                  <a:schemeClr val="tx1">
                    <a:lumMod val="95000"/>
                    <a:lumOff val="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目 录</a:t>
            </a: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1028" y="659994"/>
            <a:ext cx="539568" cy="529388"/>
          </a:xfrm>
          <a:prstGeom prst="rect">
            <a:avLst/>
          </a:prstGeom>
        </p:spPr>
      </p:pic>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73540" y="659994"/>
            <a:ext cx="519336" cy="529388"/>
          </a:xfrm>
          <a:prstGeom prst="rect">
            <a:avLst/>
          </a:prstGeom>
        </p:spPr>
      </p:pic>
      <p:grpSp>
        <p:nvGrpSpPr>
          <p:cNvPr id="34" name="组合 33"/>
          <p:cNvGrpSpPr/>
          <p:nvPr/>
        </p:nvGrpSpPr>
        <p:grpSpPr>
          <a:xfrm>
            <a:off x="1479347" y="1760590"/>
            <a:ext cx="3142794" cy="1008112"/>
            <a:chOff x="899592" y="2250810"/>
            <a:chExt cx="3142794" cy="1008112"/>
          </a:xfrm>
        </p:grpSpPr>
        <p:pic>
          <p:nvPicPr>
            <p:cNvPr id="35" name="Picture 2" descr="C:\Users\LL\Desktop\109d88ab0b7c1ddc26a8f6a7c80cece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99592" y="2250810"/>
              <a:ext cx="3142794" cy="1008112"/>
            </a:xfrm>
            <a:prstGeom prst="rect">
              <a:avLst/>
            </a:prstGeom>
            <a:noFill/>
            <a:extLst>
              <a:ext uri="{909E8E84-426E-40DD-AFC4-6F175D3DCCD1}">
                <a14:hiddenFill xmlns:a14="http://schemas.microsoft.com/office/drawing/2010/main">
                  <a:solidFill>
                    <a:srgbClr val="FFFFFF"/>
                  </a:solidFill>
                </a14:hiddenFill>
              </a:ext>
            </a:extLst>
          </p:spPr>
        </p:pic>
        <p:sp>
          <p:nvSpPr>
            <p:cNvPr id="36" name="矩形 35"/>
            <p:cNvSpPr/>
            <p:nvPr/>
          </p:nvSpPr>
          <p:spPr>
            <a:xfrm>
              <a:off x="1475656" y="2569142"/>
              <a:ext cx="1670685" cy="398780"/>
            </a:xfrm>
            <a:prstGeom prst="rect">
              <a:avLst/>
            </a:prstGeom>
          </p:spPr>
          <p:txBody>
            <a:bodyPr wrap="none">
              <a:spAutoFit/>
            </a:bodyPr>
            <a:lstStyle/>
            <a:p>
              <a:pPr algn="l"/>
              <a:r>
                <a:rPr lang="zh-CN" altLang="zh-CN" dirty="0">
                  <a:latin typeface="微软雅黑" panose="020B0503020204020204" charset="-122"/>
                  <a:ea typeface="微软雅黑" panose="020B0503020204020204" charset="-122"/>
                </a:rPr>
                <a:t> </a:t>
              </a:r>
              <a:r>
                <a:rPr lang="en-US" altLang="zh-CN" sz="2000" spc="50" dirty="0">
                  <a:ln w="11430"/>
                  <a:solidFill>
                    <a:srgbClr val="FFC000"/>
                  </a:solidFill>
                  <a:latin typeface="微软雅黑" panose="020B0503020204020204" charset="-122"/>
                  <a:ea typeface="微软雅黑" panose="020B0503020204020204" charset="-122"/>
                </a:rPr>
                <a:t>01.</a:t>
              </a:r>
              <a:r>
                <a:rPr lang="zh-CN" altLang="zh-CN" sz="2000" spc="50" dirty="0">
                  <a:ln w="11430"/>
                  <a:solidFill>
                    <a:srgbClr val="FFC000"/>
                  </a:solidFill>
                  <a:latin typeface="微软雅黑" panose="020B0503020204020204" charset="-122"/>
                  <a:ea typeface="微软雅黑" panose="020B0503020204020204" charset="-122"/>
                </a:rPr>
                <a:t>活动内容</a:t>
              </a:r>
            </a:p>
          </p:txBody>
        </p:sp>
      </p:grpSp>
      <p:grpSp>
        <p:nvGrpSpPr>
          <p:cNvPr id="37" name="组合 36"/>
          <p:cNvGrpSpPr/>
          <p:nvPr/>
        </p:nvGrpSpPr>
        <p:grpSpPr>
          <a:xfrm>
            <a:off x="4934204" y="1774286"/>
            <a:ext cx="3096344" cy="1008112"/>
            <a:chOff x="4644009" y="2265141"/>
            <a:chExt cx="3096344" cy="1008112"/>
          </a:xfrm>
        </p:grpSpPr>
        <p:pic>
          <p:nvPicPr>
            <p:cNvPr id="38" name="Picture 2" descr="C:\Users\LL\Desktop\109d88ab0b7c1ddc26a8f6a7c80ceceb.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44009" y="2265141"/>
              <a:ext cx="3096344" cy="1008112"/>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5284721" y="2600578"/>
              <a:ext cx="1602740" cy="398780"/>
            </a:xfrm>
            <a:prstGeom prst="rect">
              <a:avLst/>
            </a:prstGeom>
          </p:spPr>
          <p:txBody>
            <a:bodyPr wrap="none">
              <a:spAutoFit/>
            </a:bodyPr>
            <a:lstStyle/>
            <a:p>
              <a:pPr algn="l"/>
              <a:r>
                <a:rPr lang="en-US" altLang="zh-CN" sz="2000" spc="50" dirty="0">
                  <a:ln w="11430"/>
                  <a:solidFill>
                    <a:srgbClr val="FFC000"/>
                  </a:solidFill>
                  <a:latin typeface="微软雅黑" panose="020B0503020204020204" charset="-122"/>
                  <a:ea typeface="微软雅黑" panose="020B0503020204020204" charset="-122"/>
                </a:rPr>
                <a:t>02.</a:t>
              </a:r>
              <a:r>
                <a:rPr lang="zh-CN" sz="2000" spc="50" dirty="0">
                  <a:ln w="11430"/>
                  <a:solidFill>
                    <a:srgbClr val="FFC000"/>
                  </a:solidFill>
                  <a:latin typeface="微软雅黑" panose="020B0503020204020204" charset="-122"/>
                  <a:ea typeface="微软雅黑" panose="020B0503020204020204" charset="-122"/>
                </a:rPr>
                <a:t>活动准备</a:t>
              </a:r>
            </a:p>
          </p:txBody>
        </p:sp>
      </p:grpSp>
      <p:grpSp>
        <p:nvGrpSpPr>
          <p:cNvPr id="50" name="组合 49"/>
          <p:cNvGrpSpPr/>
          <p:nvPr/>
        </p:nvGrpSpPr>
        <p:grpSpPr>
          <a:xfrm>
            <a:off x="1525159" y="2665107"/>
            <a:ext cx="3096347" cy="1008112"/>
            <a:chOff x="946039" y="3582047"/>
            <a:chExt cx="3096347" cy="1008112"/>
          </a:xfrm>
        </p:grpSpPr>
        <p:pic>
          <p:nvPicPr>
            <p:cNvPr id="51" name="Picture 2" descr="C:\Users\LL\Desktop\109d88ab0b7c1ddc26a8f6a7c80ceceb.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46039" y="3582047"/>
              <a:ext cx="3096347" cy="1008112"/>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1486344" y="3915269"/>
              <a:ext cx="1670685" cy="398780"/>
            </a:xfrm>
            <a:prstGeom prst="rect">
              <a:avLst/>
            </a:prstGeom>
          </p:spPr>
          <p:txBody>
            <a:bodyPr wrap="none">
              <a:spAutoFit/>
            </a:bodyPr>
            <a:lstStyle/>
            <a:p>
              <a:pPr algn="l"/>
              <a:r>
                <a:rPr lang="zh-CN" altLang="zh-CN" dirty="0">
                  <a:latin typeface="微软雅黑" panose="020B0503020204020204" charset="-122"/>
                  <a:ea typeface="微软雅黑" panose="020B0503020204020204" charset="-122"/>
                </a:rPr>
                <a:t> </a:t>
              </a:r>
              <a:r>
                <a:rPr lang="en-US" altLang="zh-CN" sz="2000" spc="50" dirty="0">
                  <a:ln w="11430"/>
                  <a:solidFill>
                    <a:srgbClr val="FFC000"/>
                  </a:solidFill>
                  <a:latin typeface="微软雅黑" panose="020B0503020204020204" charset="-122"/>
                  <a:ea typeface="微软雅黑" panose="020B0503020204020204" charset="-122"/>
                </a:rPr>
                <a:t>03.</a:t>
              </a:r>
              <a:r>
                <a:rPr lang="zh-CN" sz="2000" spc="50" dirty="0">
                  <a:ln w="11430"/>
                  <a:solidFill>
                    <a:srgbClr val="FFC000"/>
                  </a:solidFill>
                  <a:latin typeface="微软雅黑" panose="020B0503020204020204" charset="-122"/>
                  <a:ea typeface="微软雅黑" panose="020B0503020204020204" charset="-122"/>
                </a:rPr>
                <a:t>执行方案</a:t>
              </a:r>
            </a:p>
          </p:txBody>
        </p:sp>
      </p:grpSp>
      <p:grpSp>
        <p:nvGrpSpPr>
          <p:cNvPr id="53" name="组合 52"/>
          <p:cNvGrpSpPr/>
          <p:nvPr/>
        </p:nvGrpSpPr>
        <p:grpSpPr>
          <a:xfrm>
            <a:off x="4861560" y="2697380"/>
            <a:ext cx="3168353" cy="1008112"/>
            <a:chOff x="4572000" y="3614955"/>
            <a:chExt cx="3168353" cy="1008112"/>
          </a:xfrm>
        </p:grpSpPr>
        <p:pic>
          <p:nvPicPr>
            <p:cNvPr id="54" name="Picture 2" descr="C:\Users\LL\Desktop\109d88ab0b7c1ddc26a8f6a7c80ceceb.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72000" y="3614955"/>
              <a:ext cx="3168353" cy="1008112"/>
            </a:xfrm>
            <a:prstGeom prst="rect">
              <a:avLst/>
            </a:prstGeom>
            <a:noFill/>
            <a:extLst>
              <a:ext uri="{909E8E84-426E-40DD-AFC4-6F175D3DCCD1}">
                <a14:hiddenFill xmlns:a14="http://schemas.microsoft.com/office/drawing/2010/main">
                  <a:solidFill>
                    <a:srgbClr val="FFFFFF"/>
                  </a:solidFill>
                </a14:hiddenFill>
              </a:ext>
            </a:extLst>
          </p:spPr>
        </p:pic>
        <p:sp>
          <p:nvSpPr>
            <p:cNvPr id="55" name="矩形 54"/>
            <p:cNvSpPr/>
            <p:nvPr/>
          </p:nvSpPr>
          <p:spPr>
            <a:xfrm>
              <a:off x="5284721" y="3951526"/>
              <a:ext cx="1602740" cy="398780"/>
            </a:xfrm>
            <a:prstGeom prst="rect">
              <a:avLst/>
            </a:prstGeom>
          </p:spPr>
          <p:txBody>
            <a:bodyPr wrap="none">
              <a:spAutoFit/>
            </a:bodyPr>
            <a:lstStyle/>
            <a:p>
              <a:pPr algn="l"/>
              <a:r>
                <a:rPr lang="en-US" altLang="zh-CN" sz="2000" spc="50" dirty="0">
                  <a:ln w="11430"/>
                  <a:solidFill>
                    <a:srgbClr val="FFC000"/>
                  </a:solidFill>
                  <a:latin typeface="微软雅黑" panose="020B0503020204020204" charset="-122"/>
                  <a:ea typeface="微软雅黑" panose="020B0503020204020204" charset="-122"/>
                </a:rPr>
                <a:t>04.</a:t>
              </a:r>
              <a:r>
                <a:rPr lang="zh-CN" altLang="en-US" sz="2000" spc="50" dirty="0">
                  <a:ln w="11430"/>
                  <a:solidFill>
                    <a:srgbClr val="FFC000"/>
                  </a:solidFill>
                  <a:latin typeface="微软雅黑" panose="020B0503020204020204" charset="-122"/>
                  <a:ea typeface="微软雅黑" panose="020B0503020204020204" charset="-122"/>
                </a:rPr>
                <a:t>注意事项</a:t>
              </a:r>
            </a:p>
          </p:txBody>
        </p:sp>
      </p:grpSp>
      <p:pic>
        <p:nvPicPr>
          <p:cNvPr id="7" name="图片 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53291" y="169175"/>
            <a:ext cx="754445" cy="1358002"/>
          </a:xfrm>
          <a:prstGeom prst="rect">
            <a:avLst/>
          </a:prstGeom>
        </p:spPr>
      </p:pic>
      <p:pic>
        <p:nvPicPr>
          <p:cNvPr id="8" name="图片 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957099" y="3811729"/>
            <a:ext cx="3017525" cy="981967"/>
          </a:xfrm>
          <a:prstGeom prst="rect">
            <a:avLst/>
          </a:prstGeom>
        </p:spPr>
      </p:pic>
      <p:pic>
        <p:nvPicPr>
          <p:cNvPr id="14" name="图片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62599" y="-185"/>
            <a:ext cx="1262552" cy="2514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6739">
        <p:zoom/>
      </p:transition>
    </mc:Choice>
    <mc:Fallback xmlns="">
      <p:transition advTm="673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0" presetClass="path" presetSubtype="0" accel="50000" decel="50000" fill="hold" nodeType="withEffect">
                                  <p:stCondLst>
                                    <p:cond delay="0"/>
                                  </p:stCondLst>
                                  <p:childTnLst>
                                    <p:animMotion origin="layout" path="M -0.35287 -0.0243 L -0.35287 -0.0243 C -0.3375 -0.03935 -0.35065 -0.02731 -0.34154 -0.03449 C -0.33724 -0.03773 -0.33971 -0.0368 -0.33438 -0.03958 C -0.3332 -0.04004 -0.33203 -0.04027 -0.33073 -0.04074 C -0.32917 -0.04212 -0.32734 -0.04305 -0.32578 -0.04467 C -0.32526 -0.04513 -0.325 -0.04652 -0.32435 -0.04699 C -0.31953 -0.05138 -0.31927 -0.04768 -0.31432 -0.05462 C -0.30899 -0.06249 -0.31276 -0.0574 -0.30716 -0.06365 C -0.30651 -0.06435 -0.30586 -0.0655 -0.30508 -0.0662 C -0.30326 -0.06805 -0.30117 -0.06921 -0.29935 -0.07129 C -0.2987 -0.07199 -0.29805 -0.07314 -0.29727 -0.07384 C -0.29649 -0.0743 -0.2957 -0.07453 -0.29505 -0.07499 C -0.28711 -0.08101 -0.29714 -0.07453 -0.28932 -0.07893 C -0.28724 -0.08009 -0.28503 -0.08124 -0.28294 -0.08263 C -0.28112 -0.08379 -0.27682 -0.08703 -0.27435 -0.08773 C -0.27149 -0.08842 -0.26862 -0.08865 -0.26576 -0.08888 C -0.24544 -0.09699 -0.25508 -0.09421 -0.21367 -0.09027 C -0.21068 -0.09004 -0.20794 -0.08749 -0.20508 -0.08634 C -0.20287 -0.08564 -0.20078 -0.08495 -0.1987 -0.08379 C -0.19701 -0.0831 -0.19531 -0.08217 -0.19362 -0.08124 C -0.19271 -0.08078 -0.19167 -0.08055 -0.19076 -0.08009 C -0.1901 -0.07962 -0.18932 -0.07916 -0.18867 -0.07893 C -0.18412 -0.07638 -0.18685 -0.07847 -0.18073 -0.07499 C -0.17956 -0.0743 -0.17839 -0.07337 -0.17721 -0.07245 C -0.1724 -0.06921 -0.17813 -0.07407 -0.17005 -0.06736 C -0.16862 -0.0662 -0.16732 -0.06458 -0.16576 -0.06365 C -0.16484 -0.06296 -0.16393 -0.06273 -0.16289 -0.06226 C -0.15573 -0.05879 -0.1668 -0.06365 -0.15794 -0.05972 C -0.15456 -0.05578 -0.15599 -0.05717 -0.15078 -0.05347 C -0.15013 -0.053 -0.14935 -0.05254 -0.1487 -0.05208 C -0.14701 -0.05161 -0.14531 -0.05138 -0.14362 -0.05092 C -0.13125 -0.04143 -0.14453 -0.05092 -0.13503 -0.04583 C -0.13385 -0.04513 -0.13268 -0.04374 -0.13151 -0.04328 C -0.12969 -0.04259 -0.12774 -0.04236 -0.12578 -0.04212 C -0.12461 -0.04074 -0.12344 -0.03911 -0.12227 -0.03819 C -0.12135 -0.03749 -0.12031 -0.03749 -0.1194 -0.03703 C -0.11719 -0.03587 -0.1151 -0.03402 -0.11289 -0.0331 C -0.11172 -0.03263 -0.11055 -0.0324 -0.10938 -0.03194 C -0.10794 -0.03124 -0.10651 -0.03009 -0.10508 -0.02939 C -0.10169 -0.02754 -0.10221 -0.0287 -0.0987 -0.02546 C -0.09792 -0.02476 -0.0974 -0.02337 -0.09649 -0.02291 C -0.09388 -0.02199 -0.09128 -0.02222 -0.08867 -0.02175 C -0.08763 -0.02129 -0.08672 -0.02106 -0.08581 -0.02036 C -0.08438 -0.01967 -0.08294 -0.01805 -0.08151 -0.01782 L -0.0737 -0.01666 C -0.07266 -0.0162 -0.07175 -0.01574 -0.07083 -0.01527 C -0.0694 -0.01481 -0.06797 -0.01458 -0.06654 -0.01411 C -0.06576 -0.01388 -0.0651 -0.01342 -0.06432 -0.01273 C -0.06341 -0.01203 -0.0625 -0.01064 -0.06146 -0.01041 C -0.05938 -0.00949 -0.05716 -0.00949 -0.05508 -0.00902 C -0.05391 -0.00879 -0.05274 -0.0081 -0.05143 -0.00786 C -0.05013 -0.0074 -0.0487 -0.00694 -0.04727 -0.00648 C -0.03867 -0.00416 -0.03867 -0.00416 -0.03151 -0.00277 C -0.01862 0.00487 -0.02878 -0.00023 4.375E-6 -0.00023 L 4.375E-6 -0.00023 " pathEditMode="relative" ptsTypes="AAAAAAAAAAAAAAAAAAAAAAAAAAAAAAAAAAAAAAAAAAAAAAAAAAAAAAAA">
                                      <p:cBhvr>
                                        <p:cTn id="17" dur="2000" fill="hold"/>
                                        <p:tgtEl>
                                          <p:spTgt spid="8"/>
                                        </p:tgtEl>
                                        <p:attrNameLst>
                                          <p:attrName>ppt_x</p:attrName>
                                          <p:attrName>ppt_y</p:attrName>
                                        </p:attrNameLst>
                                      </p:cBhvr>
                                    </p:animMotion>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1000"/>
                            </p:stCondLst>
                            <p:childTnLst>
                              <p:par>
                                <p:cTn id="38" presetID="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0-#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0-#ppt_w/2"/>
                                          </p:val>
                                        </p:tav>
                                        <p:tav tm="100000">
                                          <p:val>
                                            <p:strVal val="#ppt_x"/>
                                          </p:val>
                                        </p:tav>
                                      </p:tavLst>
                                    </p:anim>
                                    <p:anim calcmode="lin" valueType="num">
                                      <p:cBhvr additive="base">
                                        <p:cTn id="46" dur="500" fill="hold"/>
                                        <p:tgtEl>
                                          <p:spTgt spid="37"/>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8"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fill="hold"/>
                                        <p:tgtEl>
                                          <p:spTgt spid="50"/>
                                        </p:tgtEl>
                                        <p:attrNameLst>
                                          <p:attrName>ppt_x</p:attrName>
                                        </p:attrNameLst>
                                      </p:cBhvr>
                                      <p:tavLst>
                                        <p:tav tm="0">
                                          <p:val>
                                            <p:strVal val="0-#ppt_w/2"/>
                                          </p:val>
                                        </p:tav>
                                        <p:tav tm="100000">
                                          <p:val>
                                            <p:strVal val="#ppt_x"/>
                                          </p:val>
                                        </p:tav>
                                      </p:tavLst>
                                    </p:anim>
                                    <p:anim calcmode="lin" valueType="num">
                                      <p:cBhvr additive="base">
                                        <p:cTn id="51" dur="500" fill="hold"/>
                                        <p:tgtEl>
                                          <p:spTgt spid="50"/>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 presetClass="entr" presetSubtype="8"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0-#ppt_w/2"/>
                                          </p:val>
                                        </p:tav>
                                        <p:tav tm="100000">
                                          <p:val>
                                            <p:strVal val="#ppt_x"/>
                                          </p:val>
                                        </p:tav>
                                      </p:tavLst>
                                    </p:anim>
                                    <p:anim calcmode="lin" valueType="num">
                                      <p:cBhvr additive="base">
                                        <p:cTn id="56" dur="500" fill="hold"/>
                                        <p:tgtEl>
                                          <p:spTgt spid="53"/>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 presetClass="entr" presetSubtype="1" decel="10000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ppt_x"/>
                                          </p:val>
                                        </p:tav>
                                        <p:tav tm="100000">
                                          <p:val>
                                            <p:strVal val="#ppt_x"/>
                                          </p:val>
                                        </p:tav>
                                      </p:tavLst>
                                    </p:anim>
                                    <p:anim calcmode="lin" valueType="num">
                                      <p:cBhvr additive="base">
                                        <p:cTn id="6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注意事项</a:t>
            </a:r>
          </a:p>
        </p:txBody>
      </p:sp>
      <p:grpSp>
        <p:nvGrpSpPr>
          <p:cNvPr id="40" name="Group 39"/>
          <p:cNvGrpSpPr/>
          <p:nvPr/>
        </p:nvGrpSpPr>
        <p:grpSpPr>
          <a:xfrm>
            <a:off x="4318640" y="1089128"/>
            <a:ext cx="492154" cy="492182"/>
            <a:chOff x="6369311" y="2040370"/>
            <a:chExt cx="755703" cy="755703"/>
          </a:xfrm>
        </p:grpSpPr>
        <p:sp>
          <p:nvSpPr>
            <p:cNvPr id="2"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b="1"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2" name="TextBox 11"/>
            <p:cNvSpPr txBox="1"/>
            <p:nvPr/>
          </p:nvSpPr>
          <p:spPr>
            <a:xfrm>
              <a:off x="6385907" y="2208373"/>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93%</a:t>
              </a:r>
            </a:p>
          </p:txBody>
        </p:sp>
      </p:grpSp>
      <p:grpSp>
        <p:nvGrpSpPr>
          <p:cNvPr id="41" name="Group 40"/>
          <p:cNvGrpSpPr/>
          <p:nvPr/>
        </p:nvGrpSpPr>
        <p:grpSpPr>
          <a:xfrm>
            <a:off x="4318640" y="1709210"/>
            <a:ext cx="492154" cy="492182"/>
            <a:chOff x="6369311" y="2992454"/>
            <a:chExt cx="755703" cy="755703"/>
          </a:xfrm>
        </p:grpSpPr>
        <p:sp>
          <p:nvSpPr>
            <p:cNvPr id="3"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3" name="TextBox 12"/>
            <p:cNvSpPr txBox="1"/>
            <p:nvPr/>
          </p:nvSpPr>
          <p:spPr>
            <a:xfrm>
              <a:off x="6385907" y="3160456"/>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82%</a:t>
              </a:r>
            </a:p>
          </p:txBody>
        </p:sp>
      </p:grpSp>
      <p:grpSp>
        <p:nvGrpSpPr>
          <p:cNvPr id="42" name="Group 41"/>
          <p:cNvGrpSpPr/>
          <p:nvPr/>
        </p:nvGrpSpPr>
        <p:grpSpPr>
          <a:xfrm>
            <a:off x="4318640" y="2329291"/>
            <a:ext cx="492154" cy="49218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4" name="TextBox 13"/>
            <p:cNvSpPr txBox="1"/>
            <p:nvPr/>
          </p:nvSpPr>
          <p:spPr>
            <a:xfrm>
              <a:off x="6385906" y="4114592"/>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70%</a:t>
              </a:r>
            </a:p>
          </p:txBody>
        </p:sp>
      </p:grpSp>
      <p:grpSp>
        <p:nvGrpSpPr>
          <p:cNvPr id="43" name="Group 42"/>
          <p:cNvGrpSpPr/>
          <p:nvPr/>
        </p:nvGrpSpPr>
        <p:grpSpPr>
          <a:xfrm>
            <a:off x="4318640" y="2952045"/>
            <a:ext cx="492154" cy="492182"/>
            <a:chOff x="6369311" y="4900725"/>
            <a:chExt cx="755703" cy="755703"/>
          </a:xfrm>
        </p:grpSpPr>
        <p:sp>
          <p:nvSpPr>
            <p:cNvPr id="4"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112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5" name="TextBox 14"/>
            <p:cNvSpPr txBox="1"/>
            <p:nvPr/>
          </p:nvSpPr>
          <p:spPr>
            <a:xfrm>
              <a:off x="6385907" y="5068728"/>
              <a:ext cx="722507" cy="460195"/>
            </a:xfrm>
            <a:prstGeom prst="rect">
              <a:avLst/>
            </a:prstGeom>
            <a:noFill/>
          </p:spPr>
          <p:txBody>
            <a:bodyPr wrap="none" rtlCol="0">
              <a:spAutoFit/>
            </a:bodyPr>
            <a:lstStyle/>
            <a:p>
              <a:pPr algn="just" fontAlgn="base">
                <a:lnSpc>
                  <a:spcPct val="120000"/>
                </a:lnSpc>
                <a:spcBef>
                  <a:spcPct val="0"/>
                </a:spcBef>
                <a:spcAft>
                  <a:spcPct val="0"/>
                </a:spcAft>
              </a:pPr>
              <a:r>
                <a:rPr lang="en-US" sz="1125" b="1" dirty="0">
                  <a:solidFill>
                    <a:prstClr val="white"/>
                  </a:solidFill>
                  <a:latin typeface="微软雅黑" panose="020B0503020204020204" charset="-122"/>
                  <a:ea typeface="微软雅黑" panose="020B0503020204020204" charset="-122"/>
                  <a:sym typeface="Arial" panose="020B0604020202020204" pitchFamily="34" charset="0"/>
                </a:rPr>
                <a:t>68%</a:t>
              </a:r>
            </a:p>
          </p:txBody>
        </p:sp>
      </p:grpSp>
      <p:grpSp>
        <p:nvGrpSpPr>
          <p:cNvPr id="37" name="Group 36"/>
          <p:cNvGrpSpPr/>
          <p:nvPr/>
        </p:nvGrpSpPr>
        <p:grpSpPr>
          <a:xfrm>
            <a:off x="4954999" y="1715003"/>
            <a:ext cx="2165471" cy="2511795"/>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8" name="Group 37"/>
          <p:cNvGrpSpPr/>
          <p:nvPr/>
        </p:nvGrpSpPr>
        <p:grpSpPr>
          <a:xfrm>
            <a:off x="4954997" y="2337999"/>
            <a:ext cx="1707392" cy="188880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6" name="Group 35"/>
          <p:cNvGrpSpPr/>
          <p:nvPr/>
        </p:nvGrpSpPr>
        <p:grpSpPr>
          <a:xfrm>
            <a:off x="4954999" y="1094928"/>
            <a:ext cx="2623550" cy="3131876"/>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9" name="Group 38"/>
          <p:cNvGrpSpPr/>
          <p:nvPr/>
        </p:nvGrpSpPr>
        <p:grpSpPr>
          <a:xfrm>
            <a:off x="4954991" y="2957846"/>
            <a:ext cx="1249313" cy="1268957"/>
            <a:chOff x="7346434" y="4909620"/>
            <a:chExt cx="1918320" cy="1948378"/>
          </a:xfrm>
        </p:grpSpPr>
        <p:sp>
          <p:nvSpPr>
            <p:cNvPr id="19"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20"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62807" tIns="31404" rIns="62807" bIns="3140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base">
                <a:lnSpc>
                  <a:spcPct val="120000"/>
                </a:lnSpc>
                <a:spcBef>
                  <a:spcPct val="0"/>
                </a:spcBef>
                <a:spcAft>
                  <a:spcPct val="0"/>
                </a:spcAft>
              </a:pPr>
              <a:endParaRPr lang="zh-CN" altLang="en-US" sz="675">
                <a:solidFill>
                  <a:prstClr val="black"/>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1" name="Group 19"/>
          <p:cNvGrpSpPr/>
          <p:nvPr/>
        </p:nvGrpSpPr>
        <p:grpSpPr>
          <a:xfrm>
            <a:off x="1453253" y="1213757"/>
            <a:ext cx="298529" cy="224052"/>
            <a:chOff x="789999" y="2242985"/>
            <a:chExt cx="504229" cy="378415"/>
          </a:xfrm>
        </p:grpSpPr>
        <p:sp>
          <p:nvSpPr>
            <p:cNvPr id="22"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3"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24" name="Rectangle 22"/>
          <p:cNvSpPr/>
          <p:nvPr/>
        </p:nvSpPr>
        <p:spPr>
          <a:xfrm>
            <a:off x="1823156" y="1098595"/>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grpSp>
        <p:nvGrpSpPr>
          <p:cNvPr id="25" name="Group 23"/>
          <p:cNvGrpSpPr/>
          <p:nvPr/>
        </p:nvGrpSpPr>
        <p:grpSpPr>
          <a:xfrm>
            <a:off x="1453253" y="1895854"/>
            <a:ext cx="298529" cy="224052"/>
            <a:chOff x="789999" y="2242985"/>
            <a:chExt cx="504229" cy="378415"/>
          </a:xfrm>
        </p:grpSpPr>
        <p:sp>
          <p:nvSpPr>
            <p:cNvPr id="26"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7"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28" name="Rectangle 26"/>
          <p:cNvSpPr/>
          <p:nvPr/>
        </p:nvSpPr>
        <p:spPr>
          <a:xfrm>
            <a:off x="1823156" y="1780677"/>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grpSp>
        <p:nvGrpSpPr>
          <p:cNvPr id="29" name="Group 27"/>
          <p:cNvGrpSpPr/>
          <p:nvPr/>
        </p:nvGrpSpPr>
        <p:grpSpPr>
          <a:xfrm>
            <a:off x="1453253" y="2594547"/>
            <a:ext cx="298529" cy="224052"/>
            <a:chOff x="789999" y="2242985"/>
            <a:chExt cx="504229" cy="378415"/>
          </a:xfrm>
        </p:grpSpPr>
        <p:sp>
          <p:nvSpPr>
            <p:cNvPr id="30"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32" name="Rectangle 30"/>
          <p:cNvSpPr/>
          <p:nvPr/>
        </p:nvSpPr>
        <p:spPr>
          <a:xfrm>
            <a:off x="1823156" y="2479377"/>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grpSp>
        <p:nvGrpSpPr>
          <p:cNvPr id="33" name="Group 31"/>
          <p:cNvGrpSpPr/>
          <p:nvPr/>
        </p:nvGrpSpPr>
        <p:grpSpPr>
          <a:xfrm>
            <a:off x="1453253" y="3262974"/>
            <a:ext cx="298529" cy="224052"/>
            <a:chOff x="789999" y="2242985"/>
            <a:chExt cx="504229" cy="378415"/>
          </a:xfrm>
        </p:grpSpPr>
        <p:sp>
          <p:nvSpPr>
            <p:cNvPr id="34"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5"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fontAlgn="base">
                <a:lnSpc>
                  <a:spcPct val="120000"/>
                </a:lnSpc>
                <a:spcBef>
                  <a:spcPct val="0"/>
                </a:spcBef>
                <a:spcAft>
                  <a:spcPct val="0"/>
                </a:spcAft>
              </a:pPr>
              <a:endParaRPr lang="en-GB" sz="6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pSp>
      <p:sp>
        <p:nvSpPr>
          <p:cNvPr id="44" name="Rectangle 34"/>
          <p:cNvSpPr/>
          <p:nvPr/>
        </p:nvSpPr>
        <p:spPr>
          <a:xfrm>
            <a:off x="1823156" y="3147804"/>
            <a:ext cx="2152340" cy="551815"/>
          </a:xfrm>
          <a:prstGeom prst="rect">
            <a:avLst/>
          </a:prstGeom>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48" name="图片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50" name="矩形 4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51" name="矩形 5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52" name="直接连接符 5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217">
        <p:zoom/>
      </p:transition>
    </mc:Choice>
    <mc:Fallback xmlns="">
      <p:transition advTm="121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42" presetClass="entr" presetSubtype="0"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000"/>
                                        <p:tgtEl>
                                          <p:spTgt spid="39"/>
                                        </p:tgtEl>
                                      </p:cBhvr>
                                    </p:animEffect>
                                    <p:anim calcmode="lin" valueType="num">
                                      <p:cBhvr>
                                        <p:cTn id="11" dur="1000" fill="hold"/>
                                        <p:tgtEl>
                                          <p:spTgt spid="39"/>
                                        </p:tgtEl>
                                        <p:attrNameLst>
                                          <p:attrName>ppt_x</p:attrName>
                                        </p:attrNameLst>
                                      </p:cBhvr>
                                      <p:tavLst>
                                        <p:tav tm="0">
                                          <p:val>
                                            <p:strVal val="#ppt_x"/>
                                          </p:val>
                                        </p:tav>
                                        <p:tav tm="100000">
                                          <p:val>
                                            <p:strVal val="#ppt_x"/>
                                          </p:val>
                                        </p:tav>
                                      </p:tavLst>
                                    </p:anim>
                                    <p:anim calcmode="lin" valueType="num">
                                      <p:cBhvr>
                                        <p:cTn id="12" dur="1000" fill="hold"/>
                                        <p:tgtEl>
                                          <p:spTgt spid="3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par>
                                <p:cTn id="28" presetID="53" presetClass="entr" presetSubtype="16"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ppt_w</p:attrName>
                                        </p:attrNameLst>
                                      </p:cBhvr>
                                      <p:tavLst>
                                        <p:tav tm="0">
                                          <p:val>
                                            <p:fltVal val="0"/>
                                          </p:val>
                                        </p:tav>
                                        <p:tav tm="100000">
                                          <p:val>
                                            <p:strVal val="#ppt_w"/>
                                          </p:val>
                                        </p:tav>
                                      </p:tavLst>
                                    </p:anim>
                                    <p:anim calcmode="lin" valueType="num">
                                      <p:cBhvr>
                                        <p:cTn id="31" dur="500" fill="hold"/>
                                        <p:tgtEl>
                                          <p:spTgt spid="43"/>
                                        </p:tgtEl>
                                        <p:attrNameLst>
                                          <p:attrName>ppt_h</p:attrName>
                                        </p:attrNameLst>
                                      </p:cBhvr>
                                      <p:tavLst>
                                        <p:tav tm="0">
                                          <p:val>
                                            <p:fltVal val="0"/>
                                          </p:val>
                                        </p:tav>
                                        <p:tav tm="100000">
                                          <p:val>
                                            <p:strVal val="#ppt_h"/>
                                          </p:val>
                                        </p:tav>
                                      </p:tavLst>
                                    </p:anim>
                                    <p:animEffect transition="in" filter="fade">
                                      <p:cBhvr>
                                        <p:cTn id="32" dur="500"/>
                                        <p:tgtEl>
                                          <p:spTgt spid="43"/>
                                        </p:tgtEl>
                                      </p:cBhvr>
                                    </p:animEffect>
                                  </p:childTnLst>
                                </p:cTn>
                              </p:par>
                              <p:par>
                                <p:cTn id="33" presetID="53" presetClass="entr" presetSubtype="16"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par>
                                <p:cTn id="38" presetID="53" presetClass="entr" presetSubtype="16"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par>
                                <p:cTn id="43" presetID="53" presetClass="entr" presetSubtype="16" fill="hold"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par>
                                <p:cTn id="54" presetID="10" presetClass="entr" presetSubtype="0"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par>
                                <p:cTn id="72" presetID="42" presetClass="entr" presetSubtype="0" fill="hold"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ppt_x"/>
                                          </p:val>
                                        </p:tav>
                                        <p:tav tm="100000">
                                          <p:val>
                                            <p:strVal val="#ppt_x"/>
                                          </p:val>
                                        </p:tav>
                                      </p:tavLst>
                                    </p:anim>
                                    <p:anim calcmode="lin" valueType="num">
                                      <p:cBhvr additive="base">
                                        <p:cTn id="80" dur="500" fill="hold"/>
                                        <p:tgtEl>
                                          <p:spTgt spid="48"/>
                                        </p:tgtEl>
                                        <p:attrNameLst>
                                          <p:attrName>ppt_y</p:attrName>
                                        </p:attrNameLst>
                                      </p:cBhvr>
                                      <p:tavLst>
                                        <p:tav tm="0">
                                          <p:val>
                                            <p:strVal val="1+#ppt_h/2"/>
                                          </p:val>
                                        </p:tav>
                                        <p:tav tm="100000">
                                          <p:val>
                                            <p:strVal val="#ppt_y"/>
                                          </p:val>
                                        </p:tav>
                                      </p:tavLst>
                                    </p:anim>
                                  </p:childTnLst>
                                </p:cTn>
                              </p:par>
                              <p:par>
                                <p:cTn id="81" presetID="10" presetClass="entr" presetSubtype="0" fill="hold"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childTnLst>
                                </p:cTn>
                              </p:par>
                              <p:par>
                                <p:cTn id="84" presetID="53" presetClass="entr" presetSubtype="16"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 calcmode="lin" valueType="num">
                                      <p:cBhvr>
                                        <p:cTn id="93" dur="300" fill="hold"/>
                                        <p:tgtEl>
                                          <p:spTgt spid="50"/>
                                        </p:tgtEl>
                                        <p:attrNameLst>
                                          <p:attrName>style.rotation</p:attrName>
                                        </p:attrNameLst>
                                      </p:cBhvr>
                                      <p:tavLst>
                                        <p:tav tm="0">
                                          <p:val>
                                            <p:fltVal val="90"/>
                                          </p:val>
                                        </p:tav>
                                        <p:tav tm="100000">
                                          <p:val>
                                            <p:fltVal val="0"/>
                                          </p:val>
                                        </p:tav>
                                      </p:tavLst>
                                    </p:anim>
                                    <p:animEffect transition="in" filter="fade">
                                      <p:cBhvr>
                                        <p:cTn id="94" dur="300"/>
                                        <p:tgtEl>
                                          <p:spTgt spid="50"/>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p:cTn id="97" dur="300" fill="hold"/>
                                        <p:tgtEl>
                                          <p:spTgt spid="51"/>
                                        </p:tgtEl>
                                        <p:attrNameLst>
                                          <p:attrName>ppt_w</p:attrName>
                                        </p:attrNameLst>
                                      </p:cBhvr>
                                      <p:tavLst>
                                        <p:tav tm="0">
                                          <p:val>
                                            <p:fltVal val="0"/>
                                          </p:val>
                                        </p:tav>
                                        <p:tav tm="100000">
                                          <p:val>
                                            <p:strVal val="#ppt_w"/>
                                          </p:val>
                                        </p:tav>
                                      </p:tavLst>
                                    </p:anim>
                                    <p:anim calcmode="lin" valueType="num">
                                      <p:cBhvr>
                                        <p:cTn id="98" dur="300" fill="hold"/>
                                        <p:tgtEl>
                                          <p:spTgt spid="51"/>
                                        </p:tgtEl>
                                        <p:attrNameLst>
                                          <p:attrName>ppt_h</p:attrName>
                                        </p:attrNameLst>
                                      </p:cBhvr>
                                      <p:tavLst>
                                        <p:tav tm="0">
                                          <p:val>
                                            <p:fltVal val="0"/>
                                          </p:val>
                                        </p:tav>
                                        <p:tav tm="100000">
                                          <p:val>
                                            <p:strVal val="#ppt_h"/>
                                          </p:val>
                                        </p:tav>
                                      </p:tavLst>
                                    </p:anim>
                                    <p:anim calcmode="lin" valueType="num">
                                      <p:cBhvr>
                                        <p:cTn id="99" dur="300" fill="hold"/>
                                        <p:tgtEl>
                                          <p:spTgt spid="51"/>
                                        </p:tgtEl>
                                        <p:attrNameLst>
                                          <p:attrName>style.rotation</p:attrName>
                                        </p:attrNameLst>
                                      </p:cBhvr>
                                      <p:tavLst>
                                        <p:tav tm="0">
                                          <p:val>
                                            <p:fltVal val="90"/>
                                          </p:val>
                                        </p:tav>
                                        <p:tav tm="100000">
                                          <p:val>
                                            <p:fltVal val="0"/>
                                          </p:val>
                                        </p:tav>
                                      </p:tavLst>
                                    </p:anim>
                                    <p:animEffect transition="in" filter="fade">
                                      <p:cBhvr>
                                        <p:cTn id="100" dur="300"/>
                                        <p:tgtEl>
                                          <p:spTgt spid="51"/>
                                        </p:tgtEl>
                                      </p:cBhvr>
                                    </p:animEffect>
                                  </p:childTnLst>
                                </p:cTn>
                              </p:par>
                              <p:par>
                                <p:cTn id="101" presetID="22" presetClass="entr" presetSubtype="8" fill="hold" nodeType="with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wipe(left)">
                                      <p:cBhvr>
                                        <p:cTn id="103"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4" grpId="0"/>
      <p:bldP spid="28" grpId="0"/>
      <p:bldP spid="32" grpId="0"/>
      <p:bldP spid="44" grpId="0"/>
      <p:bldP spid="50" grpId="0" bldLvl="0" animBg="1"/>
      <p:bldP spid="5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注意事项</a:t>
            </a:r>
          </a:p>
        </p:txBody>
      </p:sp>
      <p:sp>
        <p:nvSpPr>
          <p:cNvPr id="2" name="Freeform 104"/>
          <p:cNvSpPr>
            <a:spLocks noChangeArrowheads="1"/>
          </p:cNvSpPr>
          <p:nvPr/>
        </p:nvSpPr>
        <p:spPr bwMode="auto">
          <a:xfrm>
            <a:off x="4325376" y="3137108"/>
            <a:ext cx="814280" cy="896869"/>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3"/>
          </a:solidFill>
          <a:ln w="9525">
            <a:noFill/>
            <a:miter lim="800000"/>
          </a:ln>
        </p:spPr>
        <p:txBody>
          <a:bodyPr lIns="68553" tIns="34276" rIns="68553" bIns="34276"/>
          <a:lstStyle/>
          <a:p>
            <a:pPr fontAlgn="auto">
              <a:spcBef>
                <a:spcPts val="0"/>
              </a:spcBef>
              <a:spcAft>
                <a:spcPts val="0"/>
              </a:spcAft>
              <a:defRPr/>
            </a:pP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3" name="Freeform 105"/>
          <p:cNvSpPr>
            <a:spLocks noChangeArrowheads="1"/>
          </p:cNvSpPr>
          <p:nvPr/>
        </p:nvSpPr>
        <p:spPr bwMode="auto">
          <a:xfrm>
            <a:off x="4452376" y="3264108"/>
            <a:ext cx="814280" cy="896869"/>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4" name="Freeform 106"/>
          <p:cNvSpPr>
            <a:spLocks noChangeArrowheads="1"/>
          </p:cNvSpPr>
          <p:nvPr/>
        </p:nvSpPr>
        <p:spPr bwMode="auto">
          <a:xfrm>
            <a:off x="3376173" y="3137108"/>
            <a:ext cx="817456" cy="896869"/>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ln>
        </p:spPr>
        <p:txBody>
          <a:bodyPr lIns="68553" tIns="34276" rIns="68553" bIns="34276"/>
          <a:lstStyle/>
          <a:p>
            <a:pPr fontAlgn="auto">
              <a:spcBef>
                <a:spcPts val="0"/>
              </a:spcBef>
              <a:spcAft>
                <a:spcPts val="0"/>
              </a:spcAft>
              <a:defRPr/>
            </a:pPr>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5" name="Freeform 107"/>
          <p:cNvSpPr>
            <a:spLocks noChangeArrowheads="1"/>
          </p:cNvSpPr>
          <p:nvPr/>
        </p:nvSpPr>
        <p:spPr bwMode="auto">
          <a:xfrm>
            <a:off x="3503173" y="3264108"/>
            <a:ext cx="817456" cy="896869"/>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6" name="Freeform 108"/>
          <p:cNvSpPr>
            <a:spLocks noChangeArrowheads="1"/>
          </p:cNvSpPr>
          <p:nvPr/>
        </p:nvSpPr>
        <p:spPr bwMode="auto">
          <a:xfrm>
            <a:off x="4258709" y="1286228"/>
            <a:ext cx="1425390" cy="1700082"/>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7" name="Freeform 109"/>
          <p:cNvSpPr>
            <a:spLocks noChangeArrowheads="1"/>
          </p:cNvSpPr>
          <p:nvPr/>
        </p:nvSpPr>
        <p:spPr bwMode="auto">
          <a:xfrm>
            <a:off x="2833319" y="1286228"/>
            <a:ext cx="1425390" cy="1700082"/>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w="9525">
            <a:noFill/>
            <a:miter lim="800000"/>
          </a:ln>
        </p:spPr>
        <p:txBody>
          <a:bodyPr lIns="68553" tIns="34276" rIns="68553" bIns="34276"/>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1" name="矩形 1"/>
          <p:cNvSpPr>
            <a:spLocks noChangeArrowheads="1"/>
          </p:cNvSpPr>
          <p:nvPr/>
        </p:nvSpPr>
        <p:spPr bwMode="auto">
          <a:xfrm>
            <a:off x="6019016" y="1330351"/>
            <a:ext cx="1626977" cy="107124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2" name="任意多边形 22"/>
          <p:cNvSpPr/>
          <p:nvPr/>
        </p:nvSpPr>
        <p:spPr bwMode="auto">
          <a:xfrm flipH="1">
            <a:off x="1236503" y="1673548"/>
            <a:ext cx="2582526" cy="588917"/>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3" name="矩形 1"/>
          <p:cNvSpPr>
            <a:spLocks noChangeArrowheads="1"/>
          </p:cNvSpPr>
          <p:nvPr/>
        </p:nvSpPr>
        <p:spPr bwMode="auto">
          <a:xfrm>
            <a:off x="1183439" y="1331936"/>
            <a:ext cx="1628563" cy="1071245"/>
          </a:xfrm>
          <a:prstGeom prst="rect">
            <a:avLst/>
          </a:prstGeom>
          <a:noFill/>
          <a:ln w="9525">
            <a:noFill/>
            <a:miter lim="800000"/>
          </a:ln>
        </p:spPr>
        <p:txBody>
          <a:bodyPr lIns="64776" tIns="32388" rIns="64776" bIns="32388">
            <a:spAutoFit/>
          </a:bodyPr>
          <a:lstStyle/>
          <a:p>
            <a:pPr algn="just" defTabSz="1216660" fontAlgn="auto">
              <a:lnSpc>
                <a:spcPct val="150000"/>
              </a:lnSpc>
              <a:spcBef>
                <a:spcPts val="0"/>
              </a:spcBef>
              <a:spcAft>
                <a:spcPts val="0"/>
              </a:spcAft>
              <a:defRPr/>
            </a:pPr>
            <a:r>
              <a:rPr lang="zh-CN" altLang="en-US" sz="1425"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fontAlgn="auto">
              <a:lnSpc>
                <a:spcPct val="150000"/>
              </a:lnSpc>
              <a:spcBef>
                <a:spcPts val="0"/>
              </a:spcBef>
              <a:spcAft>
                <a:spcPts val="0"/>
              </a:spcAft>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fontAlgn="auto">
              <a:lnSpc>
                <a:spcPct val="150000"/>
              </a:lnSpc>
              <a:spcBef>
                <a:spcPts val="0"/>
              </a:spcBef>
              <a:spcAft>
                <a:spcPts val="0"/>
              </a:spcAft>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fontAlgn="auto">
              <a:lnSpc>
                <a:spcPct val="150000"/>
              </a:lnSpc>
              <a:spcBef>
                <a:spcPts val="0"/>
              </a:spcBef>
              <a:spcAft>
                <a:spcPts val="0"/>
              </a:spcAft>
              <a:defRPr/>
            </a:pPr>
            <a:endParaRPr lang="zh-CN" altLang="en-US" sz="97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4" name="任意多边形 24"/>
          <p:cNvSpPr/>
          <p:nvPr/>
        </p:nvSpPr>
        <p:spPr bwMode="auto">
          <a:xfrm flipH="1">
            <a:off x="1246027" y="3132348"/>
            <a:ext cx="2295227" cy="592091"/>
          </a:xfrm>
          <a:custGeom>
            <a:avLst/>
            <a:gdLst>
              <a:gd name="T0" fmla="*/ 0 w 2528430"/>
              <a:gd name="T1" fmla="*/ 665820 h 587027"/>
              <a:gd name="T2" fmla="*/ 282310 w 2528430"/>
              <a:gd name="T3" fmla="*/ 6808 h 587027"/>
              <a:gd name="T4" fmla="*/ 2141139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5" name="矩形 1"/>
          <p:cNvSpPr>
            <a:spLocks noChangeArrowheads="1"/>
          </p:cNvSpPr>
          <p:nvPr/>
        </p:nvSpPr>
        <p:spPr bwMode="auto">
          <a:xfrm>
            <a:off x="1173915" y="2774864"/>
            <a:ext cx="1626977" cy="84518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p:txBody>
      </p:sp>
      <p:sp>
        <p:nvSpPr>
          <p:cNvPr id="16" name="矩形 1"/>
          <p:cNvSpPr>
            <a:spLocks noChangeArrowheads="1"/>
          </p:cNvSpPr>
          <p:nvPr/>
        </p:nvSpPr>
        <p:spPr bwMode="auto">
          <a:xfrm>
            <a:off x="6038065" y="2768515"/>
            <a:ext cx="1628563" cy="1071245"/>
          </a:xfrm>
          <a:prstGeom prst="rect">
            <a:avLst/>
          </a:prstGeom>
          <a:noFill/>
          <a:ln w="9525">
            <a:noFill/>
            <a:miter lim="800000"/>
          </a:ln>
        </p:spPr>
        <p:txBody>
          <a:bodyPr lIns="64776" tIns="32388" rIns="64776" bIns="32388">
            <a:spAutoFit/>
          </a:bodyPr>
          <a:lstStyle/>
          <a:p>
            <a:pPr algn="just" defTabSz="1216660">
              <a:lnSpc>
                <a:spcPct val="150000"/>
              </a:lnSpc>
            </a:pPr>
            <a:r>
              <a:rPr lang="zh-CN" altLang="en-US" sz="1425" b="1">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此处添加标题内容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r>
              <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点击此处添加内容</a:t>
            </a:r>
          </a:p>
          <a:p>
            <a:pPr algn="just" defTabSz="1216660">
              <a:lnSpc>
                <a:spcPct val="150000"/>
              </a:lnSpc>
            </a:pPr>
            <a:endParaRPr lang="zh-CN" altLang="en-US" sz="97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7" name="任意多边形 27"/>
          <p:cNvSpPr/>
          <p:nvPr/>
        </p:nvSpPr>
        <p:spPr bwMode="auto">
          <a:xfrm>
            <a:off x="4869816" y="1683072"/>
            <a:ext cx="2582528" cy="588917"/>
          </a:xfrm>
          <a:custGeom>
            <a:avLst/>
            <a:gdLst>
              <a:gd name="T0" fmla="*/ 0 w 2896333"/>
              <a:gd name="T1" fmla="*/ 665682 h 581025"/>
              <a:gd name="T2" fmla="*/ 267324 w 2896333"/>
              <a:gd name="T3" fmla="*/ 0 h 581025"/>
              <a:gd name="T4" fmla="*/ 2322490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8" name="任意多边形 28"/>
          <p:cNvSpPr/>
          <p:nvPr/>
        </p:nvSpPr>
        <p:spPr bwMode="auto">
          <a:xfrm>
            <a:off x="4911086" y="3132348"/>
            <a:ext cx="2560305" cy="592091"/>
          </a:xfrm>
          <a:custGeom>
            <a:avLst/>
            <a:gdLst>
              <a:gd name="T0" fmla="*/ 0 w 2528430"/>
              <a:gd name="T1" fmla="*/ 665820 h 587027"/>
              <a:gd name="T2" fmla="*/ 391473 w 2528430"/>
              <a:gd name="T3" fmla="*/ 6808 h 587027"/>
              <a:gd name="T4" fmla="*/ 2969058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53" tIns="34276" rIns="68553" bIns="34276" anchor="ctr"/>
          <a:lstStyle/>
          <a:p>
            <a:endParaRPr lang="zh-CN" altLang="en-US" sz="1350">
              <a:solidFill>
                <a:schemeClr val="tx1">
                  <a:lumMod val="75000"/>
                  <a:lumOff val="25000"/>
                </a:schemeClr>
              </a:solidFill>
              <a:latin typeface="微软雅黑" panose="020B0503020204020204" charset="-122"/>
              <a:ea typeface="微软雅黑" panose="020B0503020204020204" charset="-122"/>
            </a:endParaRPr>
          </a:p>
        </p:txBody>
      </p:sp>
      <p:sp>
        <p:nvSpPr>
          <p:cNvPr id="19" name="Oval 54"/>
          <p:cNvSpPr>
            <a:spLocks noChangeArrowheads="1"/>
          </p:cNvSpPr>
          <p:nvPr/>
        </p:nvSpPr>
        <p:spPr bwMode="auto">
          <a:xfrm>
            <a:off x="3779347" y="2227543"/>
            <a:ext cx="77777"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0" name="Oval 54"/>
          <p:cNvSpPr>
            <a:spLocks noChangeArrowheads="1"/>
          </p:cNvSpPr>
          <p:nvPr/>
        </p:nvSpPr>
        <p:spPr bwMode="auto">
          <a:xfrm>
            <a:off x="4823786" y="2233892"/>
            <a:ext cx="77777" cy="77781"/>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1" name="Oval 54"/>
          <p:cNvSpPr>
            <a:spLocks noChangeArrowheads="1"/>
          </p:cNvSpPr>
          <p:nvPr/>
        </p:nvSpPr>
        <p:spPr bwMode="auto">
          <a:xfrm>
            <a:off x="4869817" y="3684755"/>
            <a:ext cx="77778"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2" name="Oval 54"/>
          <p:cNvSpPr>
            <a:spLocks noChangeArrowheads="1"/>
          </p:cNvSpPr>
          <p:nvPr/>
        </p:nvSpPr>
        <p:spPr bwMode="auto">
          <a:xfrm>
            <a:off x="3511094" y="3684755"/>
            <a:ext cx="77778" cy="79369"/>
          </a:xfrm>
          <a:prstGeom prst="ellipse">
            <a:avLst/>
          </a:prstGeom>
          <a:gradFill rotWithShape="1">
            <a:gsLst>
              <a:gs pos="0">
                <a:srgbClr val="BBBBBB"/>
              </a:gs>
              <a:gs pos="34999">
                <a:srgbClr val="CFCFCF"/>
              </a:gs>
              <a:gs pos="100000">
                <a:srgbClr val="EDEDED"/>
              </a:gs>
            </a:gsLst>
            <a:lin ang="5400000" scaled="1"/>
          </a:gradFill>
          <a:ln w="9525">
            <a:noFill/>
            <a:round/>
          </a:ln>
        </p:spPr>
        <p:txBody>
          <a:bodyPr lIns="64776" tIns="32388" rIns="64776" bIns="32388"/>
          <a:lstStyle/>
          <a:p>
            <a:pPr defTabSz="1216660"/>
            <a:endParaRPr lang="zh-CN" altLang="zh-CN" sz="135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28" name="矩形 27"/>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9" name="矩形 28"/>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0" name="直接连接符 29"/>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685">
        <p:zoom/>
      </p:transition>
    </mc:Choice>
    <mc:Fallback xmlns="">
      <p:transition advTm="1685">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 calcmode="lin" valueType="num">
                                      <p:cBhvr>
                                        <p:cTn id="33" dur="500" fill="hold"/>
                                        <p:tgtEl>
                                          <p:spTgt spid="19"/>
                                        </p:tgtEl>
                                        <p:attrNameLst>
                                          <p:attrName>style.rotation</p:attrName>
                                        </p:attrNameLst>
                                      </p:cBhvr>
                                      <p:tavLst>
                                        <p:tav tm="0">
                                          <p:val>
                                            <p:fltVal val="90"/>
                                          </p:val>
                                        </p:tav>
                                        <p:tav tm="100000">
                                          <p:val>
                                            <p:fltVal val="0"/>
                                          </p:val>
                                        </p:tav>
                                      </p:tavLst>
                                    </p:anim>
                                    <p:animEffect transition="in" filter="fade">
                                      <p:cBhvr>
                                        <p:cTn id="34" dur="500"/>
                                        <p:tgtEl>
                                          <p:spTgt spid="1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 calcmode="lin" valueType="num">
                                      <p:cBhvr>
                                        <p:cTn id="45" dur="500" fill="hold"/>
                                        <p:tgtEl>
                                          <p:spTgt spid="20"/>
                                        </p:tgtEl>
                                        <p:attrNameLst>
                                          <p:attrName>style.rotation</p:attrName>
                                        </p:attrNameLst>
                                      </p:cBhvr>
                                      <p:tavLst>
                                        <p:tav tm="0">
                                          <p:val>
                                            <p:fltVal val="90"/>
                                          </p:val>
                                        </p:tav>
                                        <p:tav tm="100000">
                                          <p:val>
                                            <p:fltVal val="0"/>
                                          </p:val>
                                        </p:tav>
                                      </p:tavLst>
                                    </p:anim>
                                    <p:animEffect transition="in" filter="fade">
                                      <p:cBhvr>
                                        <p:cTn id="46" dur="500"/>
                                        <p:tgtEl>
                                          <p:spTgt spid="2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 calcmode="lin" valueType="num">
                                      <p:cBhvr>
                                        <p:cTn id="57" dur="500" fill="hold"/>
                                        <p:tgtEl>
                                          <p:spTgt spid="22"/>
                                        </p:tgtEl>
                                        <p:attrNameLst>
                                          <p:attrName>style.rotation</p:attrName>
                                        </p:attrNameLst>
                                      </p:cBhvr>
                                      <p:tavLst>
                                        <p:tav tm="0">
                                          <p:val>
                                            <p:fltVal val="90"/>
                                          </p:val>
                                        </p:tav>
                                        <p:tav tm="100000">
                                          <p:val>
                                            <p:fltVal val="0"/>
                                          </p:val>
                                        </p:tav>
                                      </p:tavLst>
                                    </p:anim>
                                    <p:animEffect transition="in" filter="fade">
                                      <p:cBhvr>
                                        <p:cTn id="58" dur="500"/>
                                        <p:tgtEl>
                                          <p:spTgt spid="22"/>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00"/>
                                        <p:tgtEl>
                                          <p:spTgt spid="1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500"/>
                                        <p:tgtEl>
                                          <p:spTgt spid="1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 calcmode="lin" valueType="num">
                                      <p:cBhvr>
                                        <p:cTn id="69" dur="500" fill="hold"/>
                                        <p:tgtEl>
                                          <p:spTgt spid="21"/>
                                        </p:tgtEl>
                                        <p:attrNameLst>
                                          <p:attrName>style.rotation</p:attrName>
                                        </p:attrNameLst>
                                      </p:cBhvr>
                                      <p:tavLst>
                                        <p:tav tm="0">
                                          <p:val>
                                            <p:fltVal val="90"/>
                                          </p:val>
                                        </p:tav>
                                        <p:tav tm="100000">
                                          <p:val>
                                            <p:fltVal val="0"/>
                                          </p:val>
                                        </p:tav>
                                      </p:tavLst>
                                    </p:anim>
                                    <p:animEffect transition="in" filter="fade">
                                      <p:cBhvr>
                                        <p:cTn id="70" dur="500"/>
                                        <p:tgtEl>
                                          <p:spTgt spid="2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wipe(down)">
                                      <p:cBhvr>
                                        <p:cTn id="73" dur="500"/>
                                        <p:tgtEl>
                                          <p:spTgt spid="1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par>
                                <p:cTn id="77" presetID="42"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ppt_x"/>
                                          </p:val>
                                        </p:tav>
                                        <p:tav tm="100000">
                                          <p:val>
                                            <p:strVal val="#ppt_x"/>
                                          </p:val>
                                        </p:tav>
                                      </p:tavLst>
                                    </p:anim>
                                    <p:anim calcmode="lin" valueType="num">
                                      <p:cBhvr additive="base">
                                        <p:cTn id="85" dur="500" fill="hold"/>
                                        <p:tgtEl>
                                          <p:spTgt spid="26"/>
                                        </p:tgtEl>
                                        <p:attrNameLst>
                                          <p:attrName>ppt_y</p:attrName>
                                        </p:attrNameLst>
                                      </p:cBhvr>
                                      <p:tavLst>
                                        <p:tav tm="0">
                                          <p:val>
                                            <p:strVal val="1+#ppt_h/2"/>
                                          </p:val>
                                        </p:tav>
                                        <p:tav tm="100000">
                                          <p:val>
                                            <p:strVal val="#ppt_y"/>
                                          </p:val>
                                        </p:tav>
                                      </p:tavLst>
                                    </p:anim>
                                  </p:childTnLst>
                                </p:cTn>
                              </p:par>
                              <p:par>
                                <p:cTn id="86" presetID="10" presetClass="entr" presetSubtype="0" fill="hold"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53" presetClass="entr" presetSubtype="16" fill="hold" nodeType="with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 calcmode="lin" valueType="num">
                                      <p:cBhvr>
                                        <p:cTn id="96" dur="300" fill="hold"/>
                                        <p:tgtEl>
                                          <p:spTgt spid="28"/>
                                        </p:tgtEl>
                                        <p:attrNameLst>
                                          <p:attrName>ppt_w</p:attrName>
                                        </p:attrNameLst>
                                      </p:cBhvr>
                                      <p:tavLst>
                                        <p:tav tm="0">
                                          <p:val>
                                            <p:fltVal val="0"/>
                                          </p:val>
                                        </p:tav>
                                        <p:tav tm="100000">
                                          <p:val>
                                            <p:strVal val="#ppt_w"/>
                                          </p:val>
                                        </p:tav>
                                      </p:tavLst>
                                    </p:anim>
                                    <p:anim calcmode="lin" valueType="num">
                                      <p:cBhvr>
                                        <p:cTn id="97" dur="300" fill="hold"/>
                                        <p:tgtEl>
                                          <p:spTgt spid="28"/>
                                        </p:tgtEl>
                                        <p:attrNameLst>
                                          <p:attrName>ppt_h</p:attrName>
                                        </p:attrNameLst>
                                      </p:cBhvr>
                                      <p:tavLst>
                                        <p:tav tm="0">
                                          <p:val>
                                            <p:fltVal val="0"/>
                                          </p:val>
                                        </p:tav>
                                        <p:tav tm="100000">
                                          <p:val>
                                            <p:strVal val="#ppt_h"/>
                                          </p:val>
                                        </p:tav>
                                      </p:tavLst>
                                    </p:anim>
                                    <p:anim calcmode="lin" valueType="num">
                                      <p:cBhvr>
                                        <p:cTn id="98" dur="300" fill="hold"/>
                                        <p:tgtEl>
                                          <p:spTgt spid="28"/>
                                        </p:tgtEl>
                                        <p:attrNameLst>
                                          <p:attrName>style.rotation</p:attrName>
                                        </p:attrNameLst>
                                      </p:cBhvr>
                                      <p:tavLst>
                                        <p:tav tm="0">
                                          <p:val>
                                            <p:fltVal val="90"/>
                                          </p:val>
                                        </p:tav>
                                        <p:tav tm="100000">
                                          <p:val>
                                            <p:fltVal val="0"/>
                                          </p:val>
                                        </p:tav>
                                      </p:tavLst>
                                    </p:anim>
                                    <p:animEffect transition="in" filter="fade">
                                      <p:cBhvr>
                                        <p:cTn id="99" dur="300"/>
                                        <p:tgtEl>
                                          <p:spTgt spid="28"/>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300" fill="hold"/>
                                        <p:tgtEl>
                                          <p:spTgt spid="29"/>
                                        </p:tgtEl>
                                        <p:attrNameLst>
                                          <p:attrName>ppt_w</p:attrName>
                                        </p:attrNameLst>
                                      </p:cBhvr>
                                      <p:tavLst>
                                        <p:tav tm="0">
                                          <p:val>
                                            <p:fltVal val="0"/>
                                          </p:val>
                                        </p:tav>
                                        <p:tav tm="100000">
                                          <p:val>
                                            <p:strVal val="#ppt_w"/>
                                          </p:val>
                                        </p:tav>
                                      </p:tavLst>
                                    </p:anim>
                                    <p:anim calcmode="lin" valueType="num">
                                      <p:cBhvr>
                                        <p:cTn id="103" dur="300" fill="hold"/>
                                        <p:tgtEl>
                                          <p:spTgt spid="29"/>
                                        </p:tgtEl>
                                        <p:attrNameLst>
                                          <p:attrName>ppt_h</p:attrName>
                                        </p:attrNameLst>
                                      </p:cBhvr>
                                      <p:tavLst>
                                        <p:tav tm="0">
                                          <p:val>
                                            <p:fltVal val="0"/>
                                          </p:val>
                                        </p:tav>
                                        <p:tav tm="100000">
                                          <p:val>
                                            <p:strVal val="#ppt_h"/>
                                          </p:val>
                                        </p:tav>
                                      </p:tavLst>
                                    </p:anim>
                                    <p:anim calcmode="lin" valueType="num">
                                      <p:cBhvr>
                                        <p:cTn id="104" dur="300" fill="hold"/>
                                        <p:tgtEl>
                                          <p:spTgt spid="29"/>
                                        </p:tgtEl>
                                        <p:attrNameLst>
                                          <p:attrName>style.rotation</p:attrName>
                                        </p:attrNameLst>
                                      </p:cBhvr>
                                      <p:tavLst>
                                        <p:tav tm="0">
                                          <p:val>
                                            <p:fltVal val="90"/>
                                          </p:val>
                                        </p:tav>
                                        <p:tav tm="100000">
                                          <p:val>
                                            <p:fltVal val="0"/>
                                          </p:val>
                                        </p:tav>
                                      </p:tavLst>
                                    </p:anim>
                                    <p:animEffect transition="in" filter="fade">
                                      <p:cBhvr>
                                        <p:cTn id="105" dur="300"/>
                                        <p:tgtEl>
                                          <p:spTgt spid="29"/>
                                        </p:tgtEl>
                                      </p:cBhvr>
                                    </p:animEffect>
                                  </p:childTnLst>
                                </p:cTn>
                              </p:par>
                              <p:par>
                                <p:cTn id="106" presetID="22" presetClass="entr" presetSubtype="8" fill="hold" nodeType="with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wipe(left)">
                                      <p:cBhvr>
                                        <p:cTn id="108"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 grpId="0" bldLvl="0" animBg="1"/>
      <p:bldP spid="7" grpId="0" bldLvl="0" animBg="1"/>
      <p:bldP spid="11" grpId="0"/>
      <p:bldP spid="12" grpId="0" bldLvl="0" animBg="1"/>
      <p:bldP spid="13" grpId="0"/>
      <p:bldP spid="14" grpId="0" bldLvl="0" animBg="1"/>
      <p:bldP spid="15" grpId="0"/>
      <p:bldP spid="16" grpId="0"/>
      <p:bldP spid="17" grpId="0" bldLvl="0" animBg="1"/>
      <p:bldP spid="18" grpId="0" bldLvl="0" animBg="1"/>
      <p:bldP spid="19" grpId="0" bldLvl="0" animBg="1"/>
      <p:bldP spid="20" grpId="0" bldLvl="0" animBg="1"/>
      <p:bldP spid="21" grpId="0" bldLvl="0" animBg="1"/>
      <p:bldP spid="22" grpId="0" bldLvl="0" animBg="1"/>
      <p:bldP spid="28" grpId="0" bldLvl="0" animBg="1"/>
      <p:bldP spid="2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注意事项</a:t>
            </a:r>
          </a:p>
        </p:txBody>
      </p:sp>
      <p:sp>
        <p:nvSpPr>
          <p:cNvPr id="33797" name="Line 5"/>
          <p:cNvSpPr>
            <a:spLocks noChangeShapeType="1"/>
          </p:cNvSpPr>
          <p:nvPr/>
        </p:nvSpPr>
        <p:spPr bwMode="auto">
          <a:xfrm flipV="1">
            <a:off x="1207317" y="3181415"/>
            <a:ext cx="3969794"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67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798" name="AutoShape 6"/>
          <p:cNvSpPr/>
          <p:nvPr/>
        </p:nvSpPr>
        <p:spPr bwMode="auto">
          <a:xfrm>
            <a:off x="2042447" y="1199062"/>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80%</a:t>
            </a:r>
          </a:p>
        </p:txBody>
      </p:sp>
      <p:sp>
        <p:nvSpPr>
          <p:cNvPr id="33799" name="AutoShape 7"/>
          <p:cNvSpPr/>
          <p:nvPr/>
        </p:nvSpPr>
        <p:spPr bwMode="auto">
          <a:xfrm>
            <a:off x="1515584" y="1731794"/>
            <a:ext cx="317818" cy="230285"/>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45%</a:t>
            </a:r>
          </a:p>
        </p:txBody>
      </p:sp>
      <p:sp>
        <p:nvSpPr>
          <p:cNvPr id="33800" name="AutoShape 8"/>
          <p:cNvSpPr/>
          <p:nvPr/>
        </p:nvSpPr>
        <p:spPr bwMode="auto">
          <a:xfrm>
            <a:off x="2569844" y="2058118"/>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25%</a:t>
            </a:r>
          </a:p>
        </p:txBody>
      </p:sp>
      <p:sp>
        <p:nvSpPr>
          <p:cNvPr id="33801" name="AutoShape 9"/>
          <p:cNvSpPr/>
          <p:nvPr/>
        </p:nvSpPr>
        <p:spPr bwMode="auto">
          <a:xfrm>
            <a:off x="3137033" y="1446857"/>
            <a:ext cx="318347" cy="23081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70%</a:t>
            </a:r>
          </a:p>
        </p:txBody>
      </p:sp>
      <p:sp>
        <p:nvSpPr>
          <p:cNvPr id="33802" name="AutoShape 10"/>
          <p:cNvSpPr/>
          <p:nvPr/>
        </p:nvSpPr>
        <p:spPr bwMode="auto">
          <a:xfrm>
            <a:off x="3624104" y="1774243"/>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35%</a:t>
            </a:r>
          </a:p>
        </p:txBody>
      </p:sp>
      <p:sp>
        <p:nvSpPr>
          <p:cNvPr id="33803" name="AutoShape 11"/>
          <p:cNvSpPr/>
          <p:nvPr/>
        </p:nvSpPr>
        <p:spPr bwMode="auto">
          <a:xfrm>
            <a:off x="1898446"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33804" name="AutoShape 12"/>
          <p:cNvSpPr/>
          <p:nvPr/>
        </p:nvSpPr>
        <p:spPr bwMode="auto">
          <a:xfrm>
            <a:off x="1379539"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33805" name="AutoShape 13"/>
          <p:cNvSpPr/>
          <p:nvPr/>
        </p:nvSpPr>
        <p:spPr bwMode="auto">
          <a:xfrm>
            <a:off x="2425311"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33806" name="AutoShape 14"/>
          <p:cNvSpPr/>
          <p:nvPr/>
        </p:nvSpPr>
        <p:spPr bwMode="auto">
          <a:xfrm>
            <a:off x="2950054"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33807" name="AutoShape 15"/>
          <p:cNvSpPr/>
          <p:nvPr/>
        </p:nvSpPr>
        <p:spPr bwMode="auto">
          <a:xfrm>
            <a:off x="3480102" y="3383537"/>
            <a:ext cx="596803" cy="127959"/>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33808" name="AutoShape 16"/>
          <p:cNvSpPr/>
          <p:nvPr/>
        </p:nvSpPr>
        <p:spPr bwMode="auto">
          <a:xfrm>
            <a:off x="4123910" y="1444735"/>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70%</a:t>
            </a:r>
          </a:p>
        </p:txBody>
      </p:sp>
      <p:sp>
        <p:nvSpPr>
          <p:cNvPr id="33809" name="AutoShape 17"/>
          <p:cNvSpPr/>
          <p:nvPr/>
        </p:nvSpPr>
        <p:spPr bwMode="auto">
          <a:xfrm>
            <a:off x="3995914" y="3380884"/>
            <a:ext cx="596096" cy="127959"/>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33810" name="AutoShape 18"/>
          <p:cNvSpPr/>
          <p:nvPr/>
        </p:nvSpPr>
        <p:spPr bwMode="auto">
          <a:xfrm>
            <a:off x="1535747" y="2031589"/>
            <a:ext cx="275372" cy="124958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1" name="AutoShape 19"/>
          <p:cNvSpPr/>
          <p:nvPr/>
        </p:nvSpPr>
        <p:spPr bwMode="auto">
          <a:xfrm>
            <a:off x="2063141" y="1426164"/>
            <a:ext cx="275372" cy="1855006"/>
          </a:xfrm>
          <a:prstGeom prst="roundRect">
            <a:avLst>
              <a:gd name="adj" fmla="val 50000"/>
            </a:avLst>
          </a:prstGeom>
          <a:solidFill>
            <a:schemeClr val="accent2"/>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2" name="AutoShape 20"/>
          <p:cNvSpPr/>
          <p:nvPr/>
        </p:nvSpPr>
        <p:spPr bwMode="auto">
          <a:xfrm>
            <a:off x="2590537" y="2357382"/>
            <a:ext cx="275372" cy="923789"/>
          </a:xfrm>
          <a:prstGeom prst="roundRect">
            <a:avLst>
              <a:gd name="adj" fmla="val 50000"/>
            </a:avLst>
          </a:prstGeom>
          <a:solidFill>
            <a:schemeClr val="accent3"/>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3" name="AutoShape 21"/>
          <p:cNvSpPr/>
          <p:nvPr/>
        </p:nvSpPr>
        <p:spPr bwMode="auto">
          <a:xfrm>
            <a:off x="3117932" y="1728611"/>
            <a:ext cx="275372" cy="1552560"/>
          </a:xfrm>
          <a:prstGeom prst="roundRect">
            <a:avLst>
              <a:gd name="adj" fmla="val 50000"/>
            </a:avLst>
          </a:prstGeom>
          <a:solidFill>
            <a:schemeClr val="accent4"/>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4" name="AutoShape 22"/>
          <p:cNvSpPr/>
          <p:nvPr/>
        </p:nvSpPr>
        <p:spPr bwMode="auto">
          <a:xfrm>
            <a:off x="3645860" y="2031589"/>
            <a:ext cx="274841" cy="1249582"/>
          </a:xfrm>
          <a:prstGeom prst="roundRect">
            <a:avLst>
              <a:gd name="adj" fmla="val 50000"/>
            </a:avLst>
          </a:prstGeom>
          <a:solidFill>
            <a:schemeClr val="accent5"/>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5" name="AutoShape 23"/>
          <p:cNvSpPr/>
          <p:nvPr/>
        </p:nvSpPr>
        <p:spPr bwMode="auto">
          <a:xfrm>
            <a:off x="4146725" y="1720652"/>
            <a:ext cx="274841" cy="1552560"/>
          </a:xfrm>
          <a:prstGeom prst="roundRect">
            <a:avLst>
              <a:gd name="adj" fmla="val 50000"/>
            </a:avLst>
          </a:prstGeom>
          <a:solidFill>
            <a:schemeClr val="accent6"/>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6" name="AutoShape 24"/>
          <p:cNvSpPr/>
          <p:nvPr/>
        </p:nvSpPr>
        <p:spPr bwMode="auto">
          <a:xfrm>
            <a:off x="4724526" y="2031589"/>
            <a:ext cx="274841" cy="1249582"/>
          </a:xfrm>
          <a:prstGeom prst="roundRect">
            <a:avLst>
              <a:gd name="adj" fmla="val 50000"/>
            </a:avLst>
          </a:prstGeom>
          <a:solidFill>
            <a:schemeClr val="accent1"/>
          </a:solidFill>
          <a:ln w="25400" cap="flat" cmpd="sng">
            <a:solidFill>
              <a:srgbClr val="000000">
                <a:alpha val="0"/>
              </a:srgbClr>
            </a:solidFill>
            <a:prstDash val="solid"/>
            <a:miter lim="0"/>
          </a:ln>
          <a:effectLst/>
        </p:spPr>
        <p:txBody>
          <a:bodyPr lIns="0" tIns="0" rIns="0" bIns="0" anchor="ctr"/>
          <a:lstStyle/>
          <a:p>
            <a:pPr algn="ctr" defTabSz="259715">
              <a:lnSpc>
                <a:spcPct val="120000"/>
              </a:lnSpc>
              <a:defRPr/>
            </a:pPr>
            <a:endParaRPr lang="es-ES" sz="60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33817" name="AutoShape 25"/>
          <p:cNvSpPr/>
          <p:nvPr/>
        </p:nvSpPr>
        <p:spPr bwMode="auto">
          <a:xfrm>
            <a:off x="4702241" y="1774243"/>
            <a:ext cx="318347" cy="230285"/>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9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35%</a:t>
            </a:r>
          </a:p>
        </p:txBody>
      </p:sp>
      <p:sp>
        <p:nvSpPr>
          <p:cNvPr id="33818" name="AutoShape 26"/>
          <p:cNvSpPr/>
          <p:nvPr/>
        </p:nvSpPr>
        <p:spPr bwMode="auto">
          <a:xfrm>
            <a:off x="4573184" y="3380884"/>
            <a:ext cx="596096" cy="127959"/>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05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33819" name="AutoShape 27"/>
          <p:cNvSpPr/>
          <p:nvPr/>
        </p:nvSpPr>
        <p:spPr bwMode="auto">
          <a:xfrm>
            <a:off x="5622265" y="1682979"/>
            <a:ext cx="2219943" cy="1521460"/>
          </a:xfrm>
          <a:custGeom>
            <a:avLst/>
            <a:gdLst>
              <a:gd name="T0" fmla="*/ 3321050 w 21600"/>
              <a:gd name="T1" fmla="*/ 2540000 h 21600"/>
              <a:gd name="T2" fmla="*/ 3321050 w 21600"/>
              <a:gd name="T3" fmla="*/ 2540000 h 21600"/>
              <a:gd name="T4" fmla="*/ 3321050 w 21600"/>
              <a:gd name="T5" fmla="*/ 2540000 h 21600"/>
              <a:gd name="T6" fmla="*/ 3321050 w 21600"/>
              <a:gd name="T7" fmla="*/ 25400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p>
            <a:pPr>
              <a:lnSpc>
                <a:spcPct val="150000"/>
              </a:lnSpc>
            </a:pP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演示。从顾客的角度出发，从排版到设计制作，为您打造最佳的</a:t>
            </a:r>
            <a:r>
              <a:rPr lang="en-US" altLang="zh-CN"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PPT</a:t>
            </a:r>
            <a:r>
              <a:rPr lang="zh-CN" altLang="en-US" sz="1050" dirty="0">
                <a:solidFill>
                  <a:schemeClr val="tx1">
                    <a:lumMod val="75000"/>
                    <a:lumOff val="25000"/>
                  </a:schemeClr>
                </a:solidFill>
                <a:latin typeface="微软雅黑" panose="020B0503020204020204" charset="-122"/>
                <a:ea typeface="微软雅黑" panose="020B0503020204020204" charset="-122"/>
                <a:cs typeface="Segoe UI Semilight" panose="020B0402040204020203" pitchFamily="34" charset="0"/>
                <a:sym typeface="Arial" panose="020B0604020202020204" pitchFamily="34" charset="0"/>
              </a:rPr>
              <a:t>演示。</a:t>
            </a:r>
          </a:p>
        </p:txBody>
      </p:sp>
      <p:sp>
        <p:nvSpPr>
          <p:cNvPr id="33820" name="AutoShape 28"/>
          <p:cNvSpPr/>
          <p:nvPr/>
        </p:nvSpPr>
        <p:spPr bwMode="auto">
          <a:xfrm>
            <a:off x="5729140" y="1404601"/>
            <a:ext cx="1041484" cy="276860"/>
          </a:xfrm>
          <a:custGeom>
            <a:avLst/>
            <a:gdLst>
              <a:gd name="T0" fmla="*/ 2813050 w 21600"/>
              <a:gd name="T1" fmla="*/ 177800 h 21600"/>
              <a:gd name="T2" fmla="*/ 2813050 w 21600"/>
              <a:gd name="T3" fmla="*/ 177800 h 21600"/>
              <a:gd name="T4" fmla="*/ 2813050 w 21600"/>
              <a:gd name="T5" fmla="*/ 177800 h 21600"/>
              <a:gd name="T6" fmla="*/ 2813050 w 21600"/>
              <a:gd name="T7" fmla="*/ 17780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lgn="ctr" defTabSz="647700">
              <a:defRPr sz="5800">
                <a:solidFill>
                  <a:srgbClr val="000000"/>
                </a:solidFill>
                <a:latin typeface="Gill Sans" charset="0"/>
                <a:ea typeface="MS PGothic" panose="020B0600070205080204" pitchFamily="34" charset="-128"/>
                <a:sym typeface="Gill Sans" charset="0"/>
              </a:defRPr>
            </a:lvl1pPr>
            <a:lvl2pPr algn="ctr" defTabSz="647700">
              <a:defRPr sz="5800">
                <a:solidFill>
                  <a:srgbClr val="000000"/>
                </a:solidFill>
                <a:latin typeface="Gill Sans" charset="0"/>
                <a:ea typeface="MS PGothic" panose="020B0600070205080204" pitchFamily="34" charset="-128"/>
                <a:sym typeface="Gill Sans" charset="0"/>
              </a:defRPr>
            </a:lvl2pPr>
            <a:lvl3pPr algn="ctr" defTabSz="647700">
              <a:defRPr sz="5800">
                <a:solidFill>
                  <a:srgbClr val="000000"/>
                </a:solidFill>
                <a:latin typeface="Gill Sans" charset="0"/>
                <a:ea typeface="MS PGothic" panose="020B0600070205080204" pitchFamily="34" charset="-128"/>
                <a:sym typeface="Gill Sans" charset="0"/>
              </a:defRPr>
            </a:lvl3pPr>
            <a:lvl4pPr algn="ctr" defTabSz="647700">
              <a:defRPr sz="5800">
                <a:solidFill>
                  <a:srgbClr val="000000"/>
                </a:solidFill>
                <a:latin typeface="Gill Sans" charset="0"/>
                <a:ea typeface="MS PGothic" panose="020B0600070205080204" pitchFamily="34" charset="-128"/>
                <a:sym typeface="Gill Sans" charset="0"/>
              </a:defRPr>
            </a:lvl4pPr>
            <a:lvl5pPr algn="ctr" defTabSz="647700">
              <a:defRPr sz="5800">
                <a:solidFill>
                  <a:srgbClr val="000000"/>
                </a:solidFill>
                <a:latin typeface="Gill Sans" charset="0"/>
                <a:ea typeface="MS PGothic" panose="020B0600070205080204" pitchFamily="34" charset="-128"/>
                <a:sym typeface="Gill Sans" charset="0"/>
              </a:defRPr>
            </a:lvl5pPr>
            <a:lvl6pPr marL="18288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2860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27432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200400" indent="4572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a:lnSpc>
                <a:spcPct val="120000"/>
              </a:lnSpc>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34" name="矩形 33"/>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35" name="矩形 34"/>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36" name="直接连接符 35"/>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170">
        <p:zoom/>
      </p:transition>
    </mc:Choice>
    <mc:Fallback xmlns="">
      <p:transition advTm="117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3810"/>
                                        </p:tgtEl>
                                        <p:attrNameLst>
                                          <p:attrName>style.visibility</p:attrName>
                                        </p:attrNameLst>
                                      </p:cBhvr>
                                      <p:to>
                                        <p:strVal val="visible"/>
                                      </p:to>
                                    </p:set>
                                    <p:animEffect transition="in" filter="wipe(down)">
                                      <p:cBhvr>
                                        <p:cTn id="10" dur="500"/>
                                        <p:tgtEl>
                                          <p:spTgt spid="338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3811"/>
                                        </p:tgtEl>
                                        <p:attrNameLst>
                                          <p:attrName>style.visibility</p:attrName>
                                        </p:attrNameLst>
                                      </p:cBhvr>
                                      <p:to>
                                        <p:strVal val="visible"/>
                                      </p:to>
                                    </p:set>
                                    <p:animEffect transition="in" filter="wipe(down)">
                                      <p:cBhvr>
                                        <p:cTn id="13" dur="500"/>
                                        <p:tgtEl>
                                          <p:spTgt spid="3381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3813"/>
                                        </p:tgtEl>
                                        <p:attrNameLst>
                                          <p:attrName>style.visibility</p:attrName>
                                        </p:attrNameLst>
                                      </p:cBhvr>
                                      <p:to>
                                        <p:strVal val="visible"/>
                                      </p:to>
                                    </p:set>
                                    <p:animEffect transition="in" filter="wipe(down)">
                                      <p:cBhvr>
                                        <p:cTn id="16" dur="500"/>
                                        <p:tgtEl>
                                          <p:spTgt spid="338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3814"/>
                                        </p:tgtEl>
                                        <p:attrNameLst>
                                          <p:attrName>style.visibility</p:attrName>
                                        </p:attrNameLst>
                                      </p:cBhvr>
                                      <p:to>
                                        <p:strVal val="visible"/>
                                      </p:to>
                                    </p:set>
                                    <p:animEffect transition="in" filter="wipe(down)">
                                      <p:cBhvr>
                                        <p:cTn id="19" dur="500"/>
                                        <p:tgtEl>
                                          <p:spTgt spid="3381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3815"/>
                                        </p:tgtEl>
                                        <p:attrNameLst>
                                          <p:attrName>style.visibility</p:attrName>
                                        </p:attrNameLst>
                                      </p:cBhvr>
                                      <p:to>
                                        <p:strVal val="visible"/>
                                      </p:to>
                                    </p:set>
                                    <p:animEffect transition="in" filter="wipe(down)">
                                      <p:cBhvr>
                                        <p:cTn id="22" dur="500"/>
                                        <p:tgtEl>
                                          <p:spTgt spid="3381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3816"/>
                                        </p:tgtEl>
                                        <p:attrNameLst>
                                          <p:attrName>style.visibility</p:attrName>
                                        </p:attrNameLst>
                                      </p:cBhvr>
                                      <p:to>
                                        <p:strVal val="visible"/>
                                      </p:to>
                                    </p:set>
                                    <p:animEffect transition="in" filter="wipe(down)">
                                      <p:cBhvr>
                                        <p:cTn id="25" dur="500"/>
                                        <p:tgtEl>
                                          <p:spTgt spid="3381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3812"/>
                                        </p:tgtEl>
                                        <p:attrNameLst>
                                          <p:attrName>style.visibility</p:attrName>
                                        </p:attrNameLst>
                                      </p:cBhvr>
                                      <p:to>
                                        <p:strVal val="visible"/>
                                      </p:to>
                                    </p:set>
                                    <p:animEffect transition="in" filter="dissolve">
                                      <p:cBhvr>
                                        <p:cTn id="28" dur="500"/>
                                        <p:tgtEl>
                                          <p:spTgt spid="338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3820"/>
                                        </p:tgtEl>
                                        <p:attrNameLst>
                                          <p:attrName>style.visibility</p:attrName>
                                        </p:attrNameLst>
                                      </p:cBhvr>
                                      <p:to>
                                        <p:strVal val="visible"/>
                                      </p:to>
                                    </p:set>
                                    <p:animEffect transition="in" filter="dissolve">
                                      <p:cBhvr>
                                        <p:cTn id="31" dur="500"/>
                                        <p:tgtEl>
                                          <p:spTgt spid="3382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797"/>
                                        </p:tgtEl>
                                        <p:attrNameLst>
                                          <p:attrName>style.visibility</p:attrName>
                                        </p:attrNameLst>
                                      </p:cBhvr>
                                      <p:to>
                                        <p:strVal val="visible"/>
                                      </p:to>
                                    </p:set>
                                    <p:animEffect transition="in" filter="dissolve">
                                      <p:cBhvr>
                                        <p:cTn id="34" dur="500"/>
                                        <p:tgtEl>
                                          <p:spTgt spid="3379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33803"/>
                                        </p:tgtEl>
                                        <p:attrNameLst>
                                          <p:attrName>style.visibility</p:attrName>
                                        </p:attrNameLst>
                                      </p:cBhvr>
                                      <p:to>
                                        <p:strVal val="visible"/>
                                      </p:to>
                                    </p:set>
                                    <p:animEffect transition="in" filter="dissolve">
                                      <p:cBhvr>
                                        <p:cTn id="37" dur="500"/>
                                        <p:tgtEl>
                                          <p:spTgt spid="3380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3804"/>
                                        </p:tgtEl>
                                        <p:attrNameLst>
                                          <p:attrName>style.visibility</p:attrName>
                                        </p:attrNameLst>
                                      </p:cBhvr>
                                      <p:to>
                                        <p:strVal val="visible"/>
                                      </p:to>
                                    </p:set>
                                    <p:animEffect transition="in" filter="dissolve">
                                      <p:cBhvr>
                                        <p:cTn id="40" dur="500"/>
                                        <p:tgtEl>
                                          <p:spTgt spid="33804"/>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33805"/>
                                        </p:tgtEl>
                                        <p:attrNameLst>
                                          <p:attrName>style.visibility</p:attrName>
                                        </p:attrNameLst>
                                      </p:cBhvr>
                                      <p:to>
                                        <p:strVal val="visible"/>
                                      </p:to>
                                    </p:set>
                                    <p:animEffect transition="in" filter="dissolve">
                                      <p:cBhvr>
                                        <p:cTn id="43" dur="500"/>
                                        <p:tgtEl>
                                          <p:spTgt spid="33805"/>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33806"/>
                                        </p:tgtEl>
                                        <p:attrNameLst>
                                          <p:attrName>style.visibility</p:attrName>
                                        </p:attrNameLst>
                                      </p:cBhvr>
                                      <p:to>
                                        <p:strVal val="visible"/>
                                      </p:to>
                                    </p:set>
                                    <p:animEffect transition="in" filter="dissolve">
                                      <p:cBhvr>
                                        <p:cTn id="46" dur="500"/>
                                        <p:tgtEl>
                                          <p:spTgt spid="33806"/>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33807"/>
                                        </p:tgtEl>
                                        <p:attrNameLst>
                                          <p:attrName>style.visibility</p:attrName>
                                        </p:attrNameLst>
                                      </p:cBhvr>
                                      <p:to>
                                        <p:strVal val="visible"/>
                                      </p:to>
                                    </p:set>
                                    <p:animEffect transition="in" filter="dissolve">
                                      <p:cBhvr>
                                        <p:cTn id="49" dur="500"/>
                                        <p:tgtEl>
                                          <p:spTgt spid="33807"/>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33809"/>
                                        </p:tgtEl>
                                        <p:attrNameLst>
                                          <p:attrName>style.visibility</p:attrName>
                                        </p:attrNameLst>
                                      </p:cBhvr>
                                      <p:to>
                                        <p:strVal val="visible"/>
                                      </p:to>
                                    </p:set>
                                    <p:animEffect transition="in" filter="dissolve">
                                      <p:cBhvr>
                                        <p:cTn id="52" dur="500"/>
                                        <p:tgtEl>
                                          <p:spTgt spid="33809"/>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33818"/>
                                        </p:tgtEl>
                                        <p:attrNameLst>
                                          <p:attrName>style.visibility</p:attrName>
                                        </p:attrNameLst>
                                      </p:cBhvr>
                                      <p:to>
                                        <p:strVal val="visible"/>
                                      </p:to>
                                    </p:set>
                                    <p:animEffect transition="in" filter="dissolve">
                                      <p:cBhvr>
                                        <p:cTn id="55" dur="500"/>
                                        <p:tgtEl>
                                          <p:spTgt spid="33818"/>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3819"/>
                                        </p:tgtEl>
                                        <p:attrNameLst>
                                          <p:attrName>style.visibility</p:attrName>
                                        </p:attrNameLst>
                                      </p:cBhvr>
                                      <p:to>
                                        <p:strVal val="visible"/>
                                      </p:to>
                                    </p:set>
                                    <p:animEffect transition="in" filter="dissolve">
                                      <p:cBhvr>
                                        <p:cTn id="58" dur="500"/>
                                        <p:tgtEl>
                                          <p:spTgt spid="33819"/>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33798"/>
                                        </p:tgtEl>
                                        <p:attrNameLst>
                                          <p:attrName>style.visibility</p:attrName>
                                        </p:attrNameLst>
                                      </p:cBhvr>
                                      <p:to>
                                        <p:strVal val="visible"/>
                                      </p:to>
                                    </p:set>
                                    <p:animEffect transition="in" filter="dissolve">
                                      <p:cBhvr>
                                        <p:cTn id="61" dur="500"/>
                                        <p:tgtEl>
                                          <p:spTgt spid="33798"/>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33799"/>
                                        </p:tgtEl>
                                        <p:attrNameLst>
                                          <p:attrName>style.visibility</p:attrName>
                                        </p:attrNameLst>
                                      </p:cBhvr>
                                      <p:to>
                                        <p:strVal val="visible"/>
                                      </p:to>
                                    </p:set>
                                    <p:animEffect transition="in" filter="dissolve">
                                      <p:cBhvr>
                                        <p:cTn id="64" dur="500"/>
                                        <p:tgtEl>
                                          <p:spTgt spid="33799"/>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33800"/>
                                        </p:tgtEl>
                                        <p:attrNameLst>
                                          <p:attrName>style.visibility</p:attrName>
                                        </p:attrNameLst>
                                      </p:cBhvr>
                                      <p:to>
                                        <p:strVal val="visible"/>
                                      </p:to>
                                    </p:set>
                                    <p:animEffect transition="in" filter="dissolve">
                                      <p:cBhvr>
                                        <p:cTn id="67" dur="500"/>
                                        <p:tgtEl>
                                          <p:spTgt spid="33800"/>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33801"/>
                                        </p:tgtEl>
                                        <p:attrNameLst>
                                          <p:attrName>style.visibility</p:attrName>
                                        </p:attrNameLst>
                                      </p:cBhvr>
                                      <p:to>
                                        <p:strVal val="visible"/>
                                      </p:to>
                                    </p:set>
                                    <p:animEffect transition="in" filter="dissolve">
                                      <p:cBhvr>
                                        <p:cTn id="70" dur="500"/>
                                        <p:tgtEl>
                                          <p:spTgt spid="33801"/>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33802"/>
                                        </p:tgtEl>
                                        <p:attrNameLst>
                                          <p:attrName>style.visibility</p:attrName>
                                        </p:attrNameLst>
                                      </p:cBhvr>
                                      <p:to>
                                        <p:strVal val="visible"/>
                                      </p:to>
                                    </p:set>
                                    <p:animEffect transition="in" filter="dissolve">
                                      <p:cBhvr>
                                        <p:cTn id="73" dur="500"/>
                                        <p:tgtEl>
                                          <p:spTgt spid="33802"/>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33808"/>
                                        </p:tgtEl>
                                        <p:attrNameLst>
                                          <p:attrName>style.visibility</p:attrName>
                                        </p:attrNameLst>
                                      </p:cBhvr>
                                      <p:to>
                                        <p:strVal val="visible"/>
                                      </p:to>
                                    </p:set>
                                    <p:animEffect transition="in" filter="dissolve">
                                      <p:cBhvr>
                                        <p:cTn id="76" dur="500"/>
                                        <p:tgtEl>
                                          <p:spTgt spid="33808"/>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33817"/>
                                        </p:tgtEl>
                                        <p:attrNameLst>
                                          <p:attrName>style.visibility</p:attrName>
                                        </p:attrNameLst>
                                      </p:cBhvr>
                                      <p:to>
                                        <p:strVal val="visible"/>
                                      </p:to>
                                    </p:set>
                                    <p:animEffect transition="in" filter="dissolve">
                                      <p:cBhvr>
                                        <p:cTn id="79" dur="500"/>
                                        <p:tgtEl>
                                          <p:spTgt spid="33817"/>
                                        </p:tgtEl>
                                      </p:cBhvr>
                                    </p:animEffect>
                                  </p:childTnLst>
                                </p:cTn>
                              </p:par>
                              <p:par>
                                <p:cTn id="80" presetID="42" presetClass="entr" presetSubtype="0"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fade">
                                      <p:cBhvr>
                                        <p:cTn id="82" dur="1000"/>
                                        <p:tgtEl>
                                          <p:spTgt spid="2"/>
                                        </p:tgtEl>
                                      </p:cBhvr>
                                    </p:animEffect>
                                    <p:anim calcmode="lin" valueType="num">
                                      <p:cBhvr>
                                        <p:cTn id="83" dur="1000" fill="hold"/>
                                        <p:tgtEl>
                                          <p:spTgt spid="2"/>
                                        </p:tgtEl>
                                        <p:attrNameLst>
                                          <p:attrName>ppt_x</p:attrName>
                                        </p:attrNameLst>
                                      </p:cBhvr>
                                      <p:tavLst>
                                        <p:tav tm="0">
                                          <p:val>
                                            <p:strVal val="#ppt_x"/>
                                          </p:val>
                                        </p:tav>
                                        <p:tav tm="100000">
                                          <p:val>
                                            <p:strVal val="#ppt_x"/>
                                          </p:val>
                                        </p:tav>
                                      </p:tavLst>
                                    </p:anim>
                                    <p:anim calcmode="lin" valueType="num">
                                      <p:cBhvr>
                                        <p:cTn id="84" dur="1000" fill="hold"/>
                                        <p:tgtEl>
                                          <p:spTgt spid="2"/>
                                        </p:tgtEl>
                                        <p:attrNameLst>
                                          <p:attrName>ppt_y</p:attrName>
                                        </p:attrNameLst>
                                      </p:cBhvr>
                                      <p:tavLst>
                                        <p:tav tm="0">
                                          <p:val>
                                            <p:strVal val="#ppt_y+.1"/>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500" fill="hold"/>
                                        <p:tgtEl>
                                          <p:spTgt spid="6"/>
                                        </p:tgtEl>
                                        <p:attrNameLst>
                                          <p:attrName>ppt_x</p:attrName>
                                        </p:attrNameLst>
                                      </p:cBhvr>
                                      <p:tavLst>
                                        <p:tav tm="0">
                                          <p:val>
                                            <p:strVal val="#ppt_x"/>
                                          </p:val>
                                        </p:tav>
                                        <p:tav tm="100000">
                                          <p:val>
                                            <p:strVal val="#ppt_x"/>
                                          </p:val>
                                        </p:tav>
                                      </p:tavLst>
                                    </p:anim>
                                    <p:anim calcmode="lin" valueType="num">
                                      <p:cBhvr additive="base">
                                        <p:cTn id="88" dur="500" fill="hold"/>
                                        <p:tgtEl>
                                          <p:spTgt spid="6"/>
                                        </p:tgtEl>
                                        <p:attrNameLst>
                                          <p:attrName>ppt_y</p:attrName>
                                        </p:attrNameLst>
                                      </p:cBhvr>
                                      <p:tavLst>
                                        <p:tav tm="0">
                                          <p:val>
                                            <p:strVal val="1+#ppt_h/2"/>
                                          </p:val>
                                        </p:tav>
                                        <p:tav tm="100000">
                                          <p:val>
                                            <p:strVal val="#ppt_y"/>
                                          </p:val>
                                        </p:tav>
                                      </p:tavLst>
                                    </p:anim>
                                  </p:childTnLst>
                                </p:cTn>
                              </p:par>
                              <p:par>
                                <p:cTn id="89" presetID="10" presetClass="entr" presetSubtype="0" fill="hold" nodeType="withEffect">
                                  <p:stCondLst>
                                    <p:cond delay="0"/>
                                  </p:stCondLst>
                                  <p:childTnLst>
                                    <p:set>
                                      <p:cBhvr>
                                        <p:cTn id="90" dur="1" fill="hold">
                                          <p:stCondLst>
                                            <p:cond delay="0"/>
                                          </p:stCondLst>
                                        </p:cTn>
                                        <p:tgtEl>
                                          <p:spTgt spid="4"/>
                                        </p:tgtEl>
                                        <p:attrNameLst>
                                          <p:attrName>style.visibility</p:attrName>
                                        </p:attrNameLst>
                                      </p:cBhvr>
                                      <p:to>
                                        <p:strVal val="visible"/>
                                      </p:to>
                                    </p:set>
                                    <p:animEffect transition="in" filter="fade">
                                      <p:cBhvr>
                                        <p:cTn id="91" dur="500"/>
                                        <p:tgtEl>
                                          <p:spTgt spid="4"/>
                                        </p:tgtEl>
                                      </p:cBhvr>
                                    </p:animEffect>
                                  </p:childTnLst>
                                </p:cTn>
                              </p:par>
                              <p:par>
                                <p:cTn id="92" presetID="53" presetClass="entr" presetSubtype="16" fill="hold" nodeType="with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p:cTn id="94" dur="500" fill="hold"/>
                                        <p:tgtEl>
                                          <p:spTgt spid="5"/>
                                        </p:tgtEl>
                                        <p:attrNameLst>
                                          <p:attrName>ppt_w</p:attrName>
                                        </p:attrNameLst>
                                      </p:cBhvr>
                                      <p:tavLst>
                                        <p:tav tm="0">
                                          <p:val>
                                            <p:fltVal val="0"/>
                                          </p:val>
                                        </p:tav>
                                        <p:tav tm="100000">
                                          <p:val>
                                            <p:strVal val="#ppt_w"/>
                                          </p:val>
                                        </p:tav>
                                      </p:tavLst>
                                    </p:anim>
                                    <p:anim calcmode="lin" valueType="num">
                                      <p:cBhvr>
                                        <p:cTn id="95" dur="500" fill="hold"/>
                                        <p:tgtEl>
                                          <p:spTgt spid="5"/>
                                        </p:tgtEl>
                                        <p:attrNameLst>
                                          <p:attrName>ppt_h</p:attrName>
                                        </p:attrNameLst>
                                      </p:cBhvr>
                                      <p:tavLst>
                                        <p:tav tm="0">
                                          <p:val>
                                            <p:fltVal val="0"/>
                                          </p:val>
                                        </p:tav>
                                        <p:tav tm="100000">
                                          <p:val>
                                            <p:strVal val="#ppt_h"/>
                                          </p:val>
                                        </p:tav>
                                      </p:tavLst>
                                    </p:anim>
                                    <p:animEffect transition="in" filter="fade">
                                      <p:cBhvr>
                                        <p:cTn id="96" dur="500"/>
                                        <p:tgtEl>
                                          <p:spTgt spid="5"/>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p:cTn id="99" dur="300" fill="hold"/>
                                        <p:tgtEl>
                                          <p:spTgt spid="34"/>
                                        </p:tgtEl>
                                        <p:attrNameLst>
                                          <p:attrName>ppt_w</p:attrName>
                                        </p:attrNameLst>
                                      </p:cBhvr>
                                      <p:tavLst>
                                        <p:tav tm="0">
                                          <p:val>
                                            <p:fltVal val="0"/>
                                          </p:val>
                                        </p:tav>
                                        <p:tav tm="100000">
                                          <p:val>
                                            <p:strVal val="#ppt_w"/>
                                          </p:val>
                                        </p:tav>
                                      </p:tavLst>
                                    </p:anim>
                                    <p:anim calcmode="lin" valueType="num">
                                      <p:cBhvr>
                                        <p:cTn id="100" dur="300" fill="hold"/>
                                        <p:tgtEl>
                                          <p:spTgt spid="34"/>
                                        </p:tgtEl>
                                        <p:attrNameLst>
                                          <p:attrName>ppt_h</p:attrName>
                                        </p:attrNameLst>
                                      </p:cBhvr>
                                      <p:tavLst>
                                        <p:tav tm="0">
                                          <p:val>
                                            <p:fltVal val="0"/>
                                          </p:val>
                                        </p:tav>
                                        <p:tav tm="100000">
                                          <p:val>
                                            <p:strVal val="#ppt_h"/>
                                          </p:val>
                                        </p:tav>
                                      </p:tavLst>
                                    </p:anim>
                                    <p:anim calcmode="lin" valueType="num">
                                      <p:cBhvr>
                                        <p:cTn id="101" dur="300" fill="hold"/>
                                        <p:tgtEl>
                                          <p:spTgt spid="34"/>
                                        </p:tgtEl>
                                        <p:attrNameLst>
                                          <p:attrName>style.rotation</p:attrName>
                                        </p:attrNameLst>
                                      </p:cBhvr>
                                      <p:tavLst>
                                        <p:tav tm="0">
                                          <p:val>
                                            <p:fltVal val="90"/>
                                          </p:val>
                                        </p:tav>
                                        <p:tav tm="100000">
                                          <p:val>
                                            <p:fltVal val="0"/>
                                          </p:val>
                                        </p:tav>
                                      </p:tavLst>
                                    </p:anim>
                                    <p:animEffect transition="in" filter="fade">
                                      <p:cBhvr>
                                        <p:cTn id="102" dur="300"/>
                                        <p:tgtEl>
                                          <p:spTgt spid="34"/>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p:cTn id="105" dur="300" fill="hold"/>
                                        <p:tgtEl>
                                          <p:spTgt spid="35"/>
                                        </p:tgtEl>
                                        <p:attrNameLst>
                                          <p:attrName>ppt_w</p:attrName>
                                        </p:attrNameLst>
                                      </p:cBhvr>
                                      <p:tavLst>
                                        <p:tav tm="0">
                                          <p:val>
                                            <p:fltVal val="0"/>
                                          </p:val>
                                        </p:tav>
                                        <p:tav tm="100000">
                                          <p:val>
                                            <p:strVal val="#ppt_w"/>
                                          </p:val>
                                        </p:tav>
                                      </p:tavLst>
                                    </p:anim>
                                    <p:anim calcmode="lin" valueType="num">
                                      <p:cBhvr>
                                        <p:cTn id="106" dur="300" fill="hold"/>
                                        <p:tgtEl>
                                          <p:spTgt spid="35"/>
                                        </p:tgtEl>
                                        <p:attrNameLst>
                                          <p:attrName>ppt_h</p:attrName>
                                        </p:attrNameLst>
                                      </p:cBhvr>
                                      <p:tavLst>
                                        <p:tav tm="0">
                                          <p:val>
                                            <p:fltVal val="0"/>
                                          </p:val>
                                        </p:tav>
                                        <p:tav tm="100000">
                                          <p:val>
                                            <p:strVal val="#ppt_h"/>
                                          </p:val>
                                        </p:tav>
                                      </p:tavLst>
                                    </p:anim>
                                    <p:anim calcmode="lin" valueType="num">
                                      <p:cBhvr>
                                        <p:cTn id="107" dur="300" fill="hold"/>
                                        <p:tgtEl>
                                          <p:spTgt spid="35"/>
                                        </p:tgtEl>
                                        <p:attrNameLst>
                                          <p:attrName>style.rotation</p:attrName>
                                        </p:attrNameLst>
                                      </p:cBhvr>
                                      <p:tavLst>
                                        <p:tav tm="0">
                                          <p:val>
                                            <p:fltVal val="90"/>
                                          </p:val>
                                        </p:tav>
                                        <p:tav tm="100000">
                                          <p:val>
                                            <p:fltVal val="0"/>
                                          </p:val>
                                        </p:tav>
                                      </p:tavLst>
                                    </p:anim>
                                    <p:animEffect transition="in" filter="fade">
                                      <p:cBhvr>
                                        <p:cTn id="108" dur="300"/>
                                        <p:tgtEl>
                                          <p:spTgt spid="35"/>
                                        </p:tgtEl>
                                      </p:cBhvr>
                                    </p:animEffect>
                                  </p:childTnLst>
                                </p:cTn>
                              </p:par>
                              <p:par>
                                <p:cTn id="109" presetID="22" presetClass="entr" presetSubtype="8" fill="hold"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left)">
                                      <p:cBhvr>
                                        <p:cTn id="111" dur="3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33797" grpId="0" bldLvl="0" animBg="1"/>
      <p:bldP spid="33798" grpId="0" autoUpdateAnimBg="0"/>
      <p:bldP spid="33799" grpId="0" autoUpdateAnimBg="0"/>
      <p:bldP spid="33800" grpId="0" autoUpdateAnimBg="0"/>
      <p:bldP spid="33801" grpId="0" autoUpdateAnimBg="0"/>
      <p:bldP spid="33802" grpId="0"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bldLvl="0" animBg="1" autoUpdateAnimBg="0"/>
      <p:bldP spid="33811" grpId="0" bldLvl="0" animBg="1" autoUpdateAnimBg="0"/>
      <p:bldP spid="33812" grpId="0" bldLvl="0" animBg="1" autoUpdateAnimBg="0"/>
      <p:bldP spid="33813" grpId="0" bldLvl="0" animBg="1" autoUpdateAnimBg="0"/>
      <p:bldP spid="33814" grpId="0" bldLvl="0" animBg="1" autoUpdateAnimBg="0"/>
      <p:bldP spid="33815" grpId="0" bldLvl="0" animBg="1" autoUpdateAnimBg="0"/>
      <p:bldP spid="33816" grpId="0" bldLvl="0" animBg="1" autoUpdateAnimBg="0"/>
      <p:bldP spid="33817" grpId="0" autoUpdateAnimBg="0"/>
      <p:bldP spid="33818" grpId="0" autoUpdateAnimBg="0"/>
      <p:bldP spid="33819" grpId="0" autoUpdateAnimBg="0"/>
      <p:bldP spid="33820" grpId="0" autoUpdateAnimBg="0"/>
      <p:bldP spid="34" grpId="0" bldLvl="0" animBg="1"/>
      <p:bldP spid="3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635"/>
            <a:ext cx="9144000" cy="5144400"/>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1"/>
            <a:ext cx="9144000" cy="2222499"/>
          </a:xfrm>
          <a:prstGeom prst="rect">
            <a:avLst/>
          </a:prstGeom>
        </p:spPr>
      </p:pic>
      <p:pic>
        <p:nvPicPr>
          <p:cNvPr id="3" name="Brian Crain - Butterfly Waltz">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600" y="69533"/>
            <a:ext cx="609600" cy="609600"/>
          </a:xfrm>
          <a:prstGeom prst="rect">
            <a:avLst/>
          </a:prstGeom>
        </p:spPr>
      </p:pic>
      <p:pic>
        <p:nvPicPr>
          <p:cNvPr id="22" name="图片 21" descr="E:\素材\国庆\97665f70a1c486d15b6ab4eca0cb3925.png97665f70a1c486d15b6ab4eca0cb3925"/>
          <p:cNvPicPr>
            <a:picLocks noChangeAspect="1"/>
          </p:cNvPicPr>
          <p:nvPr/>
        </p:nvPicPr>
        <p:blipFill>
          <a:blip r:embed="rId8"/>
          <a:srcRect/>
          <a:stretch>
            <a:fillRect/>
          </a:stretch>
        </p:blipFill>
        <p:spPr>
          <a:xfrm>
            <a:off x="2421255" y="1690370"/>
            <a:ext cx="4301490" cy="1459865"/>
          </a:xfrm>
          <a:prstGeom prst="rect">
            <a:avLst/>
          </a:prstGeom>
        </p:spPr>
      </p:pic>
      <p:pic>
        <p:nvPicPr>
          <p:cNvPr id="24" name="图片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70744" y="1827218"/>
            <a:ext cx="293131" cy="329081"/>
          </a:xfrm>
          <a:prstGeom prst="rect">
            <a:avLst/>
          </a:prstGeom>
        </p:spPr>
      </p:pic>
      <p:pic>
        <p:nvPicPr>
          <p:cNvPr id="26" name="图片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1195" y="2943860"/>
            <a:ext cx="474345" cy="544830"/>
          </a:xfrm>
          <a:prstGeom prst="rect">
            <a:avLst/>
          </a:prstGeom>
        </p:spPr>
      </p:pic>
      <p:pic>
        <p:nvPicPr>
          <p:cNvPr id="27" name="图片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02490" y="1398922"/>
            <a:ext cx="539568" cy="529388"/>
          </a:xfrm>
          <a:prstGeom prst="rect">
            <a:avLst/>
          </a:prstGeom>
        </p:spPr>
      </p:pic>
      <p:pic>
        <p:nvPicPr>
          <p:cNvPr id="28" name="图片 2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13345" y="2066241"/>
            <a:ext cx="1128713" cy="1128713"/>
          </a:xfrm>
          <a:prstGeom prst="rect">
            <a:avLst/>
          </a:prstGeom>
        </p:spPr>
      </p:pic>
      <p:pic>
        <p:nvPicPr>
          <p:cNvPr id="29" name="图片 2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068012" y="2059991"/>
            <a:ext cx="418328" cy="426425"/>
          </a:xfrm>
          <a:prstGeom prst="rect">
            <a:avLst/>
          </a:prstGeom>
        </p:spPr>
      </p:pic>
      <p:pic>
        <p:nvPicPr>
          <p:cNvPr id="30" name="图片 2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842058" y="759563"/>
            <a:ext cx="223996" cy="212935"/>
          </a:xfrm>
          <a:prstGeom prst="rect">
            <a:avLst/>
          </a:prstGeom>
        </p:spPr>
      </p:pic>
      <p:pic>
        <p:nvPicPr>
          <p:cNvPr id="31" name="图片 3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609810" y="3070804"/>
            <a:ext cx="284834" cy="329080"/>
          </a:xfrm>
          <a:prstGeom prst="rect">
            <a:avLst/>
          </a:prstGeom>
        </p:spPr>
      </p:pic>
      <p:pic>
        <p:nvPicPr>
          <p:cNvPr id="32" name="图片 3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446401" y="1928584"/>
            <a:ext cx="293131" cy="326315"/>
          </a:xfrm>
          <a:prstGeom prst="rect">
            <a:avLst/>
          </a:prstGeom>
        </p:spPr>
      </p:pic>
      <p:grpSp>
        <p:nvGrpSpPr>
          <p:cNvPr id="33" name="组合 32"/>
          <p:cNvGrpSpPr/>
          <p:nvPr/>
        </p:nvGrpSpPr>
        <p:grpSpPr>
          <a:xfrm>
            <a:off x="2768535" y="2500163"/>
            <a:ext cx="3606800" cy="1470660"/>
            <a:chOff x="3599468" y="2720508"/>
            <a:chExt cx="4809066" cy="1960880"/>
          </a:xfrm>
        </p:grpSpPr>
        <p:pic>
          <p:nvPicPr>
            <p:cNvPr id="34" name="图片 33"/>
            <p:cNvPicPr>
              <a:picLocks noChangeAspect="1"/>
            </p:cNvPicPr>
            <p:nvPr/>
          </p:nvPicPr>
          <p:blipFill rotWithShape="1">
            <a:blip r:embed="rId17" cstate="print">
              <a:extLst>
                <a:ext uri="{28A0092B-C50C-407E-A947-70E740481C1C}">
                  <a14:useLocalDpi xmlns:a14="http://schemas.microsoft.com/office/drawing/2010/main" val="0"/>
                </a:ext>
              </a:extLst>
            </a:blip>
            <a:srcRect l="26489"/>
            <a:stretch>
              <a:fillRect/>
            </a:stretch>
          </p:blipFill>
          <p:spPr>
            <a:xfrm>
              <a:off x="3599468" y="2720508"/>
              <a:ext cx="4809066" cy="1960880"/>
            </a:xfrm>
            <a:prstGeom prst="rect">
              <a:avLst/>
            </a:prstGeom>
            <a:ln>
              <a:noFill/>
            </a:ln>
            <a:effectLst>
              <a:outerShdw blurRad="292100" dist="139700" dir="2700000" algn="tl" rotWithShape="0">
                <a:srgbClr val="333333">
                  <a:alpha val="65000"/>
                </a:srgbClr>
              </a:outerShdw>
            </a:effectLst>
          </p:spPr>
        </p:pic>
        <p:sp>
          <p:nvSpPr>
            <p:cNvPr id="35" name="矩形 34"/>
            <p:cNvSpPr/>
            <p:nvPr/>
          </p:nvSpPr>
          <p:spPr>
            <a:xfrm>
              <a:off x="3914265" y="3522465"/>
              <a:ext cx="4324692" cy="491067"/>
            </a:xfrm>
            <a:prstGeom prst="rect">
              <a:avLst/>
            </a:prstGeom>
          </p:spPr>
          <p:txBody>
            <a:bodyPr wrap="square">
              <a:spAutoFit/>
            </a:bodyPr>
            <a:lstStyle/>
            <a:p>
              <a:pPr algn="ctr"/>
              <a:r>
                <a:rPr lang="zh-CN" altLang="en-US" b="1" dirty="0">
                  <a:solidFill>
                    <a:schemeClr val="tx1">
                      <a:lumMod val="75000"/>
                      <a:lumOff val="25000"/>
                    </a:schemeClr>
                  </a:solidFill>
                  <a:latin typeface="微软雅黑" panose="020B0503020204020204" charset="-122"/>
                  <a:ea typeface="微软雅黑" panose="020B0503020204020204" charset="-122"/>
                </a:rPr>
                <a:t>谢谢您的观看</a:t>
              </a:r>
            </a:p>
          </p:txBody>
        </p:sp>
      </p:grpSp>
      <p:sp>
        <p:nvSpPr>
          <p:cNvPr id="36" name="文本框 35"/>
          <p:cNvSpPr txBox="1"/>
          <p:nvPr/>
        </p:nvSpPr>
        <p:spPr>
          <a:xfrm>
            <a:off x="1812928" y="3512181"/>
            <a:ext cx="5458426" cy="478155"/>
          </a:xfrm>
          <a:prstGeom prst="rect">
            <a:avLst/>
          </a:prstGeom>
          <a:noFill/>
        </p:spPr>
        <p:txBody>
          <a:bodyPr wrap="square" rtlCol="0">
            <a:spAutoFit/>
          </a:bodyPr>
          <a:lstStyle/>
          <a:p>
            <a:pPr algn="ctr">
              <a:lnSpc>
                <a:spcPct val="70000"/>
              </a:lnSpc>
            </a:pPr>
            <a:r>
              <a:rPr lang="en-US" altLang="zh-CN" dirty="0" smtClean="0">
                <a:solidFill>
                  <a:schemeClr val="bg1"/>
                </a:solidFill>
                <a:latin typeface="Edwardian Script ITC" panose="030303020407070D0804" pitchFamily="66" charset="0"/>
              </a:rPr>
              <a:t>I wish the happiness </a:t>
            </a:r>
            <a:r>
              <a:rPr lang="en-US" altLang="zh-CN" dirty="0">
                <a:solidFill>
                  <a:schemeClr val="bg1"/>
                </a:solidFill>
                <a:latin typeface="Edwardian Script ITC" panose="030303020407070D0804" pitchFamily="66" charset="0"/>
              </a:rPr>
              <a:t>and </a:t>
            </a:r>
            <a:r>
              <a:rPr lang="en-US" altLang="zh-CN" dirty="0" smtClean="0">
                <a:solidFill>
                  <a:schemeClr val="bg1"/>
                </a:solidFill>
                <a:latin typeface="Edwardian Script ITC" panose="030303020407070D0804" pitchFamily="66" charset="0"/>
              </a:rPr>
              <a:t>warm of Christmas </a:t>
            </a:r>
          </a:p>
          <a:p>
            <a:pPr algn="ctr">
              <a:lnSpc>
                <a:spcPct val="70000"/>
              </a:lnSpc>
            </a:pPr>
            <a:r>
              <a:rPr lang="en-US" altLang="zh-CN" dirty="0" smtClean="0">
                <a:solidFill>
                  <a:schemeClr val="bg1"/>
                </a:solidFill>
                <a:latin typeface="Edwardian Script ITC" panose="030303020407070D0804" pitchFamily="66" charset="0"/>
              </a:rPr>
              <a:t>will bring </a:t>
            </a:r>
            <a:r>
              <a:rPr lang="en-US" altLang="zh-CN" dirty="0">
                <a:solidFill>
                  <a:schemeClr val="bg1"/>
                </a:solidFill>
                <a:latin typeface="Edwardian Script ITC" panose="030303020407070D0804" pitchFamily="66" charset="0"/>
              </a:rPr>
              <a:t>you endless happiness</a:t>
            </a:r>
            <a:endParaRPr lang="zh-CN" altLang="en-US" dirty="0">
              <a:solidFill>
                <a:schemeClr val="bg1"/>
              </a:solidFill>
              <a:latin typeface="Edwardian Script ITC" panose="030303020407070D0804" pitchFamily="66" charset="0"/>
            </a:endParaRPr>
          </a:p>
        </p:txBody>
      </p:sp>
      <p:pic>
        <p:nvPicPr>
          <p:cNvPr id="37" name="图片 36"/>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421159" y="3728544"/>
            <a:ext cx="3017525" cy="98196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8050">
        <p:zoom/>
      </p:transition>
    </mc:Choice>
    <mc:Fallback xmlns="">
      <p:transition advTm="8050">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p:cTn id="10" dur="500" fill="hold"/>
                                        <p:tgtEl>
                                          <p:spTgt spid="22"/>
                                        </p:tgtEl>
                                        <p:attrNameLst>
                                          <p:attrName>ppt_w</p:attrName>
                                        </p:attrNameLst>
                                      </p:cBhvr>
                                      <p:tavLst>
                                        <p:tav tm="0">
                                          <p:val>
                                            <p:fltVal val="0"/>
                                          </p:val>
                                        </p:tav>
                                        <p:tav tm="100000">
                                          <p:val>
                                            <p:strVal val="#ppt_w"/>
                                          </p:val>
                                        </p:tav>
                                      </p:tavLst>
                                    </p:anim>
                                    <p:anim calcmode="lin" valueType="num">
                                      <p:cBhvr>
                                        <p:cTn id="11" dur="500" fill="hold"/>
                                        <p:tgtEl>
                                          <p:spTgt spid="22"/>
                                        </p:tgtEl>
                                        <p:attrNameLst>
                                          <p:attrName>ppt_h</p:attrName>
                                        </p:attrNameLst>
                                      </p:cBhvr>
                                      <p:tavLst>
                                        <p:tav tm="0">
                                          <p:val>
                                            <p:fltVal val="0"/>
                                          </p:val>
                                        </p:tav>
                                        <p:tav tm="100000">
                                          <p:val>
                                            <p:strVal val="#ppt_h"/>
                                          </p:val>
                                        </p:tav>
                                      </p:tavLst>
                                    </p:anim>
                                    <p:animEffect transition="in" filter="fade">
                                      <p:cBhvr>
                                        <p:cTn id="12" dur="500"/>
                                        <p:tgtEl>
                                          <p:spTgt spid="22"/>
                                        </p:tgtEl>
                                      </p:cBhvr>
                                    </p:animEffect>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900" decel="100000" fill="hold"/>
                                        <p:tgtEl>
                                          <p:spTgt spid="3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par>
                                <p:cTn id="31" presetID="53" presetClass="entr" presetSubtype="16"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par>
                                <p:cTn id="46" presetID="53" presetClass="entr" presetSubtype="16"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53" presetClass="entr" presetSubtype="16"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childTnLst>
                          </p:cTn>
                        </p:par>
                        <p:par>
                          <p:cTn id="61" fill="hold">
                            <p:stCondLst>
                              <p:cond delay="2000"/>
                            </p:stCondLst>
                            <p:childTnLst>
                              <p:par>
                                <p:cTn id="62" presetID="2" presetClass="entr" presetSubtype="1" decel="100000"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fill="hold"/>
                                        <p:tgtEl>
                                          <p:spTgt spid="7"/>
                                        </p:tgtEl>
                                        <p:attrNameLst>
                                          <p:attrName>ppt_x</p:attrName>
                                        </p:attrNameLst>
                                      </p:cBhvr>
                                      <p:tavLst>
                                        <p:tav tm="0">
                                          <p:val>
                                            <p:strVal val="#ppt_x"/>
                                          </p:val>
                                        </p:tav>
                                        <p:tav tm="100000">
                                          <p:val>
                                            <p:strVal val="#ppt_x"/>
                                          </p:val>
                                        </p:tav>
                                      </p:tavLst>
                                    </p:anim>
                                    <p:anim calcmode="lin" valueType="num">
                                      <p:cBhvr additive="base">
                                        <p:cTn id="65" dur="500" fill="hold"/>
                                        <p:tgtEl>
                                          <p:spTgt spid="7"/>
                                        </p:tgtEl>
                                        <p:attrNameLst>
                                          <p:attrName>ppt_y</p:attrName>
                                        </p:attrNameLst>
                                      </p:cBhvr>
                                      <p:tavLst>
                                        <p:tav tm="0">
                                          <p:val>
                                            <p:strVal val="0-#ppt_h/2"/>
                                          </p:val>
                                        </p:tav>
                                        <p:tav tm="100000">
                                          <p:val>
                                            <p:strVal val="#ppt_y"/>
                                          </p:val>
                                        </p:tav>
                                      </p:tavLst>
                                    </p:anim>
                                  </p:childTnLst>
                                </p:cTn>
                              </p:par>
                            </p:childTnLst>
                          </p:cTn>
                        </p:par>
                        <p:par>
                          <p:cTn id="66" fill="hold">
                            <p:stCondLst>
                              <p:cond delay="2500"/>
                            </p:stCondLst>
                            <p:childTnLst>
                              <p:par>
                                <p:cTn id="67" presetID="23" presetClass="entr" presetSubtype="52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p:cTn id="69" dur="500" fill="hold"/>
                                        <p:tgtEl>
                                          <p:spTgt spid="36"/>
                                        </p:tgtEl>
                                        <p:attrNameLst>
                                          <p:attrName>ppt_w</p:attrName>
                                        </p:attrNameLst>
                                      </p:cBhvr>
                                      <p:tavLst>
                                        <p:tav tm="0">
                                          <p:val>
                                            <p:fltVal val="0"/>
                                          </p:val>
                                        </p:tav>
                                        <p:tav tm="100000">
                                          <p:val>
                                            <p:strVal val="#ppt_w"/>
                                          </p:val>
                                        </p:tav>
                                      </p:tavLst>
                                    </p:anim>
                                    <p:anim calcmode="lin" valueType="num">
                                      <p:cBhvr>
                                        <p:cTn id="70" dur="500" fill="hold"/>
                                        <p:tgtEl>
                                          <p:spTgt spid="36"/>
                                        </p:tgtEl>
                                        <p:attrNameLst>
                                          <p:attrName>ppt_h</p:attrName>
                                        </p:attrNameLst>
                                      </p:cBhvr>
                                      <p:tavLst>
                                        <p:tav tm="0">
                                          <p:val>
                                            <p:fltVal val="0"/>
                                          </p:val>
                                        </p:tav>
                                        <p:tav tm="100000">
                                          <p:val>
                                            <p:strVal val="#ppt_h"/>
                                          </p:val>
                                        </p:tav>
                                      </p:tavLst>
                                    </p:anim>
                                    <p:anim calcmode="lin" valueType="num">
                                      <p:cBhvr>
                                        <p:cTn id="71" dur="500" fill="hold"/>
                                        <p:tgtEl>
                                          <p:spTgt spid="36"/>
                                        </p:tgtEl>
                                        <p:attrNameLst>
                                          <p:attrName>ppt_x</p:attrName>
                                        </p:attrNameLst>
                                      </p:cBhvr>
                                      <p:tavLst>
                                        <p:tav tm="0">
                                          <p:val>
                                            <p:fltVal val="0.5"/>
                                          </p:val>
                                        </p:tav>
                                        <p:tav tm="100000">
                                          <p:val>
                                            <p:strVal val="#ppt_x"/>
                                          </p:val>
                                        </p:tav>
                                      </p:tavLst>
                                    </p:anim>
                                    <p:anim calcmode="lin" valueType="num">
                                      <p:cBhvr>
                                        <p:cTn id="72" dur="500" fill="hold"/>
                                        <p:tgtEl>
                                          <p:spTgt spid="36"/>
                                        </p:tgtEl>
                                        <p:attrNameLst>
                                          <p:attrName>ppt_y</p:attrName>
                                        </p:attrNameLst>
                                      </p:cBhvr>
                                      <p:tavLst>
                                        <p:tav tm="0">
                                          <p:val>
                                            <p:fltVal val="0.5"/>
                                          </p:val>
                                        </p:tav>
                                        <p:tav tm="100000">
                                          <p:val>
                                            <p:strVal val="#ppt_y"/>
                                          </p:val>
                                        </p:tav>
                                      </p:tavLst>
                                    </p:anim>
                                  </p:childTnLst>
                                </p:cTn>
                              </p:par>
                            </p:childTnLst>
                          </p:cTn>
                        </p:par>
                        <p:par>
                          <p:cTn id="73" fill="hold">
                            <p:stCondLst>
                              <p:cond delay="3000"/>
                            </p:stCondLst>
                            <p:childTnLst>
                              <p:par>
                                <p:cTn id="74" presetID="6" presetClass="emph" presetSubtype="0" fill="hold" grpId="1" nodeType="afterEffect">
                                  <p:stCondLst>
                                    <p:cond delay="250"/>
                                  </p:stCondLst>
                                  <p:childTnLst>
                                    <p:animScale>
                                      <p:cBhvr>
                                        <p:cTn id="75" dur="2000" fill="hold"/>
                                        <p:tgtEl>
                                          <p:spTgt spid="36"/>
                                        </p:tgtEl>
                                      </p:cBhvr>
                                      <p:by x="105000" y="105000"/>
                                    </p:animScale>
                                  </p:childTnLst>
                                </p:cTn>
                              </p:par>
                            </p:childTnLst>
                          </p:cTn>
                        </p:par>
                        <p:par>
                          <p:cTn id="76" fill="hold">
                            <p:stCondLst>
                              <p:cond delay="5250"/>
                            </p:stCondLst>
                            <p:childTnLst>
                              <p:par>
                                <p:cTn id="77" presetID="1" presetClass="entr" presetSubtype="0" fill="hold" nodeType="afterEffect">
                                  <p:stCondLst>
                                    <p:cond delay="0"/>
                                  </p:stCondLst>
                                  <p:childTnLst>
                                    <p:set>
                                      <p:cBhvr>
                                        <p:cTn id="78" dur="1" fill="hold">
                                          <p:stCondLst>
                                            <p:cond delay="0"/>
                                          </p:stCondLst>
                                        </p:cTn>
                                        <p:tgtEl>
                                          <p:spTgt spid="37"/>
                                        </p:tgtEl>
                                        <p:attrNameLst>
                                          <p:attrName>style.visibility</p:attrName>
                                        </p:attrNameLst>
                                      </p:cBhvr>
                                      <p:to>
                                        <p:strVal val="visible"/>
                                      </p:to>
                                    </p:set>
                                  </p:childTnLst>
                                </p:cTn>
                              </p:par>
                              <p:par>
                                <p:cTn id="79" presetID="0" presetClass="path" presetSubtype="0" accel="50000" decel="50000" fill="hold" nodeType="withEffect">
                                  <p:stCondLst>
                                    <p:cond delay="0"/>
                                  </p:stCondLst>
                                  <p:childTnLst>
                                    <p:animMotion origin="layout" path="M -0.35287 -0.0243 L -0.35287 -0.0243 C -0.3375 -0.03935 -0.35065 -0.02731 -0.34154 -0.03449 C -0.33724 -0.03773 -0.33971 -0.0368 -0.33438 -0.03958 C -0.3332 -0.04004 -0.33203 -0.04027 -0.33073 -0.04074 C -0.32917 -0.04212 -0.32734 -0.04305 -0.32578 -0.04467 C -0.32526 -0.04513 -0.325 -0.04652 -0.32435 -0.04699 C -0.31953 -0.05138 -0.31927 -0.04768 -0.31432 -0.05462 C -0.30899 -0.06249 -0.31276 -0.0574 -0.30716 -0.06365 C -0.30651 -0.06435 -0.30586 -0.0655 -0.30508 -0.0662 C -0.30326 -0.06805 -0.30117 -0.06921 -0.29935 -0.07129 C -0.2987 -0.07199 -0.29805 -0.07314 -0.29727 -0.07384 C -0.29649 -0.0743 -0.2957 -0.07453 -0.29505 -0.07499 C -0.28711 -0.08101 -0.29714 -0.07453 -0.28932 -0.07893 C -0.28724 -0.08009 -0.28503 -0.08124 -0.28294 -0.08263 C -0.28112 -0.08379 -0.27682 -0.08703 -0.27435 -0.08773 C -0.27149 -0.08842 -0.26862 -0.08865 -0.26576 -0.08888 C -0.24544 -0.09699 -0.25508 -0.09421 -0.21367 -0.09027 C -0.21068 -0.09004 -0.20794 -0.08749 -0.20508 -0.08634 C -0.20287 -0.08564 -0.20078 -0.08495 -0.1987 -0.08379 C -0.19701 -0.0831 -0.19531 -0.08217 -0.19362 -0.08124 C -0.19271 -0.08078 -0.19167 -0.08055 -0.19076 -0.08009 C -0.1901 -0.07962 -0.18932 -0.07916 -0.18867 -0.07893 C -0.18412 -0.07638 -0.18685 -0.07847 -0.18073 -0.07499 C -0.17956 -0.0743 -0.17839 -0.07337 -0.17721 -0.07245 C -0.1724 -0.06921 -0.17813 -0.07407 -0.17005 -0.06736 C -0.16862 -0.0662 -0.16732 -0.06458 -0.16576 -0.06365 C -0.16484 -0.06296 -0.16393 -0.06273 -0.16289 -0.06226 C -0.15573 -0.05879 -0.1668 -0.06365 -0.15794 -0.05972 C -0.15456 -0.05578 -0.15599 -0.05717 -0.15078 -0.05347 C -0.15013 -0.053 -0.14935 -0.05254 -0.1487 -0.05208 C -0.14701 -0.05161 -0.14531 -0.05138 -0.14362 -0.05092 C -0.13125 -0.04143 -0.14453 -0.05092 -0.13503 -0.04583 C -0.13385 -0.04513 -0.13268 -0.04374 -0.13151 -0.04328 C -0.12969 -0.04259 -0.12774 -0.04236 -0.12578 -0.04212 C -0.12461 -0.04074 -0.12344 -0.03911 -0.12227 -0.03819 C -0.12135 -0.03749 -0.12031 -0.03749 -0.1194 -0.03703 C -0.11719 -0.03587 -0.1151 -0.03402 -0.11289 -0.0331 C -0.11172 -0.03263 -0.11055 -0.0324 -0.10938 -0.03194 C -0.10794 -0.03124 -0.10651 -0.03009 -0.10508 -0.02939 C -0.10169 -0.02754 -0.10221 -0.0287 -0.0987 -0.02546 C -0.09792 -0.02476 -0.0974 -0.02337 -0.09649 -0.02291 C -0.09388 -0.02199 -0.09128 -0.02222 -0.08867 -0.02175 C -0.08763 -0.02129 -0.08672 -0.02106 -0.08581 -0.02036 C -0.08438 -0.01967 -0.08294 -0.01805 -0.08151 -0.01782 L -0.0737 -0.01666 C -0.07266 -0.0162 -0.07175 -0.01574 -0.07083 -0.01527 C -0.0694 -0.01481 -0.06797 -0.01458 -0.06654 -0.01411 C -0.06576 -0.01388 -0.0651 -0.01342 -0.06432 -0.01273 C -0.06341 -0.01203 -0.0625 -0.01064 -0.06146 -0.01041 C -0.05938 -0.00949 -0.05716 -0.00949 -0.05508 -0.00902 C -0.05391 -0.00879 -0.05274 -0.0081 -0.05143 -0.00786 C -0.05013 -0.0074 -0.0487 -0.00694 -0.04727 -0.00648 C -0.03867 -0.00416 -0.03867 -0.00416 -0.03151 -0.00277 C -0.01862 0.00487 -0.02878 -0.00023 4.375E-6 -0.00023 L 4.375E-6 -0.00023 " pathEditMode="relative" ptsTypes="AAAAAAAAAAAAAAAAAAAAAAAAAAAAAAAAAAAAAAAAAAAAAAAAAAAAAAAA">
                                      <p:cBhvr>
                                        <p:cTn id="80" dur="2000" fill="hold"/>
                                        <p:tgtEl>
                                          <p:spTgt spid="3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hold" display="0">
                  <p:stCondLst>
                    <p:cond delay="indefinite"/>
                  </p:stCondLst>
                  <p:endCondLst>
                    <p:cond evt="onStopAudio" delay="0">
                      <p:tgtEl>
                        <p:sldTgt/>
                      </p:tgtEl>
                    </p:cond>
                  </p:endCondLst>
                </p:cTn>
                <p:tgtEl>
                  <p:spTgt spid="3"/>
                </p:tgtEl>
              </p:cMediaNode>
            </p:audio>
          </p:childTnLst>
        </p:cTn>
      </p:par>
    </p:tnLst>
    <p:bldLst>
      <p:bldP spid="36" grpId="0"/>
      <p:bldP spid="3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451"/>
            <a:ext cx="9144000" cy="2222499"/>
          </a:xfrm>
          <a:prstGeom prst="rect">
            <a:avLst/>
          </a:prstGeom>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36247" y="2978137"/>
            <a:ext cx="1554480" cy="506730"/>
          </a:xfrm>
          <a:prstGeom prst="rect">
            <a:avLst/>
          </a:prstGeom>
        </p:spPr>
        <p:txBody>
          <a:bodyPr wrap="none">
            <a:spAutoFit/>
          </a:bodyPr>
          <a:lstStyle/>
          <a:p>
            <a:r>
              <a:rPr lang="zh-CN" altLang="en-US" sz="2700" dirty="0">
                <a:solidFill>
                  <a:schemeClr val="tx1">
                    <a:lumMod val="95000"/>
                    <a:lumOff val="5000"/>
                  </a:schemeClr>
                </a:solidFill>
                <a:latin typeface="微软雅黑" panose="020B0503020204020204" charset="-122"/>
                <a:ea typeface="微软雅黑" panose="020B0503020204020204" charset="-122"/>
              </a:rPr>
              <a:t>活动内容</a:t>
            </a:r>
          </a:p>
        </p:txBody>
      </p:sp>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7301">
        <p:zoom/>
      </p:transition>
    </mc:Choice>
    <mc:Fallback xmlns="">
      <p:transition advTm="7301">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1000"/>
                            </p:stCondLst>
                            <p:childTnLst>
                              <p:par>
                                <p:cTn id="53" presetID="2" presetClass="entr" presetSubtype="1" decel="10000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9" name="矩形 8"/>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10" name="直接连接符 9"/>
          <p:cNvCxnSpPr/>
          <p:nvPr userDrawn="1"/>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Shape 1624"/>
          <p:cNvSpPr/>
          <p:nvPr/>
        </p:nvSpPr>
        <p:spPr>
          <a:xfrm>
            <a:off x="2175033" y="1329898"/>
            <a:ext cx="5006597" cy="28042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nvGrpSpPr>
          <p:cNvPr id="24" name="组合 23"/>
          <p:cNvGrpSpPr/>
          <p:nvPr/>
        </p:nvGrpSpPr>
        <p:grpSpPr>
          <a:xfrm>
            <a:off x="737235" y="2586076"/>
            <a:ext cx="1515500" cy="744040"/>
            <a:chOff x="982980" y="3787014"/>
            <a:chExt cx="2020667" cy="992053"/>
          </a:xfrm>
        </p:grpSpPr>
        <p:sp>
          <p:nvSpPr>
            <p:cNvPr id="25" name="Text Placeholder 3"/>
            <p:cNvSpPr txBox="1"/>
            <p:nvPr/>
          </p:nvSpPr>
          <p:spPr>
            <a:xfrm>
              <a:off x="982980" y="3787014"/>
              <a:ext cx="2010062" cy="394047"/>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fontAlgn="auto">
                <a:spcAft>
                  <a:spcPts val="0"/>
                </a:spcAft>
                <a:buFont typeface="Arial" panose="020B0604020202020204" pitchFamily="34" charset="0"/>
                <a:buNone/>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p>
          </p:txBody>
        </p:sp>
        <p:sp>
          <p:nvSpPr>
            <p:cNvPr id="26" name="Text Placeholder 4"/>
            <p:cNvSpPr txBox="1"/>
            <p:nvPr/>
          </p:nvSpPr>
          <p:spPr>
            <a:xfrm>
              <a:off x="1075978" y="4180246"/>
              <a:ext cx="1927669" cy="59882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Font typeface="Arial" panose="020B0604020202020204" pitchFamily="34" charset="0"/>
                <a:buNone/>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p>
          </p:txBody>
        </p:sp>
      </p:grpSp>
      <p:grpSp>
        <p:nvGrpSpPr>
          <p:cNvPr id="27" name="组合 26"/>
          <p:cNvGrpSpPr/>
          <p:nvPr/>
        </p:nvGrpSpPr>
        <p:grpSpPr>
          <a:xfrm>
            <a:off x="1537508" y="1488373"/>
            <a:ext cx="1658669" cy="740368"/>
            <a:chOff x="2050010" y="2323411"/>
            <a:chExt cx="2211558" cy="987157"/>
          </a:xfrm>
        </p:grpSpPr>
        <p:sp>
          <p:nvSpPr>
            <p:cNvPr id="28" name="Text Placeholder 3"/>
            <p:cNvSpPr txBox="1"/>
            <p:nvPr/>
          </p:nvSpPr>
          <p:spPr>
            <a:xfrm>
              <a:off x="2093246" y="2323411"/>
              <a:ext cx="2168322" cy="394047"/>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fontAlgn="auto">
                <a:spcAft>
                  <a:spcPts val="0"/>
                </a:spcAft>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p>
          </p:txBody>
        </p:sp>
        <p:sp>
          <p:nvSpPr>
            <p:cNvPr id="30" name="Text Placeholder 4"/>
            <p:cNvSpPr txBox="1"/>
            <p:nvPr/>
          </p:nvSpPr>
          <p:spPr>
            <a:xfrm>
              <a:off x="2050010" y="2711747"/>
              <a:ext cx="2170769" cy="598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p>
          </p:txBody>
        </p:sp>
      </p:grpSp>
      <p:grpSp>
        <p:nvGrpSpPr>
          <p:cNvPr id="31" name="组合 30"/>
          <p:cNvGrpSpPr/>
          <p:nvPr/>
        </p:nvGrpSpPr>
        <p:grpSpPr>
          <a:xfrm>
            <a:off x="4728808" y="894855"/>
            <a:ext cx="1350307" cy="739757"/>
            <a:chOff x="6305077" y="1532053"/>
            <a:chExt cx="1800409" cy="986342"/>
          </a:xfrm>
        </p:grpSpPr>
        <p:sp>
          <p:nvSpPr>
            <p:cNvPr id="32" name="Text Placeholder 3"/>
            <p:cNvSpPr txBox="1"/>
            <p:nvPr/>
          </p:nvSpPr>
          <p:spPr>
            <a:xfrm>
              <a:off x="6318129" y="1532053"/>
              <a:ext cx="1787357" cy="394047"/>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p>
          </p:txBody>
        </p:sp>
        <p:sp>
          <p:nvSpPr>
            <p:cNvPr id="33" name="Text Placeholder 4"/>
            <p:cNvSpPr txBox="1"/>
            <p:nvPr/>
          </p:nvSpPr>
          <p:spPr>
            <a:xfrm>
              <a:off x="6305077" y="1919574"/>
              <a:ext cx="1800409" cy="598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p>
          </p:txBody>
        </p:sp>
      </p:grpSp>
      <p:grpSp>
        <p:nvGrpSpPr>
          <p:cNvPr id="34" name="组合 33"/>
          <p:cNvGrpSpPr/>
          <p:nvPr/>
        </p:nvGrpSpPr>
        <p:grpSpPr>
          <a:xfrm>
            <a:off x="6009978" y="3120242"/>
            <a:ext cx="1628077" cy="734249"/>
            <a:chOff x="8013304" y="4499236"/>
            <a:chExt cx="2170769" cy="978999"/>
          </a:xfrm>
        </p:grpSpPr>
        <p:sp>
          <p:nvSpPr>
            <p:cNvPr id="35" name="Text Placeholder 3"/>
            <p:cNvSpPr txBox="1"/>
            <p:nvPr/>
          </p:nvSpPr>
          <p:spPr>
            <a:xfrm>
              <a:off x="8045119" y="4499236"/>
              <a:ext cx="1786541" cy="394047"/>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zh-CN" altLang="en-US" sz="900" b="1" dirty="0">
                  <a:solidFill>
                    <a:prstClr val="black">
                      <a:lumMod val="75000"/>
                      <a:lumOff val="25000"/>
                    </a:prstClr>
                  </a:solidFill>
                  <a:latin typeface="微软雅黑" panose="020B0503020204020204" charset="-122"/>
                  <a:ea typeface="微软雅黑" panose="020B0503020204020204" charset="-122"/>
                </a:rPr>
                <a:t>点击输入标题文本</a:t>
              </a:r>
            </a:p>
          </p:txBody>
        </p:sp>
        <p:sp>
          <p:nvSpPr>
            <p:cNvPr id="36" name="Text Placeholder 4"/>
            <p:cNvSpPr txBox="1"/>
            <p:nvPr/>
          </p:nvSpPr>
          <p:spPr>
            <a:xfrm>
              <a:off x="8013304" y="4879414"/>
              <a:ext cx="2170769" cy="598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fontAlgn="auto">
                <a:lnSpc>
                  <a:spcPct val="120000"/>
                </a:lnSpc>
                <a:spcAft>
                  <a:spcPts val="0"/>
                </a:spcAft>
              </a:pPr>
              <a:r>
                <a:rPr lang="zh-CN" altLang="en-US" sz="750" dirty="0">
                  <a:solidFill>
                    <a:prstClr val="black">
                      <a:lumMod val="75000"/>
                      <a:lumOff val="25000"/>
                    </a:prstClr>
                  </a:solidFill>
                  <a:latin typeface="微软雅黑" panose="020B0503020204020204" charset="-122"/>
                  <a:ea typeface="微软雅黑" panose="020B0503020204020204" charset="-122"/>
                </a:rPr>
                <a:t>点击输入本栏的具体文字，简明扼要的说明分项内容，请根据您的具体内容酌情修改。</a:t>
              </a:r>
            </a:p>
          </p:txBody>
        </p:sp>
      </p:grpSp>
      <p:grpSp>
        <p:nvGrpSpPr>
          <p:cNvPr id="37" name="组合 36"/>
          <p:cNvGrpSpPr/>
          <p:nvPr/>
        </p:nvGrpSpPr>
        <p:grpSpPr>
          <a:xfrm>
            <a:off x="2395292" y="2589136"/>
            <a:ext cx="305303" cy="1201109"/>
            <a:chOff x="3193722" y="3791094"/>
            <a:chExt cx="407070" cy="1601479"/>
          </a:xfrm>
        </p:grpSpPr>
        <p:sp>
          <p:nvSpPr>
            <p:cNvPr id="38" name="Shape 1626"/>
            <p:cNvSpPr/>
            <p:nvPr/>
          </p:nvSpPr>
          <p:spPr>
            <a:xfrm flipV="1">
              <a:off x="3397665" y="3993420"/>
              <a:ext cx="0" cy="1336334"/>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39" name="Shape 1630"/>
            <p:cNvSpPr/>
            <p:nvPr/>
          </p:nvSpPr>
          <p:spPr>
            <a:xfrm>
              <a:off x="3193722" y="379109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0" name="Shape 1653"/>
            <p:cNvSpPr/>
            <p:nvPr/>
          </p:nvSpPr>
          <p:spPr>
            <a:xfrm>
              <a:off x="3341377" y="5281620"/>
              <a:ext cx="110945" cy="1109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1" name="Text Placeholder 4"/>
            <p:cNvSpPr txBox="1"/>
            <p:nvPr/>
          </p:nvSpPr>
          <p:spPr>
            <a:xfrm>
              <a:off x="3273668" y="385962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01</a:t>
              </a:r>
            </a:p>
          </p:txBody>
        </p:sp>
      </p:grpSp>
      <p:grpSp>
        <p:nvGrpSpPr>
          <p:cNvPr id="42" name="组合 41"/>
          <p:cNvGrpSpPr/>
          <p:nvPr/>
        </p:nvGrpSpPr>
        <p:grpSpPr>
          <a:xfrm>
            <a:off x="3352805" y="1479195"/>
            <a:ext cx="305303" cy="1656956"/>
            <a:chOff x="4470406" y="2311173"/>
            <a:chExt cx="407070" cy="2209275"/>
          </a:xfrm>
        </p:grpSpPr>
        <p:sp>
          <p:nvSpPr>
            <p:cNvPr id="43" name="Shape 1636"/>
            <p:cNvSpPr/>
            <p:nvPr/>
          </p:nvSpPr>
          <p:spPr>
            <a:xfrm>
              <a:off x="4470406" y="2311173"/>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grpSp>
          <p:nvGrpSpPr>
            <p:cNvPr id="44" name="组合 43"/>
            <p:cNvGrpSpPr/>
            <p:nvPr/>
          </p:nvGrpSpPr>
          <p:grpSpPr>
            <a:xfrm>
              <a:off x="4550351" y="2365834"/>
              <a:ext cx="247995" cy="2154614"/>
              <a:chOff x="4550351" y="2365834"/>
              <a:chExt cx="247995" cy="2154614"/>
            </a:xfrm>
          </p:grpSpPr>
          <p:sp>
            <p:nvSpPr>
              <p:cNvPr id="45" name="Shape 1627"/>
              <p:cNvSpPr/>
              <p:nvPr/>
            </p:nvSpPr>
            <p:spPr>
              <a:xfrm flipV="1">
                <a:off x="4677612" y="2533896"/>
                <a:ext cx="0" cy="1897627"/>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46" name="Shape 1654"/>
              <p:cNvSpPr/>
              <p:nvPr/>
            </p:nvSpPr>
            <p:spPr>
              <a:xfrm>
                <a:off x="4590324" y="4347491"/>
                <a:ext cx="172944" cy="1729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47" name="Text Placeholder 4"/>
              <p:cNvSpPr txBox="1"/>
              <p:nvPr/>
            </p:nvSpPr>
            <p:spPr>
              <a:xfrm>
                <a:off x="4550351" y="236583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02</a:t>
                </a:r>
              </a:p>
            </p:txBody>
          </p:sp>
        </p:grpSp>
      </p:grpSp>
      <p:grpSp>
        <p:nvGrpSpPr>
          <p:cNvPr id="48" name="组合 47"/>
          <p:cNvGrpSpPr/>
          <p:nvPr/>
        </p:nvGrpSpPr>
        <p:grpSpPr>
          <a:xfrm>
            <a:off x="4282784" y="874051"/>
            <a:ext cx="305303" cy="1854591"/>
            <a:chOff x="5710379" y="1504315"/>
            <a:chExt cx="407070" cy="2472788"/>
          </a:xfrm>
        </p:grpSpPr>
        <p:sp>
          <p:nvSpPr>
            <p:cNvPr id="49" name="Shape 1628"/>
            <p:cNvSpPr/>
            <p:nvPr/>
          </p:nvSpPr>
          <p:spPr>
            <a:xfrm flipV="1">
              <a:off x="5911059" y="1886940"/>
              <a:ext cx="0" cy="1975131"/>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50" name="Shape 1642"/>
            <p:cNvSpPr/>
            <p:nvPr/>
          </p:nvSpPr>
          <p:spPr>
            <a:xfrm>
              <a:off x="5710379" y="1504315"/>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1" name="Shape 1655"/>
            <p:cNvSpPr/>
            <p:nvPr/>
          </p:nvSpPr>
          <p:spPr>
            <a:xfrm>
              <a:off x="5800114" y="3754381"/>
              <a:ext cx="222706" cy="222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2" name="Text Placeholder 4"/>
            <p:cNvSpPr txBox="1"/>
            <p:nvPr/>
          </p:nvSpPr>
          <p:spPr>
            <a:xfrm>
              <a:off x="5793588" y="1558976"/>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03</a:t>
              </a:r>
            </a:p>
          </p:txBody>
        </p:sp>
      </p:grpSp>
      <p:grpSp>
        <p:nvGrpSpPr>
          <p:cNvPr id="53" name="组合 52"/>
          <p:cNvGrpSpPr/>
          <p:nvPr/>
        </p:nvGrpSpPr>
        <p:grpSpPr>
          <a:xfrm>
            <a:off x="5575580" y="2138796"/>
            <a:ext cx="305303" cy="1266580"/>
            <a:chOff x="7434106" y="3190641"/>
            <a:chExt cx="407070" cy="1688773"/>
          </a:xfrm>
        </p:grpSpPr>
        <p:sp>
          <p:nvSpPr>
            <p:cNvPr id="54" name="Shape 1629"/>
            <p:cNvSpPr/>
            <p:nvPr/>
          </p:nvSpPr>
          <p:spPr>
            <a:xfrm flipV="1">
              <a:off x="7639680" y="3326069"/>
              <a:ext cx="0" cy="1311043"/>
            </a:xfrm>
            <a:prstGeom prst="line">
              <a:avLst/>
            </a:prstGeom>
            <a:ln w="12700">
              <a:solidFill>
                <a:srgbClr val="A6AAA9"/>
              </a:solidFill>
              <a:miter lim="400000"/>
            </a:ln>
          </p:spPr>
          <p:txBody>
            <a:bodyPr lIns="14287" tIns="14287" rIns="14287" bIns="14287"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Calibri" panose="020F0502020204030204"/>
              </a:endParaRPr>
            </a:p>
          </p:txBody>
        </p:sp>
        <p:sp>
          <p:nvSpPr>
            <p:cNvPr id="55" name="Shape 1648"/>
            <p:cNvSpPr/>
            <p:nvPr/>
          </p:nvSpPr>
          <p:spPr>
            <a:xfrm>
              <a:off x="7434106" y="447231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0716" tIns="10716" rIns="10716" bIns="10716"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6" name="Shape 1656"/>
            <p:cNvSpPr/>
            <p:nvPr/>
          </p:nvSpPr>
          <p:spPr>
            <a:xfrm>
              <a:off x="7499367" y="3190641"/>
              <a:ext cx="275731" cy="27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57" name="Text Placeholder 4"/>
            <p:cNvSpPr txBox="1"/>
            <p:nvPr/>
          </p:nvSpPr>
          <p:spPr>
            <a:xfrm>
              <a:off x="7514051" y="4546555"/>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anose="020B0604020202020204" pitchFamily="34" charset="0"/>
                <a:buNone/>
                <a:defRPr/>
              </a:pPr>
              <a:r>
                <a:rPr kumimoji="0" lang="id-ID" sz="825" b="0" i="0" u="none" strike="noStrike" kern="1200" cap="none" spc="0" normalizeH="0" baseline="0" noProof="0" dirty="0">
                  <a:ln>
                    <a:noFill/>
                  </a:ln>
                  <a:solidFill>
                    <a:srgbClr val="FCFCFC"/>
                  </a:solidFill>
                  <a:effectLst/>
                  <a:uLnTx/>
                  <a:uFillTx/>
                  <a:latin typeface="微软雅黑" panose="020B0503020204020204" charset="-122"/>
                  <a:ea typeface="微软雅黑" panose="020B0503020204020204" charset="-122"/>
                </a:rPr>
                <a:t>04</a:t>
              </a:r>
            </a:p>
          </p:txBody>
        </p:sp>
      </p:grpSp>
      <p:grpSp>
        <p:nvGrpSpPr>
          <p:cNvPr id="58" name="组合 57"/>
          <p:cNvGrpSpPr/>
          <p:nvPr/>
        </p:nvGrpSpPr>
        <p:grpSpPr>
          <a:xfrm>
            <a:off x="7259333" y="1287067"/>
            <a:ext cx="1002176" cy="1002251"/>
            <a:chOff x="9679110" y="2055002"/>
            <a:chExt cx="1336235" cy="1336334"/>
          </a:xfrm>
        </p:grpSpPr>
        <p:sp>
          <p:nvSpPr>
            <p:cNvPr id="59" name="Shape 1625"/>
            <p:cNvSpPr/>
            <p:nvPr/>
          </p:nvSpPr>
          <p:spPr>
            <a:xfrm>
              <a:off x="9679110" y="2055002"/>
              <a:ext cx="1336235" cy="13363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w="12700">
              <a:miter lim="400000"/>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0" name="Shape 1657"/>
            <p:cNvSpPr/>
            <p:nvPr/>
          </p:nvSpPr>
          <p:spPr>
            <a:xfrm>
              <a:off x="10148179" y="2235301"/>
              <a:ext cx="398097" cy="40710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ysClr val="window" lastClr="FFFFFF"/>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sz="975" b="0" i="0" u="none" strike="noStrike" kern="0" cap="none" spc="0" normalizeH="0" baseline="0" noProof="0">
                <a:ln>
                  <a:noFill/>
                </a:ln>
                <a:solidFill>
                  <a:prstClr val="black"/>
                </a:solidFill>
                <a:effectLst/>
                <a:uLnTx/>
                <a:uFillTx/>
                <a:latin typeface="微软雅黑" panose="020B0503020204020204" charset="-122"/>
                <a:ea typeface="微软雅黑" panose="020B0503020204020204" charset="-122"/>
              </a:endParaRPr>
            </a:p>
          </p:txBody>
        </p:sp>
        <p:sp>
          <p:nvSpPr>
            <p:cNvPr id="61" name="Text Placeholder 3"/>
            <p:cNvSpPr txBox="1"/>
            <p:nvPr/>
          </p:nvSpPr>
          <p:spPr>
            <a:xfrm>
              <a:off x="9847159" y="2697878"/>
              <a:ext cx="983005" cy="39404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105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rPr>
                <a:t>输入文本</a:t>
              </a:r>
            </a:p>
          </p:txBody>
        </p:sp>
      </p:grpSp>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4399">
        <p:zoom/>
      </p:transition>
    </mc:Choice>
    <mc:Fallback xmlns="">
      <p:transition advTm="439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anim calcmode="lin" valueType="num">
                                      <p:cBhvr>
                                        <p:cTn id="9" dur="300" fill="hold"/>
                                        <p:tgtEl>
                                          <p:spTgt spid="8"/>
                                        </p:tgtEl>
                                        <p:attrNameLst>
                                          <p:attrName>style.rotation</p:attrName>
                                        </p:attrNameLst>
                                      </p:cBhvr>
                                      <p:tavLst>
                                        <p:tav tm="0">
                                          <p:val>
                                            <p:fltVal val="90"/>
                                          </p:val>
                                        </p:tav>
                                        <p:tav tm="100000">
                                          <p:val>
                                            <p:fltVal val="0"/>
                                          </p:val>
                                        </p:tav>
                                      </p:tavLst>
                                    </p:anim>
                                    <p:animEffect transition="in" filter="fade">
                                      <p:cBhvr>
                                        <p:cTn id="10" dur="300"/>
                                        <p:tgtEl>
                                          <p:spTgt spid="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300" fill="hold"/>
                                        <p:tgtEl>
                                          <p:spTgt spid="9"/>
                                        </p:tgtEl>
                                        <p:attrNameLst>
                                          <p:attrName>ppt_w</p:attrName>
                                        </p:attrNameLst>
                                      </p:cBhvr>
                                      <p:tavLst>
                                        <p:tav tm="0">
                                          <p:val>
                                            <p:fltVal val="0"/>
                                          </p:val>
                                        </p:tav>
                                        <p:tav tm="100000">
                                          <p:val>
                                            <p:strVal val="#ppt_w"/>
                                          </p:val>
                                        </p:tav>
                                      </p:tavLst>
                                    </p:anim>
                                    <p:anim calcmode="lin" valueType="num">
                                      <p:cBhvr>
                                        <p:cTn id="14" dur="300" fill="hold"/>
                                        <p:tgtEl>
                                          <p:spTgt spid="9"/>
                                        </p:tgtEl>
                                        <p:attrNameLst>
                                          <p:attrName>ppt_h</p:attrName>
                                        </p:attrNameLst>
                                      </p:cBhvr>
                                      <p:tavLst>
                                        <p:tav tm="0">
                                          <p:val>
                                            <p:fltVal val="0"/>
                                          </p:val>
                                        </p:tav>
                                        <p:tav tm="100000">
                                          <p:val>
                                            <p:strVal val="#ppt_h"/>
                                          </p:val>
                                        </p:tav>
                                      </p:tavLst>
                                    </p:anim>
                                    <p:anim calcmode="lin" valueType="num">
                                      <p:cBhvr>
                                        <p:cTn id="15" dur="300" fill="hold"/>
                                        <p:tgtEl>
                                          <p:spTgt spid="9"/>
                                        </p:tgtEl>
                                        <p:attrNameLst>
                                          <p:attrName>style.rotation</p:attrName>
                                        </p:attrNameLst>
                                      </p:cBhvr>
                                      <p:tavLst>
                                        <p:tav tm="0">
                                          <p:val>
                                            <p:fltVal val="90"/>
                                          </p:val>
                                        </p:tav>
                                        <p:tav tm="100000">
                                          <p:val>
                                            <p:fltVal val="0"/>
                                          </p:val>
                                        </p:tav>
                                      </p:tavLst>
                                    </p:anim>
                                    <p:animEffect transition="in" filter="fade">
                                      <p:cBhvr>
                                        <p:cTn id="16" dur="300"/>
                                        <p:tgtEl>
                                          <p:spTgt spid="9"/>
                                        </p:tgtEl>
                                      </p:cBhvr>
                                    </p:animEffect>
                                  </p:childTnLst>
                                </p:cTn>
                              </p:par>
                              <p:par>
                                <p:cTn id="17" presetID="2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300"/>
                                        <p:tgtEl>
                                          <p:spTgt spid="10"/>
                                        </p:tgtEl>
                                      </p:cBhvr>
                                    </p:animEffect>
                                  </p:childTnLst>
                                </p:cTn>
                              </p:par>
                            </p:childTnLst>
                          </p:cTn>
                        </p:par>
                        <p:par>
                          <p:cTn id="20" fill="hold">
                            <p:stCondLst>
                              <p:cond delay="50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par>
                          <p:cTn id="24" fill="hold">
                            <p:stCondLst>
                              <p:cond delay="1000"/>
                            </p:stCondLst>
                            <p:childTnLst>
                              <p:par>
                                <p:cTn id="25" presetID="31" presetClass="entr" presetSubtype="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1000" fill="hold"/>
                                        <p:tgtEl>
                                          <p:spTgt spid="58"/>
                                        </p:tgtEl>
                                        <p:attrNameLst>
                                          <p:attrName>ppt_w</p:attrName>
                                        </p:attrNameLst>
                                      </p:cBhvr>
                                      <p:tavLst>
                                        <p:tav tm="0">
                                          <p:val>
                                            <p:fltVal val="0"/>
                                          </p:val>
                                        </p:tav>
                                        <p:tav tm="100000">
                                          <p:val>
                                            <p:strVal val="#ppt_w"/>
                                          </p:val>
                                        </p:tav>
                                      </p:tavLst>
                                    </p:anim>
                                    <p:anim calcmode="lin" valueType="num">
                                      <p:cBhvr>
                                        <p:cTn id="28" dur="1000" fill="hold"/>
                                        <p:tgtEl>
                                          <p:spTgt spid="58"/>
                                        </p:tgtEl>
                                        <p:attrNameLst>
                                          <p:attrName>ppt_h</p:attrName>
                                        </p:attrNameLst>
                                      </p:cBhvr>
                                      <p:tavLst>
                                        <p:tav tm="0">
                                          <p:val>
                                            <p:fltVal val="0"/>
                                          </p:val>
                                        </p:tav>
                                        <p:tav tm="100000">
                                          <p:val>
                                            <p:strVal val="#ppt_h"/>
                                          </p:val>
                                        </p:tav>
                                      </p:tavLst>
                                    </p:anim>
                                    <p:anim calcmode="lin" valueType="num">
                                      <p:cBhvr>
                                        <p:cTn id="29" dur="1000" fill="hold"/>
                                        <p:tgtEl>
                                          <p:spTgt spid="58"/>
                                        </p:tgtEl>
                                        <p:attrNameLst>
                                          <p:attrName>style.rotation</p:attrName>
                                        </p:attrNameLst>
                                      </p:cBhvr>
                                      <p:tavLst>
                                        <p:tav tm="0">
                                          <p:val>
                                            <p:fltVal val="90"/>
                                          </p:val>
                                        </p:tav>
                                        <p:tav tm="100000">
                                          <p:val>
                                            <p:fltVal val="0"/>
                                          </p:val>
                                        </p:tav>
                                      </p:tavLst>
                                    </p:anim>
                                    <p:animEffect transition="in" filter="fade">
                                      <p:cBhvr>
                                        <p:cTn id="30" dur="1000"/>
                                        <p:tgtEl>
                                          <p:spTgt spid="58"/>
                                        </p:tgtEl>
                                      </p:cBhvr>
                                    </p:animEffect>
                                  </p:childTnLst>
                                </p:cTn>
                              </p:par>
                            </p:childTnLst>
                          </p:cTn>
                        </p:par>
                        <p:par>
                          <p:cTn id="31" fill="hold">
                            <p:stCondLst>
                              <p:cond delay="2000"/>
                            </p:stCondLst>
                            <p:childTnLst>
                              <p:par>
                                <p:cTn id="32" presetID="14" presetClass="entr" presetSubtype="1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randombar(horizontal)">
                                      <p:cBhvr>
                                        <p:cTn id="34" dur="500"/>
                                        <p:tgtEl>
                                          <p:spTgt spid="37"/>
                                        </p:tgtEl>
                                      </p:cBhvr>
                                    </p:animEffect>
                                  </p:childTnLst>
                                </p:cTn>
                              </p:par>
                            </p:childTnLst>
                          </p:cTn>
                        </p:par>
                        <p:par>
                          <p:cTn id="35" fill="hold">
                            <p:stCondLst>
                              <p:cond delay="2500"/>
                            </p:stCondLst>
                            <p:childTnLst>
                              <p:par>
                                <p:cTn id="36" presetID="22" presetClass="entr" presetSubtype="1"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up)">
                                      <p:cBhvr>
                                        <p:cTn id="38" dur="500"/>
                                        <p:tgtEl>
                                          <p:spTgt spid="24"/>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randombar(horizontal)">
                                      <p:cBhvr>
                                        <p:cTn id="42" dur="500"/>
                                        <p:tgtEl>
                                          <p:spTgt spid="42"/>
                                        </p:tgtEl>
                                      </p:cBhvr>
                                    </p:animEffect>
                                  </p:childTnLst>
                                </p:cTn>
                              </p:par>
                            </p:childTnLst>
                          </p:cTn>
                        </p:par>
                        <p:par>
                          <p:cTn id="43" fill="hold">
                            <p:stCondLst>
                              <p:cond delay="3500"/>
                            </p:stCondLst>
                            <p:childTnLst>
                              <p:par>
                                <p:cTn id="44" presetID="22" presetClass="entr" presetSubtype="1"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childTnLst>
                          </p:cTn>
                        </p:par>
                        <p:par>
                          <p:cTn id="47" fill="hold">
                            <p:stCondLst>
                              <p:cond delay="4000"/>
                            </p:stCondLst>
                            <p:childTnLst>
                              <p:par>
                                <p:cTn id="48" presetID="14" presetClass="entr" presetSubtype="1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randombar(horizontal)">
                                      <p:cBhvr>
                                        <p:cTn id="50" dur="500"/>
                                        <p:tgtEl>
                                          <p:spTgt spid="48"/>
                                        </p:tgtEl>
                                      </p:cBhvr>
                                    </p:animEffec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up)">
                                      <p:cBhvr>
                                        <p:cTn id="54" dur="500"/>
                                        <p:tgtEl>
                                          <p:spTgt spid="31"/>
                                        </p:tgtEl>
                                      </p:cBhvr>
                                    </p:animEffect>
                                  </p:childTnLst>
                                </p:cTn>
                              </p:par>
                            </p:childTnLst>
                          </p:cTn>
                        </p:par>
                        <p:par>
                          <p:cTn id="55" fill="hold">
                            <p:stCondLst>
                              <p:cond delay="5000"/>
                            </p:stCondLst>
                            <p:childTnLst>
                              <p:par>
                                <p:cTn id="56" presetID="14" presetClass="entr" presetSubtype="10" fill="hold"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randombar(horizontal)">
                                      <p:cBhvr>
                                        <p:cTn id="58" dur="500"/>
                                        <p:tgtEl>
                                          <p:spTgt spid="53"/>
                                        </p:tgtEl>
                                      </p:cBhvr>
                                    </p:animEffect>
                                  </p:childTnLst>
                                </p:cTn>
                              </p:par>
                            </p:childTnLst>
                          </p:cTn>
                        </p:par>
                        <p:par>
                          <p:cTn id="59" fill="hold">
                            <p:stCondLst>
                              <p:cond delay="5500"/>
                            </p:stCondLst>
                            <p:childTnLst>
                              <p:par>
                                <p:cTn id="60" presetID="22" presetClass="entr" presetSubtype="1"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up)">
                                      <p:cBhvr>
                                        <p:cTn id="62" dur="500"/>
                                        <p:tgtEl>
                                          <p:spTgt spid="34"/>
                                        </p:tgtEl>
                                      </p:cBhvr>
                                    </p:animEffect>
                                  </p:childTnLst>
                                </p:cTn>
                              </p:par>
                            </p:childTnLst>
                          </p:cTn>
                        </p:par>
                        <p:par>
                          <p:cTn id="63" fill="hold">
                            <p:stCondLst>
                              <p:cond delay="60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par>
                                <p:cTn id="67" presetID="42" presetClass="entr" presetSubtype="0" fill="hold" nodeType="withEffect">
                                  <p:stCondLst>
                                    <p:cond delay="0"/>
                                  </p:stCondLst>
                                  <p:childTnLst>
                                    <p:set>
                                      <p:cBhvr>
                                        <p:cTn id="68" dur="1" fill="hold">
                                          <p:stCondLst>
                                            <p:cond delay="0"/>
                                          </p:stCondLst>
                                        </p:cTn>
                                        <p:tgtEl>
                                          <p:spTgt spid="2"/>
                                        </p:tgtEl>
                                        <p:attrNameLst>
                                          <p:attrName>style.visibility</p:attrName>
                                        </p:attrNameLst>
                                      </p:cBhvr>
                                      <p:to>
                                        <p:strVal val="visible"/>
                                      </p:to>
                                    </p:set>
                                    <p:animEffect transition="in" filter="fade">
                                      <p:cBhvr>
                                        <p:cTn id="69" dur="1000"/>
                                        <p:tgtEl>
                                          <p:spTgt spid="2"/>
                                        </p:tgtEl>
                                      </p:cBhvr>
                                    </p:animEffect>
                                    <p:anim calcmode="lin" valueType="num">
                                      <p:cBhvr>
                                        <p:cTn id="70" dur="1000" fill="hold"/>
                                        <p:tgtEl>
                                          <p:spTgt spid="2"/>
                                        </p:tgtEl>
                                        <p:attrNameLst>
                                          <p:attrName>ppt_x</p:attrName>
                                        </p:attrNameLst>
                                      </p:cBhvr>
                                      <p:tavLst>
                                        <p:tav tm="0">
                                          <p:val>
                                            <p:strVal val="#ppt_x"/>
                                          </p:val>
                                        </p:tav>
                                        <p:tav tm="100000">
                                          <p:val>
                                            <p:strVal val="#ppt_x"/>
                                          </p:val>
                                        </p:tav>
                                      </p:tavLst>
                                    </p:anim>
                                    <p:anim calcmode="lin" valueType="num">
                                      <p:cBhvr>
                                        <p:cTn id="7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23" grpId="0" bldLvl="0" animBg="1"/>
      <p:bldP spid="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p>
        </p:txBody>
      </p:sp>
      <p:sp>
        <p:nvSpPr>
          <p:cNvPr id="179" name="任意多边形 178"/>
          <p:cNvSpPr/>
          <p:nvPr/>
        </p:nvSpPr>
        <p:spPr bwMode="auto">
          <a:xfrm>
            <a:off x="1716790" y="672078"/>
            <a:ext cx="968068" cy="2133091"/>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8" name="任意多边形 187"/>
          <p:cNvSpPr>
            <a:spLocks noChangeArrowheads="1"/>
          </p:cNvSpPr>
          <p:nvPr/>
        </p:nvSpPr>
        <p:spPr bwMode="auto">
          <a:xfrm>
            <a:off x="3228623" y="672078"/>
            <a:ext cx="968067" cy="2133091"/>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9" name="任意多边形 168"/>
          <p:cNvSpPr/>
          <p:nvPr/>
        </p:nvSpPr>
        <p:spPr bwMode="auto">
          <a:xfrm>
            <a:off x="6532407" y="672078"/>
            <a:ext cx="832537" cy="2133091"/>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9" name="任意多边形 198"/>
          <p:cNvSpPr>
            <a:spLocks noChangeArrowheads="1"/>
          </p:cNvSpPr>
          <p:nvPr/>
        </p:nvSpPr>
        <p:spPr bwMode="auto">
          <a:xfrm>
            <a:off x="4868076" y="672078"/>
            <a:ext cx="969143" cy="2133091"/>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59536" tIns="29767" rIns="59536" bIns="29767" numCol="1" spcCol="0" rtlCol="0" fromWordArt="0" anchor="ctr" anchorCtr="0" forceAA="0" compatLnSpc="1">
            <a:noAutofit/>
          </a:bodyPr>
          <a:lstStyle/>
          <a:p>
            <a:pPr algn="ctr" fontAlgn="base">
              <a:lnSpc>
                <a:spcPct val="120000"/>
              </a:lnSpc>
              <a:spcBef>
                <a:spcPct val="0"/>
              </a:spcBef>
              <a:spcAft>
                <a:spcPct val="0"/>
              </a:spcAft>
            </a:pPr>
            <a:endParaRPr lang="zh-CN" altLang="en-US" sz="1350" kern="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 name="组合 1"/>
          <p:cNvGrpSpPr/>
          <p:nvPr/>
        </p:nvGrpSpPr>
        <p:grpSpPr>
          <a:xfrm>
            <a:off x="6532407" y="814078"/>
            <a:ext cx="404437" cy="1203695"/>
            <a:chOff x="9286715" y="1680422"/>
            <a:chExt cx="654939" cy="1949140"/>
          </a:xfrm>
          <a:solidFill>
            <a:schemeClr val="accent4"/>
          </a:solidFill>
        </p:grpSpPr>
        <p:sp>
          <p:nvSpPr>
            <p:cNvPr id="171"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8"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6" name="组合 5"/>
          <p:cNvGrpSpPr/>
          <p:nvPr/>
        </p:nvGrpSpPr>
        <p:grpSpPr>
          <a:xfrm>
            <a:off x="1716791" y="814078"/>
            <a:ext cx="406589" cy="1203695"/>
            <a:chOff x="2267202" y="1680422"/>
            <a:chExt cx="658423" cy="1949140"/>
          </a:xfrm>
          <a:solidFill>
            <a:schemeClr val="accent1"/>
          </a:solidFill>
        </p:grpSpPr>
        <p:sp>
          <p:nvSpPr>
            <p:cNvPr id="180"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 name="组合 2"/>
            <p:cNvGrpSpPr/>
            <p:nvPr/>
          </p:nvGrpSpPr>
          <p:grpSpPr>
            <a:xfrm>
              <a:off x="2462290" y="2482548"/>
              <a:ext cx="165477" cy="344888"/>
              <a:chOff x="3505027" y="3162328"/>
              <a:chExt cx="165477" cy="344888"/>
            </a:xfrm>
            <a:grpFill/>
          </p:grpSpPr>
          <p:sp>
            <p:nvSpPr>
              <p:cNvPr id="186"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7" name="组合 6"/>
          <p:cNvGrpSpPr/>
          <p:nvPr/>
        </p:nvGrpSpPr>
        <p:grpSpPr>
          <a:xfrm>
            <a:off x="3228632" y="814078"/>
            <a:ext cx="405512" cy="1203695"/>
            <a:chOff x="4585650" y="1680422"/>
            <a:chExt cx="656681" cy="1949140"/>
          </a:xfrm>
          <a:solidFill>
            <a:schemeClr val="accent2"/>
          </a:solidFill>
        </p:grpSpPr>
        <p:sp>
          <p:nvSpPr>
            <p:cNvPr id="189"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4" name="组合 3"/>
            <p:cNvGrpSpPr/>
            <p:nvPr/>
          </p:nvGrpSpPr>
          <p:grpSpPr>
            <a:xfrm>
              <a:off x="4745901" y="2482548"/>
              <a:ext cx="224700" cy="344888"/>
              <a:chOff x="5098828" y="3162328"/>
              <a:chExt cx="224700" cy="344888"/>
            </a:xfrm>
            <a:grpFill/>
          </p:grpSpPr>
          <p:sp>
            <p:nvSpPr>
              <p:cNvPr id="196"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8"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1" name="组合 10"/>
          <p:cNvGrpSpPr/>
          <p:nvPr/>
        </p:nvGrpSpPr>
        <p:grpSpPr>
          <a:xfrm>
            <a:off x="1837262" y="2306051"/>
            <a:ext cx="5331745" cy="405535"/>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5"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2"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3"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2" name="组合 11"/>
          <p:cNvGrpSpPr/>
          <p:nvPr/>
        </p:nvGrpSpPr>
        <p:grpSpPr>
          <a:xfrm>
            <a:off x="4868077" y="814078"/>
            <a:ext cx="406589" cy="1203695"/>
            <a:chOff x="6966525" y="1680422"/>
            <a:chExt cx="658423" cy="1949140"/>
          </a:xfrm>
          <a:solidFill>
            <a:schemeClr val="accent3"/>
          </a:solidFill>
        </p:grpSpPr>
        <p:sp>
          <p:nvSpPr>
            <p:cNvPr id="200"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3" name="组合 12"/>
            <p:cNvGrpSpPr/>
            <p:nvPr/>
          </p:nvGrpSpPr>
          <p:grpSpPr>
            <a:xfrm>
              <a:off x="7095423" y="2482548"/>
              <a:ext cx="214247" cy="344888"/>
              <a:chOff x="6694371" y="3162328"/>
              <a:chExt cx="214247" cy="344888"/>
            </a:xfrm>
            <a:grpFill/>
          </p:grpSpPr>
          <p:sp>
            <p:nvSpPr>
              <p:cNvPr id="204"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ln>
            </p:spPr>
            <p:txBody>
              <a:bodyPr vert="horz" wrap="square" lIns="59553" tIns="29776" rIns="59553" bIns="29776" numCol="1" anchor="t" anchorCtr="0" compatLnSpc="1"/>
              <a:lstStyle/>
              <a:p>
                <a:pPr algn="ctr" fontAlgn="base">
                  <a:lnSpc>
                    <a:spcPct val="120000"/>
                  </a:lnSpc>
                  <a:spcBef>
                    <a:spcPct val="0"/>
                  </a:spcBef>
                  <a:spcAft>
                    <a:spcPct val="0"/>
                  </a:spcAft>
                </a:pPr>
                <a:endParaRPr lang="zh-CN" altLang="en-US" sz="112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
        <p:nvSpPr>
          <p:cNvPr id="47" name="TextBox 23"/>
          <p:cNvSpPr txBox="1"/>
          <p:nvPr/>
        </p:nvSpPr>
        <p:spPr>
          <a:xfrm>
            <a:off x="1416190"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48" name="TextBox 24"/>
          <p:cNvSpPr txBox="1"/>
          <p:nvPr/>
        </p:nvSpPr>
        <p:spPr>
          <a:xfrm>
            <a:off x="1612122"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49" name="TextBox 23"/>
          <p:cNvSpPr txBox="1"/>
          <p:nvPr/>
        </p:nvSpPr>
        <p:spPr>
          <a:xfrm>
            <a:off x="3010176"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50" name="TextBox 24"/>
          <p:cNvSpPr txBox="1"/>
          <p:nvPr/>
        </p:nvSpPr>
        <p:spPr>
          <a:xfrm>
            <a:off x="3206105"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51" name="TextBox 23"/>
          <p:cNvSpPr txBox="1"/>
          <p:nvPr/>
        </p:nvSpPr>
        <p:spPr>
          <a:xfrm>
            <a:off x="4610042"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52" name="TextBox 24"/>
          <p:cNvSpPr txBox="1"/>
          <p:nvPr/>
        </p:nvSpPr>
        <p:spPr>
          <a:xfrm>
            <a:off x="4805973"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sp>
        <p:nvSpPr>
          <p:cNvPr id="53" name="TextBox 23"/>
          <p:cNvSpPr txBox="1"/>
          <p:nvPr/>
        </p:nvSpPr>
        <p:spPr>
          <a:xfrm>
            <a:off x="6204027" y="3224005"/>
            <a:ext cx="1518622" cy="1036320"/>
          </a:xfrm>
          <a:prstGeom prst="rect">
            <a:avLst/>
          </a:prstGeom>
        </p:spPr>
        <p:txBody>
          <a:bodyPr wrap="square" lIns="68543" tIns="34272" rIns="68543" bIns="34272">
            <a:spAutoFit/>
          </a:bodyPr>
          <a:lstStyle>
            <a:defPPr>
              <a:defRPr lang="zh-CN"/>
            </a:defPPr>
            <a:lvl1pPr algn="r">
              <a:lnSpc>
                <a:spcPct val="150000"/>
              </a:lnSpc>
              <a:defRPr sz="1400">
                <a:solidFill>
                  <a:schemeClr val="tx1">
                    <a:lumMod val="50000"/>
                    <a:lumOff val="50000"/>
                  </a:schemeClr>
                </a:solidFill>
                <a:latin typeface="微软雅黑" panose="020B0503020204020204" charset="-122"/>
                <a:ea typeface="微软雅黑" panose="020B0503020204020204" charset="-122"/>
                <a:cs typeface="Segoe UI Semilight" panose="020B0402040204020203" pitchFamily="34" charset="0"/>
              </a:defRPr>
            </a:lvl1pPr>
          </a:lstStyle>
          <a:p>
            <a:pPr algn="ctr"/>
            <a:r>
              <a:rPr lang="zh-CN" altLang="en-US" sz="1050" dirty="0">
                <a:solidFill>
                  <a:schemeClr val="tx1">
                    <a:lumMod val="75000"/>
                    <a:lumOff val="25000"/>
                  </a:schemeClr>
                </a:solidFill>
                <a:sym typeface="Arial" panose="020B0604020202020204" pitchFamily="34" charset="0"/>
              </a:rPr>
              <a:t>从顾客的角度出发，从排版到设计制作，为您全新打造最佳的</a:t>
            </a:r>
            <a:r>
              <a:rPr lang="en-US" altLang="zh-CN" sz="1050" dirty="0">
                <a:solidFill>
                  <a:schemeClr val="tx1">
                    <a:lumMod val="75000"/>
                    <a:lumOff val="25000"/>
                  </a:schemeClr>
                </a:solidFill>
                <a:sym typeface="Arial" panose="020B0604020202020204" pitchFamily="34" charset="0"/>
              </a:rPr>
              <a:t>PPT</a:t>
            </a:r>
            <a:r>
              <a:rPr lang="zh-CN" altLang="en-US" sz="1050" dirty="0">
                <a:solidFill>
                  <a:schemeClr val="tx1">
                    <a:lumMod val="75000"/>
                    <a:lumOff val="25000"/>
                  </a:schemeClr>
                </a:solidFill>
                <a:sym typeface="Arial" panose="020B0604020202020204" pitchFamily="34" charset="0"/>
              </a:rPr>
              <a:t>演示文档。</a:t>
            </a:r>
          </a:p>
        </p:txBody>
      </p:sp>
      <p:sp>
        <p:nvSpPr>
          <p:cNvPr id="54" name="TextBox 24"/>
          <p:cNvSpPr txBox="1"/>
          <p:nvPr/>
        </p:nvSpPr>
        <p:spPr>
          <a:xfrm>
            <a:off x="6399958" y="2970092"/>
            <a:ext cx="891540" cy="341630"/>
          </a:xfrm>
          <a:prstGeom prst="rect">
            <a:avLst/>
          </a:prstGeom>
          <a:noFill/>
        </p:spPr>
        <p:txBody>
          <a:bodyPr wrap="none" lIns="65020" tIns="32510" rIns="65020" bIns="32510" rtlCol="0">
            <a:spAutoFit/>
          </a:bodyPr>
          <a:lstStyle/>
          <a:p>
            <a:pPr algn="ctr" fontAlgn="base">
              <a:lnSpc>
                <a:spcPct val="120000"/>
              </a:lnSpc>
              <a:spcBef>
                <a:spcPct val="0"/>
              </a:spcBef>
              <a:spcAft>
                <a:spcPct val="0"/>
              </a:spcAft>
            </a:pPr>
            <a:r>
              <a:rPr lang="zh-CN" altLang="en-US" sz="1500"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输入文字</a:t>
            </a: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sp>
        <p:nvSpPr>
          <p:cNvPr id="68" name="矩形 67"/>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69" name="矩形 68"/>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70" name="直接连接符 69"/>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2106">
        <p:zoom/>
      </p:transition>
    </mc:Choice>
    <mc:Fallback xmlns="">
      <p:transition advTm="210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179"/>
                                        </p:tgtEl>
                                        <p:attrNameLst>
                                          <p:attrName>style.visibility</p:attrName>
                                        </p:attrNameLst>
                                      </p:cBhvr>
                                      <p:to>
                                        <p:strVal val="visible"/>
                                      </p:to>
                                    </p:set>
                                    <p:anim calcmode="lin" valueType="num">
                                      <p:cBhvr additive="base">
                                        <p:cTn id="11" dur="500"/>
                                        <p:tgtEl>
                                          <p:spTgt spid="179"/>
                                        </p:tgtEl>
                                        <p:attrNameLst>
                                          <p:attrName>ppt_x</p:attrName>
                                        </p:attrNameLst>
                                      </p:cBhvr>
                                      <p:tavLst>
                                        <p:tav tm="0">
                                          <p:val>
                                            <p:strVal val="#ppt_x+#ppt_w*1.125000"/>
                                          </p:val>
                                        </p:tav>
                                        <p:tav tm="100000">
                                          <p:val>
                                            <p:strVal val="#ppt_x"/>
                                          </p:val>
                                        </p:tav>
                                      </p:tavLst>
                                    </p:anim>
                                    <p:animEffect transition="in" filter="wipe(left)">
                                      <p:cBhvr>
                                        <p:cTn id="12" dur="500"/>
                                        <p:tgtEl>
                                          <p:spTgt spid="179"/>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88"/>
                                        </p:tgtEl>
                                        <p:attrNameLst>
                                          <p:attrName>style.visibility</p:attrName>
                                        </p:attrNameLst>
                                      </p:cBhvr>
                                      <p:to>
                                        <p:strVal val="visible"/>
                                      </p:to>
                                    </p:set>
                                    <p:anim calcmode="lin" valueType="num">
                                      <p:cBhvr additive="base">
                                        <p:cTn id="15" dur="500"/>
                                        <p:tgtEl>
                                          <p:spTgt spid="188"/>
                                        </p:tgtEl>
                                        <p:attrNameLst>
                                          <p:attrName>ppt_x</p:attrName>
                                        </p:attrNameLst>
                                      </p:cBhvr>
                                      <p:tavLst>
                                        <p:tav tm="0">
                                          <p:val>
                                            <p:strVal val="#ppt_x+#ppt_w*1.125000"/>
                                          </p:val>
                                        </p:tav>
                                        <p:tav tm="100000">
                                          <p:val>
                                            <p:strVal val="#ppt_x"/>
                                          </p:val>
                                        </p:tav>
                                      </p:tavLst>
                                    </p:anim>
                                    <p:animEffect transition="in" filter="wipe(left)">
                                      <p:cBhvr>
                                        <p:cTn id="16" dur="500"/>
                                        <p:tgtEl>
                                          <p:spTgt spid="188"/>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99"/>
                                        </p:tgtEl>
                                        <p:attrNameLst>
                                          <p:attrName>style.visibility</p:attrName>
                                        </p:attrNameLst>
                                      </p:cBhvr>
                                      <p:to>
                                        <p:strVal val="visible"/>
                                      </p:to>
                                    </p:set>
                                    <p:anim calcmode="lin" valueType="num">
                                      <p:cBhvr additive="base">
                                        <p:cTn id="19" dur="500"/>
                                        <p:tgtEl>
                                          <p:spTgt spid="199"/>
                                        </p:tgtEl>
                                        <p:attrNameLst>
                                          <p:attrName>ppt_x</p:attrName>
                                        </p:attrNameLst>
                                      </p:cBhvr>
                                      <p:tavLst>
                                        <p:tav tm="0">
                                          <p:val>
                                            <p:strVal val="#ppt_x+#ppt_w*1.125000"/>
                                          </p:val>
                                        </p:tav>
                                        <p:tav tm="100000">
                                          <p:val>
                                            <p:strVal val="#ppt_x"/>
                                          </p:val>
                                        </p:tav>
                                      </p:tavLst>
                                    </p:anim>
                                    <p:animEffect transition="in" filter="wipe(left)">
                                      <p:cBhvr>
                                        <p:cTn id="20" dur="500"/>
                                        <p:tgtEl>
                                          <p:spTgt spid="19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69"/>
                                        </p:tgtEl>
                                        <p:attrNameLst>
                                          <p:attrName>style.visibility</p:attrName>
                                        </p:attrNameLst>
                                      </p:cBhvr>
                                      <p:to>
                                        <p:strVal val="visible"/>
                                      </p:to>
                                    </p:set>
                                    <p:anim calcmode="lin" valueType="num">
                                      <p:cBhvr additive="base">
                                        <p:cTn id="23" dur="500"/>
                                        <p:tgtEl>
                                          <p:spTgt spid="169"/>
                                        </p:tgtEl>
                                        <p:attrNameLst>
                                          <p:attrName>ppt_x</p:attrName>
                                        </p:attrNameLst>
                                      </p:cBhvr>
                                      <p:tavLst>
                                        <p:tav tm="0">
                                          <p:val>
                                            <p:strVal val="#ppt_x+#ppt_w*1.125000"/>
                                          </p:val>
                                        </p:tav>
                                        <p:tav tm="100000">
                                          <p:val>
                                            <p:strVal val="#ppt_x"/>
                                          </p:val>
                                        </p:tav>
                                      </p:tavLst>
                                    </p:anim>
                                    <p:animEffect transition="in" filter="wipe(left)">
                                      <p:cBhvr>
                                        <p:cTn id="24" dur="500"/>
                                        <p:tgtEl>
                                          <p:spTgt spid="169"/>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par>
                                <p:cTn id="29" presetID="2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par>
                                <p:cTn id="35" presetID="22" presetClass="entr" presetSubtype="8"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1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2000"/>
                            </p:stCondLst>
                            <p:childTnLst>
                              <p:par>
                                <p:cTn id="45" presetID="12" presetClass="entr" presetSubtype="4"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additive="base">
                                        <p:cTn id="47" dur="500"/>
                                        <p:tgtEl>
                                          <p:spTgt spid="47"/>
                                        </p:tgtEl>
                                        <p:attrNameLst>
                                          <p:attrName>ppt_y</p:attrName>
                                        </p:attrNameLst>
                                      </p:cBhvr>
                                      <p:tavLst>
                                        <p:tav tm="0">
                                          <p:val>
                                            <p:strVal val="#ppt_y+#ppt_h*1.125000"/>
                                          </p:val>
                                        </p:tav>
                                        <p:tav tm="100000">
                                          <p:val>
                                            <p:strVal val="#ppt_y"/>
                                          </p:val>
                                        </p:tav>
                                      </p:tavLst>
                                    </p:anim>
                                    <p:animEffect transition="in" filter="wipe(up)">
                                      <p:cBhvr>
                                        <p:cTn id="48" dur="500"/>
                                        <p:tgtEl>
                                          <p:spTgt spid="4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p:tgtEl>
                                          <p:spTgt spid="48"/>
                                        </p:tgtEl>
                                        <p:attrNameLst>
                                          <p:attrName>ppt_y</p:attrName>
                                        </p:attrNameLst>
                                      </p:cBhvr>
                                      <p:tavLst>
                                        <p:tav tm="0">
                                          <p:val>
                                            <p:strVal val="#ppt_y-#ppt_h*1.125000"/>
                                          </p:val>
                                        </p:tav>
                                        <p:tav tm="100000">
                                          <p:val>
                                            <p:strVal val="#ppt_y"/>
                                          </p:val>
                                        </p:tav>
                                      </p:tavLst>
                                    </p:anim>
                                    <p:animEffect transition="in" filter="wipe(down)">
                                      <p:cBhvr>
                                        <p:cTn id="52" dur="500"/>
                                        <p:tgtEl>
                                          <p:spTgt spid="48"/>
                                        </p:tgtEl>
                                      </p:cBhvr>
                                    </p:animEffect>
                                  </p:childTnLst>
                                </p:cTn>
                              </p:par>
                            </p:childTnLst>
                          </p:cTn>
                        </p:par>
                        <p:par>
                          <p:cTn id="53" fill="hold">
                            <p:stCondLst>
                              <p:cond delay="2500"/>
                            </p:stCondLst>
                            <p:childTnLst>
                              <p:par>
                                <p:cTn id="54" presetID="12" presetClass="entr" presetSubtype="4"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additive="base">
                                        <p:cTn id="56" dur="500"/>
                                        <p:tgtEl>
                                          <p:spTgt spid="49"/>
                                        </p:tgtEl>
                                        <p:attrNameLst>
                                          <p:attrName>ppt_y</p:attrName>
                                        </p:attrNameLst>
                                      </p:cBhvr>
                                      <p:tavLst>
                                        <p:tav tm="0">
                                          <p:val>
                                            <p:strVal val="#ppt_y+#ppt_h*1.125000"/>
                                          </p:val>
                                        </p:tav>
                                        <p:tav tm="100000">
                                          <p:val>
                                            <p:strVal val="#ppt_y"/>
                                          </p:val>
                                        </p:tav>
                                      </p:tavLst>
                                    </p:anim>
                                    <p:animEffect transition="in" filter="wipe(up)">
                                      <p:cBhvr>
                                        <p:cTn id="57" dur="500"/>
                                        <p:tgtEl>
                                          <p:spTgt spid="49"/>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additive="base">
                                        <p:cTn id="60" dur="500"/>
                                        <p:tgtEl>
                                          <p:spTgt spid="50"/>
                                        </p:tgtEl>
                                        <p:attrNameLst>
                                          <p:attrName>ppt_y</p:attrName>
                                        </p:attrNameLst>
                                      </p:cBhvr>
                                      <p:tavLst>
                                        <p:tav tm="0">
                                          <p:val>
                                            <p:strVal val="#ppt_y-#ppt_h*1.125000"/>
                                          </p:val>
                                        </p:tav>
                                        <p:tav tm="100000">
                                          <p:val>
                                            <p:strVal val="#ppt_y"/>
                                          </p:val>
                                        </p:tav>
                                      </p:tavLst>
                                    </p:anim>
                                    <p:animEffect transition="in" filter="wipe(down)">
                                      <p:cBhvr>
                                        <p:cTn id="61" dur="500"/>
                                        <p:tgtEl>
                                          <p:spTgt spid="50"/>
                                        </p:tgtEl>
                                      </p:cBhvr>
                                    </p:animEffect>
                                  </p:childTnLst>
                                </p:cTn>
                              </p:par>
                            </p:childTnLst>
                          </p:cTn>
                        </p:par>
                        <p:par>
                          <p:cTn id="62" fill="hold">
                            <p:stCondLst>
                              <p:cond delay="3000"/>
                            </p:stCondLst>
                            <p:childTnLst>
                              <p:par>
                                <p:cTn id="63" presetID="12" presetClass="entr" presetSubtype="4"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 calcmode="lin" valueType="num">
                                      <p:cBhvr additive="base">
                                        <p:cTn id="65" dur="500"/>
                                        <p:tgtEl>
                                          <p:spTgt spid="51"/>
                                        </p:tgtEl>
                                        <p:attrNameLst>
                                          <p:attrName>ppt_y</p:attrName>
                                        </p:attrNameLst>
                                      </p:cBhvr>
                                      <p:tavLst>
                                        <p:tav tm="0">
                                          <p:val>
                                            <p:strVal val="#ppt_y+#ppt_h*1.125000"/>
                                          </p:val>
                                        </p:tav>
                                        <p:tav tm="100000">
                                          <p:val>
                                            <p:strVal val="#ppt_y"/>
                                          </p:val>
                                        </p:tav>
                                      </p:tavLst>
                                    </p:anim>
                                    <p:animEffect transition="in" filter="wipe(up)">
                                      <p:cBhvr>
                                        <p:cTn id="66" dur="500"/>
                                        <p:tgtEl>
                                          <p:spTgt spid="51"/>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p:tgtEl>
                                          <p:spTgt spid="52"/>
                                        </p:tgtEl>
                                        <p:attrNameLst>
                                          <p:attrName>ppt_y</p:attrName>
                                        </p:attrNameLst>
                                      </p:cBhvr>
                                      <p:tavLst>
                                        <p:tav tm="0">
                                          <p:val>
                                            <p:strVal val="#ppt_y-#ppt_h*1.125000"/>
                                          </p:val>
                                        </p:tav>
                                        <p:tav tm="100000">
                                          <p:val>
                                            <p:strVal val="#ppt_y"/>
                                          </p:val>
                                        </p:tav>
                                      </p:tavLst>
                                    </p:anim>
                                    <p:animEffect transition="in" filter="wipe(down)">
                                      <p:cBhvr>
                                        <p:cTn id="70" dur="500"/>
                                        <p:tgtEl>
                                          <p:spTgt spid="52"/>
                                        </p:tgtEl>
                                      </p:cBhvr>
                                    </p:animEffect>
                                  </p:childTnLst>
                                </p:cTn>
                              </p:par>
                            </p:childTnLst>
                          </p:cTn>
                        </p:par>
                        <p:par>
                          <p:cTn id="71" fill="hold">
                            <p:stCondLst>
                              <p:cond delay="3500"/>
                            </p:stCondLst>
                            <p:childTnLst>
                              <p:par>
                                <p:cTn id="72" presetID="12" presetClass="entr" presetSubtype="4"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 calcmode="lin" valueType="num">
                                      <p:cBhvr additive="base">
                                        <p:cTn id="74" dur="500"/>
                                        <p:tgtEl>
                                          <p:spTgt spid="53"/>
                                        </p:tgtEl>
                                        <p:attrNameLst>
                                          <p:attrName>ppt_y</p:attrName>
                                        </p:attrNameLst>
                                      </p:cBhvr>
                                      <p:tavLst>
                                        <p:tav tm="0">
                                          <p:val>
                                            <p:strVal val="#ppt_y+#ppt_h*1.125000"/>
                                          </p:val>
                                        </p:tav>
                                        <p:tav tm="100000">
                                          <p:val>
                                            <p:strVal val="#ppt_y"/>
                                          </p:val>
                                        </p:tav>
                                      </p:tavLst>
                                    </p:anim>
                                    <p:animEffect transition="in" filter="wipe(up)">
                                      <p:cBhvr>
                                        <p:cTn id="75" dur="500"/>
                                        <p:tgtEl>
                                          <p:spTgt spid="53"/>
                                        </p:tgtEl>
                                      </p:cBhvr>
                                    </p:animEffect>
                                  </p:childTnLst>
                                </p:cTn>
                              </p:par>
                              <p:par>
                                <p:cTn id="76" presetID="12" presetClass="entr" presetSubtype="1" fill="hold" grpId="0"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additive="base">
                                        <p:cTn id="78" dur="500"/>
                                        <p:tgtEl>
                                          <p:spTgt spid="54"/>
                                        </p:tgtEl>
                                        <p:attrNameLst>
                                          <p:attrName>ppt_y</p:attrName>
                                        </p:attrNameLst>
                                      </p:cBhvr>
                                      <p:tavLst>
                                        <p:tav tm="0">
                                          <p:val>
                                            <p:strVal val="#ppt_y-#ppt_h*1.125000"/>
                                          </p:val>
                                        </p:tav>
                                        <p:tav tm="100000">
                                          <p:val>
                                            <p:strVal val="#ppt_y"/>
                                          </p:val>
                                        </p:tav>
                                      </p:tavLst>
                                    </p:anim>
                                    <p:animEffect transition="in" filter="wipe(down)">
                                      <p:cBhvr>
                                        <p:cTn id="79" dur="500"/>
                                        <p:tgtEl>
                                          <p:spTgt spid="54"/>
                                        </p:tgtEl>
                                      </p:cBhvr>
                                    </p:animEffect>
                                  </p:childTnLst>
                                </p:cTn>
                              </p:par>
                              <p:par>
                                <p:cTn id="80" presetID="42" presetClass="entr" presetSubtype="0"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anim calcmode="lin" valueType="num">
                                      <p:cBhvr>
                                        <p:cTn id="83" dur="1000" fill="hold"/>
                                        <p:tgtEl>
                                          <p:spTgt spid="14"/>
                                        </p:tgtEl>
                                        <p:attrNameLst>
                                          <p:attrName>ppt_x</p:attrName>
                                        </p:attrNameLst>
                                      </p:cBhvr>
                                      <p:tavLst>
                                        <p:tav tm="0">
                                          <p:val>
                                            <p:strVal val="#ppt_x"/>
                                          </p:val>
                                        </p:tav>
                                        <p:tav tm="100000">
                                          <p:val>
                                            <p:strVal val="#ppt_x"/>
                                          </p:val>
                                        </p:tav>
                                      </p:tavLst>
                                    </p:anim>
                                    <p:anim calcmode="lin" valueType="num">
                                      <p:cBhvr>
                                        <p:cTn id="84" dur="1000" fill="hold"/>
                                        <p:tgtEl>
                                          <p:spTgt spid="14"/>
                                        </p:tgtEl>
                                        <p:attrNameLst>
                                          <p:attrName>ppt_y</p:attrName>
                                        </p:attrNameLst>
                                      </p:cBhvr>
                                      <p:tavLst>
                                        <p:tav tm="0">
                                          <p:val>
                                            <p:strVal val="#ppt_y+.1"/>
                                          </p:val>
                                        </p:tav>
                                        <p:tav tm="100000">
                                          <p:val>
                                            <p:strVal val="#ppt_y"/>
                                          </p:val>
                                        </p:tav>
                                      </p:tavLst>
                                    </p:anim>
                                  </p:childTnLst>
                                </p:cTn>
                              </p:par>
                              <p:par>
                                <p:cTn id="85" presetID="31" presetClass="entr" presetSubtype="0"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anim calcmode="lin" valueType="num">
                                      <p:cBhvr>
                                        <p:cTn id="87" dur="300" fill="hold"/>
                                        <p:tgtEl>
                                          <p:spTgt spid="68"/>
                                        </p:tgtEl>
                                        <p:attrNameLst>
                                          <p:attrName>ppt_w</p:attrName>
                                        </p:attrNameLst>
                                      </p:cBhvr>
                                      <p:tavLst>
                                        <p:tav tm="0">
                                          <p:val>
                                            <p:fltVal val="0"/>
                                          </p:val>
                                        </p:tav>
                                        <p:tav tm="100000">
                                          <p:val>
                                            <p:strVal val="#ppt_w"/>
                                          </p:val>
                                        </p:tav>
                                      </p:tavLst>
                                    </p:anim>
                                    <p:anim calcmode="lin" valueType="num">
                                      <p:cBhvr>
                                        <p:cTn id="88" dur="300" fill="hold"/>
                                        <p:tgtEl>
                                          <p:spTgt spid="68"/>
                                        </p:tgtEl>
                                        <p:attrNameLst>
                                          <p:attrName>ppt_h</p:attrName>
                                        </p:attrNameLst>
                                      </p:cBhvr>
                                      <p:tavLst>
                                        <p:tav tm="0">
                                          <p:val>
                                            <p:fltVal val="0"/>
                                          </p:val>
                                        </p:tav>
                                        <p:tav tm="100000">
                                          <p:val>
                                            <p:strVal val="#ppt_h"/>
                                          </p:val>
                                        </p:tav>
                                      </p:tavLst>
                                    </p:anim>
                                    <p:anim calcmode="lin" valueType="num">
                                      <p:cBhvr>
                                        <p:cTn id="89" dur="300" fill="hold"/>
                                        <p:tgtEl>
                                          <p:spTgt spid="68"/>
                                        </p:tgtEl>
                                        <p:attrNameLst>
                                          <p:attrName>style.rotation</p:attrName>
                                        </p:attrNameLst>
                                      </p:cBhvr>
                                      <p:tavLst>
                                        <p:tav tm="0">
                                          <p:val>
                                            <p:fltVal val="90"/>
                                          </p:val>
                                        </p:tav>
                                        <p:tav tm="100000">
                                          <p:val>
                                            <p:fltVal val="0"/>
                                          </p:val>
                                        </p:tav>
                                      </p:tavLst>
                                    </p:anim>
                                    <p:animEffect transition="in" filter="fade">
                                      <p:cBhvr>
                                        <p:cTn id="90" dur="300"/>
                                        <p:tgtEl>
                                          <p:spTgt spid="68"/>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69"/>
                                        </p:tgtEl>
                                        <p:attrNameLst>
                                          <p:attrName>style.visibility</p:attrName>
                                        </p:attrNameLst>
                                      </p:cBhvr>
                                      <p:to>
                                        <p:strVal val="visible"/>
                                      </p:to>
                                    </p:set>
                                    <p:anim calcmode="lin" valueType="num">
                                      <p:cBhvr>
                                        <p:cTn id="93" dur="300" fill="hold"/>
                                        <p:tgtEl>
                                          <p:spTgt spid="69"/>
                                        </p:tgtEl>
                                        <p:attrNameLst>
                                          <p:attrName>ppt_w</p:attrName>
                                        </p:attrNameLst>
                                      </p:cBhvr>
                                      <p:tavLst>
                                        <p:tav tm="0">
                                          <p:val>
                                            <p:fltVal val="0"/>
                                          </p:val>
                                        </p:tav>
                                        <p:tav tm="100000">
                                          <p:val>
                                            <p:strVal val="#ppt_w"/>
                                          </p:val>
                                        </p:tav>
                                      </p:tavLst>
                                    </p:anim>
                                    <p:anim calcmode="lin" valueType="num">
                                      <p:cBhvr>
                                        <p:cTn id="94" dur="300" fill="hold"/>
                                        <p:tgtEl>
                                          <p:spTgt spid="69"/>
                                        </p:tgtEl>
                                        <p:attrNameLst>
                                          <p:attrName>ppt_h</p:attrName>
                                        </p:attrNameLst>
                                      </p:cBhvr>
                                      <p:tavLst>
                                        <p:tav tm="0">
                                          <p:val>
                                            <p:fltVal val="0"/>
                                          </p:val>
                                        </p:tav>
                                        <p:tav tm="100000">
                                          <p:val>
                                            <p:strVal val="#ppt_h"/>
                                          </p:val>
                                        </p:tav>
                                      </p:tavLst>
                                    </p:anim>
                                    <p:anim calcmode="lin" valueType="num">
                                      <p:cBhvr>
                                        <p:cTn id="95" dur="300" fill="hold"/>
                                        <p:tgtEl>
                                          <p:spTgt spid="69"/>
                                        </p:tgtEl>
                                        <p:attrNameLst>
                                          <p:attrName>style.rotation</p:attrName>
                                        </p:attrNameLst>
                                      </p:cBhvr>
                                      <p:tavLst>
                                        <p:tav tm="0">
                                          <p:val>
                                            <p:fltVal val="90"/>
                                          </p:val>
                                        </p:tav>
                                        <p:tav tm="100000">
                                          <p:val>
                                            <p:fltVal val="0"/>
                                          </p:val>
                                        </p:tav>
                                      </p:tavLst>
                                    </p:anim>
                                    <p:animEffect transition="in" filter="fade">
                                      <p:cBhvr>
                                        <p:cTn id="96" dur="300"/>
                                        <p:tgtEl>
                                          <p:spTgt spid="69"/>
                                        </p:tgtEl>
                                      </p:cBhvr>
                                    </p:animEffect>
                                  </p:childTnLst>
                                </p:cTn>
                              </p:par>
                              <p:par>
                                <p:cTn id="97" presetID="22" presetClass="entr" presetSubtype="8" fill="hold" nodeType="withEffect">
                                  <p:stCondLst>
                                    <p:cond delay="0"/>
                                  </p:stCondLst>
                                  <p:childTnLst>
                                    <p:set>
                                      <p:cBhvr>
                                        <p:cTn id="98" dur="1" fill="hold">
                                          <p:stCondLst>
                                            <p:cond delay="0"/>
                                          </p:stCondLst>
                                        </p:cTn>
                                        <p:tgtEl>
                                          <p:spTgt spid="70"/>
                                        </p:tgtEl>
                                        <p:attrNameLst>
                                          <p:attrName>style.visibility</p:attrName>
                                        </p:attrNameLst>
                                      </p:cBhvr>
                                      <p:to>
                                        <p:strVal val="visible"/>
                                      </p:to>
                                    </p:set>
                                    <p:animEffect transition="in" filter="wipe(left)">
                                      <p:cBhvr>
                                        <p:cTn id="99" dur="3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179" grpId="0" bldLvl="0" animBg="1"/>
      <p:bldP spid="188" grpId="0" bldLvl="0" animBg="1"/>
      <p:bldP spid="169" grpId="0" bldLvl="0" animBg="1"/>
      <p:bldP spid="199" grpId="0" bldLvl="0" animBg="1"/>
      <p:bldP spid="47" grpId="0"/>
      <p:bldP spid="48" grpId="0"/>
      <p:bldP spid="49" grpId="0"/>
      <p:bldP spid="50" grpId="0"/>
      <p:bldP spid="51" grpId="0"/>
      <p:bldP spid="52" grpId="0"/>
      <p:bldP spid="53" grpId="0"/>
      <p:bldP spid="54" grpId="0"/>
      <p:bldP spid="68" grpId="0" bldLvl="0" animBg="1"/>
      <p:bldP spid="6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p>
        </p:txBody>
      </p:sp>
      <p:sp>
        <p:nvSpPr>
          <p:cNvPr id="2" name="弧形 11"/>
          <p:cNvSpPr>
            <a:spLocks noChangeArrowheads="1"/>
          </p:cNvSpPr>
          <p:nvPr/>
        </p:nvSpPr>
        <p:spPr bwMode="auto">
          <a:xfrm rot="2819095" flipV="1">
            <a:off x="2303792" y="1275675"/>
            <a:ext cx="2005478" cy="2005942"/>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tailEnd type="stealth" w="med" len="med"/>
          </a:ln>
        </p:spPr>
        <p:txBody>
          <a:bodyPr vert="eaVert" lIns="68562" tIns="34281" rIns="68562" bIns="34281" anchor="ctr"/>
          <a:lstStyle/>
          <a:p>
            <a:endParaRPr lang="zh-CN" altLang="en-US" sz="1350">
              <a:latin typeface="微软雅黑" panose="020B0503020204020204" charset="-122"/>
              <a:ea typeface="微软雅黑" panose="020B0503020204020204" charset="-122"/>
            </a:endParaRPr>
          </a:p>
        </p:txBody>
      </p:sp>
      <p:sp>
        <p:nvSpPr>
          <p:cNvPr id="34" name="弧形 16"/>
          <p:cNvSpPr>
            <a:spLocks noChangeArrowheads="1"/>
          </p:cNvSpPr>
          <p:nvPr/>
        </p:nvSpPr>
        <p:spPr bwMode="auto">
          <a:xfrm rot="-2819095">
            <a:off x="2303792" y="1006531"/>
            <a:ext cx="2005478" cy="2005942"/>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tailEnd type="stealth" w="med" len="med"/>
          </a:ln>
        </p:spPr>
        <p:txBody>
          <a:bodyPr vert="eaVert" lIns="68562" tIns="34281" rIns="68562" bIns="34281" anchor="ctr"/>
          <a:lstStyle/>
          <a:p>
            <a:endParaRPr lang="zh-CN" altLang="en-US" sz="1350">
              <a:latin typeface="微软雅黑" panose="020B0503020204020204" charset="-122"/>
              <a:ea typeface="微软雅黑" panose="020B0503020204020204" charset="-122"/>
            </a:endParaRPr>
          </a:p>
        </p:txBody>
      </p:sp>
      <p:sp>
        <p:nvSpPr>
          <p:cNvPr id="3" name="半闭框 17"/>
          <p:cNvSpPr>
            <a:spLocks noChangeArrowheads="1"/>
          </p:cNvSpPr>
          <p:nvPr/>
        </p:nvSpPr>
        <p:spPr bwMode="auto">
          <a:xfrm rot="8093902">
            <a:off x="5597528" y="1979792"/>
            <a:ext cx="350125" cy="349999"/>
          </a:xfrm>
          <a:custGeom>
            <a:avLst/>
            <a:gdLst>
              <a:gd name="T0" fmla="*/ 424806 w 466725"/>
              <a:gd name="T1" fmla="*/ 41919 h 466725"/>
              <a:gd name="T2" fmla="*/ 43475 w 466725"/>
              <a:gd name="T3" fmla="*/ 423249 h 466725"/>
              <a:gd name="T4" fmla="*/ 0 w 466725"/>
              <a:gd name="T5" fmla="*/ 233363 h 466725"/>
              <a:gd name="T6" fmla="*/ 233363 w 466725"/>
              <a:gd name="T7" fmla="*/ 0 h 466725"/>
              <a:gd name="T8" fmla="*/ 0 60000 65536"/>
              <a:gd name="T9" fmla="*/ 5898240 60000 65536"/>
              <a:gd name="T10" fmla="*/ 11796480 60000 65536"/>
              <a:gd name="T11" fmla="*/ 17694720 60000 65536"/>
              <a:gd name="T12" fmla="*/ 0 w 466725"/>
              <a:gd name="T13" fmla="*/ 0 h 466725"/>
              <a:gd name="T14" fmla="*/ 466725 w 466725"/>
              <a:gd name="T15" fmla="*/ 466725 h 466725"/>
            </a:gdLst>
            <a:ahLst/>
            <a:cxnLst>
              <a:cxn ang="T8">
                <a:pos x="T0" y="T1"/>
              </a:cxn>
              <a:cxn ang="T9">
                <a:pos x="T2" y="T3"/>
              </a:cxn>
              <a:cxn ang="T10">
                <a:pos x="T4" y="T5"/>
              </a:cxn>
              <a:cxn ang="T11">
                <a:pos x="T6" y="T7"/>
              </a:cxn>
            </a:cxnLst>
            <a:rect l="T12" t="T13" r="T14" b="T15"/>
            <a:pathLst>
              <a:path w="466725" h="466725">
                <a:moveTo>
                  <a:pt x="0" y="0"/>
                </a:moveTo>
                <a:lnTo>
                  <a:pt x="466725" y="0"/>
                </a:lnTo>
                <a:lnTo>
                  <a:pt x="382887" y="83838"/>
                </a:lnTo>
                <a:lnTo>
                  <a:pt x="86951" y="83838"/>
                </a:lnTo>
                <a:lnTo>
                  <a:pt x="86951" y="379774"/>
                </a:lnTo>
                <a:lnTo>
                  <a:pt x="0" y="466725"/>
                </a:lnTo>
                <a:close/>
              </a:path>
            </a:pathLst>
          </a:custGeom>
          <a:solidFill>
            <a:srgbClr val="7C7C7C"/>
          </a:solidFill>
          <a:ln w="12700" algn="ctr">
            <a:noFill/>
            <a:miter lim="800000"/>
          </a:ln>
        </p:spPr>
        <p:txBody>
          <a:bodyPr rot="10800000" vert="eaVert" lIns="68562" tIns="34281" rIns="68562" bIns="34281" anchor="ctr"/>
          <a:lstStyle/>
          <a:p>
            <a:endParaRPr lang="zh-CN" altLang="en-US" sz="1350">
              <a:latin typeface="微软雅黑" panose="020B0503020204020204" charset="-122"/>
              <a:ea typeface="微软雅黑" panose="020B0503020204020204" charset="-122"/>
            </a:endParaRPr>
          </a:p>
        </p:txBody>
      </p:sp>
      <p:sp>
        <p:nvSpPr>
          <p:cNvPr id="4" name="椭圆 12"/>
          <p:cNvSpPr>
            <a:spLocks noChangeArrowheads="1"/>
          </p:cNvSpPr>
          <p:nvPr/>
        </p:nvSpPr>
        <p:spPr bwMode="auto">
          <a:xfrm>
            <a:off x="3707125" y="1277096"/>
            <a:ext cx="1729754" cy="1729189"/>
          </a:xfrm>
          <a:prstGeom prst="ellipse">
            <a:avLst/>
          </a:prstGeom>
          <a:solidFill>
            <a:schemeClr val="accent2"/>
          </a:solidFill>
          <a:ln w="12700" algn="ctr">
            <a:noFill/>
            <a:miter lim="800000"/>
          </a:ln>
        </p:spPr>
        <p:txBody>
          <a:bodyPr lIns="68562" tIns="34281" rIns="68562" bIns="34281"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5" name="椭圆 4"/>
          <p:cNvSpPr>
            <a:spLocks noChangeArrowheads="1"/>
          </p:cNvSpPr>
          <p:nvPr/>
        </p:nvSpPr>
        <p:spPr bwMode="auto">
          <a:xfrm>
            <a:off x="1115471" y="1277096"/>
            <a:ext cx="1729753" cy="1729189"/>
          </a:xfrm>
          <a:prstGeom prst="ellipse">
            <a:avLst/>
          </a:prstGeom>
          <a:solidFill>
            <a:schemeClr val="accent1"/>
          </a:solidFill>
          <a:ln w="12700" algn="ctr">
            <a:noFill/>
            <a:miter lim="800000"/>
          </a:ln>
        </p:spPr>
        <p:txBody>
          <a:bodyPr lIns="68562" tIns="34281" rIns="68562" bIns="34281"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6" name="椭圆 18"/>
          <p:cNvSpPr>
            <a:spLocks noChangeArrowheads="1"/>
          </p:cNvSpPr>
          <p:nvPr/>
        </p:nvSpPr>
        <p:spPr bwMode="auto">
          <a:xfrm>
            <a:off x="6324968" y="1285433"/>
            <a:ext cx="1729753" cy="1729189"/>
          </a:xfrm>
          <a:prstGeom prst="ellipse">
            <a:avLst/>
          </a:prstGeom>
          <a:solidFill>
            <a:schemeClr val="accent3"/>
          </a:solidFill>
          <a:ln w="12700" algn="ctr">
            <a:noFill/>
            <a:miter lim="800000"/>
          </a:ln>
        </p:spPr>
        <p:txBody>
          <a:bodyPr lIns="68562" tIns="34281" rIns="68562" bIns="34281" anchor="ctr"/>
          <a:lstStyle/>
          <a:p>
            <a:pPr algn="ctr"/>
            <a:endParaRPr lang="zh-CN" altLang="en-US" sz="1350">
              <a:solidFill>
                <a:srgbClr val="FFFFFF"/>
              </a:solidFill>
              <a:latin typeface="微软雅黑" panose="020B0503020204020204" charset="-122"/>
              <a:ea typeface="微软雅黑" panose="020B0503020204020204" charset="-122"/>
            </a:endParaRPr>
          </a:p>
        </p:txBody>
      </p:sp>
      <p:sp>
        <p:nvSpPr>
          <p:cNvPr id="7" name="Rectangle 19"/>
          <p:cNvSpPr>
            <a:spLocks noChangeArrowheads="1"/>
          </p:cNvSpPr>
          <p:nvPr/>
        </p:nvSpPr>
        <p:spPr bwMode="auto">
          <a:xfrm>
            <a:off x="1655944" y="1828483"/>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latin typeface="微软雅黑" panose="020B0503020204020204" charset="-122"/>
                <a:ea typeface="微软雅黑" panose="020B0503020204020204" charset="-122"/>
              </a:rPr>
              <a:t>添加</a:t>
            </a:r>
          </a:p>
          <a:p>
            <a:r>
              <a:rPr lang="zh-CN" altLang="en-US" sz="1350" b="1" dirty="0">
                <a:solidFill>
                  <a:schemeClr val="bg1"/>
                </a:solidFill>
                <a:latin typeface="微软雅黑" panose="020B0503020204020204" charset="-122"/>
                <a:ea typeface="微软雅黑" panose="020B0503020204020204" charset="-122"/>
              </a:rPr>
              <a:t>标题</a:t>
            </a:r>
          </a:p>
        </p:txBody>
      </p:sp>
      <p:sp>
        <p:nvSpPr>
          <p:cNvPr id="11" name="Rectangle 20"/>
          <p:cNvSpPr>
            <a:spLocks noChangeArrowheads="1"/>
          </p:cNvSpPr>
          <p:nvPr/>
        </p:nvSpPr>
        <p:spPr bwMode="auto">
          <a:xfrm>
            <a:off x="4301168" y="1828483"/>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latin typeface="微软雅黑" panose="020B0503020204020204" charset="-122"/>
                <a:ea typeface="微软雅黑" panose="020B0503020204020204" charset="-122"/>
              </a:rPr>
              <a:t>添加</a:t>
            </a:r>
          </a:p>
          <a:p>
            <a:r>
              <a:rPr lang="zh-CN" altLang="en-US" sz="1350" b="1" dirty="0">
                <a:solidFill>
                  <a:schemeClr val="bg1"/>
                </a:solidFill>
                <a:latin typeface="微软雅黑" panose="020B0503020204020204" charset="-122"/>
                <a:ea typeface="微软雅黑" panose="020B0503020204020204" charset="-122"/>
              </a:rPr>
              <a:t>标题</a:t>
            </a:r>
          </a:p>
        </p:txBody>
      </p:sp>
      <p:sp>
        <p:nvSpPr>
          <p:cNvPr id="12" name="Rectangle 21"/>
          <p:cNvSpPr>
            <a:spLocks noChangeArrowheads="1"/>
          </p:cNvSpPr>
          <p:nvPr/>
        </p:nvSpPr>
        <p:spPr bwMode="auto">
          <a:xfrm>
            <a:off x="6892822" y="1828483"/>
            <a:ext cx="478790" cy="482600"/>
          </a:xfrm>
          <a:prstGeom prst="rect">
            <a:avLst/>
          </a:prstGeom>
          <a:noFill/>
          <a:ln w="9525">
            <a:noFill/>
            <a:miter lim="800000"/>
          </a:ln>
        </p:spPr>
        <p:txBody>
          <a:bodyPr wrap="none" lIns="68562" tIns="34281" rIns="68562" bIns="34281">
            <a:spAutoFit/>
          </a:bodyPr>
          <a:lstStyle/>
          <a:p>
            <a:r>
              <a:rPr lang="zh-CN" altLang="en-US" sz="1350" b="1" dirty="0">
                <a:solidFill>
                  <a:schemeClr val="bg1"/>
                </a:solidFill>
                <a:latin typeface="微软雅黑" panose="020B0503020204020204" charset="-122"/>
                <a:ea typeface="微软雅黑" panose="020B0503020204020204" charset="-122"/>
              </a:rPr>
              <a:t>添加</a:t>
            </a:r>
          </a:p>
          <a:p>
            <a:r>
              <a:rPr lang="zh-CN" altLang="en-US" sz="1350" b="1" dirty="0">
                <a:solidFill>
                  <a:schemeClr val="bg1"/>
                </a:solidFill>
                <a:latin typeface="微软雅黑" panose="020B0503020204020204" charset="-122"/>
                <a:ea typeface="微软雅黑" panose="020B0503020204020204" charset="-122"/>
              </a:rPr>
              <a:t>标题</a:t>
            </a:r>
          </a:p>
        </p:txBody>
      </p:sp>
      <p:sp>
        <p:nvSpPr>
          <p:cNvPr id="13" name="文本框 13"/>
          <p:cNvSpPr txBox="1">
            <a:spLocks noChangeArrowheads="1"/>
          </p:cNvSpPr>
          <p:nvPr/>
        </p:nvSpPr>
        <p:spPr bwMode="auto">
          <a:xfrm>
            <a:off x="1007138" y="3328843"/>
            <a:ext cx="7398772" cy="744220"/>
          </a:xfrm>
          <a:prstGeom prst="rect">
            <a:avLst/>
          </a:prstGeom>
          <a:noFill/>
          <a:ln w="9525">
            <a:noFill/>
            <a:miter lim="800000"/>
          </a:ln>
        </p:spPr>
        <p:txBody>
          <a:bodyPr lIns="68562" tIns="34281" rIns="68562" bIns="34281">
            <a:spAutoFit/>
          </a:bodyPr>
          <a:lstStyle/>
          <a:p>
            <a:pPr>
              <a:lnSpc>
                <a:spcPct val="150000"/>
              </a:lnSpc>
            </a:pPr>
            <a:r>
              <a:rPr lang="zh-CN" altLang="en-US" sz="975" dirty="0">
                <a:solidFill>
                  <a:schemeClr val="tx1">
                    <a:lumMod val="75000"/>
                    <a:lumOff val="25000"/>
                  </a:schemeClr>
                </a:solidFill>
                <a:latin typeface="微软雅黑" panose="020B0503020204020204" charset="-122"/>
                <a:ea typeface="微软雅黑" panose="020B050302020402020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sp>
        <p:nvSpPr>
          <p:cNvPr id="20" name="矩形 19"/>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21" name="矩形 20"/>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22" name="直接连接符 21"/>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1357">
        <p:zoom/>
      </p:transition>
    </mc:Choice>
    <mc:Fallback xmlns="">
      <p:transition advTm="1357">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Left)">
                                      <p:cBhvr>
                                        <p:cTn id="11" dur="500"/>
                                        <p:tgtEl>
                                          <p:spTgt spid="5"/>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slide(fromLeft)">
                                      <p:cBhvr>
                                        <p:cTn id="14" dur="500"/>
                                        <p:tgtEl>
                                          <p:spTgt spid="7"/>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3000"/>
                            </p:stCondLst>
                            <p:childTnLst>
                              <p:par>
                                <p:cTn id="41" presetID="3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800" decel="100000"/>
                                        <p:tgtEl>
                                          <p:spTgt spid="13"/>
                                        </p:tgtEl>
                                      </p:cBhvr>
                                    </p:animEffect>
                                    <p:anim calcmode="lin" valueType="num">
                                      <p:cBhvr>
                                        <p:cTn id="44" dur="800" decel="100000" fill="hold"/>
                                        <p:tgtEl>
                                          <p:spTgt spid="13"/>
                                        </p:tgtEl>
                                        <p:attrNameLst>
                                          <p:attrName>style.rotation</p:attrName>
                                        </p:attrNameLst>
                                      </p:cBhvr>
                                      <p:tavLst>
                                        <p:tav tm="0">
                                          <p:val>
                                            <p:fltVal val="-90"/>
                                          </p:val>
                                        </p:tav>
                                        <p:tav tm="100000">
                                          <p:val>
                                            <p:fltVal val="0"/>
                                          </p:val>
                                        </p:tav>
                                      </p:tavLst>
                                    </p:anim>
                                    <p:anim calcmode="lin" valueType="num">
                                      <p:cBhvr>
                                        <p:cTn id="45" dur="800" decel="100000" fill="hold"/>
                                        <p:tgtEl>
                                          <p:spTgt spid="13"/>
                                        </p:tgtEl>
                                        <p:attrNameLst>
                                          <p:attrName>ppt_x</p:attrName>
                                        </p:attrNameLst>
                                      </p:cBhvr>
                                      <p:tavLst>
                                        <p:tav tm="0">
                                          <p:val>
                                            <p:strVal val="#ppt_x+0.4"/>
                                          </p:val>
                                        </p:tav>
                                        <p:tav tm="100000">
                                          <p:val>
                                            <p:strVal val="#ppt_x-0.05"/>
                                          </p:val>
                                        </p:tav>
                                      </p:tavLst>
                                    </p:anim>
                                    <p:anim calcmode="lin" valueType="num">
                                      <p:cBhvr>
                                        <p:cTn id="46" dur="800" decel="100000" fill="hold"/>
                                        <p:tgtEl>
                                          <p:spTgt spid="13"/>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31"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300" fill="hold"/>
                                        <p:tgtEl>
                                          <p:spTgt spid="20"/>
                                        </p:tgtEl>
                                        <p:attrNameLst>
                                          <p:attrName>ppt_w</p:attrName>
                                        </p:attrNameLst>
                                      </p:cBhvr>
                                      <p:tavLst>
                                        <p:tav tm="0">
                                          <p:val>
                                            <p:fltVal val="0"/>
                                          </p:val>
                                        </p:tav>
                                        <p:tav tm="100000">
                                          <p:val>
                                            <p:strVal val="#ppt_w"/>
                                          </p:val>
                                        </p:tav>
                                      </p:tavLst>
                                    </p:anim>
                                    <p:anim calcmode="lin" valueType="num">
                                      <p:cBhvr>
                                        <p:cTn id="57" dur="300" fill="hold"/>
                                        <p:tgtEl>
                                          <p:spTgt spid="20"/>
                                        </p:tgtEl>
                                        <p:attrNameLst>
                                          <p:attrName>ppt_h</p:attrName>
                                        </p:attrNameLst>
                                      </p:cBhvr>
                                      <p:tavLst>
                                        <p:tav tm="0">
                                          <p:val>
                                            <p:fltVal val="0"/>
                                          </p:val>
                                        </p:tav>
                                        <p:tav tm="100000">
                                          <p:val>
                                            <p:strVal val="#ppt_h"/>
                                          </p:val>
                                        </p:tav>
                                      </p:tavLst>
                                    </p:anim>
                                    <p:anim calcmode="lin" valueType="num">
                                      <p:cBhvr>
                                        <p:cTn id="58" dur="300" fill="hold"/>
                                        <p:tgtEl>
                                          <p:spTgt spid="20"/>
                                        </p:tgtEl>
                                        <p:attrNameLst>
                                          <p:attrName>style.rotation</p:attrName>
                                        </p:attrNameLst>
                                      </p:cBhvr>
                                      <p:tavLst>
                                        <p:tav tm="0">
                                          <p:val>
                                            <p:fltVal val="90"/>
                                          </p:val>
                                        </p:tav>
                                        <p:tav tm="100000">
                                          <p:val>
                                            <p:fltVal val="0"/>
                                          </p:val>
                                        </p:tav>
                                      </p:tavLst>
                                    </p:anim>
                                    <p:animEffect transition="in" filter="fade">
                                      <p:cBhvr>
                                        <p:cTn id="59" dur="300"/>
                                        <p:tgtEl>
                                          <p:spTgt spid="20"/>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300" fill="hold"/>
                                        <p:tgtEl>
                                          <p:spTgt spid="21"/>
                                        </p:tgtEl>
                                        <p:attrNameLst>
                                          <p:attrName>ppt_w</p:attrName>
                                        </p:attrNameLst>
                                      </p:cBhvr>
                                      <p:tavLst>
                                        <p:tav tm="0">
                                          <p:val>
                                            <p:fltVal val="0"/>
                                          </p:val>
                                        </p:tav>
                                        <p:tav tm="100000">
                                          <p:val>
                                            <p:strVal val="#ppt_w"/>
                                          </p:val>
                                        </p:tav>
                                      </p:tavLst>
                                    </p:anim>
                                    <p:anim calcmode="lin" valueType="num">
                                      <p:cBhvr>
                                        <p:cTn id="63" dur="300" fill="hold"/>
                                        <p:tgtEl>
                                          <p:spTgt spid="21"/>
                                        </p:tgtEl>
                                        <p:attrNameLst>
                                          <p:attrName>ppt_h</p:attrName>
                                        </p:attrNameLst>
                                      </p:cBhvr>
                                      <p:tavLst>
                                        <p:tav tm="0">
                                          <p:val>
                                            <p:fltVal val="0"/>
                                          </p:val>
                                        </p:tav>
                                        <p:tav tm="100000">
                                          <p:val>
                                            <p:strVal val="#ppt_h"/>
                                          </p:val>
                                        </p:tav>
                                      </p:tavLst>
                                    </p:anim>
                                    <p:anim calcmode="lin" valueType="num">
                                      <p:cBhvr>
                                        <p:cTn id="64" dur="300" fill="hold"/>
                                        <p:tgtEl>
                                          <p:spTgt spid="21"/>
                                        </p:tgtEl>
                                        <p:attrNameLst>
                                          <p:attrName>style.rotation</p:attrName>
                                        </p:attrNameLst>
                                      </p:cBhvr>
                                      <p:tavLst>
                                        <p:tav tm="0">
                                          <p:val>
                                            <p:fltVal val="90"/>
                                          </p:val>
                                        </p:tav>
                                        <p:tav tm="100000">
                                          <p:val>
                                            <p:fltVal val="0"/>
                                          </p:val>
                                        </p:tav>
                                      </p:tavLst>
                                    </p:anim>
                                    <p:animEffect transition="in" filter="fade">
                                      <p:cBhvr>
                                        <p:cTn id="65" dur="300"/>
                                        <p:tgtEl>
                                          <p:spTgt spid="21"/>
                                        </p:tgtEl>
                                      </p:cBhvr>
                                    </p:animEffect>
                                  </p:childTnLst>
                                </p:cTn>
                              </p:par>
                              <p:par>
                                <p:cTn id="66" presetID="22" presetClass="entr" presetSubtype="8"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bldLvl="0" animBg="1"/>
      <p:bldP spid="34" grpId="0" bldLvl="0" animBg="1"/>
      <p:bldP spid="3" grpId="0" bldLvl="0" animBg="1"/>
      <p:bldP spid="4" grpId="0" bldLvl="0" animBg="1"/>
      <p:bldP spid="5" grpId="0" bldLvl="0" animBg="1"/>
      <p:bldP spid="6" grpId="0" bldLvl="0" animBg="1"/>
      <p:bldP spid="7" grpId="0"/>
      <p:bldP spid="11" grpId="0"/>
      <p:bldP spid="12" grpId="0"/>
      <p:bldP spid="13" grpId="0"/>
      <p:bldP spid="20" grpId="0" bldLvl="0" animBg="1"/>
      <p:bldP spid="21"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活动内容</a:t>
            </a:r>
          </a:p>
        </p:txBody>
      </p:sp>
      <p:sp>
        <p:nvSpPr>
          <p:cNvPr id="2" name="文本框 8"/>
          <p:cNvSpPr txBox="1"/>
          <p:nvPr/>
        </p:nvSpPr>
        <p:spPr>
          <a:xfrm>
            <a:off x="5724282" y="1036168"/>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p:txBody>
      </p:sp>
      <p:sp>
        <p:nvSpPr>
          <p:cNvPr id="3" name="文本框 8"/>
          <p:cNvSpPr txBox="1"/>
          <p:nvPr/>
        </p:nvSpPr>
        <p:spPr>
          <a:xfrm>
            <a:off x="5724282" y="1739064"/>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dirty="0">
                <a:solidFill>
                  <a:schemeClr val="tx1">
                    <a:lumMod val="75000"/>
                    <a:lumOff val="25000"/>
                  </a:schemeClr>
                </a:solidFill>
                <a:latin typeface="微软雅黑" panose="020B0503020204020204" charset="-122"/>
                <a:ea typeface="微软雅黑" panose="020B0503020204020204" charset="-122"/>
              </a:rPr>
              <a:t>请在此粘贴或者输入你的文字内</a:t>
            </a:r>
            <a:endParaRPr lang="zh-CN" altLang="en-US" sz="9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文本框 8"/>
          <p:cNvSpPr txBox="1"/>
          <p:nvPr/>
        </p:nvSpPr>
        <p:spPr>
          <a:xfrm>
            <a:off x="5724282" y="2399617"/>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p:txBody>
      </p:sp>
      <p:sp>
        <p:nvSpPr>
          <p:cNvPr id="5" name="文本框 8"/>
          <p:cNvSpPr txBox="1"/>
          <p:nvPr/>
        </p:nvSpPr>
        <p:spPr>
          <a:xfrm>
            <a:off x="5724282" y="3144855"/>
            <a:ext cx="2163686" cy="563880"/>
          </a:xfrm>
          <a:prstGeom prst="rect">
            <a:avLst/>
          </a:prstGeom>
          <a:noFill/>
        </p:spPr>
        <p:txBody>
          <a:bodyPr wrap="square" lIns="68569" tIns="34285" rIns="68569" bIns="3428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25" b="1" dirty="0">
                <a:solidFill>
                  <a:schemeClr val="tx1">
                    <a:lumMod val="75000"/>
                    <a:lumOff val="25000"/>
                  </a:schemeClr>
                </a:solidFill>
                <a:latin typeface="微软雅黑" panose="020B0503020204020204" charset="-122"/>
                <a:ea typeface="微软雅黑" panose="020B0503020204020204" charset="-122"/>
              </a:rPr>
              <a:t>标题</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a:p>
            <a:r>
              <a:rPr lang="zh-CN" altLang="en-US" sz="900" b="1" dirty="0">
                <a:solidFill>
                  <a:schemeClr val="tx1">
                    <a:lumMod val="75000"/>
                    <a:lumOff val="25000"/>
                  </a:schemeClr>
                </a:solidFill>
                <a:latin typeface="微软雅黑" panose="020B0503020204020204" charset="-122"/>
                <a:ea typeface="微软雅黑" panose="020B0503020204020204" charset="-122"/>
              </a:rPr>
              <a:t>请在此粘贴或者输入你的文字内容</a:t>
            </a:r>
          </a:p>
        </p:txBody>
      </p:sp>
      <p:sp>
        <p:nvSpPr>
          <p:cNvPr id="6" name="Freeform 50"/>
          <p:cNvSpPr/>
          <p:nvPr/>
        </p:nvSpPr>
        <p:spPr bwMode="auto">
          <a:xfrm>
            <a:off x="1372403" y="1784585"/>
            <a:ext cx="1525538" cy="179283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latin typeface="微软雅黑" panose="020B0503020204020204" charset="-122"/>
              <a:ea typeface="微软雅黑" panose="020B0503020204020204" charset="-122"/>
            </a:endParaRPr>
          </a:p>
        </p:txBody>
      </p:sp>
      <p:sp>
        <p:nvSpPr>
          <p:cNvPr id="7" name="Freeform 50"/>
          <p:cNvSpPr/>
          <p:nvPr/>
        </p:nvSpPr>
        <p:spPr bwMode="auto">
          <a:xfrm>
            <a:off x="744848" y="2702283"/>
            <a:ext cx="691969" cy="81321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latin typeface="微软雅黑" panose="020B0503020204020204" charset="-122"/>
              <a:ea typeface="微软雅黑" panose="020B0503020204020204" charset="-122"/>
            </a:endParaRPr>
          </a:p>
        </p:txBody>
      </p:sp>
      <p:sp>
        <p:nvSpPr>
          <p:cNvPr id="11" name="Freeform 50"/>
          <p:cNvSpPr/>
          <p:nvPr/>
        </p:nvSpPr>
        <p:spPr bwMode="auto">
          <a:xfrm>
            <a:off x="2801980" y="2761565"/>
            <a:ext cx="691969" cy="81321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69" tIns="34285" rIns="68569" bIns="34285" numCol="1" anchor="t" anchorCtr="0" compatLnSpc="1"/>
          <a:lstStyle/>
          <a:p>
            <a:pPr defTabSz="1218565">
              <a:defRPr/>
            </a:pPr>
            <a:endParaRPr lang="zh-CN" altLang="en-US" sz="1125" kern="0" dirty="0">
              <a:solidFill>
                <a:sysClr val="windowText" lastClr="000000"/>
              </a:solidFill>
              <a:latin typeface="微软雅黑" panose="020B0503020204020204" charset="-122"/>
              <a:ea typeface="微软雅黑" panose="020B0503020204020204" charset="-122"/>
            </a:endParaRPr>
          </a:p>
        </p:txBody>
      </p:sp>
      <p:grpSp>
        <p:nvGrpSpPr>
          <p:cNvPr id="12" name="组合 49"/>
          <p:cNvGrpSpPr/>
          <p:nvPr/>
        </p:nvGrpSpPr>
        <p:grpSpPr>
          <a:xfrm>
            <a:off x="3501735" y="1095175"/>
            <a:ext cx="1779552" cy="600424"/>
            <a:chOff x="3173217" y="1487444"/>
            <a:chExt cx="1779784" cy="600285"/>
          </a:xfrm>
        </p:grpSpPr>
        <p:sp>
          <p:nvSpPr>
            <p:cNvPr id="13" name="Freeform 23"/>
            <p:cNvSpPr/>
            <p:nvPr/>
          </p:nvSpPr>
          <p:spPr bwMode="auto">
            <a:xfrm flipH="1">
              <a:off x="3173217" y="1754275"/>
              <a:ext cx="1528905" cy="212786"/>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14" name="组合 39"/>
            <p:cNvGrpSpPr/>
            <p:nvPr/>
          </p:nvGrpSpPr>
          <p:grpSpPr>
            <a:xfrm>
              <a:off x="4353545" y="1487444"/>
              <a:ext cx="599456" cy="600285"/>
              <a:chOff x="3069803" y="657624"/>
              <a:chExt cx="1139586" cy="1141162"/>
            </a:xfrm>
          </p:grpSpPr>
          <p:sp>
            <p:nvSpPr>
              <p:cNvPr id="1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1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A</a:t>
                </a:r>
              </a:p>
            </p:txBody>
          </p:sp>
        </p:grpSp>
      </p:grpSp>
      <p:grpSp>
        <p:nvGrpSpPr>
          <p:cNvPr id="17" name="组合 50"/>
          <p:cNvGrpSpPr/>
          <p:nvPr/>
        </p:nvGrpSpPr>
        <p:grpSpPr>
          <a:xfrm>
            <a:off x="3539559" y="1642693"/>
            <a:ext cx="1741729" cy="730612"/>
            <a:chOff x="3211046" y="2034837"/>
            <a:chExt cx="1741955" cy="730442"/>
          </a:xfrm>
        </p:grpSpPr>
        <p:sp>
          <p:nvSpPr>
            <p:cNvPr id="18" name="Freeform 17"/>
            <p:cNvSpPr/>
            <p:nvPr/>
          </p:nvSpPr>
          <p:spPr bwMode="auto">
            <a:xfrm flipH="1">
              <a:off x="3211046" y="2034837"/>
              <a:ext cx="1491076" cy="430300"/>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19" name="组合 40"/>
            <p:cNvGrpSpPr/>
            <p:nvPr/>
          </p:nvGrpSpPr>
          <p:grpSpPr>
            <a:xfrm>
              <a:off x="4353545" y="2164994"/>
              <a:ext cx="599456" cy="600285"/>
              <a:chOff x="3069803" y="657624"/>
              <a:chExt cx="1139586" cy="1141162"/>
            </a:xfrm>
          </p:grpSpPr>
          <p:sp>
            <p:nvSpPr>
              <p:cNvPr id="20"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21"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B</a:t>
                </a:r>
              </a:p>
            </p:txBody>
          </p:sp>
        </p:grpSp>
      </p:grpSp>
      <p:grpSp>
        <p:nvGrpSpPr>
          <p:cNvPr id="22" name="组合 51"/>
          <p:cNvGrpSpPr/>
          <p:nvPr/>
        </p:nvGrpSpPr>
        <p:grpSpPr>
          <a:xfrm>
            <a:off x="3517494" y="1789314"/>
            <a:ext cx="1763792" cy="1227608"/>
            <a:chOff x="3188979" y="2181423"/>
            <a:chExt cx="1764022" cy="1227323"/>
          </a:xfrm>
        </p:grpSpPr>
        <p:sp>
          <p:nvSpPr>
            <p:cNvPr id="23" name="Freeform 11"/>
            <p:cNvSpPr/>
            <p:nvPr/>
          </p:nvSpPr>
          <p:spPr bwMode="auto">
            <a:xfrm flipH="1">
              <a:off x="3188979" y="2181423"/>
              <a:ext cx="1513143" cy="953596"/>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24" name="组合 43"/>
            <p:cNvGrpSpPr/>
            <p:nvPr/>
          </p:nvGrpSpPr>
          <p:grpSpPr>
            <a:xfrm>
              <a:off x="4353545" y="2808461"/>
              <a:ext cx="599456" cy="600285"/>
              <a:chOff x="3069803" y="657624"/>
              <a:chExt cx="1139586" cy="1141162"/>
            </a:xfrm>
          </p:grpSpPr>
          <p:sp>
            <p:nvSpPr>
              <p:cNvPr id="2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2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C</a:t>
                </a:r>
              </a:p>
            </p:txBody>
          </p:sp>
        </p:grpSp>
      </p:grpSp>
      <p:grpSp>
        <p:nvGrpSpPr>
          <p:cNvPr id="27" name="组合 52"/>
          <p:cNvGrpSpPr/>
          <p:nvPr/>
        </p:nvGrpSpPr>
        <p:grpSpPr>
          <a:xfrm>
            <a:off x="3482823" y="1931205"/>
            <a:ext cx="1798463" cy="1737801"/>
            <a:chOff x="3154303" y="2323280"/>
            <a:chExt cx="1798698" cy="1737399"/>
          </a:xfrm>
        </p:grpSpPr>
        <p:sp>
          <p:nvSpPr>
            <p:cNvPr id="28" name="Freeform 5"/>
            <p:cNvSpPr/>
            <p:nvPr/>
          </p:nvSpPr>
          <p:spPr bwMode="auto">
            <a:xfrm flipH="1">
              <a:off x="3154303" y="2323280"/>
              <a:ext cx="1521024" cy="1481619"/>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nvGrpSpPr>
            <p:cNvPr id="29" name="组合 46"/>
            <p:cNvGrpSpPr/>
            <p:nvPr/>
          </p:nvGrpSpPr>
          <p:grpSpPr>
            <a:xfrm>
              <a:off x="4353545" y="3460394"/>
              <a:ext cx="599456" cy="600285"/>
              <a:chOff x="3069803" y="657624"/>
              <a:chExt cx="1139586" cy="1141162"/>
            </a:xfrm>
          </p:grpSpPr>
          <p:sp>
            <p:nvSpPr>
              <p:cNvPr id="30"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31"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r>
                  <a:rPr lang="en-US" altLang="zh-CN" sz="1350" dirty="0">
                    <a:solidFill>
                      <a:schemeClr val="bg1"/>
                    </a:solidFill>
                    <a:latin typeface="微软雅黑" panose="020B0503020204020204" charset="-122"/>
                    <a:ea typeface="微软雅黑" panose="020B0503020204020204" charset="-122"/>
                  </a:rPr>
                  <a:t>D</a:t>
                </a:r>
              </a:p>
            </p:txBody>
          </p:sp>
        </p:grpSp>
      </p:grpSp>
      <p:grpSp>
        <p:nvGrpSpPr>
          <p:cNvPr id="32" name="组合 53"/>
          <p:cNvGrpSpPr/>
          <p:nvPr/>
        </p:nvGrpSpPr>
        <p:grpSpPr>
          <a:xfrm>
            <a:off x="2500983" y="1171305"/>
            <a:ext cx="1139438" cy="1141426"/>
            <a:chOff x="2172336" y="1563557"/>
            <a:chExt cx="1139586" cy="1141162"/>
          </a:xfrm>
        </p:grpSpPr>
        <p:sp>
          <p:nvSpPr>
            <p:cNvPr id="33" name="Freeform 30"/>
            <p:cNvSpPr/>
            <p:nvPr/>
          </p:nvSpPr>
          <p:spPr bwMode="auto">
            <a:xfrm flipH="1">
              <a:off x="2363056" y="1751123"/>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sp>
          <p:nvSpPr>
            <p:cNvPr id="34" name="文本框 147"/>
            <p:cNvSpPr txBox="1"/>
            <p:nvPr/>
          </p:nvSpPr>
          <p:spPr>
            <a:xfrm flipH="1">
              <a:off x="2451656" y="1951161"/>
              <a:ext cx="827551" cy="299016"/>
            </a:xfrm>
            <a:prstGeom prst="rect">
              <a:avLst/>
            </a:prstGeom>
            <a:noFill/>
          </p:spPr>
          <p:txBody>
            <a:bodyPr wrap="square" rtlCol="0">
              <a:spAutoFit/>
            </a:bodyPr>
            <a:lstStyle/>
            <a:p>
              <a:r>
                <a:rPr lang="zh-CN" altLang="en-US" sz="1350" b="1" dirty="0">
                  <a:solidFill>
                    <a:schemeClr val="bg1"/>
                  </a:solidFill>
                  <a:latin typeface="微软雅黑" panose="020B0503020204020204" charset="-122"/>
                  <a:ea typeface="微软雅黑" panose="020B0503020204020204" charset="-122"/>
                </a:rPr>
                <a:t>标题</a:t>
              </a:r>
            </a:p>
          </p:txBody>
        </p:sp>
        <p:sp>
          <p:nvSpPr>
            <p:cNvPr id="35" name="Freeform 29"/>
            <p:cNvSpPr>
              <a:spLocks noEditPoints="1"/>
            </p:cNvSpPr>
            <p:nvPr/>
          </p:nvSpPr>
          <p:spPr bwMode="auto">
            <a:xfrm flipH="1">
              <a:off x="2172336" y="1563557"/>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charset="-122"/>
                <a:ea typeface="微软雅黑" panose="020B0503020204020204" charset="-122"/>
              </a:endParaRPr>
            </a:p>
          </p:txBody>
        </p:sp>
      </p:gr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sp>
        <p:nvSpPr>
          <p:cNvPr id="41" name="矩形 40"/>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42" name="矩形 41"/>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43" name="直接连接符 42"/>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1451">
        <p:zoom/>
      </p:transition>
    </mc:Choice>
    <mc:Fallback xmlns="">
      <p:transition advTm="1451">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500"/>
                                        <p:tgtEl>
                                          <p:spTgt spid="2"/>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childTnLst>
                          </p:cTn>
                        </p:par>
                        <p:par>
                          <p:cTn id="55" fill="hold">
                            <p:stCondLst>
                              <p:cond delay="5000"/>
                            </p:stCondLst>
                            <p:childTnLst>
                              <p:par>
                                <p:cTn id="56" presetID="22" presetClass="entr" presetSubtype="8"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left)">
                                      <p:cBhvr>
                                        <p:cTn id="58" dur="500"/>
                                        <p:tgtEl>
                                          <p:spTgt spid="27"/>
                                        </p:tgtEl>
                                      </p:cBhvr>
                                    </p:animEffect>
                                  </p:childTnLst>
                                </p:cTn>
                              </p:par>
                            </p:childTnLst>
                          </p:cTn>
                        </p:par>
                        <p:par>
                          <p:cTn id="59" fill="hold">
                            <p:stCondLst>
                              <p:cond delay="5500"/>
                            </p:stCondLst>
                            <p:childTnLst>
                              <p:par>
                                <p:cTn id="60" presetID="22" presetClass="entr" presetSubtype="8"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500"/>
                                        <p:tgtEl>
                                          <p:spTgt spid="5"/>
                                        </p:tgtEl>
                                      </p:cBhvr>
                                    </p:animEffect>
                                  </p:childTnLst>
                                </p:cTn>
                              </p:par>
                              <p:par>
                                <p:cTn id="63" presetID="42" presetClass="entr" presetSubtype="0"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31" presetClass="entr" presetSubtype="0"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300" fill="hold"/>
                                        <p:tgtEl>
                                          <p:spTgt spid="41"/>
                                        </p:tgtEl>
                                        <p:attrNameLst>
                                          <p:attrName>ppt_w</p:attrName>
                                        </p:attrNameLst>
                                      </p:cBhvr>
                                      <p:tavLst>
                                        <p:tav tm="0">
                                          <p:val>
                                            <p:fltVal val="0"/>
                                          </p:val>
                                        </p:tav>
                                        <p:tav tm="100000">
                                          <p:val>
                                            <p:strVal val="#ppt_w"/>
                                          </p:val>
                                        </p:tav>
                                      </p:tavLst>
                                    </p:anim>
                                    <p:anim calcmode="lin" valueType="num">
                                      <p:cBhvr>
                                        <p:cTn id="71" dur="300" fill="hold"/>
                                        <p:tgtEl>
                                          <p:spTgt spid="41"/>
                                        </p:tgtEl>
                                        <p:attrNameLst>
                                          <p:attrName>ppt_h</p:attrName>
                                        </p:attrNameLst>
                                      </p:cBhvr>
                                      <p:tavLst>
                                        <p:tav tm="0">
                                          <p:val>
                                            <p:fltVal val="0"/>
                                          </p:val>
                                        </p:tav>
                                        <p:tav tm="100000">
                                          <p:val>
                                            <p:strVal val="#ppt_h"/>
                                          </p:val>
                                        </p:tav>
                                      </p:tavLst>
                                    </p:anim>
                                    <p:anim calcmode="lin" valueType="num">
                                      <p:cBhvr>
                                        <p:cTn id="72" dur="300" fill="hold"/>
                                        <p:tgtEl>
                                          <p:spTgt spid="41"/>
                                        </p:tgtEl>
                                        <p:attrNameLst>
                                          <p:attrName>style.rotation</p:attrName>
                                        </p:attrNameLst>
                                      </p:cBhvr>
                                      <p:tavLst>
                                        <p:tav tm="0">
                                          <p:val>
                                            <p:fltVal val="90"/>
                                          </p:val>
                                        </p:tav>
                                        <p:tav tm="100000">
                                          <p:val>
                                            <p:fltVal val="0"/>
                                          </p:val>
                                        </p:tav>
                                      </p:tavLst>
                                    </p:anim>
                                    <p:animEffect transition="in" filter="fade">
                                      <p:cBhvr>
                                        <p:cTn id="73" dur="300"/>
                                        <p:tgtEl>
                                          <p:spTgt spid="41"/>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p:cTn id="76" dur="300" fill="hold"/>
                                        <p:tgtEl>
                                          <p:spTgt spid="42"/>
                                        </p:tgtEl>
                                        <p:attrNameLst>
                                          <p:attrName>ppt_w</p:attrName>
                                        </p:attrNameLst>
                                      </p:cBhvr>
                                      <p:tavLst>
                                        <p:tav tm="0">
                                          <p:val>
                                            <p:fltVal val="0"/>
                                          </p:val>
                                        </p:tav>
                                        <p:tav tm="100000">
                                          <p:val>
                                            <p:strVal val="#ppt_w"/>
                                          </p:val>
                                        </p:tav>
                                      </p:tavLst>
                                    </p:anim>
                                    <p:anim calcmode="lin" valueType="num">
                                      <p:cBhvr>
                                        <p:cTn id="77" dur="300" fill="hold"/>
                                        <p:tgtEl>
                                          <p:spTgt spid="42"/>
                                        </p:tgtEl>
                                        <p:attrNameLst>
                                          <p:attrName>ppt_h</p:attrName>
                                        </p:attrNameLst>
                                      </p:cBhvr>
                                      <p:tavLst>
                                        <p:tav tm="0">
                                          <p:val>
                                            <p:fltVal val="0"/>
                                          </p:val>
                                        </p:tav>
                                        <p:tav tm="100000">
                                          <p:val>
                                            <p:strVal val="#ppt_h"/>
                                          </p:val>
                                        </p:tav>
                                      </p:tavLst>
                                    </p:anim>
                                    <p:anim calcmode="lin" valueType="num">
                                      <p:cBhvr>
                                        <p:cTn id="78" dur="300" fill="hold"/>
                                        <p:tgtEl>
                                          <p:spTgt spid="42"/>
                                        </p:tgtEl>
                                        <p:attrNameLst>
                                          <p:attrName>style.rotation</p:attrName>
                                        </p:attrNameLst>
                                      </p:cBhvr>
                                      <p:tavLst>
                                        <p:tav tm="0">
                                          <p:val>
                                            <p:fltVal val="90"/>
                                          </p:val>
                                        </p:tav>
                                        <p:tav tm="100000">
                                          <p:val>
                                            <p:fltVal val="0"/>
                                          </p:val>
                                        </p:tav>
                                      </p:tavLst>
                                    </p:anim>
                                    <p:animEffect transition="in" filter="fade">
                                      <p:cBhvr>
                                        <p:cTn id="79" dur="300"/>
                                        <p:tgtEl>
                                          <p:spTgt spid="42"/>
                                        </p:tgtEl>
                                      </p:cBhvr>
                                    </p:animEffect>
                                  </p:childTnLst>
                                </p:cTn>
                              </p:par>
                              <p:par>
                                <p:cTn id="80" presetID="22" presetClass="entr" presetSubtype="8" fill="hold"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left)">
                                      <p:cBhvr>
                                        <p:cTn id="82"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2" grpId="0"/>
      <p:bldP spid="3" grpId="0"/>
      <p:bldP spid="4" grpId="0"/>
      <p:bldP spid="5" grpId="0"/>
      <p:bldP spid="6" grpId="0" bldLvl="0" animBg="1"/>
      <p:bldP spid="7" grpId="0" bldLvl="0" animBg="1"/>
      <p:bldP spid="11" grpId="0" bldLvl="0" animBg="1"/>
      <p:bldP spid="41" grpId="0" bldLvl="0" animBg="1"/>
      <p:bldP spid="4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44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1"/>
            <a:ext cx="9144000" cy="2222499"/>
          </a:xfrm>
          <a:prstGeom prst="rect">
            <a:avLst/>
          </a:prstGeom>
        </p:spPr>
      </p:pic>
      <p:grpSp>
        <p:nvGrpSpPr>
          <p:cNvPr id="7" name="组合 6"/>
          <p:cNvGrpSpPr/>
          <p:nvPr/>
        </p:nvGrpSpPr>
        <p:grpSpPr>
          <a:xfrm>
            <a:off x="2875431" y="1134423"/>
            <a:ext cx="3871796" cy="3183156"/>
            <a:chOff x="757142" y="2632174"/>
            <a:chExt cx="2756536" cy="2266257"/>
          </a:xfrm>
          <a:effectLst>
            <a:outerShdw blurRad="50800" dist="38100" dir="2700000" algn="tl" rotWithShape="0">
              <a:prstClr val="black">
                <a:alpha val="40000"/>
              </a:prstClr>
            </a:outerShdw>
          </a:effectLst>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7142" y="2632174"/>
              <a:ext cx="2756536" cy="2266257"/>
            </a:xfrm>
            <a:prstGeom prst="rect">
              <a:avLst/>
            </a:prstGeom>
          </p:spPr>
        </p:pic>
        <p:sp>
          <p:nvSpPr>
            <p:cNvPr id="9" name="矩形 8"/>
            <p:cNvSpPr/>
            <p:nvPr/>
          </p:nvSpPr>
          <p:spPr>
            <a:xfrm>
              <a:off x="1739900" y="3924300"/>
              <a:ext cx="774700" cy="381000"/>
            </a:xfrm>
            <a:prstGeom prst="rect">
              <a:avLst/>
            </a:prstGeom>
            <a:solidFill>
              <a:srgbClr val="E2D3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0" name="矩形 9"/>
          <p:cNvSpPr/>
          <p:nvPr/>
        </p:nvSpPr>
        <p:spPr>
          <a:xfrm>
            <a:off x="4125452" y="3043542"/>
            <a:ext cx="1554480" cy="506730"/>
          </a:xfrm>
          <a:prstGeom prst="rect">
            <a:avLst/>
          </a:prstGeom>
        </p:spPr>
        <p:txBody>
          <a:bodyPr wrap="none">
            <a:spAutoFit/>
          </a:bodyPr>
          <a:lstStyle/>
          <a:p>
            <a:pPr algn="l"/>
            <a:r>
              <a:rPr lang="zh-CN" altLang="en-US" sz="2700" dirty="0">
                <a:solidFill>
                  <a:schemeClr val="tx1">
                    <a:lumMod val="95000"/>
                    <a:lumOff val="5000"/>
                  </a:schemeClr>
                </a:solidFill>
                <a:latin typeface="微软雅黑" panose="020B0503020204020204" charset="-122"/>
                <a:ea typeface="微软雅黑" panose="020B0503020204020204" charset="-122"/>
              </a:rPr>
              <a:t>活动准备</a:t>
            </a: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0" y="3879537"/>
            <a:ext cx="293131" cy="329081"/>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8452" y="3225343"/>
            <a:ext cx="337376" cy="387153"/>
          </a:xfrm>
          <a:prstGeom prst="rect">
            <a:avLst/>
          </a:prstGeom>
        </p:spPr>
      </p:pic>
      <p:pic>
        <p:nvPicPr>
          <p:cNvPr id="16" name="图片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65892" y="971951"/>
            <a:ext cx="539568" cy="529388"/>
          </a:xfrm>
          <a:prstGeom prst="rect">
            <a:avLst/>
          </a:prstGeom>
        </p:spPr>
      </p:pic>
      <p:pic>
        <p:nvPicPr>
          <p:cNvPr id="17" name="图片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9914" y="936982"/>
            <a:ext cx="1128713" cy="1128713"/>
          </a:xfrm>
          <a:prstGeom prst="rect">
            <a:avLst/>
          </a:prstGeom>
        </p:spPr>
      </p:pic>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86570" y="995642"/>
            <a:ext cx="470509" cy="479616"/>
          </a:xfrm>
          <a:prstGeom prst="rect">
            <a:avLst/>
          </a:prstGeom>
        </p:spPr>
      </p:pic>
      <p:pic>
        <p:nvPicPr>
          <p:cNvPr id="19" name="图片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746987" y="730164"/>
            <a:ext cx="223996" cy="212935"/>
          </a:xfrm>
          <a:prstGeom prst="rect">
            <a:avLst/>
          </a:prstGeom>
        </p:spPr>
      </p:pic>
      <p:pic>
        <p:nvPicPr>
          <p:cNvPr id="20" name="图片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4383" y="2755420"/>
            <a:ext cx="284834" cy="329080"/>
          </a:xfrm>
          <a:prstGeom prst="rect">
            <a:avLst/>
          </a:prstGeom>
        </p:spPr>
      </p:pic>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356439" y="943099"/>
            <a:ext cx="293131" cy="32631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9" advTm="3136">
        <p:zoom/>
      </p:transition>
    </mc:Choice>
    <mc:Fallback xmlns="">
      <p:transition advTm="3136">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par>
                                <p:cTn id="47" presetID="5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1000"/>
                            </p:stCondLst>
                            <p:childTnLst>
                              <p:par>
                                <p:cTn id="53" presetID="2" presetClass="entr" presetSubtype="1" decel="100000"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10"/>
          <p:cNvSpPr txBox="1">
            <a:spLocks noChangeArrowheads="1"/>
          </p:cNvSpPr>
          <p:nvPr/>
        </p:nvSpPr>
        <p:spPr bwMode="auto">
          <a:xfrm>
            <a:off x="747279" y="129069"/>
            <a:ext cx="1497447"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28" tIns="25713" rIns="51428" bIns="25713">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r>
              <a:rPr lang="zh-CN" altLang="en-US" sz="1800" dirty="0">
                <a:solidFill>
                  <a:schemeClr val="accent1"/>
                </a:solidFill>
                <a:latin typeface="微软雅黑" panose="020B0503020204020204" charset="-122"/>
                <a:ea typeface="微软雅黑" panose="020B0503020204020204" charset="-122"/>
              </a:rPr>
              <a:t>活动准备</a:t>
            </a:r>
          </a:p>
        </p:txBody>
      </p:sp>
      <p:grpSp>
        <p:nvGrpSpPr>
          <p:cNvPr id="2" name="Group 10"/>
          <p:cNvGrpSpPr/>
          <p:nvPr/>
        </p:nvGrpSpPr>
        <p:grpSpPr>
          <a:xfrm>
            <a:off x="5189273" y="2322111"/>
            <a:ext cx="1003825" cy="1004243"/>
            <a:chOff x="6920031" y="3363156"/>
            <a:chExt cx="1338773" cy="1338773"/>
          </a:xfrm>
        </p:grpSpPr>
        <p:sp>
          <p:nvSpPr>
            <p:cNvPr id="3" name="Oval 7"/>
            <p:cNvSpPr/>
            <p:nvPr/>
          </p:nvSpPr>
          <p:spPr>
            <a:xfrm>
              <a:off x="6920031" y="3363156"/>
              <a:ext cx="1338773" cy="1338773"/>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4" name="Group 20"/>
            <p:cNvGrpSpPr/>
            <p:nvPr/>
          </p:nvGrpSpPr>
          <p:grpSpPr>
            <a:xfrm>
              <a:off x="7357245" y="3796320"/>
              <a:ext cx="464344" cy="465138"/>
              <a:chOff x="7287419" y="3505994"/>
              <a:chExt cx="464344" cy="465138"/>
            </a:xfrm>
            <a:solidFill>
              <a:schemeClr val="bg2"/>
            </a:solidFill>
          </p:grpSpPr>
          <p:sp>
            <p:nvSpPr>
              <p:cNvPr id="5"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6"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7"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11"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12"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sp>
            <p:nvSpPr>
              <p:cNvPr id="13"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35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Gill Sans" charset="0"/>
                </a:endParaRPr>
              </a:p>
            </p:txBody>
          </p:sp>
        </p:grpSp>
      </p:grpSp>
      <p:grpSp>
        <p:nvGrpSpPr>
          <p:cNvPr id="14" name="Group 11"/>
          <p:cNvGrpSpPr/>
          <p:nvPr/>
        </p:nvGrpSpPr>
        <p:grpSpPr>
          <a:xfrm>
            <a:off x="4571406" y="1724808"/>
            <a:ext cx="1003825" cy="1004243"/>
            <a:chOff x="6096000" y="2566881"/>
            <a:chExt cx="1338773" cy="1338773"/>
          </a:xfrm>
        </p:grpSpPr>
        <p:sp>
          <p:nvSpPr>
            <p:cNvPr id="15" name="Oval 6"/>
            <p:cNvSpPr/>
            <p:nvPr/>
          </p:nvSpPr>
          <p:spPr>
            <a:xfrm>
              <a:off x="6096000" y="2566881"/>
              <a:ext cx="1338773" cy="1338773"/>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16" name="Group 27"/>
            <p:cNvGrpSpPr/>
            <p:nvPr/>
          </p:nvGrpSpPr>
          <p:grpSpPr>
            <a:xfrm>
              <a:off x="6551978" y="3004095"/>
              <a:ext cx="434975" cy="464344"/>
              <a:chOff x="9159875" y="1647825"/>
              <a:chExt cx="434975" cy="464344"/>
            </a:xfrm>
            <a:solidFill>
              <a:schemeClr val="bg2"/>
            </a:solidFill>
          </p:grpSpPr>
          <p:sp>
            <p:nvSpPr>
              <p:cNvPr id="17"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18"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19"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grpSp>
      </p:grpSp>
      <p:grpSp>
        <p:nvGrpSpPr>
          <p:cNvPr id="20" name="Group 12"/>
          <p:cNvGrpSpPr/>
          <p:nvPr/>
        </p:nvGrpSpPr>
        <p:grpSpPr>
          <a:xfrm>
            <a:off x="3271350" y="1131985"/>
            <a:ext cx="1469702" cy="1470314"/>
            <a:chOff x="4362154" y="1776581"/>
            <a:chExt cx="1960098" cy="1960098"/>
          </a:xfrm>
        </p:grpSpPr>
        <p:sp>
          <p:nvSpPr>
            <p:cNvPr id="21" name="Oval 5"/>
            <p:cNvSpPr/>
            <p:nvPr/>
          </p:nvSpPr>
          <p:spPr>
            <a:xfrm>
              <a:off x="4362154" y="1776581"/>
              <a:ext cx="1960098" cy="1960098"/>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22"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72321" tIns="36160" rIns="72321" bIns="36160" numCol="1" anchor="t" anchorCtr="0" compatLnSpc="1"/>
            <a:lstStyle/>
            <a:p>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nvGrpSpPr>
          <p:cNvPr id="23" name="Group 9"/>
          <p:cNvGrpSpPr/>
          <p:nvPr/>
        </p:nvGrpSpPr>
        <p:grpSpPr>
          <a:xfrm>
            <a:off x="4571408" y="3100149"/>
            <a:ext cx="1336091" cy="1336648"/>
            <a:chOff x="6096000" y="4400370"/>
            <a:chExt cx="1781907" cy="1781907"/>
          </a:xfrm>
        </p:grpSpPr>
        <p:sp>
          <p:nvSpPr>
            <p:cNvPr id="24" name="Oval 8"/>
            <p:cNvSpPr/>
            <p:nvPr/>
          </p:nvSpPr>
          <p:spPr>
            <a:xfrm>
              <a:off x="6096000" y="4400370"/>
              <a:ext cx="1781907" cy="1781907"/>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25" name="Group 44"/>
            <p:cNvGrpSpPr/>
            <p:nvPr/>
          </p:nvGrpSpPr>
          <p:grpSpPr>
            <a:xfrm>
              <a:off x="6612822" y="4917650"/>
              <a:ext cx="632375" cy="747345"/>
              <a:chOff x="1325323" y="3586519"/>
              <a:chExt cx="632375" cy="747345"/>
            </a:xfrm>
            <a:solidFill>
              <a:schemeClr val="bg2"/>
            </a:solidFill>
          </p:grpSpPr>
          <p:sp>
            <p:nvSpPr>
              <p:cNvPr id="2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2321" tIns="36160" rIns="72321" bIns="36160" numCol="1" anchor="t" anchorCtr="0" compatLnSpc="1"/>
              <a:lstStyle/>
              <a:p>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27"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72321" tIns="36160" rIns="72321" bIns="36160" numCol="1" anchor="t" anchorCtr="0" compatLnSpc="1"/>
              <a:lstStyle/>
              <a:p>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grpSp>
      <p:grpSp>
        <p:nvGrpSpPr>
          <p:cNvPr id="28" name="Group 13"/>
          <p:cNvGrpSpPr/>
          <p:nvPr/>
        </p:nvGrpSpPr>
        <p:grpSpPr>
          <a:xfrm>
            <a:off x="2949715" y="2313794"/>
            <a:ext cx="1003825" cy="1004243"/>
            <a:chOff x="3933196" y="3337676"/>
            <a:chExt cx="1338773" cy="1338773"/>
          </a:xfrm>
        </p:grpSpPr>
        <p:sp>
          <p:nvSpPr>
            <p:cNvPr id="29" name="Oval 4"/>
            <p:cNvSpPr/>
            <p:nvPr/>
          </p:nvSpPr>
          <p:spPr>
            <a:xfrm>
              <a:off x="3933196" y="3337676"/>
              <a:ext cx="1338773" cy="133877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30" name="Group 31"/>
            <p:cNvGrpSpPr/>
            <p:nvPr/>
          </p:nvGrpSpPr>
          <p:grpSpPr>
            <a:xfrm>
              <a:off x="4370013" y="3811402"/>
              <a:ext cx="465138" cy="391319"/>
              <a:chOff x="5368132" y="2625725"/>
              <a:chExt cx="465138" cy="391319"/>
            </a:xfrm>
            <a:solidFill>
              <a:schemeClr val="bg2"/>
            </a:solidFill>
          </p:grpSpPr>
          <p:sp>
            <p:nvSpPr>
              <p:cNvPr id="31"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2"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3"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grpSp>
      </p:grpSp>
      <p:grpSp>
        <p:nvGrpSpPr>
          <p:cNvPr id="34" name="Group 14"/>
          <p:cNvGrpSpPr/>
          <p:nvPr/>
        </p:nvGrpSpPr>
        <p:grpSpPr>
          <a:xfrm>
            <a:off x="3199350" y="3221629"/>
            <a:ext cx="754189" cy="754503"/>
            <a:chOff x="4266129" y="4562318"/>
            <a:chExt cx="1005840" cy="1005840"/>
          </a:xfrm>
        </p:grpSpPr>
        <p:sp>
          <p:nvSpPr>
            <p:cNvPr id="35" name="Oval 3"/>
            <p:cNvSpPr/>
            <p:nvPr/>
          </p:nvSpPr>
          <p:spPr>
            <a:xfrm>
              <a:off x="4266129" y="4562318"/>
              <a:ext cx="1005840" cy="1005840"/>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36" name="Group 35"/>
            <p:cNvGrpSpPr/>
            <p:nvPr/>
          </p:nvGrpSpPr>
          <p:grpSpPr>
            <a:xfrm>
              <a:off x="4536877" y="4882511"/>
              <a:ext cx="464344" cy="362744"/>
              <a:chOff x="2581275" y="1710532"/>
              <a:chExt cx="464344" cy="362744"/>
            </a:xfrm>
            <a:solidFill>
              <a:schemeClr val="bg2"/>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5066" tIns="15066" rIns="15066" bIns="15066" anchor="ctr"/>
              <a:lstStyle/>
              <a:p>
                <a:pPr algn="ctr" defTabSz="227965" hangingPunct="0"/>
                <a:endParaRPr lang="en-US" sz="1125" dirty="0">
                  <a:solidFill>
                    <a:schemeClr val="tx1">
                      <a:lumMod val="75000"/>
                      <a:lumOff val="25000"/>
                    </a:schemeClr>
                  </a:solidFill>
                  <a:effectLst>
                    <a:outerShdw blurRad="38100" dist="38100" dir="2700000" algn="tl">
                      <a:srgbClr val="000000"/>
                    </a:outerShdw>
                  </a:effectLst>
                  <a:latin typeface="微软雅黑" panose="020B0503020204020204" charset="-122"/>
                  <a:ea typeface="微软雅黑" panose="020B0503020204020204" charset="-122"/>
                  <a:cs typeface="Arial" panose="020B0604020202020204" pitchFamily="34" charset="0"/>
                  <a:sym typeface="Gill Sans" charset="0"/>
                </a:endParaRPr>
              </a:p>
            </p:txBody>
          </p:sp>
        </p:grpSp>
      </p:grpSp>
      <p:sp>
        <p:nvSpPr>
          <p:cNvPr id="44" name="TextBox 41"/>
          <p:cNvSpPr txBox="1"/>
          <p:nvPr/>
        </p:nvSpPr>
        <p:spPr>
          <a:xfrm>
            <a:off x="985472" y="3756641"/>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p>
        </p:txBody>
      </p:sp>
      <p:sp>
        <p:nvSpPr>
          <p:cNvPr id="45" name="TextBox 170"/>
          <p:cNvSpPr txBox="1"/>
          <p:nvPr/>
        </p:nvSpPr>
        <p:spPr>
          <a:xfrm>
            <a:off x="1143010" y="3455753"/>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46" name="TextBox 41"/>
          <p:cNvSpPr txBox="1"/>
          <p:nvPr/>
        </p:nvSpPr>
        <p:spPr>
          <a:xfrm>
            <a:off x="975314" y="2532600"/>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p>
        </p:txBody>
      </p:sp>
      <p:sp>
        <p:nvSpPr>
          <p:cNvPr id="47" name="TextBox 170"/>
          <p:cNvSpPr txBox="1"/>
          <p:nvPr/>
        </p:nvSpPr>
        <p:spPr>
          <a:xfrm>
            <a:off x="1132851" y="2195552"/>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48" name="TextBox 41"/>
          <p:cNvSpPr txBox="1"/>
          <p:nvPr/>
        </p:nvSpPr>
        <p:spPr>
          <a:xfrm>
            <a:off x="975314" y="1236556"/>
            <a:ext cx="1885473" cy="421005"/>
          </a:xfrm>
          <a:prstGeom prst="rect">
            <a:avLst/>
          </a:prstGeom>
          <a:noFill/>
        </p:spPr>
        <p:txBody>
          <a:bodyPr wrap="square" lIns="60910" tIns="30456" rIns="60910" bIns="30456" rtlCol="0">
            <a:spAutoFit/>
          </a:bodyPr>
          <a:lstStyle/>
          <a:p>
            <a:pPr algn="r">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p>
        </p:txBody>
      </p:sp>
      <p:sp>
        <p:nvSpPr>
          <p:cNvPr id="49" name="TextBox 170"/>
          <p:cNvSpPr txBox="1"/>
          <p:nvPr/>
        </p:nvSpPr>
        <p:spPr>
          <a:xfrm>
            <a:off x="1132851" y="925188"/>
            <a:ext cx="1727937" cy="330835"/>
          </a:xfrm>
          <a:prstGeom prst="rect">
            <a:avLst/>
          </a:prstGeom>
          <a:noFill/>
        </p:spPr>
        <p:txBody>
          <a:bodyPr wrap="square" lIns="68565" tIns="34282" rIns="68565" bIns="34282" rtlCol="0">
            <a:spAutoFit/>
          </a:bodyPr>
          <a:lstStyle/>
          <a:p>
            <a:pPr algn="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50" name="TextBox 41"/>
          <p:cNvSpPr txBox="1"/>
          <p:nvPr/>
        </p:nvSpPr>
        <p:spPr>
          <a:xfrm>
            <a:off x="6156239" y="3756641"/>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p>
        </p:txBody>
      </p:sp>
      <p:sp>
        <p:nvSpPr>
          <p:cNvPr id="51" name="TextBox 170"/>
          <p:cNvSpPr txBox="1"/>
          <p:nvPr/>
        </p:nvSpPr>
        <p:spPr>
          <a:xfrm>
            <a:off x="6156239" y="3446530"/>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52" name="TextBox 41"/>
          <p:cNvSpPr txBox="1"/>
          <p:nvPr/>
        </p:nvSpPr>
        <p:spPr>
          <a:xfrm>
            <a:off x="6339096" y="2532600"/>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p>
        </p:txBody>
      </p:sp>
      <p:sp>
        <p:nvSpPr>
          <p:cNvPr id="53" name="TextBox 170"/>
          <p:cNvSpPr txBox="1"/>
          <p:nvPr/>
        </p:nvSpPr>
        <p:spPr>
          <a:xfrm>
            <a:off x="6339096" y="2205745"/>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sp>
        <p:nvSpPr>
          <p:cNvPr id="54" name="TextBox 41"/>
          <p:cNvSpPr txBox="1"/>
          <p:nvPr/>
        </p:nvSpPr>
        <p:spPr>
          <a:xfrm>
            <a:off x="5556877" y="1380561"/>
            <a:ext cx="1885473" cy="421005"/>
          </a:xfrm>
          <a:prstGeom prst="rect">
            <a:avLst/>
          </a:prstGeom>
          <a:noFill/>
        </p:spPr>
        <p:txBody>
          <a:bodyPr wrap="square" lIns="60910" tIns="30456" rIns="60910" bIns="30456" rtlCol="0">
            <a:spAutoFit/>
          </a:bodyPr>
          <a:lstStyle/>
          <a:p>
            <a:pPr algn="just">
              <a:lnSpc>
                <a:spcPct val="120000"/>
              </a:lnSpc>
              <a:defRPr sz="1800">
                <a:solidFill>
                  <a:srgbClr val="000000"/>
                </a:solidFill>
              </a:defRPr>
            </a:pPr>
            <a:r>
              <a:rPr lang="zh-CN" altLang="en-US" sz="975"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请替换文字内容，点击添加相关标题文字，修改文字内容</a:t>
            </a:r>
          </a:p>
        </p:txBody>
      </p:sp>
      <p:sp>
        <p:nvSpPr>
          <p:cNvPr id="55" name="TextBox 170"/>
          <p:cNvSpPr txBox="1"/>
          <p:nvPr/>
        </p:nvSpPr>
        <p:spPr>
          <a:xfrm>
            <a:off x="5556878" y="1027759"/>
            <a:ext cx="1727937" cy="330835"/>
          </a:xfrm>
          <a:prstGeom prst="rect">
            <a:avLst/>
          </a:prstGeom>
          <a:noFill/>
        </p:spPr>
        <p:txBody>
          <a:bodyPr wrap="square" lIns="68565" tIns="34282" rIns="68565" bIns="34282" rtlCol="0">
            <a:spAutoFit/>
          </a:bodyPr>
          <a:lstStyle/>
          <a:p>
            <a:pPr>
              <a:lnSpc>
                <a:spcPct val="120000"/>
              </a:lnSpc>
            </a:pPr>
            <a:r>
              <a:rPr lang="zh-CN" altLang="en-US" sz="1425" b="1" dirty="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p>
        </p:txBody>
      </p:sp>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94321"/>
            <a:ext cx="9144000" cy="1339469"/>
          </a:xfrm>
          <a:prstGeom prst="rect">
            <a:avLst/>
          </a:prstGeom>
        </p:spPr>
      </p:pic>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1004" y="4072654"/>
            <a:ext cx="2525476" cy="1081763"/>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54725" y="2875036"/>
            <a:ext cx="1233869" cy="2138706"/>
          </a:xfrm>
          <a:prstGeom prst="rect">
            <a:avLst/>
          </a:prstGeom>
        </p:spPr>
      </p:pic>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365" y="3914396"/>
            <a:ext cx="2198688" cy="1099345"/>
          </a:xfrm>
          <a:prstGeom prst="rect">
            <a:avLst/>
          </a:prstGeom>
        </p:spPr>
      </p:pic>
      <p:sp>
        <p:nvSpPr>
          <p:cNvPr id="61" name="矩形 60"/>
          <p:cNvSpPr/>
          <p:nvPr/>
        </p:nvSpPr>
        <p:spPr>
          <a:xfrm>
            <a:off x="270030" y="146640"/>
            <a:ext cx="270030" cy="270077"/>
          </a:xfrm>
          <a:prstGeom prst="rect">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微软雅黑" panose="020B0503020204020204" charset="-122"/>
              <a:ea typeface="微软雅黑" panose="020B0503020204020204" charset="-122"/>
            </a:endParaRPr>
          </a:p>
        </p:txBody>
      </p:sp>
      <p:sp>
        <p:nvSpPr>
          <p:cNvPr id="63" name="矩形 62"/>
          <p:cNvSpPr/>
          <p:nvPr/>
        </p:nvSpPr>
        <p:spPr>
          <a:xfrm>
            <a:off x="401393" y="256933"/>
            <a:ext cx="217698" cy="217736"/>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gradFill>
                <a:gsLst>
                  <a:gs pos="0">
                    <a:srgbClr val="66CCFF"/>
                  </a:gs>
                  <a:gs pos="52000">
                    <a:schemeClr val="bg1"/>
                  </a:gs>
                  <a:gs pos="100000">
                    <a:srgbClr val="0070C0"/>
                  </a:gs>
                </a:gsLst>
                <a:lin ang="0" scaled="1"/>
              </a:gradFill>
              <a:latin typeface="微软雅黑" panose="020B0503020204020204" charset="-122"/>
              <a:ea typeface="微软雅黑" panose="020B0503020204020204" charset="-122"/>
            </a:endParaRPr>
          </a:p>
        </p:txBody>
      </p:sp>
      <p:cxnSp>
        <p:nvCxnSpPr>
          <p:cNvPr id="64" name="直接连接符 63"/>
          <p:cNvCxnSpPr/>
          <p:nvPr/>
        </p:nvCxnSpPr>
        <p:spPr>
          <a:xfrm>
            <a:off x="673097" y="456480"/>
            <a:ext cx="8470904" cy="0"/>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2059">
        <p:zoom/>
      </p:transition>
    </mc:Choice>
    <mc:Fallback xmlns="">
      <p:transition advTm="2059">
        <p:zo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3500"/>
                            </p:stCondLst>
                            <p:childTnLst>
                              <p:par>
                                <p:cTn id="45" presetID="47"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anim calcmode="lin" valueType="num">
                                      <p:cBhvr>
                                        <p:cTn id="48" dur="500" fill="hold"/>
                                        <p:tgtEl>
                                          <p:spTgt spid="51"/>
                                        </p:tgtEl>
                                        <p:attrNameLst>
                                          <p:attrName>ppt_x</p:attrName>
                                        </p:attrNameLst>
                                      </p:cBhvr>
                                      <p:tavLst>
                                        <p:tav tm="0">
                                          <p:val>
                                            <p:strVal val="#ppt_x"/>
                                          </p:val>
                                        </p:tav>
                                        <p:tav tm="100000">
                                          <p:val>
                                            <p:strVal val="#ppt_x"/>
                                          </p:val>
                                        </p:tav>
                                      </p:tavLst>
                                    </p:anim>
                                    <p:anim calcmode="lin" valueType="num">
                                      <p:cBhvr>
                                        <p:cTn id="49" dur="500" fill="hold"/>
                                        <p:tgtEl>
                                          <p:spTgt spid="5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anim calcmode="lin" valueType="num">
                                      <p:cBhvr>
                                        <p:cTn id="53" dur="500" fill="hold"/>
                                        <p:tgtEl>
                                          <p:spTgt spid="50"/>
                                        </p:tgtEl>
                                        <p:attrNameLst>
                                          <p:attrName>ppt_x</p:attrName>
                                        </p:attrNameLst>
                                      </p:cBhvr>
                                      <p:tavLst>
                                        <p:tav tm="0">
                                          <p:val>
                                            <p:strVal val="#ppt_x"/>
                                          </p:val>
                                        </p:tav>
                                        <p:tav tm="100000">
                                          <p:val>
                                            <p:strVal val="#ppt_x"/>
                                          </p:val>
                                        </p:tav>
                                      </p:tavLst>
                                    </p:anim>
                                    <p:anim calcmode="lin" valueType="num">
                                      <p:cBhvr>
                                        <p:cTn id="54" dur="500" fill="hold"/>
                                        <p:tgtEl>
                                          <p:spTgt spid="5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47" presetClass="entr" presetSubtype="0" fill="hold" grpId="0" nodeType="after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anim calcmode="lin" valueType="num">
                                      <p:cBhvr>
                                        <p:cTn id="59" dur="500" fill="hold"/>
                                        <p:tgtEl>
                                          <p:spTgt spid="53"/>
                                        </p:tgtEl>
                                        <p:attrNameLst>
                                          <p:attrName>ppt_x</p:attrName>
                                        </p:attrNameLst>
                                      </p:cBhvr>
                                      <p:tavLst>
                                        <p:tav tm="0">
                                          <p:val>
                                            <p:strVal val="#ppt_x"/>
                                          </p:val>
                                        </p:tav>
                                        <p:tav tm="100000">
                                          <p:val>
                                            <p:strVal val="#ppt_x"/>
                                          </p:val>
                                        </p:tav>
                                      </p:tavLst>
                                    </p:anim>
                                    <p:anim calcmode="lin" valueType="num">
                                      <p:cBhvr>
                                        <p:cTn id="60" dur="500" fill="hold"/>
                                        <p:tgtEl>
                                          <p:spTgt spid="5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500"/>
                                        <p:tgtEl>
                                          <p:spTgt spid="52"/>
                                        </p:tgtEl>
                                      </p:cBhvr>
                                    </p:animEffect>
                                    <p:anim calcmode="lin" valueType="num">
                                      <p:cBhvr>
                                        <p:cTn id="64" dur="500" fill="hold"/>
                                        <p:tgtEl>
                                          <p:spTgt spid="52"/>
                                        </p:tgtEl>
                                        <p:attrNameLst>
                                          <p:attrName>ppt_x</p:attrName>
                                        </p:attrNameLst>
                                      </p:cBhvr>
                                      <p:tavLst>
                                        <p:tav tm="0">
                                          <p:val>
                                            <p:strVal val="#ppt_x"/>
                                          </p:val>
                                        </p:tav>
                                        <p:tav tm="100000">
                                          <p:val>
                                            <p:strVal val="#ppt_x"/>
                                          </p:val>
                                        </p:tav>
                                      </p:tavLst>
                                    </p:anim>
                                    <p:anim calcmode="lin" valueType="num">
                                      <p:cBhvr>
                                        <p:cTn id="65" dur="500" fill="hold"/>
                                        <p:tgtEl>
                                          <p:spTgt spid="52"/>
                                        </p:tgtEl>
                                        <p:attrNameLst>
                                          <p:attrName>ppt_y</p:attrName>
                                        </p:attrNameLst>
                                      </p:cBhvr>
                                      <p:tavLst>
                                        <p:tav tm="0">
                                          <p:val>
                                            <p:strVal val="#ppt_y+.1"/>
                                          </p:val>
                                        </p:tav>
                                        <p:tav tm="100000">
                                          <p:val>
                                            <p:strVal val="#ppt_y"/>
                                          </p:val>
                                        </p:tav>
                                      </p:tavLst>
                                    </p:anim>
                                  </p:childTnLst>
                                </p:cTn>
                              </p:par>
                            </p:childTnLst>
                          </p:cTn>
                        </p:par>
                        <p:par>
                          <p:cTn id="66" fill="hold">
                            <p:stCondLst>
                              <p:cond delay="4500"/>
                            </p:stCondLst>
                            <p:childTnLst>
                              <p:par>
                                <p:cTn id="67" presetID="47" presetClass="entr" presetSubtype="0" fill="hold" grpId="0" nodeType="after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500"/>
                                        <p:tgtEl>
                                          <p:spTgt spid="55"/>
                                        </p:tgtEl>
                                      </p:cBhvr>
                                    </p:animEffect>
                                    <p:anim calcmode="lin" valueType="num">
                                      <p:cBhvr>
                                        <p:cTn id="70" dur="500" fill="hold"/>
                                        <p:tgtEl>
                                          <p:spTgt spid="55"/>
                                        </p:tgtEl>
                                        <p:attrNameLst>
                                          <p:attrName>ppt_x</p:attrName>
                                        </p:attrNameLst>
                                      </p:cBhvr>
                                      <p:tavLst>
                                        <p:tav tm="0">
                                          <p:val>
                                            <p:strVal val="#ppt_x"/>
                                          </p:val>
                                        </p:tav>
                                        <p:tav tm="100000">
                                          <p:val>
                                            <p:strVal val="#ppt_x"/>
                                          </p:val>
                                        </p:tav>
                                      </p:tavLst>
                                    </p:anim>
                                    <p:anim calcmode="lin" valueType="num">
                                      <p:cBhvr>
                                        <p:cTn id="71" dur="500" fill="hold"/>
                                        <p:tgtEl>
                                          <p:spTgt spid="5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anim calcmode="lin" valueType="num">
                                      <p:cBhvr>
                                        <p:cTn id="75" dur="500" fill="hold"/>
                                        <p:tgtEl>
                                          <p:spTgt spid="54"/>
                                        </p:tgtEl>
                                        <p:attrNameLst>
                                          <p:attrName>ppt_x</p:attrName>
                                        </p:attrNameLst>
                                      </p:cBhvr>
                                      <p:tavLst>
                                        <p:tav tm="0">
                                          <p:val>
                                            <p:strVal val="#ppt_x"/>
                                          </p:val>
                                        </p:tav>
                                        <p:tav tm="100000">
                                          <p:val>
                                            <p:strVal val="#ppt_x"/>
                                          </p:val>
                                        </p:tav>
                                      </p:tavLst>
                                    </p:anim>
                                    <p:anim calcmode="lin" valueType="num">
                                      <p:cBhvr>
                                        <p:cTn id="76" dur="500" fill="hold"/>
                                        <p:tgtEl>
                                          <p:spTgt spid="54"/>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47" presetClass="entr" presetSubtype="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500"/>
                                        <p:tgtEl>
                                          <p:spTgt spid="49"/>
                                        </p:tgtEl>
                                      </p:cBhvr>
                                    </p:animEffect>
                                    <p:anim calcmode="lin" valueType="num">
                                      <p:cBhvr>
                                        <p:cTn id="81" dur="500" fill="hold"/>
                                        <p:tgtEl>
                                          <p:spTgt spid="49"/>
                                        </p:tgtEl>
                                        <p:attrNameLst>
                                          <p:attrName>ppt_x</p:attrName>
                                        </p:attrNameLst>
                                      </p:cBhvr>
                                      <p:tavLst>
                                        <p:tav tm="0">
                                          <p:val>
                                            <p:strVal val="#ppt_x"/>
                                          </p:val>
                                        </p:tav>
                                        <p:tav tm="100000">
                                          <p:val>
                                            <p:strVal val="#ppt_x"/>
                                          </p:val>
                                        </p:tav>
                                      </p:tavLst>
                                    </p:anim>
                                    <p:anim calcmode="lin" valueType="num">
                                      <p:cBhvr>
                                        <p:cTn id="82" dur="50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500"/>
                                        <p:tgtEl>
                                          <p:spTgt spid="48"/>
                                        </p:tgtEl>
                                      </p:cBhvr>
                                    </p:animEffect>
                                    <p:anim calcmode="lin" valueType="num">
                                      <p:cBhvr>
                                        <p:cTn id="86" dur="500" fill="hold"/>
                                        <p:tgtEl>
                                          <p:spTgt spid="48"/>
                                        </p:tgtEl>
                                        <p:attrNameLst>
                                          <p:attrName>ppt_x</p:attrName>
                                        </p:attrNameLst>
                                      </p:cBhvr>
                                      <p:tavLst>
                                        <p:tav tm="0">
                                          <p:val>
                                            <p:strVal val="#ppt_x"/>
                                          </p:val>
                                        </p:tav>
                                        <p:tav tm="100000">
                                          <p:val>
                                            <p:strVal val="#ppt_x"/>
                                          </p:val>
                                        </p:tav>
                                      </p:tavLst>
                                    </p:anim>
                                    <p:anim calcmode="lin" valueType="num">
                                      <p:cBhvr>
                                        <p:cTn id="87" dur="500" fill="hold"/>
                                        <p:tgtEl>
                                          <p:spTgt spid="48"/>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47" presetClass="entr" presetSubtype="0"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anim calcmode="lin" valueType="num">
                                      <p:cBhvr>
                                        <p:cTn id="92" dur="500" fill="hold"/>
                                        <p:tgtEl>
                                          <p:spTgt spid="47"/>
                                        </p:tgtEl>
                                        <p:attrNameLst>
                                          <p:attrName>ppt_x</p:attrName>
                                        </p:attrNameLst>
                                      </p:cBhvr>
                                      <p:tavLst>
                                        <p:tav tm="0">
                                          <p:val>
                                            <p:strVal val="#ppt_x"/>
                                          </p:val>
                                        </p:tav>
                                        <p:tav tm="100000">
                                          <p:val>
                                            <p:strVal val="#ppt_x"/>
                                          </p:val>
                                        </p:tav>
                                      </p:tavLst>
                                    </p:anim>
                                    <p:anim calcmode="lin" valueType="num">
                                      <p:cBhvr>
                                        <p:cTn id="93" dur="500" fill="hold"/>
                                        <p:tgtEl>
                                          <p:spTgt spid="4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fade">
                                      <p:cBhvr>
                                        <p:cTn id="96" dur="500"/>
                                        <p:tgtEl>
                                          <p:spTgt spid="46"/>
                                        </p:tgtEl>
                                      </p:cBhvr>
                                    </p:animEffect>
                                    <p:anim calcmode="lin" valueType="num">
                                      <p:cBhvr>
                                        <p:cTn id="97" dur="500" fill="hold"/>
                                        <p:tgtEl>
                                          <p:spTgt spid="46"/>
                                        </p:tgtEl>
                                        <p:attrNameLst>
                                          <p:attrName>ppt_x</p:attrName>
                                        </p:attrNameLst>
                                      </p:cBhvr>
                                      <p:tavLst>
                                        <p:tav tm="0">
                                          <p:val>
                                            <p:strVal val="#ppt_x"/>
                                          </p:val>
                                        </p:tav>
                                        <p:tav tm="100000">
                                          <p:val>
                                            <p:strVal val="#ppt_x"/>
                                          </p:val>
                                        </p:tav>
                                      </p:tavLst>
                                    </p:anim>
                                    <p:anim calcmode="lin" valueType="num">
                                      <p:cBhvr>
                                        <p:cTn id="98" dur="500" fill="hold"/>
                                        <p:tgtEl>
                                          <p:spTgt spid="46"/>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7" presetClass="entr" presetSubtype="0"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Effect transition="in" filter="fade">
                                      <p:cBhvr>
                                        <p:cTn id="102" dur="500"/>
                                        <p:tgtEl>
                                          <p:spTgt spid="45"/>
                                        </p:tgtEl>
                                      </p:cBhvr>
                                    </p:animEffect>
                                    <p:anim calcmode="lin" valueType="num">
                                      <p:cBhvr>
                                        <p:cTn id="103" dur="500" fill="hold"/>
                                        <p:tgtEl>
                                          <p:spTgt spid="45"/>
                                        </p:tgtEl>
                                        <p:attrNameLst>
                                          <p:attrName>ppt_x</p:attrName>
                                        </p:attrNameLst>
                                      </p:cBhvr>
                                      <p:tavLst>
                                        <p:tav tm="0">
                                          <p:val>
                                            <p:strVal val="#ppt_x"/>
                                          </p:val>
                                        </p:tav>
                                        <p:tav tm="100000">
                                          <p:val>
                                            <p:strVal val="#ppt_x"/>
                                          </p:val>
                                        </p:tav>
                                      </p:tavLst>
                                    </p:anim>
                                    <p:anim calcmode="lin" valueType="num">
                                      <p:cBhvr>
                                        <p:cTn id="104" dur="500" fill="hold"/>
                                        <p:tgtEl>
                                          <p:spTgt spid="4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44"/>
                                        </p:tgtEl>
                                        <p:attrNameLst>
                                          <p:attrName>style.visibility</p:attrName>
                                        </p:attrNameLst>
                                      </p:cBhvr>
                                      <p:to>
                                        <p:strVal val="visible"/>
                                      </p:to>
                                    </p:set>
                                    <p:animEffect transition="in" filter="fade">
                                      <p:cBhvr>
                                        <p:cTn id="107" dur="500"/>
                                        <p:tgtEl>
                                          <p:spTgt spid="44"/>
                                        </p:tgtEl>
                                      </p:cBhvr>
                                    </p:animEffect>
                                    <p:anim calcmode="lin" valueType="num">
                                      <p:cBhvr>
                                        <p:cTn id="108" dur="500" fill="hold"/>
                                        <p:tgtEl>
                                          <p:spTgt spid="44"/>
                                        </p:tgtEl>
                                        <p:attrNameLst>
                                          <p:attrName>ppt_x</p:attrName>
                                        </p:attrNameLst>
                                      </p:cBhvr>
                                      <p:tavLst>
                                        <p:tav tm="0">
                                          <p:val>
                                            <p:strVal val="#ppt_x"/>
                                          </p:val>
                                        </p:tav>
                                        <p:tav tm="100000">
                                          <p:val>
                                            <p:strVal val="#ppt_x"/>
                                          </p:val>
                                        </p:tav>
                                      </p:tavLst>
                                    </p:anim>
                                    <p:anim calcmode="lin" valueType="num">
                                      <p:cBhvr>
                                        <p:cTn id="109" dur="500" fill="hold"/>
                                        <p:tgtEl>
                                          <p:spTgt spid="4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fade">
                                      <p:cBhvr>
                                        <p:cTn id="112" dur="1000"/>
                                        <p:tgtEl>
                                          <p:spTgt spid="56"/>
                                        </p:tgtEl>
                                      </p:cBhvr>
                                    </p:animEffect>
                                    <p:anim calcmode="lin" valueType="num">
                                      <p:cBhvr>
                                        <p:cTn id="113" dur="1000" fill="hold"/>
                                        <p:tgtEl>
                                          <p:spTgt spid="56"/>
                                        </p:tgtEl>
                                        <p:attrNameLst>
                                          <p:attrName>ppt_x</p:attrName>
                                        </p:attrNameLst>
                                      </p:cBhvr>
                                      <p:tavLst>
                                        <p:tav tm="0">
                                          <p:val>
                                            <p:strVal val="#ppt_x"/>
                                          </p:val>
                                        </p:tav>
                                        <p:tav tm="100000">
                                          <p:val>
                                            <p:strVal val="#ppt_x"/>
                                          </p:val>
                                        </p:tav>
                                      </p:tavLst>
                                    </p:anim>
                                    <p:anim calcmode="lin" valueType="num">
                                      <p:cBhvr>
                                        <p:cTn id="114" dur="1000" fill="hold"/>
                                        <p:tgtEl>
                                          <p:spTgt spid="56"/>
                                        </p:tgtEl>
                                        <p:attrNameLst>
                                          <p:attrName>ppt_y</p:attrName>
                                        </p:attrNameLst>
                                      </p:cBhvr>
                                      <p:tavLst>
                                        <p:tav tm="0">
                                          <p:val>
                                            <p:strVal val="#ppt_y+.1"/>
                                          </p:val>
                                        </p:tav>
                                        <p:tav tm="100000">
                                          <p:val>
                                            <p:strVal val="#ppt_y"/>
                                          </p:val>
                                        </p:tav>
                                      </p:tavLst>
                                    </p:anim>
                                  </p:childTnLst>
                                </p:cTn>
                              </p:par>
                              <p:par>
                                <p:cTn id="115" presetID="31" presetClass="entr" presetSubtype="0" fill="hold" grpId="0" nodeType="with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300" fill="hold"/>
                                        <p:tgtEl>
                                          <p:spTgt spid="61"/>
                                        </p:tgtEl>
                                        <p:attrNameLst>
                                          <p:attrName>ppt_w</p:attrName>
                                        </p:attrNameLst>
                                      </p:cBhvr>
                                      <p:tavLst>
                                        <p:tav tm="0">
                                          <p:val>
                                            <p:fltVal val="0"/>
                                          </p:val>
                                        </p:tav>
                                        <p:tav tm="100000">
                                          <p:val>
                                            <p:strVal val="#ppt_w"/>
                                          </p:val>
                                        </p:tav>
                                      </p:tavLst>
                                    </p:anim>
                                    <p:anim calcmode="lin" valueType="num">
                                      <p:cBhvr>
                                        <p:cTn id="118" dur="300" fill="hold"/>
                                        <p:tgtEl>
                                          <p:spTgt spid="61"/>
                                        </p:tgtEl>
                                        <p:attrNameLst>
                                          <p:attrName>ppt_h</p:attrName>
                                        </p:attrNameLst>
                                      </p:cBhvr>
                                      <p:tavLst>
                                        <p:tav tm="0">
                                          <p:val>
                                            <p:fltVal val="0"/>
                                          </p:val>
                                        </p:tav>
                                        <p:tav tm="100000">
                                          <p:val>
                                            <p:strVal val="#ppt_h"/>
                                          </p:val>
                                        </p:tav>
                                      </p:tavLst>
                                    </p:anim>
                                    <p:anim calcmode="lin" valueType="num">
                                      <p:cBhvr>
                                        <p:cTn id="119" dur="300" fill="hold"/>
                                        <p:tgtEl>
                                          <p:spTgt spid="61"/>
                                        </p:tgtEl>
                                        <p:attrNameLst>
                                          <p:attrName>style.rotation</p:attrName>
                                        </p:attrNameLst>
                                      </p:cBhvr>
                                      <p:tavLst>
                                        <p:tav tm="0">
                                          <p:val>
                                            <p:fltVal val="90"/>
                                          </p:val>
                                        </p:tav>
                                        <p:tav tm="100000">
                                          <p:val>
                                            <p:fltVal val="0"/>
                                          </p:val>
                                        </p:tav>
                                      </p:tavLst>
                                    </p:anim>
                                    <p:animEffect transition="in" filter="fade">
                                      <p:cBhvr>
                                        <p:cTn id="120" dur="300"/>
                                        <p:tgtEl>
                                          <p:spTgt spid="61"/>
                                        </p:tgtEl>
                                      </p:cBhvr>
                                    </p:animEffect>
                                  </p:childTnLst>
                                </p:cTn>
                              </p:par>
                              <p:par>
                                <p:cTn id="121" presetID="31"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 calcmode="lin" valueType="num">
                                      <p:cBhvr>
                                        <p:cTn id="123" dur="300" fill="hold"/>
                                        <p:tgtEl>
                                          <p:spTgt spid="63"/>
                                        </p:tgtEl>
                                        <p:attrNameLst>
                                          <p:attrName>ppt_w</p:attrName>
                                        </p:attrNameLst>
                                      </p:cBhvr>
                                      <p:tavLst>
                                        <p:tav tm="0">
                                          <p:val>
                                            <p:fltVal val="0"/>
                                          </p:val>
                                        </p:tav>
                                        <p:tav tm="100000">
                                          <p:val>
                                            <p:strVal val="#ppt_w"/>
                                          </p:val>
                                        </p:tav>
                                      </p:tavLst>
                                    </p:anim>
                                    <p:anim calcmode="lin" valueType="num">
                                      <p:cBhvr>
                                        <p:cTn id="124" dur="300" fill="hold"/>
                                        <p:tgtEl>
                                          <p:spTgt spid="63"/>
                                        </p:tgtEl>
                                        <p:attrNameLst>
                                          <p:attrName>ppt_h</p:attrName>
                                        </p:attrNameLst>
                                      </p:cBhvr>
                                      <p:tavLst>
                                        <p:tav tm="0">
                                          <p:val>
                                            <p:fltVal val="0"/>
                                          </p:val>
                                        </p:tav>
                                        <p:tav tm="100000">
                                          <p:val>
                                            <p:strVal val="#ppt_h"/>
                                          </p:val>
                                        </p:tav>
                                      </p:tavLst>
                                    </p:anim>
                                    <p:anim calcmode="lin" valueType="num">
                                      <p:cBhvr>
                                        <p:cTn id="125" dur="300" fill="hold"/>
                                        <p:tgtEl>
                                          <p:spTgt spid="63"/>
                                        </p:tgtEl>
                                        <p:attrNameLst>
                                          <p:attrName>style.rotation</p:attrName>
                                        </p:attrNameLst>
                                      </p:cBhvr>
                                      <p:tavLst>
                                        <p:tav tm="0">
                                          <p:val>
                                            <p:fltVal val="90"/>
                                          </p:val>
                                        </p:tav>
                                        <p:tav tm="100000">
                                          <p:val>
                                            <p:fltVal val="0"/>
                                          </p:val>
                                        </p:tav>
                                      </p:tavLst>
                                    </p:anim>
                                    <p:animEffect transition="in" filter="fade">
                                      <p:cBhvr>
                                        <p:cTn id="126" dur="300"/>
                                        <p:tgtEl>
                                          <p:spTgt spid="63"/>
                                        </p:tgtEl>
                                      </p:cBhvr>
                                    </p:animEffect>
                                  </p:childTnLst>
                                </p:cTn>
                              </p:par>
                              <p:par>
                                <p:cTn id="127" presetID="22" presetClass="entr" presetSubtype="8" fill="hold" nodeType="with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wipe(left)">
                                      <p:cBhvr>
                                        <p:cTn id="129" dur="3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44" grpId="0"/>
      <p:bldP spid="45" grpId="0"/>
      <p:bldP spid="46" grpId="0"/>
      <p:bldP spid="47" grpId="0"/>
      <p:bldP spid="48" grpId="0"/>
      <p:bldP spid="49" grpId="0"/>
      <p:bldP spid="50" grpId="0"/>
      <p:bldP spid="51" grpId="0"/>
      <p:bldP spid="52" grpId="0"/>
      <p:bldP spid="53" grpId="0"/>
      <p:bldP spid="54" grpId="0"/>
      <p:bldP spid="55" grpId="0"/>
      <p:bldP spid="61" grpId="0" bldLvl="0" animBg="1"/>
      <p:bldP spid="63"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437">
      <a:dk1>
        <a:sysClr val="windowText" lastClr="000000"/>
      </a:dk1>
      <a:lt1>
        <a:sysClr val="window" lastClr="FFFFFF"/>
      </a:lt1>
      <a:dk2>
        <a:srgbClr val="44546A"/>
      </a:dk2>
      <a:lt2>
        <a:srgbClr val="E7E6E6"/>
      </a:lt2>
      <a:accent1>
        <a:srgbClr val="083F08"/>
      </a:accent1>
      <a:accent2>
        <a:srgbClr val="BD0018"/>
      </a:accent2>
      <a:accent3>
        <a:srgbClr val="3C8D05"/>
      </a:accent3>
      <a:accent4>
        <a:srgbClr val="083F08"/>
      </a:accent4>
      <a:accent5>
        <a:srgbClr val="BD0018"/>
      </a:accent5>
      <a:accent6>
        <a:srgbClr val="3C8D05"/>
      </a:accent6>
      <a:hlink>
        <a:srgbClr val="083F08"/>
      </a:hlink>
      <a:folHlink>
        <a:srgbClr val="BD001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1656</Words>
  <Application>Microsoft Office PowerPoint</Application>
  <PresentationFormat>全屏显示(16:9)</PresentationFormat>
  <Paragraphs>231</Paragraphs>
  <Slides>23</Slides>
  <Notes>23</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Gill Sans</vt:lpstr>
      <vt:lpstr>Lato Hairline</vt:lpstr>
      <vt:lpstr>Lato Light</vt:lpstr>
      <vt:lpstr>Lato Regular</vt:lpstr>
      <vt:lpstr>Open Sans</vt:lpstr>
      <vt:lpstr>宋体</vt:lpstr>
      <vt:lpstr>微软雅黑</vt:lpstr>
      <vt:lpstr>微软雅黑 Light</vt:lpstr>
      <vt:lpstr>Arial</vt:lpstr>
      <vt:lpstr>Calibri</vt:lpstr>
      <vt:lpstr>Calibri Light</vt:lpstr>
      <vt:lpstr>Edwardian Script ITC</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16</cp:revision>
  <dcterms:created xsi:type="dcterms:W3CDTF">2017-07-25T02:42:00Z</dcterms:created>
  <dcterms:modified xsi:type="dcterms:W3CDTF">2017-12-18T13:38:02Z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