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7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3D3D49"/>
    <a:srgbClr val="FEA2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728980"/>
            <a:ext cx="5400040" cy="5400040"/>
          </a:xfrm>
          <a:prstGeom prst="ellipse">
            <a:avLst/>
          </a:prstGeom>
        </p:spPr>
      </p:pic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6749415" y="2637155"/>
            <a:ext cx="2993390" cy="1600200"/>
          </a:xfrm>
        </p:spPr>
        <p:txBody>
          <a:bodyPr wrap="square" lIns="0" tIns="0" rIns="0" bIns="0" anchor="ctr" anchorCtr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您好, </a:t>
            </a:r>
            <a:b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我是</a:t>
            </a: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甄美丽</a:t>
            </a:r>
            <a:endParaRPr lang="zh-CN" altLang="en-US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49415" y="5210493"/>
            <a:ext cx="4606290" cy="332105"/>
          </a:xfrm>
        </p:spPr>
        <p:txBody>
          <a:bodyPr wrap="square" lIns="0" tIns="0" rIns="0" bIns="0" anchor="ctr" anchorCtr="0">
            <a:spAutoFit/>
          </a:bodyPr>
          <a:lstStyle/>
          <a:p>
            <a:pPr algn="l"/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感谢您在百忙中浏览我的作品集</a:t>
            </a:r>
          </a:p>
        </p:txBody>
      </p:sp>
      <p:sp>
        <p:nvSpPr>
          <p:cNvPr id="19" name="阿源设计-hello world"/>
          <p:cNvSpPr>
            <a:spLocks noGrp="1"/>
          </p:cNvSpPr>
          <p:nvPr/>
        </p:nvSpPr>
        <p:spPr>
          <a:xfrm>
            <a:off x="6774815" y="4734560"/>
            <a:ext cx="4211955" cy="40005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MY NAME IS WONDERFUL</a:t>
            </a:r>
          </a:p>
        </p:txBody>
      </p:sp>
      <p:sp>
        <p:nvSpPr>
          <p:cNvPr id="5" name="任意多边形 4"/>
          <p:cNvSpPr/>
          <p:nvPr/>
        </p:nvSpPr>
        <p:spPr>
          <a:xfrm rot="2700000">
            <a:off x="4763135" y="2596833"/>
            <a:ext cx="1664335" cy="1664335"/>
          </a:xfrm>
          <a:custGeom>
            <a:avLst/>
            <a:gdLst>
              <a:gd name="connsiteX0" fmla="*/ 3440 w 3440"/>
              <a:gd name="connsiteY0" fmla="*/ 3440 h 3440"/>
              <a:gd name="connsiteX1" fmla="*/ 0 w 3440"/>
              <a:gd name="connsiteY1" fmla="*/ 3440 h 3440"/>
              <a:gd name="connsiteX2" fmla="*/ 0 w 3440"/>
              <a:gd name="connsiteY2" fmla="*/ 0 h 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0" h="3440">
                <a:moveTo>
                  <a:pt x="3440" y="3440"/>
                </a:moveTo>
                <a:lnTo>
                  <a:pt x="0" y="3440"/>
                </a:lnTo>
                <a:lnTo>
                  <a:pt x="0" y="0"/>
                </a:ln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3500000">
            <a:off x="9513570" y="2596833"/>
            <a:ext cx="1664335" cy="1664335"/>
          </a:xfrm>
          <a:custGeom>
            <a:avLst/>
            <a:gdLst>
              <a:gd name="connsiteX0" fmla="*/ 3440 w 3440"/>
              <a:gd name="connsiteY0" fmla="*/ 3440 h 3440"/>
              <a:gd name="connsiteX1" fmla="*/ 0 w 3440"/>
              <a:gd name="connsiteY1" fmla="*/ 3440 h 3440"/>
              <a:gd name="connsiteX2" fmla="*/ 0 w 3440"/>
              <a:gd name="connsiteY2" fmla="*/ 0 h 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0" h="3440">
                <a:moveTo>
                  <a:pt x="3440" y="3440"/>
                </a:moveTo>
                <a:lnTo>
                  <a:pt x="0" y="3440"/>
                </a:lnTo>
                <a:lnTo>
                  <a:pt x="0" y="0"/>
                </a:lnTo>
              </a:path>
            </a:pathLst>
          </a:cu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485775" y="829310"/>
            <a:ext cx="2835275" cy="800100"/>
          </a:xfrm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我是甄美丽</a:t>
            </a:r>
            <a:endParaRPr lang="en-US" altLang="zh-CN" sz="4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6535" y="635000"/>
            <a:ext cx="3275330" cy="1315720"/>
            <a:chOff x="341" y="340"/>
            <a:chExt cx="5158" cy="2072"/>
          </a:xfrm>
        </p:grpSpPr>
        <p:sp>
          <p:nvSpPr>
            <p:cNvPr id="10" name="任意多边形 9"/>
            <p:cNvSpPr/>
            <p:nvPr/>
          </p:nvSpPr>
          <p:spPr>
            <a:xfrm>
              <a:off x="341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rot="10800000">
              <a:off x="4599" y="340"/>
              <a:ext cx="900" cy="2072"/>
            </a:xfrm>
            <a:custGeom>
              <a:avLst/>
              <a:gdLst>
                <a:gd name="connsiteX0" fmla="*/ 2340 w 2340"/>
                <a:gd name="connsiteY0" fmla="*/ 2340 h 2340"/>
                <a:gd name="connsiteX1" fmla="*/ 0 w 2340"/>
                <a:gd name="connsiteY1" fmla="*/ 2340 h 2340"/>
                <a:gd name="connsiteX2" fmla="*/ 0 w 2340"/>
                <a:gd name="connsiteY2" fmla="*/ 0 h 2340"/>
                <a:gd name="connsiteX3" fmla="*/ 2340 w 2340"/>
                <a:gd name="connsiteY3" fmla="*/ 0 h 2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0" h="2340">
                  <a:moveTo>
                    <a:pt x="2340" y="2340"/>
                  </a:moveTo>
                  <a:lnTo>
                    <a:pt x="0" y="2340"/>
                  </a:lnTo>
                  <a:lnTo>
                    <a:pt x="0" y="0"/>
                  </a:lnTo>
                  <a:lnTo>
                    <a:pt x="2340" y="0"/>
                  </a:lnTo>
                </a:path>
              </a:pathLst>
            </a:custGeom>
            <a:noFill/>
            <a:ln w="38100" cmpd="sng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6535" y="2691765"/>
            <a:ext cx="4732020" cy="3385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身高：173cm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最高学历：硕士</a:t>
            </a: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民族：汉族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	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现居城市：江苏-南京市</a:t>
            </a:r>
          </a:p>
          <a:p>
            <a:pPr algn="just">
              <a:lnSpc>
                <a:spcPct val="170000"/>
              </a:lnSpc>
            </a:pP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手机号码：186 025 88888</a:t>
            </a: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电子邮箱：jobs@docer.com</a:t>
            </a: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首次工作：2001-5或应届</a:t>
            </a:r>
          </a:p>
          <a:p>
            <a:pPr algn="just">
              <a:lnSpc>
                <a:spcPct val="170000"/>
              </a:lnSpc>
            </a:pP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· 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婚姻情况：已婚已育或未婚</a:t>
            </a:r>
          </a:p>
        </p:txBody>
      </p:sp>
      <p:pic>
        <p:nvPicPr>
          <p:cNvPr id="17" name="图片 16" descr="图层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0" y="635000"/>
            <a:ext cx="5442585" cy="5442585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296863" y="3496310"/>
            <a:ext cx="2835275" cy="800100"/>
          </a:xfrm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单张作品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05435" y="4452620"/>
            <a:ext cx="2835910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200" b="1">
                <a:solidFill>
                  <a:schemeClr val="bg1">
                    <a:lumMod val="50000"/>
                  </a:schemeClr>
                </a:solidFill>
              </a:rPr>
              <a:t>MY WORKS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435" y="5161280"/>
            <a:ext cx="28359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</a:p>
        </p:txBody>
      </p:sp>
      <p:pic>
        <p:nvPicPr>
          <p:cNvPr id="6" name="图片 5" descr="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073" y="181544"/>
            <a:ext cx="5580041" cy="6494912"/>
          </a:xfrm>
          <a:prstGeom prst="round2Diag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64490" y="3403600"/>
            <a:ext cx="2700020" cy="1044008"/>
            <a:chOff x="574" y="4300"/>
            <a:chExt cx="4252" cy="166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74" y="430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74" y="596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415665" y="0"/>
            <a:ext cx="4320032" cy="4320032"/>
          </a:xfrm>
          <a:prstGeom prst="round2DiagRect">
            <a:avLst/>
          </a:prstGeom>
        </p:spPr>
      </p:pic>
      <p:pic>
        <p:nvPicPr>
          <p:cNvPr id="5" name="图片 4" descr="G:\上传盘\_稻壳认证\13-PPT\INPORT\03.jpg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872095" y="673100"/>
            <a:ext cx="4319905" cy="4320032"/>
          </a:xfrm>
          <a:prstGeom prst="round2Diag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40735" y="4705350"/>
            <a:ext cx="4178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</a:p>
        </p:txBody>
      </p:sp>
      <p:sp>
        <p:nvSpPr>
          <p:cNvPr id="9" name="阿源设计-您好"/>
          <p:cNvSpPr>
            <a:spLocks noGrp="1"/>
          </p:cNvSpPr>
          <p:nvPr>
            <p:ph type="ctrTitle"/>
          </p:nvPr>
        </p:nvSpPr>
        <p:spPr>
          <a:xfrm>
            <a:off x="296863" y="4829810"/>
            <a:ext cx="2835275" cy="800100"/>
          </a:xfrm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两张作品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05435" y="5786120"/>
            <a:ext cx="2835910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200" b="1">
                <a:solidFill>
                  <a:schemeClr val="bg1">
                    <a:lumMod val="50000"/>
                  </a:schemeClr>
                </a:solidFill>
              </a:rPr>
              <a:t>MY WORKS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64490" y="4737100"/>
            <a:ext cx="2700020" cy="1044008"/>
            <a:chOff x="574" y="4300"/>
            <a:chExt cx="4252" cy="166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574" y="430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74" y="596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对角圆角矩形 17"/>
          <p:cNvSpPr/>
          <p:nvPr/>
        </p:nvSpPr>
        <p:spPr>
          <a:xfrm rot="5400000">
            <a:off x="7872095" y="5105400"/>
            <a:ext cx="1358900" cy="1358900"/>
          </a:xfrm>
          <a:prstGeom prst="round2DiagRect">
            <a:avLst/>
          </a:prstGeom>
          <a:solidFill>
            <a:srgbClr val="3D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G:\上传盘\_稻壳认证\13-PPT\INPORT\03.jpg0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59741" y="122428"/>
            <a:ext cx="3599815" cy="3600026"/>
          </a:xfrm>
          <a:prstGeom prst="round2DiagRect">
            <a:avLst/>
          </a:prstGeom>
        </p:spPr>
      </p:pic>
      <p:pic>
        <p:nvPicPr>
          <p:cNvPr id="8" name="图片 7" descr="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2080" y="122555"/>
            <a:ext cx="3600026" cy="3600026"/>
          </a:xfrm>
          <a:prstGeom prst="round2Diag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92745" y="4523105"/>
            <a:ext cx="38366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</a:p>
        </p:txBody>
      </p:sp>
      <p:pic>
        <p:nvPicPr>
          <p:cNvPr id="12" name="图片 11" descr="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80" y="3866515"/>
            <a:ext cx="3600026" cy="2880148"/>
          </a:xfrm>
          <a:prstGeom prst="round2DiagRect">
            <a:avLst/>
          </a:prstGeom>
        </p:spPr>
      </p:pic>
      <p:sp>
        <p:nvSpPr>
          <p:cNvPr id="17" name="阿源设计-您好"/>
          <p:cNvSpPr>
            <a:spLocks noGrp="1"/>
          </p:cNvSpPr>
          <p:nvPr>
            <p:ph type="ctrTitle"/>
          </p:nvPr>
        </p:nvSpPr>
        <p:spPr>
          <a:xfrm>
            <a:off x="7891463" y="2785110"/>
            <a:ext cx="2835275" cy="800100"/>
          </a:xfrm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三张作品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900035" y="3741420"/>
            <a:ext cx="2835910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200" b="1">
                <a:solidFill>
                  <a:schemeClr val="bg1">
                    <a:lumMod val="50000"/>
                  </a:schemeClr>
                </a:solidFill>
              </a:rPr>
              <a:t>MY WORKS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959090" y="2692400"/>
            <a:ext cx="2700020" cy="1044008"/>
            <a:chOff x="574" y="4300"/>
            <a:chExt cx="4252" cy="166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74" y="430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74" y="596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165340" y="3883025"/>
            <a:ext cx="35998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</a:p>
        </p:txBody>
      </p:sp>
      <p:pic>
        <p:nvPicPr>
          <p:cNvPr id="12" name="图片 11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44308" y="355600"/>
            <a:ext cx="2880021" cy="2880021"/>
          </a:xfrm>
          <a:prstGeom prst="round2DiagRect">
            <a:avLst/>
          </a:prstGeom>
        </p:spPr>
      </p:pic>
      <p:pic>
        <p:nvPicPr>
          <p:cNvPr id="6" name="图片 5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873" y="355600"/>
            <a:ext cx="2880021" cy="3352214"/>
          </a:xfrm>
          <a:prstGeom prst="round2DiagRect">
            <a:avLst/>
          </a:prstGeom>
        </p:spPr>
      </p:pic>
      <p:pic>
        <p:nvPicPr>
          <p:cNvPr id="7" name="图片 6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308" y="3365500"/>
            <a:ext cx="2880021" cy="3352215"/>
          </a:xfrm>
          <a:prstGeom prst="round2DiagRect">
            <a:avLst/>
          </a:prstGeom>
        </p:spPr>
      </p:pic>
      <p:pic>
        <p:nvPicPr>
          <p:cNvPr id="8" name="图片 7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340873" y="3837694"/>
            <a:ext cx="2880021" cy="2880021"/>
          </a:xfrm>
          <a:prstGeom prst="round2DiagRect">
            <a:avLst/>
          </a:prstGeom>
        </p:spPr>
      </p:pic>
      <p:sp>
        <p:nvSpPr>
          <p:cNvPr id="26" name="阿源设计-您好"/>
          <p:cNvSpPr>
            <a:spLocks noGrp="1"/>
          </p:cNvSpPr>
          <p:nvPr>
            <p:ph type="ctrTitle"/>
          </p:nvPr>
        </p:nvSpPr>
        <p:spPr>
          <a:xfrm>
            <a:off x="7053263" y="2061210"/>
            <a:ext cx="2835275" cy="800100"/>
          </a:xfrm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四张作品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061835" y="3017520"/>
            <a:ext cx="2835910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200" b="1">
                <a:solidFill>
                  <a:schemeClr val="bg1">
                    <a:lumMod val="50000"/>
                  </a:schemeClr>
                </a:solidFill>
              </a:rPr>
              <a:t>MY WORKS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120890" y="1968500"/>
            <a:ext cx="2700020" cy="1044008"/>
            <a:chOff x="574" y="4300"/>
            <a:chExt cx="4252" cy="166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74" y="430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74" y="596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38745" y="5551170"/>
            <a:ext cx="37242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The young always have a lot of things we can not retain, such as far away time, such as the withered emotions; there is always a lot of things hard to forget, such as chasing dreams, such as the heart of love; facing the unknown factors on the road ahead, not when the walk, don't love the scenery, do not look back to travel simple; do it yourself, there is always a door open for dream.</a:t>
            </a:r>
          </a:p>
        </p:txBody>
      </p:sp>
      <p:pic>
        <p:nvPicPr>
          <p:cNvPr id="7" name="图片 6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390525"/>
            <a:ext cx="2880021" cy="2880021"/>
          </a:xfrm>
          <a:prstGeom prst="ellipse">
            <a:avLst/>
          </a:prstGeom>
        </p:spPr>
      </p:pic>
      <p:pic>
        <p:nvPicPr>
          <p:cNvPr id="9" name="图片 8" descr="G:\上传盘\_稻壳认证\13-PPT\INPORT\03.jpg0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47491" y="390398"/>
            <a:ext cx="2879853" cy="2880021"/>
          </a:xfrm>
          <a:prstGeom prst="ellipse">
            <a:avLst/>
          </a:prstGeom>
        </p:spPr>
      </p:pic>
      <p:pic>
        <p:nvPicPr>
          <p:cNvPr id="14" name="图片 13" descr="G:\上传盘\_稻壳认证\13-PPT\INPORT\05.jpg0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287626" y="390525"/>
            <a:ext cx="2879853" cy="2880021"/>
          </a:xfrm>
          <a:prstGeom prst="ellipse">
            <a:avLst/>
          </a:prstGeom>
        </p:spPr>
      </p:pic>
      <p:pic>
        <p:nvPicPr>
          <p:cNvPr id="15" name="图片 14" descr="G:\上传盘\_稻壳认证\13-PPT\INPORT\06.jpg0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28606" y="3562964"/>
            <a:ext cx="2880021" cy="2880021"/>
          </a:xfrm>
          <a:prstGeom prst="ellipse">
            <a:avLst/>
          </a:prstGeom>
        </p:spPr>
      </p:pic>
      <p:pic>
        <p:nvPicPr>
          <p:cNvPr id="22" name="图片 21" descr="G:\上传盘\_稻壳认证\13-PPT\INPORT\07.jpg0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287879" y="3562964"/>
            <a:ext cx="2879725" cy="2880021"/>
          </a:xfrm>
          <a:prstGeom prst="ellipse">
            <a:avLst/>
          </a:prstGeom>
        </p:spPr>
      </p:pic>
      <p:sp>
        <p:nvSpPr>
          <p:cNvPr id="26" name="阿源设计-您好"/>
          <p:cNvSpPr>
            <a:spLocks noGrp="1"/>
          </p:cNvSpPr>
          <p:nvPr>
            <p:ph type="ctrTitle"/>
          </p:nvPr>
        </p:nvSpPr>
        <p:spPr>
          <a:xfrm>
            <a:off x="7650163" y="3839210"/>
            <a:ext cx="2835275" cy="800100"/>
          </a:xfrm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4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五张作品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658735" y="4795520"/>
            <a:ext cx="2835910" cy="801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200" b="1">
                <a:solidFill>
                  <a:schemeClr val="bg1">
                    <a:lumMod val="50000"/>
                  </a:schemeClr>
                </a:solidFill>
              </a:rPr>
              <a:t>MY WORKS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717790" y="3746500"/>
            <a:ext cx="2700020" cy="1044008"/>
            <a:chOff x="574" y="4300"/>
            <a:chExt cx="4252" cy="166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74" y="430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74" y="5960"/>
              <a:ext cx="4252" cy="0"/>
            </a:xfrm>
            <a:prstGeom prst="line">
              <a:avLst/>
            </a:prstGeom>
            <a:ln w="254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6980" y="728980"/>
            <a:ext cx="5400040" cy="5400040"/>
          </a:xfrm>
          <a:prstGeom prst="ellipse">
            <a:avLst/>
          </a:prstGeom>
        </p:spPr>
      </p:pic>
      <p:sp>
        <p:nvSpPr>
          <p:cNvPr id="2" name="阿源设计-您好"/>
          <p:cNvSpPr>
            <a:spLocks noGrp="1"/>
          </p:cNvSpPr>
          <p:nvPr>
            <p:ph type="ctrTitle"/>
          </p:nvPr>
        </p:nvSpPr>
        <p:spPr>
          <a:xfrm>
            <a:off x="1481455" y="2647950"/>
            <a:ext cx="2835275" cy="800100"/>
          </a:xfrm>
        </p:spPr>
        <p:txBody>
          <a:bodyPr wrap="square" lIns="0" tIns="0" rIns="0" bIns="0" anchor="ctr" anchorCtr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40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</a:t>
            </a: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481455" y="3610293"/>
            <a:ext cx="4606290" cy="332105"/>
          </a:xfrm>
        </p:spPr>
        <p:txBody>
          <a:bodyPr wrap="square" lIns="0" tIns="0" rIns="0" bIns="0" anchor="ctr" anchorCtr="0">
            <a:spAutoFit/>
          </a:bodyPr>
          <a:lstStyle/>
          <a:p>
            <a:pPr algn="l"/>
            <a:r>
              <a: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感谢您在百忙中浏览我的作品集</a:t>
            </a:r>
          </a:p>
        </p:txBody>
      </p:sp>
      <p:sp>
        <p:nvSpPr>
          <p:cNvPr id="6" name="任意多边形 5"/>
          <p:cNvSpPr/>
          <p:nvPr/>
        </p:nvSpPr>
        <p:spPr>
          <a:xfrm rot="2700000">
            <a:off x="648335" y="2596833"/>
            <a:ext cx="1664335" cy="1664335"/>
          </a:xfrm>
          <a:custGeom>
            <a:avLst/>
            <a:gdLst>
              <a:gd name="connsiteX0" fmla="*/ 3440 w 3440"/>
              <a:gd name="connsiteY0" fmla="*/ 3440 h 3440"/>
              <a:gd name="connsiteX1" fmla="*/ 0 w 3440"/>
              <a:gd name="connsiteY1" fmla="*/ 3440 h 3440"/>
              <a:gd name="connsiteX2" fmla="*/ 0 w 3440"/>
              <a:gd name="connsiteY2" fmla="*/ 0 h 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0" h="3440">
                <a:moveTo>
                  <a:pt x="3440" y="3440"/>
                </a:moveTo>
                <a:lnTo>
                  <a:pt x="0" y="3440"/>
                </a:lnTo>
                <a:lnTo>
                  <a:pt x="0" y="0"/>
                </a:lnTo>
              </a:path>
            </a:pathLst>
          </a:custGeom>
          <a:noFill/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3500000">
            <a:off x="5982970" y="2596833"/>
            <a:ext cx="1664335" cy="1664335"/>
          </a:xfrm>
          <a:custGeom>
            <a:avLst/>
            <a:gdLst>
              <a:gd name="connsiteX0" fmla="*/ 3440 w 3440"/>
              <a:gd name="connsiteY0" fmla="*/ 3440 h 3440"/>
              <a:gd name="connsiteX1" fmla="*/ 0 w 3440"/>
              <a:gd name="connsiteY1" fmla="*/ 3440 h 3440"/>
              <a:gd name="connsiteX2" fmla="*/ 0 w 3440"/>
              <a:gd name="connsiteY2" fmla="*/ 0 h 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0" h="3440">
                <a:moveTo>
                  <a:pt x="3440" y="3440"/>
                </a:moveTo>
                <a:lnTo>
                  <a:pt x="0" y="3440"/>
                </a:lnTo>
                <a:lnTo>
                  <a:pt x="0" y="0"/>
                </a:lnTo>
              </a:path>
            </a:pathLst>
          </a:cu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510</Words>
  <Application>Microsoft Office PowerPoint</Application>
  <PresentationFormat>宽屏</PresentationFormat>
  <Paragraphs>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宋体</vt:lpstr>
      <vt:lpstr>微软雅黑</vt:lpstr>
      <vt:lpstr>Arial</vt:lpstr>
      <vt:lpstr>Calibri</vt:lpstr>
      <vt:lpstr>Calibri Light</vt:lpstr>
      <vt:lpstr>Office 主题</vt:lpstr>
      <vt:lpstr>您好,  我是甄美丽</vt:lpstr>
      <vt:lpstr>我是甄美丽</vt:lpstr>
      <vt:lpstr>单张作品</vt:lpstr>
      <vt:lpstr>两张作品</vt:lpstr>
      <vt:lpstr>三张作品</vt:lpstr>
      <vt:lpstr>四张作品</vt:lpstr>
      <vt:lpstr>五张作品</vt:lpstr>
      <vt:lpstr>谢谢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107</cp:revision>
  <dcterms:created xsi:type="dcterms:W3CDTF">2018-03-06T13:19:00Z</dcterms:created>
  <dcterms:modified xsi:type="dcterms:W3CDTF">2018-07-31T04:12:43Z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